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1.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2.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3.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147482744" r:id="rId3"/>
    <p:sldId id="2134808446" r:id="rId4"/>
    <p:sldId id="2147482461" r:id="rId5"/>
    <p:sldId id="403" r:id="rId6"/>
    <p:sldId id="409" r:id="rId7"/>
    <p:sldId id="2134806077" r:id="rId8"/>
    <p:sldId id="386" r:id="rId9"/>
    <p:sldId id="2147482770" r:id="rId10"/>
    <p:sldId id="503" r:id="rId11"/>
    <p:sldId id="2134805394" r:id="rId12"/>
    <p:sldId id="2134809001" r:id="rId13"/>
    <p:sldId id="2147482590" r:id="rId14"/>
    <p:sldId id="2147482594" r:id="rId15"/>
    <p:sldId id="2147482592" r:id="rId16"/>
    <p:sldId id="2147482595" r:id="rId17"/>
    <p:sldId id="2147482597" r:id="rId18"/>
    <p:sldId id="2147482596" r:id="rId19"/>
    <p:sldId id="599" r:id="rId20"/>
    <p:sldId id="601" r:id="rId21"/>
    <p:sldId id="2147482465" r:id="rId22"/>
    <p:sldId id="2147482466" r:id="rId23"/>
    <p:sldId id="2147482470" r:id="rId24"/>
    <p:sldId id="2147482471" r:id="rId25"/>
    <p:sldId id="2147482749" r:id="rId26"/>
    <p:sldId id="2147482750" r:id="rId27"/>
    <p:sldId id="2147482745" r:id="rId28"/>
    <p:sldId id="2147482746" r:id="rId29"/>
    <p:sldId id="2147482467" r:id="rId30"/>
    <p:sldId id="2147482463" r:id="rId31"/>
    <p:sldId id="2147482464" r:id="rId32"/>
    <p:sldId id="2147482751" r:id="rId33"/>
    <p:sldId id="2147482752" r:id="rId34"/>
    <p:sldId id="2147482753" r:id="rId35"/>
    <p:sldId id="2147482754" r:id="rId36"/>
    <p:sldId id="2147482755" r:id="rId37"/>
    <p:sldId id="2147482756" r:id="rId38"/>
    <p:sldId id="2147482711" r:id="rId39"/>
    <p:sldId id="609" r:id="rId40"/>
    <p:sldId id="610" r:id="rId41"/>
    <p:sldId id="2147482483" r:id="rId42"/>
    <p:sldId id="2147482487" r:id="rId43"/>
    <p:sldId id="612" r:id="rId44"/>
    <p:sldId id="2147482484" r:id="rId45"/>
    <p:sldId id="2147482485" r:id="rId46"/>
    <p:sldId id="615" r:id="rId47"/>
    <p:sldId id="2147482486" r:id="rId48"/>
    <p:sldId id="2147482481" r:id="rId49"/>
    <p:sldId id="2147482758" r:id="rId50"/>
    <p:sldId id="2147482457" r:id="rId51"/>
    <p:sldId id="620" r:id="rId52"/>
    <p:sldId id="2147482494" r:id="rId53"/>
    <p:sldId id="2147482759" r:id="rId54"/>
    <p:sldId id="2147482604" r:id="rId55"/>
    <p:sldId id="2147482605" r:id="rId56"/>
    <p:sldId id="2147482611" r:id="rId57"/>
    <p:sldId id="2147482809" r:id="rId58"/>
    <p:sldId id="2147482614" r:id="rId59"/>
    <p:sldId id="2147482615" r:id="rId60"/>
    <p:sldId id="2147482491" r:id="rId61"/>
    <p:sldId id="2147482599" r:id="rId62"/>
    <p:sldId id="2147482612" r:id="rId63"/>
    <p:sldId id="2147482613" r:id="rId64"/>
    <p:sldId id="2147482622" r:id="rId65"/>
    <p:sldId id="2147482806" r:id="rId66"/>
    <p:sldId id="2147482807" r:id="rId67"/>
    <p:sldId id="2147482630" r:id="rId68"/>
    <p:sldId id="2147482631" r:id="rId69"/>
    <p:sldId id="2147482632" r:id="rId70"/>
    <p:sldId id="2147482633" r:id="rId71"/>
    <p:sldId id="2147482634" r:id="rId72"/>
    <p:sldId id="2147482637" r:id="rId73"/>
    <p:sldId id="2147482639" r:id="rId74"/>
    <p:sldId id="2147482638" r:id="rId75"/>
    <p:sldId id="2147482642" r:id="rId76"/>
    <p:sldId id="2147482761" r:id="rId77"/>
    <p:sldId id="2147482762" r:id="rId78"/>
    <p:sldId id="2147482643" r:id="rId79"/>
    <p:sldId id="2147482644" r:id="rId80"/>
    <p:sldId id="2147482763" r:id="rId81"/>
    <p:sldId id="2147482646" r:id="rId82"/>
    <p:sldId id="2147482647" r:id="rId83"/>
    <p:sldId id="2147482648" r:id="rId84"/>
    <p:sldId id="2147482650" r:id="rId85"/>
    <p:sldId id="2147482651" r:id="rId86"/>
    <p:sldId id="2147482701" r:id="rId87"/>
    <p:sldId id="2147482652" r:id="rId88"/>
    <p:sldId id="2147482653" r:id="rId89"/>
    <p:sldId id="2147482654" r:id="rId90"/>
    <p:sldId id="2147482656" r:id="rId91"/>
    <p:sldId id="2147482662" r:id="rId92"/>
    <p:sldId id="2134805257" r:id="rId93"/>
    <p:sldId id="2147482657" r:id="rId94"/>
    <p:sldId id="2147482658" r:id="rId95"/>
    <p:sldId id="2147482659" r:id="rId96"/>
    <p:sldId id="2147482660" r:id="rId97"/>
    <p:sldId id="2147482661" r:id="rId98"/>
    <p:sldId id="2147482700" r:id="rId99"/>
    <p:sldId id="2147482664" r:id="rId100"/>
    <p:sldId id="2147482666" r:id="rId101"/>
    <p:sldId id="2147482671" r:id="rId102"/>
    <p:sldId id="2147482497" r:id="rId103"/>
    <p:sldId id="2147482679" r:id="rId104"/>
    <p:sldId id="2147482680" r:id="rId105"/>
    <p:sldId id="2147482681" r:id="rId106"/>
    <p:sldId id="2147482733" r:id="rId107"/>
    <p:sldId id="2147482734" r:id="rId108"/>
    <p:sldId id="2147482735" r:id="rId109"/>
    <p:sldId id="2147482692" r:id="rId110"/>
    <p:sldId id="2147482698" r:id="rId111"/>
    <p:sldId id="2147482808" r:id="rId112"/>
    <p:sldId id="2147482699" r:id="rId113"/>
    <p:sldId id="2147482697" r:id="rId114"/>
    <p:sldId id="2147482566" r:id="rId115"/>
    <p:sldId id="2147482769" r:id="rId116"/>
    <p:sldId id="2147482580" r:id="rId117"/>
    <p:sldId id="2147482581" r:id="rId118"/>
    <p:sldId id="2147482582" r:id="rId119"/>
    <p:sldId id="2147482743" r:id="rId120"/>
    <p:sldId id="2147482584" r:id="rId121"/>
    <p:sldId id="700" r:id="rId122"/>
    <p:sldId id="701" r:id="rId123"/>
  </p:sldIdLst>
  <p:sldSz cx="13716000" cy="10287000"/>
  <p:notesSz cx="6858000" cy="9144000"/>
  <p:embeddedFontLst>
    <p:embeddedFont>
      <p:font typeface="Cambria" panose="02040503050406030204" pitchFamily="18" charset="0"/>
      <p:regular r:id="rId125"/>
      <p:bold r:id="rId126"/>
      <p:italic r:id="rId127"/>
      <p:boldItalic r:id="rId128"/>
    </p:embeddedFont>
    <p:embeddedFont>
      <p:font typeface="Carelia" panose="020B0604020202020204" charset="0"/>
      <p:regular r:id="rId129"/>
    </p:embeddedFont>
    <p:embeddedFont>
      <p:font typeface="Dosis" pitchFamily="2" charset="0"/>
      <p:regular r:id="rId130"/>
      <p:bold r:id="rId131"/>
    </p:embeddedFont>
    <p:embeddedFont>
      <p:font typeface="Microsoft Uighur" panose="02000000000000000000" pitchFamily="2" charset="-78"/>
      <p:regular r:id="rId132"/>
      <p:bold r:id="rId1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829D4A"/>
    <a:srgbClr val="CA7732"/>
    <a:srgbClr val="FCBF18"/>
    <a:srgbClr val="A1413E"/>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2" autoAdjust="0"/>
    <p:restoredTop sz="95226" autoAdjust="0"/>
  </p:normalViewPr>
  <p:slideViewPr>
    <p:cSldViewPr>
      <p:cViewPr varScale="1">
        <p:scale>
          <a:sx n="55" d="100"/>
          <a:sy n="55" d="100"/>
        </p:scale>
        <p:origin x="1387" y="77"/>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presProps" Target="pres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notesMaster" Target="notesMasters/notesMaster1.xml"/><Relationship Id="rId129" Type="http://schemas.openxmlformats.org/officeDocument/2006/relationships/font" Target="fonts/font5.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6.fntdata"/><Relationship Id="rId135"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7.fntdata"/><Relationship Id="rId136"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8.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2CDAE-6CA7-31EC-836D-5AD8F422E2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674AC1-C107-CD6B-1ED0-7428C25944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DF821A-ABA3-2F9C-CB43-976D6E310D8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5999D02-CCBC-C09C-4701-C1A7BDD1A493}"/>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1666178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66</a:t>
            </a:fld>
            <a:endParaRPr lang="fr-FR"/>
          </a:p>
        </p:txBody>
      </p:sp>
    </p:spTree>
    <p:extLst>
      <p:ext uri="{BB962C8B-B14F-4D97-AF65-F5344CB8AC3E}">
        <p14:creationId xmlns:p14="http://schemas.microsoft.com/office/powerpoint/2010/main" val="374262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100</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18</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19</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40.jpeg"/></Relationships>
</file>

<file path=ppt/slides/_rels/slide10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0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33.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31.png"/><Relationship Id="rId5" Type="http://schemas.openxmlformats.org/officeDocument/2006/relationships/image" Target="../media/image83.png"/><Relationship Id="rId4" Type="http://schemas.openxmlformats.org/officeDocument/2006/relationships/image" Target="../media/image34.svg"/><Relationship Id="rId9" Type="http://schemas.openxmlformats.org/officeDocument/2006/relationships/image" Target="../media/image85.png"/></Relationships>
</file>

<file path=ppt/slides/_rels/slide10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33.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31.png"/><Relationship Id="rId5" Type="http://schemas.openxmlformats.org/officeDocument/2006/relationships/image" Target="../media/image83.png"/><Relationship Id="rId4" Type="http://schemas.openxmlformats.org/officeDocument/2006/relationships/image" Target="../media/image34.svg"/><Relationship Id="rId9" Type="http://schemas.openxmlformats.org/officeDocument/2006/relationships/image" Target="../media/image84.png"/></Relationships>
</file>

<file path=ppt/slides/_rels/slide104.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83.png"/></Relationships>
</file>

<file path=ppt/slides/_rels/slide105.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33.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31.png"/><Relationship Id="rId5" Type="http://schemas.openxmlformats.org/officeDocument/2006/relationships/image" Target="../media/image83.png"/><Relationship Id="rId4" Type="http://schemas.openxmlformats.org/officeDocument/2006/relationships/image" Target="../media/image34.svg"/><Relationship Id="rId9" Type="http://schemas.openxmlformats.org/officeDocument/2006/relationships/image" Target="../media/image85.png"/></Relationships>
</file>

<file path=ppt/slides/_rels/slide106.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87.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83.png"/></Relationships>
</file>

<file path=ppt/slides/_rels/slide107.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83.png"/></Relationships>
</file>

<file path=ppt/slides/_rels/slide10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88.png"/><Relationship Id="rId4" Type="http://schemas.openxmlformats.org/officeDocument/2006/relationships/image" Target="../media/image32.svg"/></Relationships>
</file>

<file path=ppt/slides/_rels/slide1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89.png"/><Relationship Id="rId4" Type="http://schemas.openxmlformats.org/officeDocument/2006/relationships/image" Target="../media/image32.svg"/></Relationships>
</file>

<file path=ppt/slides/_rels/slide1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90.png"/><Relationship Id="rId4" Type="http://schemas.openxmlformats.org/officeDocument/2006/relationships/image" Target="../media/image34.svg"/></Relationships>
</file>

<file path=ppt/slides/_rels/slide1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1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11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4.svg"/><Relationship Id="rId4" Type="http://schemas.openxmlformats.org/officeDocument/2006/relationships/image" Target="../media/image13.svg"/><Relationship Id="rId9" Type="http://schemas.openxmlformats.org/officeDocument/2006/relationships/image" Target="../media/image93.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1.png"/><Relationship Id="rId7" Type="http://schemas.openxmlformats.org/officeDocument/2006/relationships/image" Target="../media/image42.png"/><Relationship Id="rId12"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2.svg"/><Relationship Id="rId9" Type="http://schemas.openxmlformats.org/officeDocument/2006/relationships/image" Target="../media/image44.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2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2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51.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50.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2.jpg"/></Relationships>
</file>

<file path=ppt/slides/_rels/slide3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2.jpg"/></Relationships>
</file>

<file path=ppt/slides/_rels/slide3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3.jpg"/></Relationships>
</file>

<file path=ppt/slides/_rels/slide3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3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3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2.svg"/><Relationship Id="rId7" Type="http://schemas.openxmlformats.org/officeDocument/2006/relationships/image" Target="../media/image49.jp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7.png"/><Relationship Id="rId5" Type="http://schemas.openxmlformats.org/officeDocument/2006/relationships/image" Target="../media/image42.png"/><Relationship Id="rId10" Type="http://schemas.openxmlformats.org/officeDocument/2006/relationships/image" Target="../media/image56.jpeg"/><Relationship Id="rId4" Type="http://schemas.openxmlformats.org/officeDocument/2006/relationships/image" Target="../media/image41.png"/><Relationship Id="rId9" Type="http://schemas.openxmlformats.org/officeDocument/2006/relationships/image" Target="../media/image53.jp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8.JP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tags" Target="../tags/tag11.xml"/><Relationship Id="rId21" Type="http://schemas.openxmlformats.org/officeDocument/2006/relationships/image" Target="../media/image19.png"/><Relationship Id="rId7" Type="http://schemas.openxmlformats.org/officeDocument/2006/relationships/notesSlide" Target="../notesSlides/notesSlide2.xml"/><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tags" Target="../tags/tag10.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1.svg"/><Relationship Id="rId5" Type="http://schemas.openxmlformats.org/officeDocument/2006/relationships/tags" Target="../tags/tag13.xml"/><Relationship Id="rId15" Type="http://schemas.openxmlformats.org/officeDocument/2006/relationships/image" Target="../media/image5.svg"/><Relationship Id="rId10" Type="http://schemas.openxmlformats.org/officeDocument/2006/relationships/image" Target="../media/image10.png"/><Relationship Id="rId19" Type="http://schemas.openxmlformats.org/officeDocument/2006/relationships/image" Target="../media/image17.png"/><Relationship Id="rId4" Type="http://schemas.openxmlformats.org/officeDocument/2006/relationships/tags" Target="../tags/tag12.xml"/><Relationship Id="rId9" Type="http://schemas.openxmlformats.org/officeDocument/2006/relationships/image" Target="../media/image9.svg"/><Relationship Id="rId14" Type="http://schemas.openxmlformats.org/officeDocument/2006/relationships/image" Target="../media/image4.png"/></Relationships>
</file>

<file path=ppt/slides/_rels/slide40.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31.png"/><Relationship Id="rId7" Type="http://schemas.openxmlformats.org/officeDocument/2006/relationships/image" Target="../media/image59.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2.svg"/></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31.png"/><Relationship Id="rId7"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50.png"/><Relationship Id="rId4" Type="http://schemas.openxmlformats.org/officeDocument/2006/relationships/image" Target="../media/image32.sv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32.svg"/></Relationships>
</file>

<file path=ppt/slides/_rels/slide4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66.jpeg"/><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image" Target="../media/image53.jp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23.png"/><Relationship Id="rId11" Type="http://schemas.openxmlformats.org/officeDocument/2006/relationships/image" Target="../media/image65.jpeg"/><Relationship Id="rId5" Type="http://schemas.openxmlformats.org/officeDocument/2006/relationships/image" Target="../media/image32.svg"/><Relationship Id="rId10" Type="http://schemas.openxmlformats.org/officeDocument/2006/relationships/image" Target="../media/image64.jpeg"/><Relationship Id="rId4" Type="http://schemas.openxmlformats.org/officeDocument/2006/relationships/image" Target="../media/image31.png"/><Relationship Id="rId9" Type="http://schemas.openxmlformats.org/officeDocument/2006/relationships/image" Target="../media/image50.png"/><Relationship Id="rId1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6.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31.png"/><Relationship Id="rId7" Type="http://schemas.openxmlformats.org/officeDocument/2006/relationships/image" Target="../media/image50.png"/><Relationship Id="rId12"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69.jpeg"/><Relationship Id="rId5" Type="http://schemas.openxmlformats.org/officeDocument/2006/relationships/image" Target="../media/image41.png"/><Relationship Id="rId10" Type="http://schemas.openxmlformats.org/officeDocument/2006/relationships/image" Target="../media/image53.jpg"/><Relationship Id="rId4" Type="http://schemas.openxmlformats.org/officeDocument/2006/relationships/image" Target="../media/image32.svg"/><Relationship Id="rId9" Type="http://schemas.openxmlformats.org/officeDocument/2006/relationships/image" Target="../media/image68.jpeg"/></Relationships>
</file>

<file path=ppt/slides/_rels/slide47.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32.svg"/><Relationship Id="rId7" Type="http://schemas.openxmlformats.org/officeDocument/2006/relationships/image" Target="../media/image53.jp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50.png"/><Relationship Id="rId4" Type="http://schemas.openxmlformats.org/officeDocument/2006/relationships/image" Target="../media/image42.png"/><Relationship Id="rId9" Type="http://schemas.openxmlformats.org/officeDocument/2006/relationships/image" Target="../media/image72.png"/></Relationships>
</file>

<file path=ppt/slides/_rels/slide48.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31.png"/><Relationship Id="rId7" Type="http://schemas.openxmlformats.org/officeDocument/2006/relationships/image" Target="../media/image50.png"/><Relationship Id="rId12"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74.jpeg"/><Relationship Id="rId5" Type="http://schemas.openxmlformats.org/officeDocument/2006/relationships/image" Target="../media/image41.png"/><Relationship Id="rId10" Type="http://schemas.openxmlformats.org/officeDocument/2006/relationships/image" Target="../media/image53.jpg"/><Relationship Id="rId4" Type="http://schemas.openxmlformats.org/officeDocument/2006/relationships/image" Target="../media/image32.svg"/><Relationship Id="rId9" Type="http://schemas.openxmlformats.org/officeDocument/2006/relationships/image" Target="../media/image73.jpeg"/></Relationships>
</file>

<file path=ppt/slides/_rels/slide49.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image" Target="../media/image75.png"/><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34.sv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image" Target="../media/image33.png"/><Relationship Id="rId5" Type="http://schemas.openxmlformats.org/officeDocument/2006/relationships/tags" Target="../tags/tag39.xml"/><Relationship Id="rId10" Type="http://schemas.openxmlformats.org/officeDocument/2006/relationships/slideLayout" Target="../slideLayouts/slideLayout7.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image" Target="../media/image7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0.png"/><Relationship Id="rId18" Type="http://schemas.openxmlformats.org/officeDocument/2006/relationships/image" Target="../media/image5.svg"/><Relationship Id="rId26" Type="http://schemas.openxmlformats.org/officeDocument/2006/relationships/image" Target="../media/image27.jpeg"/><Relationship Id="rId3" Type="http://schemas.openxmlformats.org/officeDocument/2006/relationships/tags" Target="../tags/tag16.xml"/><Relationship Id="rId21" Type="http://schemas.openxmlformats.org/officeDocument/2006/relationships/image" Target="../media/image22.png"/><Relationship Id="rId7" Type="http://schemas.openxmlformats.org/officeDocument/2006/relationships/tags" Target="../tags/tag20.xml"/><Relationship Id="rId12" Type="http://schemas.openxmlformats.org/officeDocument/2006/relationships/image" Target="../media/image9.svg"/><Relationship Id="rId17" Type="http://schemas.openxmlformats.org/officeDocument/2006/relationships/image" Target="../media/image4.png"/><Relationship Id="rId25" Type="http://schemas.openxmlformats.org/officeDocument/2006/relationships/image" Target="../media/image26.png"/><Relationship Id="rId2" Type="http://schemas.openxmlformats.org/officeDocument/2006/relationships/tags" Target="../tags/tag15.xml"/><Relationship Id="rId16" Type="http://schemas.openxmlformats.org/officeDocument/2006/relationships/image" Target="../media/image13.svg"/><Relationship Id="rId20" Type="http://schemas.openxmlformats.org/officeDocument/2006/relationships/image" Target="../media/image21.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8.png"/><Relationship Id="rId24" Type="http://schemas.openxmlformats.org/officeDocument/2006/relationships/image" Target="../media/image25.png"/><Relationship Id="rId5" Type="http://schemas.openxmlformats.org/officeDocument/2006/relationships/tags" Target="../tags/tag18.xml"/><Relationship Id="rId15" Type="http://schemas.openxmlformats.org/officeDocument/2006/relationships/image" Target="../media/image12.png"/><Relationship Id="rId23" Type="http://schemas.openxmlformats.org/officeDocument/2006/relationships/image" Target="../media/image24.jpeg"/><Relationship Id="rId10" Type="http://schemas.openxmlformats.org/officeDocument/2006/relationships/notesSlide" Target="../notesSlides/notesSlide3.xml"/><Relationship Id="rId19" Type="http://schemas.openxmlformats.org/officeDocument/2006/relationships/image" Target="../media/image20.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1.svg"/><Relationship Id="rId22"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5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22.png"/><Relationship Id="rId4" Type="http://schemas.openxmlformats.org/officeDocument/2006/relationships/image" Target="../media/image32.svg"/></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22.png"/><Relationship Id="rId4" Type="http://schemas.openxmlformats.org/officeDocument/2006/relationships/image" Target="../media/image32.svg"/></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77.jpeg"/><Relationship Id="rId4" Type="http://schemas.openxmlformats.org/officeDocument/2006/relationships/image" Target="../media/image32.svg"/></Relationships>
</file>

<file path=ppt/slides/_rels/slide6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77.jpeg"/><Relationship Id="rId4" Type="http://schemas.openxmlformats.org/officeDocument/2006/relationships/image" Target="../media/image32.svg"/></Relationships>
</file>

<file path=ppt/slides/_rels/slide6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7.jpeg"/><Relationship Id="rId4" Type="http://schemas.openxmlformats.org/officeDocument/2006/relationships/image" Target="../media/image32.sv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7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77.jpeg"/><Relationship Id="rId4" Type="http://schemas.openxmlformats.org/officeDocument/2006/relationships/image" Target="../media/image32.svg"/></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77.jpeg"/><Relationship Id="rId4" Type="http://schemas.openxmlformats.org/officeDocument/2006/relationships/image" Target="../media/image32.svg"/></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77.jpeg"/><Relationship Id="rId4" Type="http://schemas.openxmlformats.org/officeDocument/2006/relationships/image" Target="../media/image32.svg"/></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77.jpeg"/><Relationship Id="rId4" Type="http://schemas.openxmlformats.org/officeDocument/2006/relationships/image" Target="../media/image32.svg"/></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7.jpeg"/><Relationship Id="rId4" Type="http://schemas.openxmlformats.org/officeDocument/2006/relationships/image" Target="../media/image32.svg"/></Relationships>
</file>

<file path=ppt/slides/_rels/slide75.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image" Target="../media/image34.svg"/><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image" Target="../media/image33.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slideLayout" Target="../slideLayouts/slideLayout7.xml"/><Relationship Id="rId5" Type="http://schemas.openxmlformats.org/officeDocument/2006/relationships/tags" Target="../tags/tag58.xml"/><Relationship Id="rId10" Type="http://schemas.openxmlformats.org/officeDocument/2006/relationships/tags" Target="../tags/tag63.xml"/><Relationship Id="rId4" Type="http://schemas.openxmlformats.org/officeDocument/2006/relationships/tags" Target="../tags/tag57.xml"/><Relationship Id="rId9" Type="http://schemas.openxmlformats.org/officeDocument/2006/relationships/tags" Target="../tags/tag62.xml"/></Relationships>
</file>

<file path=ppt/slides/_rels/slide76.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image" Target="../media/image34.svg"/><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image" Target="../media/image33.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slideLayout" Target="../slideLayouts/slideLayout7.xml"/><Relationship Id="rId5" Type="http://schemas.openxmlformats.org/officeDocument/2006/relationships/tags" Target="../tags/tag68.xml"/><Relationship Id="rId10" Type="http://schemas.openxmlformats.org/officeDocument/2006/relationships/tags" Target="../tags/tag73.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image" Target="../media/image23.png"/></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78.jpg"/></Relationships>
</file>

<file path=ppt/slides/_rels/slide7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78.jpg"/></Relationships>
</file>

<file path=ppt/slides/_rels/slide79.xml.rels><?xml version="1.0" encoding="UTF-8" standalone="yes"?>
<Relationships xmlns="http://schemas.openxmlformats.org/package/2006/relationships"><Relationship Id="rId8" Type="http://schemas.openxmlformats.org/officeDocument/2006/relationships/tags" Target="../tags/tag81.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image" Target="../media/image34.sv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image" Target="../media/image33.png"/><Relationship Id="rId5" Type="http://schemas.openxmlformats.org/officeDocument/2006/relationships/tags" Target="../tags/tag78.xml"/><Relationship Id="rId10" Type="http://schemas.openxmlformats.org/officeDocument/2006/relationships/slideLayout" Target="../slideLayouts/slideLayout7.xml"/><Relationship Id="rId4" Type="http://schemas.openxmlformats.org/officeDocument/2006/relationships/tags" Target="../tags/tag77.xml"/><Relationship Id="rId9" Type="http://schemas.openxmlformats.org/officeDocument/2006/relationships/tags" Target="../tags/tag82.xml"/></Relationships>
</file>

<file path=ppt/slides/_rels/slide8.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image" Target="../media/image35.jpeg"/><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image" Target="../media/image34.svg"/><Relationship Id="rId2" Type="http://schemas.openxmlformats.org/officeDocument/2006/relationships/tags" Target="../tags/tag25.xml"/><Relationship Id="rId16" Type="http://schemas.openxmlformats.org/officeDocument/2006/relationships/image" Target="../media/image38.png"/><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image" Target="../media/image33.png"/><Relationship Id="rId5" Type="http://schemas.openxmlformats.org/officeDocument/2006/relationships/tags" Target="../tags/tag28.xml"/><Relationship Id="rId15" Type="http://schemas.openxmlformats.org/officeDocument/2006/relationships/image" Target="../media/image37.png"/><Relationship Id="rId10" Type="http://schemas.openxmlformats.org/officeDocument/2006/relationships/slideLayout" Target="../slideLayouts/slideLayout7.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image" Target="../media/image36.png"/></Relationships>
</file>

<file path=ppt/slides/_rels/slide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8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79.png"/><Relationship Id="rId4" Type="http://schemas.openxmlformats.org/officeDocument/2006/relationships/image" Target="../media/image32.svg"/></Relationships>
</file>

<file path=ppt/slides/_rels/slide8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8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21.png"/></Relationships>
</file>

<file path=ppt/slides/_rels/slide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79.png"/><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9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9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9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79.png"/><Relationship Id="rId4" Type="http://schemas.openxmlformats.org/officeDocument/2006/relationships/image" Target="../media/image32.svg"/></Relationships>
</file>

<file path=ppt/slides/_rels/slide9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9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9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46"/>
            <a:ext cx="10382364" cy="1661993"/>
          </a:xfrm>
          <a:prstGeom prst="rect">
            <a:avLst/>
          </a:prstGeom>
        </p:spPr>
        <p:txBody>
          <a:bodyPr wrap="square" lIns="0" tIns="0" rIns="0" bIns="0" rtlCol="0" anchor="t">
            <a:spAutoFit/>
          </a:bodyPr>
          <a:lstStyle/>
          <a:p>
            <a:pPr algn="ctr" defTabSz="685869">
              <a:lnSpc>
                <a:spcPct val="150000"/>
              </a:lnSpc>
            </a:pPr>
            <a:r>
              <a:rPr lang="en-US" sz="3600" b="1" dirty="0">
                <a:solidFill>
                  <a:srgbClr val="215968"/>
                </a:solidFill>
                <a:latin typeface="Carelia"/>
              </a:rPr>
              <a:t>PROGRAMME DE REMEDIATION INTENSIVE</a:t>
            </a:r>
          </a:p>
          <a:p>
            <a:pPr algn="ctr" defTabSz="685869">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39"/>
            <a:ext cx="9361680" cy="369332"/>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4" y="358840"/>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0" y="4813292"/>
            <a:ext cx="2967135"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82" y="376891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0" y="4161977"/>
            <a:ext cx="3765177" cy="923330"/>
          </a:xfrm>
          <a:prstGeom prst="rect">
            <a:avLst/>
          </a:prstGeom>
          <a:noFill/>
        </p:spPr>
        <p:txBody>
          <a:bodyPr wrap="square" rtlCol="0">
            <a:spAutoFit/>
          </a:bodyPr>
          <a:lstStyle/>
          <a:p>
            <a:r>
              <a:rPr lang="fr-FR" sz="4200" b="1" dirty="0">
                <a:solidFill>
                  <a:schemeClr val="bg1"/>
                </a:solidFill>
              </a:rPr>
              <a:t>Parcours : </a:t>
            </a:r>
            <a:r>
              <a:rPr lang="fr-FR" sz="5400" b="1" dirty="0">
                <a:solidFill>
                  <a:schemeClr val="bg1"/>
                </a:solidFill>
              </a:rPr>
              <a:t>1</a:t>
            </a:r>
            <a:endParaRPr lang="fr-FR" sz="4200" b="1" dirty="0">
              <a:solidFill>
                <a:schemeClr val="bg1"/>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84" y="5261581"/>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99602" y="6852869"/>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79" y="5643600"/>
            <a:ext cx="3765177" cy="923330"/>
          </a:xfrm>
          <a:prstGeom prst="rect">
            <a:avLst/>
          </a:prstGeom>
          <a:noFill/>
        </p:spPr>
        <p:txBody>
          <a:bodyPr wrap="square" rtlCol="0">
            <a:spAutoFit/>
          </a:bodyPr>
          <a:lstStyle/>
          <a:p>
            <a:r>
              <a:rPr lang="fr-FR" sz="4200" b="1" dirty="0">
                <a:solidFill>
                  <a:schemeClr val="bg1"/>
                </a:solidFill>
              </a:rPr>
              <a:t>Palier : </a:t>
            </a:r>
            <a:r>
              <a:rPr lang="fr-FR" sz="5400" b="1" dirty="0">
                <a:solidFill>
                  <a:schemeClr val="bg1"/>
                </a:solidFill>
              </a:rPr>
              <a:t>2</a:t>
            </a:r>
            <a:endParaRPr lang="fr-FR" sz="4200" b="1" dirty="0">
              <a:solidFill>
                <a:schemeClr val="bg1"/>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58" y="7174818"/>
            <a:ext cx="3765177" cy="738664"/>
          </a:xfrm>
          <a:prstGeom prst="rect">
            <a:avLst/>
          </a:prstGeom>
          <a:noFill/>
        </p:spPr>
        <p:txBody>
          <a:bodyPr wrap="square" rtlCol="0">
            <a:spAutoFit/>
          </a:bodyPr>
          <a:lstStyle/>
          <a:p>
            <a:r>
              <a:rPr lang="fr-FR" sz="4200" b="1" dirty="0">
                <a:solidFill>
                  <a:schemeClr val="bg1"/>
                </a:solidFill>
              </a:rPr>
              <a:t>Séance : 1</a:t>
            </a: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3" y="5031113"/>
            <a:ext cx="2677269"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pic>
        <p:nvPicPr>
          <p:cNvPr id="6" name="Image 5">
            <a:extLst>
              <a:ext uri="{FF2B5EF4-FFF2-40B4-BE49-F238E27FC236}">
                <a16:creationId xmlns:a16="http://schemas.microsoft.com/office/drawing/2014/main" id="{22759E94-E00A-01C3-4221-D42D55F10BDA}"/>
              </a:ext>
            </a:extLst>
          </p:cNvPr>
          <p:cNvPicPr>
            <a:picLocks noChangeAspect="1"/>
          </p:cNvPicPr>
          <p:nvPr/>
        </p:nvPicPr>
        <p:blipFill>
          <a:blip r:embed="rId4"/>
          <a:stretch>
            <a:fillRect/>
          </a:stretch>
        </p:blipFill>
        <p:spPr>
          <a:xfrm>
            <a:off x="10504145" y="7544150"/>
            <a:ext cx="2780123" cy="20777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r>
              <a:rPr lang="fr-MA" sz="8000" b="1" dirty="0">
                <a:solidFill>
                  <a:srgbClr val="106585"/>
                </a:solidFill>
                <a:latin typeface="Dosis" pitchFamily="2" charset="0"/>
              </a:rPr>
              <a:t>a b c d e f g h</a:t>
            </a:r>
          </a:p>
          <a:p>
            <a:pPr lvl="4" algn="ctr" defTabSz="685834"/>
            <a:r>
              <a:rPr lang="fr-MA" sz="8000" b="1" dirty="0">
                <a:solidFill>
                  <a:srgbClr val="106585"/>
                </a:solidFill>
                <a:latin typeface="Dosis" pitchFamily="2" charset="0"/>
              </a:rPr>
              <a:t> i j kl m n o p q </a:t>
            </a:r>
          </a:p>
          <a:p>
            <a:pPr lvl="4" algn="ctr" defTabSz="685834"/>
            <a:r>
              <a:rPr lang="fr-MA" sz="8000" b="1" dirty="0">
                <a:solidFill>
                  <a:srgbClr val="106585"/>
                </a:solidFill>
                <a:latin typeface="Dosis" pitchFamily="2" charset="0"/>
              </a:rPr>
              <a:t>r s t u v w x y z</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707886"/>
          </a:xfrm>
          <a:prstGeom prst="rect">
            <a:avLst/>
          </a:prstGeom>
          <a:noFill/>
        </p:spPr>
        <p:txBody>
          <a:bodyPr wrap="square" rtlCol="0">
            <a:spAutoFit/>
          </a:bodyPr>
          <a:lstStyle/>
          <a:p>
            <a:pPr defTabSz="685834"/>
            <a:r>
              <a:rPr lang="fr-FR" sz="2000" b="1" dirty="0">
                <a:solidFill>
                  <a:prstClr val="white">
                    <a:lumMod val="65000"/>
                  </a:prstClr>
                </a:solidFill>
                <a:latin typeface="Dosis" pitchFamily="2" charset="0"/>
              </a:rPr>
              <a:t>Je vais vous dicter quelques lettres de l’alphabet.</a:t>
            </a:r>
          </a:p>
          <a:p>
            <a:pPr defTabSz="685834"/>
            <a:r>
              <a:rPr lang="fr-FR" sz="2000" b="1" dirty="0">
                <a:solidFill>
                  <a:schemeClr val="bg1">
                    <a:lumMod val="65000"/>
                  </a:schemeClr>
                </a:solidFill>
                <a:latin typeface="Dosis" panose="02010703020202060003" pitchFamily="2" charset="0"/>
                <a:cs typeface="Microsoft Uighur" panose="02000000000000000000" pitchFamily="2" charset="-78"/>
              </a:rPr>
              <a:t>Ecoutez bien , soyez attentif.</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4121521" y="3264645"/>
            <a:ext cx="8273944"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TextBox 7">
            <a:extLst>
              <a:ext uri="{FF2B5EF4-FFF2-40B4-BE49-F238E27FC236}">
                <a16:creationId xmlns:a16="http://schemas.microsoft.com/office/drawing/2014/main" id="{B2AFFA73-7CC4-8D19-091E-A4793B025077}"/>
              </a:ext>
            </a:extLst>
          </p:cNvPr>
          <p:cNvSpPr txBox="1"/>
          <p:nvPr/>
        </p:nvSpPr>
        <p:spPr>
          <a:xfrm>
            <a:off x="4535281" y="8126539"/>
            <a:ext cx="7467600" cy="1107996"/>
          </a:xfrm>
          <a:prstGeom prst="rect">
            <a:avLst/>
          </a:prstGeom>
        </p:spPr>
        <p:txBody>
          <a:bodyPr wrap="square" lIns="0" tIns="0" rIns="0" bIns="0" rtlCol="0" anchor="t">
            <a:spAutoFit/>
          </a:bodyPr>
          <a:lstStyle/>
          <a:p>
            <a:pPr algn="ctr" defTabSz="685834"/>
            <a:r>
              <a:rPr lang="fr-FR" dirty="0">
                <a:solidFill>
                  <a:srgbClr val="FF0000"/>
                </a:solidFill>
                <a:latin typeface="Dosis" pitchFamily="2" charset="0"/>
                <a:ea typeface="Calibri" panose="020F0502020204030204" pitchFamily="34" charset="0"/>
                <a:cs typeface="Calibri" panose="020F0502020204030204" pitchFamily="34" charset="0"/>
              </a:rPr>
              <a:t>Remarque: </a:t>
            </a:r>
          </a:p>
          <a:p>
            <a:pPr algn="ctr" defTabSz="685834"/>
            <a:r>
              <a:rPr lang="fr-FR" dirty="0">
                <a:solidFill>
                  <a:srgbClr val="0070C0"/>
                </a:solidFill>
              </a:rPr>
              <a:t>La première séance est consacrée à la dictée de quelques lettres de l’alphabet présentées au palier 1, tandis que les séances suivantes porteront sur la dictée de syllabes et de mots.</a:t>
            </a:r>
            <a:endParaRPr lang="fr-FR" b="1" dirty="0">
              <a:solidFill>
                <a:srgbClr val="0070C0"/>
              </a:solidFill>
              <a:latin typeface="Dosis" pitchFamily="2" charset="0"/>
              <a:ea typeface="Calibri" panose="020F0502020204030204" pitchFamily="34" charset="0"/>
              <a:cs typeface="Calibri" panose="020F0502020204030204" pitchFamily="34" charset="0"/>
            </a:endParaRPr>
          </a:p>
        </p:txBody>
      </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Tree>
    <p:extLst>
      <p:ext uri="{BB962C8B-B14F-4D97-AF65-F5344CB8AC3E}">
        <p14:creationId xmlns:p14="http://schemas.microsoft.com/office/powerpoint/2010/main" val="19622233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3858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écrire  « l » dans des syllabes des mots et des phrases .</a:t>
            </a:r>
          </a:p>
        </p:txBody>
      </p:sp>
      <p:sp>
        <p:nvSpPr>
          <p:cNvPr id="4" name="ZoneTexte 3">
            <a:extLst>
              <a:ext uri="{FF2B5EF4-FFF2-40B4-BE49-F238E27FC236}">
                <a16:creationId xmlns:a16="http://schemas.microsoft.com/office/drawing/2014/main" id="{C0CF4C2E-D810-D02B-4702-E3DFEC2D06B8}"/>
              </a:ext>
            </a:extLst>
          </p:cNvPr>
          <p:cNvSpPr txBox="1"/>
          <p:nvPr/>
        </p:nvSpPr>
        <p:spPr>
          <a:xfrm>
            <a:off x="5346674" y="4350603"/>
            <a:ext cx="7543800" cy="830997"/>
          </a:xfrm>
          <a:prstGeom prst="rect">
            <a:avLst/>
          </a:prstGeom>
          <a:noFill/>
        </p:spPr>
        <p:txBody>
          <a:bodyPr wrap="square" rtlCol="0">
            <a:spAutoFit/>
          </a:bodyPr>
          <a:lstStyle/>
          <a:p>
            <a:r>
              <a:rPr lang="fr-MA" sz="4800" b="1" dirty="0">
                <a:solidFill>
                  <a:srgbClr val="106585"/>
                </a:solidFill>
                <a:latin typeface="Dosis" pitchFamily="2" charset="0"/>
              </a:rPr>
              <a:t>Le fil – le loup – la fée </a:t>
            </a:r>
          </a:p>
        </p:txBody>
      </p:sp>
    </p:spTree>
    <p:extLst>
      <p:ext uri="{BB962C8B-B14F-4D97-AF65-F5344CB8AC3E}">
        <p14:creationId xmlns:p14="http://schemas.microsoft.com/office/powerpoint/2010/main" val="2057231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D370CE0-A065-A8EB-C241-9D9A130AB5AC}"/>
              </a:ext>
            </a:extLst>
          </p:cNvPr>
          <p:cNvSpPr txBox="1"/>
          <p:nvPr/>
        </p:nvSpPr>
        <p:spPr>
          <a:xfrm>
            <a:off x="995049" y="624887"/>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F5EAA84A-766E-82E8-0B1D-B51BFFA54A5E}"/>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92313E2B-EFAE-CE8D-E5A7-1F28D2339188}"/>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43A280A9-C35B-D8BE-AC32-84E2AA385DF5}"/>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A7DC068A-6CDB-7F33-EBC7-424AEA07774C}"/>
              </a:ext>
            </a:extLst>
          </p:cNvPr>
          <p:cNvSpPr txBox="1"/>
          <p:nvPr/>
        </p:nvSpPr>
        <p:spPr>
          <a:xfrm>
            <a:off x="1943292" y="4156680"/>
            <a:ext cx="5609432"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fil</a:t>
            </a:r>
          </a:p>
        </p:txBody>
      </p:sp>
      <p:pic>
        <p:nvPicPr>
          <p:cNvPr id="30" name="Picture 4" descr="Peau moyennement claire main qui écrit image clipart ...">
            <a:extLst>
              <a:ext uri="{FF2B5EF4-FFF2-40B4-BE49-F238E27FC236}">
                <a16:creationId xmlns:a16="http://schemas.microsoft.com/office/drawing/2014/main" id="{6F1E0E19-2E5F-1739-FA7B-97F41240D7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0789" y="4139209"/>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5178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BCA7E-9FB6-4E9D-3E10-FAF00E776D3A}"/>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0303EFD-5857-534C-CCA4-638F3537C6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30694D4-4073-BC16-C575-42778561E32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AE8A655-B9C4-10B6-3EA6-16BDD8C0A2D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A3E69A5-5711-25EB-78F1-C2D142C8997A}"/>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18FFF34-B305-1790-C4D5-7344A939D2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960B24E6-84A3-47BE-16D8-E2BB7C0DDA0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6FD94D6-9BBC-AA3B-B92F-763F1E885D34}"/>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6078CC01-9B03-1CCF-D54C-C26295C738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36B45B8F-79D3-3A54-3056-B0C9FA1C7190}"/>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C96541F1-825A-869B-AAA0-775B70BBA323}"/>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2949C2FA-BB1E-2C53-E0BE-8FCE01A671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D52A39D-2625-5DCD-A2CF-2CF845402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F60D1CC8-9101-746F-0970-589F88FF59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70C5C94-7294-757C-B1E8-4378FF9CEE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BB85070-293B-346E-593F-D35150A9688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C6A9EBF-965B-6D91-5147-F3A9935D9FC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404BCA4-46E5-60A8-E991-C141C80B0B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3785" y="670023"/>
            <a:ext cx="581346" cy="514106"/>
          </a:xfrm>
          <a:prstGeom prst="rect">
            <a:avLst/>
          </a:prstGeom>
        </p:spPr>
      </p:pic>
      <p:sp>
        <p:nvSpPr>
          <p:cNvPr id="24" name="ZoneTexte 23">
            <a:extLst>
              <a:ext uri="{FF2B5EF4-FFF2-40B4-BE49-F238E27FC236}">
                <a16:creationId xmlns:a16="http://schemas.microsoft.com/office/drawing/2014/main" id="{B9B21263-EAB6-04DA-B021-CCE2D7D4CE3B}"/>
              </a:ext>
            </a:extLst>
          </p:cNvPr>
          <p:cNvSpPr txBox="1"/>
          <p:nvPr/>
        </p:nvSpPr>
        <p:spPr>
          <a:xfrm>
            <a:off x="1251316" y="740186"/>
            <a:ext cx="11850606" cy="707886"/>
          </a:xfrm>
          <a:prstGeom prst="rect">
            <a:avLst/>
          </a:prstGeom>
          <a:noFill/>
        </p:spPr>
        <p:txBody>
          <a:bodyPr wrap="square">
            <a:spAutoFit/>
          </a:bodyPr>
          <a:lstStyle/>
          <a:p>
            <a:r>
              <a:rPr lang="fr-FR" sz="2000" b="1" dirty="0">
                <a:solidFill>
                  <a:schemeClr val="bg1">
                    <a:lumMod val="65000"/>
                  </a:schemeClr>
                </a:solidFill>
                <a:latin typeface="Dosis" panose="02010703020202060003" pitchFamily="2" charset="0"/>
                <a:cs typeface="Microsoft Uighur" panose="02000000000000000000" pitchFamily="2" charset="-78"/>
              </a:rPr>
              <a:t>En script, on commence les lettres du haut vers le bas, on laisse un  tout petit espace entre les lettres et un plus grand entre les mots..</a:t>
            </a:r>
          </a:p>
        </p:txBody>
      </p:sp>
      <p:pic>
        <p:nvPicPr>
          <p:cNvPr id="28" name="Image 27">
            <a:extLst>
              <a:ext uri="{FF2B5EF4-FFF2-40B4-BE49-F238E27FC236}">
                <a16:creationId xmlns:a16="http://schemas.microsoft.com/office/drawing/2014/main" id="{0940785A-8FD2-9845-928B-1BC3CC91E465}"/>
              </a:ext>
            </a:extLst>
          </p:cNvPr>
          <p:cNvPicPr>
            <a:picLocks noChangeAspect="1"/>
          </p:cNvPicPr>
          <p:nvPr/>
        </p:nvPicPr>
        <p:blipFill>
          <a:blip r:embed="rId8"/>
          <a:stretch>
            <a:fillRect/>
          </a:stretch>
        </p:blipFill>
        <p:spPr>
          <a:xfrm>
            <a:off x="4269260" y="3913964"/>
            <a:ext cx="4166625" cy="1985044"/>
          </a:xfrm>
          <a:prstGeom prst="rect">
            <a:avLst/>
          </a:prstGeom>
        </p:spPr>
      </p:pic>
      <p:pic>
        <p:nvPicPr>
          <p:cNvPr id="4" name="Image 3" descr="Une image contenant dessin humoristique, dessin, illustration, croquis&#10;&#10;Description générée automatiquement">
            <a:extLst>
              <a:ext uri="{FF2B5EF4-FFF2-40B4-BE49-F238E27FC236}">
                <a16:creationId xmlns:a16="http://schemas.microsoft.com/office/drawing/2014/main" id="{91141689-DF31-7633-4A8C-95C58C5A8371}"/>
              </a:ext>
            </a:extLst>
          </p:cNvPr>
          <p:cNvPicPr>
            <a:picLocks noChangeAspect="1"/>
          </p:cNvPicPr>
          <p:nvPr>
            <p:custDataLst>
              <p:tags r:id="rId1"/>
            </p:custDataLst>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62530" y="990602"/>
            <a:ext cx="748282" cy="1103130"/>
          </a:xfrm>
          <a:prstGeom prst="rect">
            <a:avLst/>
          </a:prstGeom>
        </p:spPr>
      </p:pic>
    </p:spTree>
    <p:extLst>
      <p:ext uri="{BB962C8B-B14F-4D97-AF65-F5344CB8AC3E}">
        <p14:creationId xmlns:p14="http://schemas.microsoft.com/office/powerpoint/2010/main" val="2477672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FCE2818-BE99-1687-1E2F-E68CB9A97D41}"/>
              </a:ext>
            </a:extLst>
          </p:cNvPr>
          <p:cNvSpPr txBox="1"/>
          <p:nvPr/>
        </p:nvSpPr>
        <p:spPr>
          <a:xfrm>
            <a:off x="1353870" y="571499"/>
            <a:ext cx="11529396" cy="89255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«le fil » sur vos ardoises. Laissez un petit espace entre les deux lettres.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et corrective. </a:t>
            </a:r>
            <a:endPar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Tree>
    <p:extLst>
      <p:ext uri="{BB962C8B-B14F-4D97-AF65-F5344CB8AC3E}">
        <p14:creationId xmlns:p14="http://schemas.microsoft.com/office/powerpoint/2010/main" val="1229667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A76E-7697-8E4B-EB37-FAE84618ABC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16C2D39F-4AF9-E0DC-51E2-62C7601731C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0CAB6123-90CF-9974-C36D-BE52EF1D92C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9F86552-860C-1970-3053-1D60F3F321AE}"/>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3BBD2D8-E9C9-167E-2445-556DE5CC37CA}"/>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09E2058-1A7B-A9DB-D799-AC9AB212AA03}"/>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DB8CF73D-E334-ED0B-CCEF-39C17EECF1A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0BB06B8B-602C-7E27-CE25-E4B4BFAAB660}"/>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4B1B1937-5BD4-CC89-C9AB-047F784CC12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36D7D0C-9374-18AB-9CEF-06E8A3670E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9A62BE0-F70C-BD90-49B4-F82378A94B6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11AF047-5A08-B6F3-1FD3-B32EE225C6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18F360C8-A014-D387-37A6-3BB31D68533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A60F2702-BD4A-60EB-587F-F796C84B83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450F719-0602-753A-155F-311532F5CD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73273A0-C8D6-6978-4589-61B441C1C53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AD45910-BB99-A182-D77F-169D20F0F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F02B7C8-B8C5-1632-C673-6631425CAF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86F03280-ED1E-F72A-1FDB-25901EE0F255}"/>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281F92FE-7D7E-2DD9-9C77-935189A51729}"/>
              </a:ext>
            </a:extLst>
          </p:cNvPr>
          <p:cNvSpPr txBox="1"/>
          <p:nvPr/>
        </p:nvSpPr>
        <p:spPr>
          <a:xfrm>
            <a:off x="1597631" y="710046"/>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B9A4C0EE-1BD8-F40D-D80E-BCCF45AFB0FB}"/>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61C57646-EDA1-6B25-9E1D-6C4605E4B90F}"/>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6ED6FF7D-C1EE-D5F9-C673-A8DD69225AE2}"/>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03F055CF-2BBE-89FF-6C68-FDE193A3FA5E}"/>
              </a:ext>
            </a:extLst>
          </p:cNvPr>
          <p:cNvSpPr txBox="1"/>
          <p:nvPr/>
        </p:nvSpPr>
        <p:spPr>
          <a:xfrm>
            <a:off x="1943291" y="4156680"/>
            <a:ext cx="6373815"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loup</a:t>
            </a:r>
          </a:p>
        </p:txBody>
      </p:sp>
      <p:pic>
        <p:nvPicPr>
          <p:cNvPr id="30" name="Picture 4" descr="Peau moyennement claire main qui écrit image clipart ...">
            <a:extLst>
              <a:ext uri="{FF2B5EF4-FFF2-40B4-BE49-F238E27FC236}">
                <a16:creationId xmlns:a16="http://schemas.microsoft.com/office/drawing/2014/main" id="{F882240D-7A49-55DF-DBFA-089F0C1C905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3741" y="4010457"/>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991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3E3BF-9575-8AE4-C864-058B81325A8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3F12044-2414-2D84-410C-2FC01562129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CA856895-58C1-28AD-B487-236438FECD71}"/>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59DF874-B55C-9E55-20DD-BD70C863E59D}"/>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F7F9892-CF8D-4C1E-A75D-26216094C110}"/>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2F7C04F9-4EA8-EADB-C8C2-9F390172B7A5}"/>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EF9E1239-F6C3-76C6-DCD0-7BCCAC504FE0}"/>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C864382D-8E9D-1201-8FCF-593589D47C9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84AABDB1-50DD-7C5D-0A4C-FF821F2A47C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F65043B4-DA77-0A43-B157-0142D2FB204E}"/>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18307F94-5D6F-1915-EF32-60847773B1B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6884FB6-74D7-782D-061B-3F23533B72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4DF55C1-6292-387F-9166-1A960DFFF0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E22233-35DB-D733-7EF7-E9A5C1420B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1E632323-E6A9-B2E0-FF37-58B97AF538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2E0F2B8-84B5-FC40-46E1-3F4552731E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D609221-119F-1BAE-320C-8DAEB03265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E9D2C65-4FE8-4B37-502A-FA4D7E9A1A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pic>
        <p:nvPicPr>
          <p:cNvPr id="6" name="Image 5">
            <a:extLst>
              <a:ext uri="{FF2B5EF4-FFF2-40B4-BE49-F238E27FC236}">
                <a16:creationId xmlns:a16="http://schemas.microsoft.com/office/drawing/2014/main" id="{980A6973-B0B7-02DC-4985-77C066F33973}"/>
              </a:ext>
            </a:extLst>
          </p:cNvPr>
          <p:cNvPicPr>
            <a:picLocks noChangeAspect="1"/>
          </p:cNvPicPr>
          <p:nvPr/>
        </p:nvPicPr>
        <p:blipFill>
          <a:blip r:embed="rId7"/>
          <a:stretch>
            <a:fillRect/>
          </a:stretch>
        </p:blipFill>
        <p:spPr>
          <a:xfrm>
            <a:off x="3048000" y="3695700"/>
            <a:ext cx="6710349" cy="2399882"/>
          </a:xfrm>
          <a:prstGeom prst="rect">
            <a:avLst/>
          </a:prstGeom>
        </p:spPr>
      </p:pic>
      <p:sp>
        <p:nvSpPr>
          <p:cNvPr id="4" name="ZoneTexte 3">
            <a:extLst>
              <a:ext uri="{FF2B5EF4-FFF2-40B4-BE49-F238E27FC236}">
                <a16:creationId xmlns:a16="http://schemas.microsoft.com/office/drawing/2014/main" id="{93A0779D-096D-52D2-AFF6-A93AAD705839}"/>
              </a:ext>
            </a:extLst>
          </p:cNvPr>
          <p:cNvSpPr txBox="1"/>
          <p:nvPr/>
        </p:nvSpPr>
        <p:spPr>
          <a:xfrm>
            <a:off x="1164451" y="707105"/>
            <a:ext cx="12051997" cy="707886"/>
          </a:xfrm>
          <a:prstGeom prst="rect">
            <a:avLst/>
          </a:prstGeom>
          <a:noFill/>
        </p:spPr>
        <p:txBody>
          <a:bodyPr wrap="square">
            <a:spAutoFit/>
          </a:bodyPr>
          <a:lstStyle/>
          <a:p>
            <a:r>
              <a:rPr lang="fr-FR" sz="2000" b="1" dirty="0">
                <a:solidFill>
                  <a:schemeClr val="bg1">
                    <a:lumMod val="65000"/>
                  </a:schemeClr>
                </a:solidFill>
                <a:latin typeface="Dosis" panose="02010703020202060003" pitchFamily="2" charset="0"/>
                <a:cs typeface="Microsoft Uighur" panose="02000000000000000000" pitchFamily="2" charset="-78"/>
              </a:rPr>
              <a:t>En script, on commence les lettres du haut vers le bas, on laisse un  tout petit espace entre les lettres et un plus grand entre les mots.</a:t>
            </a:r>
          </a:p>
        </p:txBody>
      </p:sp>
    </p:spTree>
    <p:extLst>
      <p:ext uri="{BB962C8B-B14F-4D97-AF65-F5344CB8AC3E}">
        <p14:creationId xmlns:p14="http://schemas.microsoft.com/office/powerpoint/2010/main" val="8807177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30B0-BBE3-6E6D-FCD5-2B15A705DB4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DB5D23B-91BD-5CB5-06BD-DD6CC5246A8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D684369F-F97C-742B-D500-D648F95AE6B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77AC31D6-C9B4-F8A9-655A-9EE12E79C9A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88E6F8-878C-C75C-831A-3BC583127EDD}"/>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052232EF-FA63-21DB-17F3-52465BFB9EF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D272179-98C8-749F-46CD-B9B489F37CE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1A85403B-B6D1-C62F-1894-DCF41DBCA82F}"/>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AC0E3A17-E6A2-1D3A-5467-95CB931A92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2353A1CD-9416-E2CC-3907-E101C992E32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991D72E1-54E4-CB25-BB93-C29975F54E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4910989C-96F4-DADC-BF95-E7B50BC39B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5DA1580-7CF1-E2FA-D06E-DFA4DFCCC2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8605E18-C075-DDC8-D65D-215CBB14DB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7298285-7363-EC85-B7B0-4820B6B1A1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2E9198CC-DD8F-216F-F593-CA63C56964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899FA95-2C10-8EDB-E6F6-EF83088E2D2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DF2D77-DF99-7E4A-41E3-26942C19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A077D9C-F817-C9B5-2158-C5DC406A533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B46CD0BE-ADF7-B585-72E5-FF3CC3BD0720}"/>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«le loup » sur vos ardoises. Laissez un petit espace entre les deux lettres.                </a:t>
            </a:r>
            <a:r>
              <a:rPr lang="fr-MA" sz="2400" i="1" dirty="0">
                <a:solidFill>
                  <a:prstClr val="white">
                    <a:lumMod val="65000"/>
                  </a:prstClr>
                </a:solidFill>
                <a:latin typeface="Dosis" panose="02010703020202060003" pitchFamily="2" charset="0"/>
              </a:rPr>
              <a:t>L’enseignant donne une rétroaction positive et corrective.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70613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dans mon livret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Tree>
    <p:extLst>
      <p:ext uri="{BB962C8B-B14F-4D97-AF65-F5344CB8AC3E}">
        <p14:creationId xmlns:p14="http://schemas.microsoft.com/office/powerpoint/2010/main" val="27620866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830997"/>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1 et 2  et 3, pages 11. Lisez  à votre voisin à voix basse . Ensuite, échangez les rôles</a:t>
            </a:r>
            <a:r>
              <a:rPr lang="fr-FR" sz="2800" b="1" dirty="0">
                <a:solidFill>
                  <a:prstClr val="white">
                    <a:lumMod val="65000"/>
                  </a:prstClr>
                </a:solidFill>
                <a:latin typeface="Dosis" pitchFamily="2" charset="0"/>
              </a:rPr>
              <a:t>.</a:t>
            </a:r>
            <a:endParaRPr lang="fr-FR" sz="2800" dirty="0">
              <a:solidFill>
                <a:prstClr val="white">
                  <a:lumMod val="65000"/>
                </a:prstClr>
              </a:solidFill>
              <a:latin typeface="Dosis" pitchFamily="2" charset="0"/>
            </a:endParaRP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3" name="Image 12">
            <a:extLst>
              <a:ext uri="{FF2B5EF4-FFF2-40B4-BE49-F238E27FC236}">
                <a16:creationId xmlns:a16="http://schemas.microsoft.com/office/drawing/2014/main" id="{72B95801-2272-842F-A5BB-787870C78C65}"/>
              </a:ext>
            </a:extLst>
          </p:cNvPr>
          <p:cNvPicPr>
            <a:picLocks noChangeAspect="1"/>
          </p:cNvPicPr>
          <p:nvPr/>
        </p:nvPicPr>
        <p:blipFill>
          <a:blip r:embed="rId4"/>
          <a:stretch>
            <a:fillRect/>
          </a:stretch>
        </p:blipFill>
        <p:spPr>
          <a:xfrm>
            <a:off x="4269260" y="1920043"/>
            <a:ext cx="6127223" cy="7629520"/>
          </a:xfrm>
          <a:prstGeom prst="rect">
            <a:avLst/>
          </a:prstGeom>
          <a:ln>
            <a:solidFill>
              <a:srgbClr val="0070C0"/>
            </a:solidFill>
          </a:ln>
        </p:spPr>
      </p:pic>
      <p:sp>
        <p:nvSpPr>
          <p:cNvPr id="14" name="Rectangle 13">
            <a:extLst>
              <a:ext uri="{FF2B5EF4-FFF2-40B4-BE49-F238E27FC236}">
                <a16:creationId xmlns:a16="http://schemas.microsoft.com/office/drawing/2014/main" id="{210D2C94-14F9-D0F3-5B07-5F83D2272074}"/>
              </a:ext>
            </a:extLst>
          </p:cNvPr>
          <p:cNvSpPr/>
          <p:nvPr/>
        </p:nvSpPr>
        <p:spPr>
          <a:xfrm>
            <a:off x="2867420" y="2781300"/>
            <a:ext cx="8433063" cy="3200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F581B-8D19-4B94-FF3A-FBC71A96F9A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587092-1C44-0B3F-F85E-8A43185A58F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2F2274E-7E3E-11D1-2AC4-01748777CAEF}"/>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55A520CA-1DD4-909F-768F-2EC7CF340FB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CD896E-AFAC-8A5B-315C-60EC7E5DDA2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072E9A97-9205-8969-91D1-AB82F07A4B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2085CF84-1152-9D80-6A0D-C68FCC5A4B2C}"/>
              </a:ext>
            </a:extLst>
          </p:cNvPr>
          <p:cNvSpPr txBox="1"/>
          <p:nvPr/>
        </p:nvSpPr>
        <p:spPr>
          <a:xfrm>
            <a:off x="1462547" y="737437"/>
            <a:ext cx="10615145" cy="830997"/>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4, pages 11. Lisez  à votre voisin à voix basse . Ensuite, échangez les rôles</a:t>
            </a:r>
            <a:r>
              <a:rPr lang="fr-FR" sz="2800" b="1" dirty="0">
                <a:solidFill>
                  <a:prstClr val="white">
                    <a:lumMod val="65000"/>
                  </a:prstClr>
                </a:solidFill>
                <a:latin typeface="Dosis" pitchFamily="2" charset="0"/>
              </a:rPr>
              <a:t>.</a:t>
            </a:r>
            <a:endParaRPr lang="fr-FR" sz="2800" dirty="0">
              <a:solidFill>
                <a:prstClr val="white">
                  <a:lumMod val="65000"/>
                </a:prstClr>
              </a:solidFill>
              <a:latin typeface="Dosis" pitchFamily="2" charset="0"/>
            </a:endParaRP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a:t>
            </a:r>
          </a:p>
        </p:txBody>
      </p:sp>
      <p:grpSp>
        <p:nvGrpSpPr>
          <p:cNvPr id="3" name="Groupe 2">
            <a:extLst>
              <a:ext uri="{FF2B5EF4-FFF2-40B4-BE49-F238E27FC236}">
                <a16:creationId xmlns:a16="http://schemas.microsoft.com/office/drawing/2014/main" id="{CF5B7AD4-9C9F-0A3E-CD94-1FA34E35A0A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A8399F7-1356-D9FA-BB84-251E4BCDEA6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9F288C-C0F3-632F-3652-9B07FE4A1A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7385CF7-9432-A4A0-216A-6C777754B40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608AE9BD-EA73-9E30-B903-DFAAE89BAC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6B80C9C-A048-B352-F3EA-0C1B44D5A9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78A71FD-1E0E-2E2B-E0A0-8571958444A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3" name="Image 12">
            <a:extLst>
              <a:ext uri="{FF2B5EF4-FFF2-40B4-BE49-F238E27FC236}">
                <a16:creationId xmlns:a16="http://schemas.microsoft.com/office/drawing/2014/main" id="{224CBB98-63C1-C45F-4A77-7D20698344F7}"/>
              </a:ext>
            </a:extLst>
          </p:cNvPr>
          <p:cNvPicPr>
            <a:picLocks noChangeAspect="1"/>
          </p:cNvPicPr>
          <p:nvPr/>
        </p:nvPicPr>
        <p:blipFill>
          <a:blip r:embed="rId4"/>
          <a:stretch>
            <a:fillRect/>
          </a:stretch>
        </p:blipFill>
        <p:spPr>
          <a:xfrm>
            <a:off x="4269260" y="1920043"/>
            <a:ext cx="6127223" cy="7629520"/>
          </a:xfrm>
          <a:prstGeom prst="rect">
            <a:avLst/>
          </a:prstGeom>
          <a:ln>
            <a:solidFill>
              <a:srgbClr val="0070C0"/>
            </a:solidFill>
          </a:ln>
        </p:spPr>
      </p:pic>
      <p:sp>
        <p:nvSpPr>
          <p:cNvPr id="14" name="Rectangle 13">
            <a:extLst>
              <a:ext uri="{FF2B5EF4-FFF2-40B4-BE49-F238E27FC236}">
                <a16:creationId xmlns:a16="http://schemas.microsoft.com/office/drawing/2014/main" id="{F008C8D5-7A9E-FDF0-AA83-D5CFAA269DFA}"/>
              </a:ext>
            </a:extLst>
          </p:cNvPr>
          <p:cNvSpPr/>
          <p:nvPr/>
        </p:nvSpPr>
        <p:spPr>
          <a:xfrm>
            <a:off x="2553587" y="5981699"/>
            <a:ext cx="9105013" cy="13734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066664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218461" y="546023"/>
            <a:ext cx="12989646" cy="9220200"/>
            <a:chOff x="145981" y="291127"/>
            <a:chExt cx="8679929"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145981" y="291127"/>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400110"/>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4 , page 11.</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3" name="Image 12">
            <a:extLst>
              <a:ext uri="{FF2B5EF4-FFF2-40B4-BE49-F238E27FC236}">
                <a16:creationId xmlns:a16="http://schemas.microsoft.com/office/drawing/2014/main" id="{E1B405A0-300C-D6F4-8A8A-188D038625EB}"/>
              </a:ext>
            </a:extLst>
          </p:cNvPr>
          <p:cNvPicPr>
            <a:picLocks noChangeAspect="1"/>
          </p:cNvPicPr>
          <p:nvPr/>
        </p:nvPicPr>
        <p:blipFill>
          <a:blip r:embed="rId4"/>
          <a:stretch>
            <a:fillRect/>
          </a:stretch>
        </p:blipFill>
        <p:spPr>
          <a:xfrm>
            <a:off x="4682301" y="2434355"/>
            <a:ext cx="4351397" cy="5418290"/>
          </a:xfrm>
          <a:prstGeom prst="rect">
            <a:avLst/>
          </a:prstGeom>
          <a:ln w="12700">
            <a:solidFill>
              <a:schemeClr val="tx1"/>
            </a:solidFill>
          </a:ln>
        </p:spPr>
      </p:pic>
      <p:sp>
        <p:nvSpPr>
          <p:cNvPr id="14" name="Rectangle 13">
            <a:extLst>
              <a:ext uri="{FF2B5EF4-FFF2-40B4-BE49-F238E27FC236}">
                <a16:creationId xmlns:a16="http://schemas.microsoft.com/office/drawing/2014/main" id="{43929B38-FE47-DA81-6478-2FD34084C0B7}"/>
              </a:ext>
            </a:extLst>
          </p:cNvPr>
          <p:cNvSpPr/>
          <p:nvPr/>
        </p:nvSpPr>
        <p:spPr>
          <a:xfrm>
            <a:off x="3137701" y="5372101"/>
            <a:ext cx="7805397" cy="1066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400110"/>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5 page 11 et 11 .Je complète les mots par la lettre qui manque.</a:t>
            </a:r>
          </a:p>
        </p:txBody>
      </p:sp>
      <p:pic>
        <p:nvPicPr>
          <p:cNvPr id="15" name="Image 14">
            <a:extLst>
              <a:ext uri="{FF2B5EF4-FFF2-40B4-BE49-F238E27FC236}">
                <a16:creationId xmlns:a16="http://schemas.microsoft.com/office/drawing/2014/main" id="{65E905E4-DA5F-49E1-A7DF-7178C7E42577}"/>
              </a:ext>
            </a:extLst>
          </p:cNvPr>
          <p:cNvPicPr>
            <a:picLocks noChangeAspect="1"/>
          </p:cNvPicPr>
          <p:nvPr/>
        </p:nvPicPr>
        <p:blipFill>
          <a:blip r:embed="rId5"/>
          <a:stretch>
            <a:fillRect/>
          </a:stretch>
        </p:blipFill>
        <p:spPr>
          <a:xfrm>
            <a:off x="6984799" y="2472455"/>
            <a:ext cx="4351397" cy="5418290"/>
          </a:xfrm>
          <a:prstGeom prst="rect">
            <a:avLst/>
          </a:prstGeom>
          <a:ln w="28575">
            <a:solidFill>
              <a:schemeClr val="tx1"/>
            </a:solidFill>
          </a:ln>
        </p:spPr>
      </p:pic>
      <p:sp>
        <p:nvSpPr>
          <p:cNvPr id="9" name="Rectangle 8">
            <a:extLst>
              <a:ext uri="{FF2B5EF4-FFF2-40B4-BE49-F238E27FC236}">
                <a16:creationId xmlns:a16="http://schemas.microsoft.com/office/drawing/2014/main" id="{A77D973F-7B14-6769-3DE6-7DF625034E01}"/>
              </a:ext>
            </a:extLst>
          </p:cNvPr>
          <p:cNvSpPr/>
          <p:nvPr/>
        </p:nvSpPr>
        <p:spPr>
          <a:xfrm>
            <a:off x="5257800" y="6305841"/>
            <a:ext cx="7805397" cy="14284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8842" y="647700"/>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846386"/>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faire le 1er exemple ensemble. Je vais écrire la lettre « l » pour avoir </a:t>
            </a:r>
          </a:p>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le mot « lit » .                          </a:t>
            </a:r>
            <a:r>
              <a:rPr lang="fr-FR" sz="2000" i="1" dirty="0">
                <a:solidFill>
                  <a:srgbClr val="A6A6A6"/>
                </a:solidFill>
                <a:latin typeface="Dosis" panose="02010703020202060003" pitchFamily="2" charset="0"/>
              </a:rPr>
              <a:t>Demander aux élèves de terminer l’activité à la maison</a:t>
            </a:r>
            <a:r>
              <a:rPr lang="fr-FR" sz="2400" i="1" dirty="0">
                <a:solidFill>
                  <a:srgbClr val="A6A6A6"/>
                </a:solidFill>
                <a:latin typeface="Dosis" panose="02010703020202060003" pitchFamily="2" charset="0"/>
              </a:rPr>
              <a:t>.</a:t>
            </a:r>
            <a:endParaRPr lang="fr-FR" sz="2800" b="1" dirty="0">
              <a:solidFill>
                <a:srgbClr val="A6A6A6"/>
              </a:solidFill>
              <a:latin typeface="Dosis" panose="02010703020202060003" pitchFamily="2" charset="0"/>
            </a:endParaRPr>
          </a:p>
        </p:txBody>
      </p:sp>
      <p:sp>
        <p:nvSpPr>
          <p:cNvPr id="14" name="Ellipse 13">
            <a:extLst>
              <a:ext uri="{FF2B5EF4-FFF2-40B4-BE49-F238E27FC236}">
                <a16:creationId xmlns:a16="http://schemas.microsoft.com/office/drawing/2014/main" id="{082E4EE5-A8FE-E969-1E8B-CA35F13D9AE6}"/>
              </a:ext>
            </a:extLst>
          </p:cNvPr>
          <p:cNvSpPr/>
          <p:nvPr/>
        </p:nvSpPr>
        <p:spPr>
          <a:xfrm>
            <a:off x="4269260" y="5307915"/>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ZoneTexte 15">
            <a:extLst>
              <a:ext uri="{FF2B5EF4-FFF2-40B4-BE49-F238E27FC236}">
                <a16:creationId xmlns:a16="http://schemas.microsoft.com/office/drawing/2014/main" id="{B9B72B9B-377D-2AA2-E61D-83E63E34C9B7}"/>
              </a:ext>
            </a:extLst>
          </p:cNvPr>
          <p:cNvSpPr txBox="1"/>
          <p:nvPr/>
        </p:nvSpPr>
        <p:spPr>
          <a:xfrm>
            <a:off x="4284790" y="5366523"/>
            <a:ext cx="547073" cy="646331"/>
          </a:xfrm>
          <a:prstGeom prst="rect">
            <a:avLst/>
          </a:prstGeom>
          <a:noFill/>
        </p:spPr>
        <p:txBody>
          <a:bodyPr wrap="square">
            <a:spAutoFit/>
          </a:bodyPr>
          <a:lstStyle/>
          <a:p>
            <a:r>
              <a:rPr lang="fr-FR" sz="3600" b="1" dirty="0">
                <a:solidFill>
                  <a:srgbClr val="FF0000"/>
                </a:solidFill>
                <a:latin typeface="Dosis" panose="02010703020202060003" pitchFamily="2" charset="0"/>
              </a:rPr>
              <a:t>fi</a:t>
            </a:r>
            <a:endParaRPr lang="fr-MA" sz="3600" dirty="0">
              <a:solidFill>
                <a:srgbClr val="FF0000"/>
              </a:solidFill>
            </a:endParaRPr>
          </a:p>
        </p:txBody>
      </p:sp>
      <p:pic>
        <p:nvPicPr>
          <p:cNvPr id="13" name="Image 12">
            <a:extLst>
              <a:ext uri="{FF2B5EF4-FFF2-40B4-BE49-F238E27FC236}">
                <a16:creationId xmlns:a16="http://schemas.microsoft.com/office/drawing/2014/main" id="{FB2F78EA-BD75-51E4-D0E7-4388683A6169}"/>
              </a:ext>
            </a:extLst>
          </p:cNvPr>
          <p:cNvPicPr>
            <a:picLocks noChangeAspect="1"/>
          </p:cNvPicPr>
          <p:nvPr/>
        </p:nvPicPr>
        <p:blipFill>
          <a:blip r:embed="rId5"/>
          <a:stretch>
            <a:fillRect/>
          </a:stretch>
        </p:blipFill>
        <p:spPr>
          <a:xfrm>
            <a:off x="1485899" y="3827652"/>
            <a:ext cx="10744200" cy="2561548"/>
          </a:xfrm>
          <a:prstGeom prst="rect">
            <a:avLst/>
          </a:prstGeom>
          <a:ln w="28575">
            <a:solidFill>
              <a:schemeClr val="tx1"/>
            </a:solidFill>
          </a:ln>
        </p:spPr>
      </p:pic>
      <p:sp>
        <p:nvSpPr>
          <p:cNvPr id="4" name="Rectangle 3">
            <a:extLst>
              <a:ext uri="{FF2B5EF4-FFF2-40B4-BE49-F238E27FC236}">
                <a16:creationId xmlns:a16="http://schemas.microsoft.com/office/drawing/2014/main" id="{82850603-8810-66BA-9A7D-18E22473B1B6}"/>
              </a:ext>
            </a:extLst>
          </p:cNvPr>
          <p:cNvSpPr/>
          <p:nvPr/>
        </p:nvSpPr>
        <p:spPr>
          <a:xfrm>
            <a:off x="1851047" y="6665760"/>
            <a:ext cx="2116105" cy="7635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t>Un </a:t>
            </a:r>
            <a:r>
              <a:rPr lang="fr-FR" sz="3600" b="1" dirty="0">
                <a:solidFill>
                  <a:srgbClr val="FF0000"/>
                </a:solidFill>
              </a:rPr>
              <a:t>l</a:t>
            </a:r>
            <a:r>
              <a:rPr lang="fr-FR" sz="3600" b="1" dirty="0"/>
              <a:t>it</a:t>
            </a:r>
            <a:endParaRPr lang="fr-MA" sz="3600" b="1" dirty="0"/>
          </a:p>
        </p:txBody>
      </p:sp>
      <p:cxnSp>
        <p:nvCxnSpPr>
          <p:cNvPr id="12" name="Connecteur droit avec flèche 11">
            <a:extLst>
              <a:ext uri="{FF2B5EF4-FFF2-40B4-BE49-F238E27FC236}">
                <a16:creationId xmlns:a16="http://schemas.microsoft.com/office/drawing/2014/main" id="{6B70D38D-BF15-1616-FD91-B9F6C532F752}"/>
              </a:ext>
            </a:extLst>
          </p:cNvPr>
          <p:cNvCxnSpPr/>
          <p:nvPr/>
        </p:nvCxnSpPr>
        <p:spPr>
          <a:xfrm flipV="1">
            <a:off x="2806583" y="5720813"/>
            <a:ext cx="470700" cy="90161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2343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81347" y="571502"/>
            <a:ext cx="13372422" cy="94869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62233" y="342900"/>
            <a:ext cx="13277918" cy="87280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851048" y="587759"/>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9899" y="-38642"/>
          <a:ext cx="13563667" cy="685800"/>
        </p:xfrm>
        <a:graphic>
          <a:graphicData uri="http://schemas.openxmlformats.org/drawingml/2006/table">
            <a:tbl>
              <a:tblPr firstRow="1" bandRow="1">
                <a:tableStyleId>{5C22544A-7EE6-4342-B048-85BDC9FD1C3A}</a:tableStyleId>
              </a:tblPr>
              <a:tblGrid>
                <a:gridCol w="2260611">
                  <a:extLst>
                    <a:ext uri="{9D8B030D-6E8A-4147-A177-3AD203B41FA5}">
                      <a16:colId xmlns:a16="http://schemas.microsoft.com/office/drawing/2014/main" val="1026576551"/>
                    </a:ext>
                  </a:extLst>
                </a:gridCol>
                <a:gridCol w="2260611">
                  <a:extLst>
                    <a:ext uri="{9D8B030D-6E8A-4147-A177-3AD203B41FA5}">
                      <a16:colId xmlns:a16="http://schemas.microsoft.com/office/drawing/2014/main" val="1915038765"/>
                    </a:ext>
                  </a:extLst>
                </a:gridCol>
                <a:gridCol w="2260611">
                  <a:extLst>
                    <a:ext uri="{9D8B030D-6E8A-4147-A177-3AD203B41FA5}">
                      <a16:colId xmlns:a16="http://schemas.microsoft.com/office/drawing/2014/main" val="2262048582"/>
                    </a:ext>
                  </a:extLst>
                </a:gridCol>
                <a:gridCol w="2576934">
                  <a:extLst>
                    <a:ext uri="{9D8B030D-6E8A-4147-A177-3AD203B41FA5}">
                      <a16:colId xmlns:a16="http://schemas.microsoft.com/office/drawing/2014/main" val="2897137454"/>
                    </a:ext>
                  </a:extLst>
                </a:gridCol>
                <a:gridCol w="2523251">
                  <a:extLst>
                    <a:ext uri="{9D8B030D-6E8A-4147-A177-3AD203B41FA5}">
                      <a16:colId xmlns:a16="http://schemas.microsoft.com/office/drawing/2014/main" val="2418460758"/>
                    </a:ext>
                  </a:extLst>
                </a:gridCol>
                <a:gridCol w="1681649">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kern="1200" dirty="0">
                          <a:solidFill>
                            <a:schemeClr val="bg1">
                              <a:lumMod val="7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1266567" y="494261"/>
            <a:ext cx="12268086" cy="738664"/>
          </a:xfrm>
          <a:prstGeom prst="rect">
            <a:avLst/>
          </a:prstGeom>
          <a:noFill/>
        </p:spPr>
        <p:txBody>
          <a:bodyPr wrap="square" rtlCol="0">
            <a:spAutoFit/>
          </a:bodyPr>
          <a:lstStyle/>
          <a:p>
            <a:pPr defTabSz="685853">
              <a:defRPr/>
            </a:pPr>
            <a:r>
              <a:rPr lang="fr-FR" sz="2100" b="1" dirty="0">
                <a:solidFill>
                  <a:prstClr val="white">
                    <a:lumMod val="65000"/>
                  </a:prstClr>
                </a:solidFill>
                <a:latin typeface="Dosis" pitchFamily="2" charset="0"/>
              </a:rPr>
              <a:t>Notez les devoirs</a:t>
            </a:r>
          </a:p>
          <a:p>
            <a:pPr defTabSz="685853">
              <a:defRPr/>
            </a:pPr>
            <a:r>
              <a:rPr lang="fr-FR" sz="21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714582750"/>
              </p:ext>
            </p:extLst>
          </p:nvPr>
        </p:nvGraphicFramePr>
        <p:xfrm>
          <a:off x="345368" y="1444307"/>
          <a:ext cx="12525520" cy="8158737"/>
        </p:xfrm>
        <a:graphic>
          <a:graphicData uri="http://schemas.openxmlformats.org/drawingml/2006/table">
            <a:tbl>
              <a:tblPr firstRow="1" bandRow="1">
                <a:tableStyleId>{5C22544A-7EE6-4342-B048-85BDC9FD1C3A}</a:tableStyleId>
              </a:tblPr>
              <a:tblGrid>
                <a:gridCol w="6262760">
                  <a:extLst>
                    <a:ext uri="{9D8B030D-6E8A-4147-A177-3AD203B41FA5}">
                      <a16:colId xmlns:a16="http://schemas.microsoft.com/office/drawing/2014/main" val="3502533539"/>
                    </a:ext>
                  </a:extLst>
                </a:gridCol>
                <a:gridCol w="6262760">
                  <a:extLst>
                    <a:ext uri="{9D8B030D-6E8A-4147-A177-3AD203B41FA5}">
                      <a16:colId xmlns:a16="http://schemas.microsoft.com/office/drawing/2014/main" val="29375023"/>
                    </a:ext>
                  </a:extLst>
                </a:gridCol>
              </a:tblGrid>
              <a:tr h="8158737">
                <a:tc>
                  <a:txBody>
                    <a:bodyPr/>
                    <a:lstStyle/>
                    <a:p>
                      <a:pPr algn="ctr"/>
                      <a:r>
                        <a:rPr lang="fr-FR" sz="4000" dirty="0">
                          <a:solidFill>
                            <a:srgbClr val="0070C0"/>
                          </a:solidFill>
                          <a:latin typeface="Aptos" panose="020B0004020202020204" pitchFamily="34" charset="0"/>
                        </a:rPr>
                        <a:t>Devoirs à la maison</a:t>
                      </a:r>
                    </a:p>
                    <a:p>
                      <a:pPr algn="ctr"/>
                      <a:r>
                        <a:rPr lang="fr-FR" sz="5400" dirty="0">
                          <a:solidFill>
                            <a:srgbClr val="0070C0"/>
                          </a:solidFill>
                          <a:latin typeface="Aptos" panose="020B0004020202020204" pitchFamily="34" charset="0"/>
                        </a:rPr>
                        <a:t> </a:t>
                      </a:r>
                    </a:p>
                  </a:txBody>
                  <a:tcPr marL="137160" marR="137160" marT="68580" marB="68580">
                    <a:noFill/>
                  </a:tcPr>
                </a:tc>
                <a:tc>
                  <a:txBody>
                    <a:bodyPr/>
                    <a:lstStyle/>
                    <a:p>
                      <a:endParaRPr lang="fr-MA" sz="2000" dirty="0"/>
                    </a:p>
                  </a:txBody>
                  <a:tcPr marL="137160" marR="137160" marT="68580" marB="68580">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4963612" y="5806012"/>
            <a:ext cx="2017568" cy="4501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6990737" y="3390900"/>
            <a:ext cx="1032387" cy="497143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2700"/>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370268" y="2553920"/>
            <a:ext cx="6237860" cy="650418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indent="-685800">
              <a:buFontTx/>
              <a:buChar char="-"/>
            </a:pPr>
            <a:r>
              <a:rPr lang="fr-FR" sz="4200" b="1" dirty="0">
                <a:solidFill>
                  <a:srgbClr val="0070C0"/>
                </a:solidFill>
                <a:latin typeface="Aptos" panose="020B0004020202020204" pitchFamily="34" charset="0"/>
              </a:rPr>
              <a:t>J’écris les mots du vocabulaire, p10;</a:t>
            </a:r>
          </a:p>
          <a:p>
            <a:pPr marL="685800" indent="-685800">
              <a:buFontTx/>
              <a:buChar char="-"/>
            </a:pPr>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relis: 1- 2- 3- 4 pages 11; </a:t>
            </a:r>
          </a:p>
          <a:p>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recopie: 4 p11.</a:t>
            </a:r>
          </a:p>
        </p:txBody>
      </p:sp>
      <p:pic>
        <p:nvPicPr>
          <p:cNvPr id="3" name="Image 2">
            <a:extLst>
              <a:ext uri="{FF2B5EF4-FFF2-40B4-BE49-F238E27FC236}">
                <a16:creationId xmlns:a16="http://schemas.microsoft.com/office/drawing/2014/main" id="{A09346C7-23B2-C9BC-04D6-BB909754F5FF}"/>
              </a:ext>
            </a:extLst>
          </p:cNvPr>
          <p:cNvPicPr>
            <a:picLocks noChangeAspect="1"/>
          </p:cNvPicPr>
          <p:nvPr/>
        </p:nvPicPr>
        <p:blipFill>
          <a:blip r:embed="rId5"/>
          <a:stretch>
            <a:fillRect/>
          </a:stretch>
        </p:blipFill>
        <p:spPr>
          <a:xfrm>
            <a:off x="8042237" y="2373877"/>
            <a:ext cx="4454289" cy="6313407"/>
          </a:xfrm>
          <a:prstGeom prst="rect">
            <a:avLst/>
          </a:prstGeom>
          <a:ln w="28575">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Panier des syllabes </a:t>
              </a:r>
            </a:p>
          </p:txBody>
        </p:sp>
      </p:grpSp>
    </p:spTree>
    <p:extLst>
      <p:ext uri="{BB962C8B-B14F-4D97-AF65-F5344CB8AC3E}">
        <p14:creationId xmlns:p14="http://schemas.microsoft.com/office/powerpoint/2010/main" val="30140016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623885"/>
            <a:ext cx="12012412"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jouer au jeu du panier « panier des syllabes  »</a:t>
            </a:r>
          </a:p>
          <a:p>
            <a:pPr marL="0" marR="0" lvl="0" indent="0" algn="l" defTabSz="457200" eaLnBrk="1" fontAlgn="auto" latinLnBrk="0" hangingPunct="1">
              <a:lnSpc>
                <a:spcPct val="100000"/>
              </a:lnSpc>
              <a:spcBef>
                <a:spcPts val="0"/>
              </a:spcBef>
              <a:spcAft>
                <a:spcPts val="0"/>
              </a:spcAft>
              <a:buClrTx/>
              <a:buSzTx/>
              <a:buFontTx/>
              <a:buNone/>
              <a:tabLst/>
              <a:defRPr/>
            </a:pPr>
            <a:r>
              <a:rPr lang="fr-FR" sz="24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a:t>
            </a:r>
            <a:r>
              <a:rPr kumimoji="0" lang="fr-FR" sz="2400"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138773"/>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et la lit et la montre aux autres . Après validation de la lecture tout le monde lit en écho , à haute voix;</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5DC-2BC0-F8A9-061F-620C7362B49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F45B611-DB2C-D138-83D1-54B0EECE657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6383B370-A0DD-897D-A896-23D2FEA709C5}"/>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662CA7F-1996-0A27-593D-7967C84BDC9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D8741DB-BCF3-D640-D393-66E0953681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C21C023-91D6-DF01-36B0-99478C9B76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FB19B7A-AEFE-4E4B-72DF-9A753251533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0BB0ACD-7C04-2323-B2D7-AD52EF909C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CA4A6ED-4948-7EF0-08B0-0C15B29497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514B6AA-D50C-E44F-DF40-1C70BC32B31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Freeform 2">
            <a:extLst>
              <a:ext uri="{FF2B5EF4-FFF2-40B4-BE49-F238E27FC236}">
                <a16:creationId xmlns:a16="http://schemas.microsoft.com/office/drawing/2014/main" id="{409CF8BA-29AC-20AD-001E-D4D026658F9C}"/>
              </a:ext>
            </a:extLst>
          </p:cNvPr>
          <p:cNvSpPr/>
          <p:nvPr/>
        </p:nvSpPr>
        <p:spPr>
          <a:xfrm>
            <a:off x="429585" y="581022"/>
            <a:ext cx="12748764" cy="925353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1200" dirty="0">
              <a:latin typeface="Dosis" pitchFamily="2" charset="0"/>
            </a:endParaRPr>
          </a:p>
        </p:txBody>
      </p:sp>
      <p:sp>
        <p:nvSpPr>
          <p:cNvPr id="13" name="Freeform 2">
            <a:extLst>
              <a:ext uri="{FF2B5EF4-FFF2-40B4-BE49-F238E27FC236}">
                <a16:creationId xmlns:a16="http://schemas.microsoft.com/office/drawing/2014/main" id="{62F5B22B-0960-C259-B84C-4C73EA62A3C1}"/>
              </a:ext>
            </a:extLst>
          </p:cNvPr>
          <p:cNvSpPr/>
          <p:nvPr/>
        </p:nvSpPr>
        <p:spPr>
          <a:xfrm>
            <a:off x="759594" y="1504103"/>
            <a:ext cx="12418756" cy="659511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342934"/>
            <a:r>
              <a:rPr lang="fr-MA" sz="3200" b="1" dirty="0">
                <a:latin typeface="Dosis" pitchFamily="2" charset="0"/>
              </a:rPr>
              <a:t>Objectifs de l’activité:</a:t>
            </a:r>
          </a:p>
          <a:p>
            <a:pPr defTabSz="342934"/>
            <a:r>
              <a:rPr lang="fr-FR" sz="2400" dirty="0">
                <a:latin typeface="Dosis" pitchFamily="2" charset="0"/>
              </a:rPr>
              <a:t>Lire des mots avec les graphèmes complexes présentés.</a:t>
            </a:r>
          </a:p>
          <a:p>
            <a:pPr defTabSz="342934"/>
            <a:r>
              <a:rPr lang="fr-MA" sz="3200" b="1" dirty="0">
                <a:latin typeface="Dosis" pitchFamily="2" charset="0"/>
              </a:rPr>
              <a:t>Les outils: </a:t>
            </a:r>
            <a:r>
              <a:rPr lang="fr-MA" sz="2400" dirty="0">
                <a:latin typeface="Dosis" pitchFamily="2" charset="0"/>
              </a:rPr>
              <a:t>un petit panier, cartes des graphèmes et des mots, objet pour faire le signal.</a:t>
            </a:r>
          </a:p>
          <a:p>
            <a:pPr defTabSz="342934"/>
            <a:r>
              <a:rPr lang="fr-MA" sz="3200" b="1" dirty="0">
                <a:latin typeface="Dosis" pitchFamily="2" charset="0"/>
              </a:rPr>
              <a:t>La durée: </a:t>
            </a:r>
            <a:r>
              <a:rPr lang="fr-MA" sz="24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3200"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24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533"/>
              </a:spcAft>
              <a:defRPr/>
            </a:pPr>
            <a:r>
              <a:rPr lang="fr-MA" sz="2000" b="1" dirty="0">
                <a:solidFill>
                  <a:prstClr val="black">
                    <a:hueOff val="0"/>
                    <a:satOff val="0"/>
                    <a:lumOff val="0"/>
                    <a:alphaOff val="0"/>
                  </a:prstClr>
                </a:solidFill>
                <a:latin typeface="Dosis" pitchFamily="2" charset="0"/>
                <a:cs typeface="Arial" panose="020B0604020202020204" pitchFamily="34" charset="0"/>
              </a:rPr>
              <a:t>Remarques</a:t>
            </a:r>
            <a:r>
              <a:rPr lang="fr-MA" sz="28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2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2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C77A183F-E9E5-340A-5862-88A107501712}"/>
              </a:ext>
            </a:extLst>
          </p:cNvPr>
          <p:cNvSpPr txBox="1">
            <a:spLocks/>
          </p:cNvSpPr>
          <p:nvPr/>
        </p:nvSpPr>
        <p:spPr>
          <a:xfrm>
            <a:off x="4704532" y="702088"/>
            <a:ext cx="5349618" cy="899402"/>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4800" b="1" dirty="0">
                <a:solidFill>
                  <a:prstClr val="black"/>
                </a:solidFill>
                <a:latin typeface="Calibri" panose="020F0502020204030204"/>
              </a:rPr>
              <a:t>Jeu du panier</a:t>
            </a:r>
            <a:r>
              <a:rPr lang="fr-FR" sz="4800" dirty="0">
                <a:solidFill>
                  <a:prstClr val="black"/>
                </a:solidFill>
                <a:latin typeface="Calibri" panose="020F0502020204030204"/>
              </a:rPr>
              <a:t> </a:t>
            </a:r>
            <a:r>
              <a:rPr lang="ar-MA" sz="4800" dirty="0">
                <a:solidFill>
                  <a:prstClr val="black"/>
                </a:solidFill>
                <a:latin typeface="Calibri" panose="020F0502020204030204"/>
                <a:cs typeface="Arial" panose="020B0604020202020204" pitchFamily="34" charset="0"/>
              </a:rPr>
              <a:t> </a:t>
            </a:r>
            <a:endParaRPr lang="fr-FR" sz="4800" dirty="0">
              <a:solidFill>
                <a:prstClr val="black"/>
              </a:solidFill>
              <a:latin typeface="Calibri" panose="020F0502020204030204"/>
            </a:endParaRPr>
          </a:p>
        </p:txBody>
      </p:sp>
      <p:pic>
        <p:nvPicPr>
          <p:cNvPr id="15" name="Image 14">
            <a:extLst>
              <a:ext uri="{FF2B5EF4-FFF2-40B4-BE49-F238E27FC236}">
                <a16:creationId xmlns:a16="http://schemas.microsoft.com/office/drawing/2014/main" id="{325FC051-AE69-DA6E-7981-4F4BBE3B1F4E}"/>
              </a:ext>
            </a:extLst>
          </p:cNvPr>
          <p:cNvPicPr>
            <a:picLocks noChangeAspect="1"/>
          </p:cNvPicPr>
          <p:nvPr/>
        </p:nvPicPr>
        <p:blipFill>
          <a:blip r:embed="rId3"/>
          <a:stretch>
            <a:fillRect/>
          </a:stretch>
        </p:blipFill>
        <p:spPr>
          <a:xfrm>
            <a:off x="10656073" y="642936"/>
            <a:ext cx="2062176" cy="2095424"/>
          </a:xfrm>
          <a:prstGeom prst="rect">
            <a:avLst/>
          </a:prstGeom>
        </p:spPr>
      </p:pic>
    </p:spTree>
    <p:extLst>
      <p:ext uri="{BB962C8B-B14F-4D97-AF65-F5344CB8AC3E}">
        <p14:creationId xmlns:p14="http://schemas.microsoft.com/office/powerpoint/2010/main" val="36383194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9469"/>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 «  j » - «  t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d  ». lisons </a:t>
            </a:r>
            <a:r>
              <a:rPr lang="fr-FR" sz="2400" b="1" dirty="0">
                <a:solidFill>
                  <a:prstClr val="white">
                    <a:lumMod val="65000"/>
                  </a:prstClr>
                </a:solidFill>
                <a:latin typeface="Dosis" pitchFamily="2" charset="0"/>
              </a:rPr>
              <a:t>ensemble  «L »- «  j » - «  t » –  « d  ».</a:t>
            </a:r>
          </a:p>
          <a:p>
            <a:pPr marL="0" lvl="1" defTabSz="685834">
              <a:lnSpc>
                <a:spcPts val="3017"/>
              </a:lnSpc>
              <a:spcBef>
                <a:spcPct val="0"/>
              </a:spcBef>
              <a:defRPr/>
            </a:pP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2330917" y="4154206"/>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    j   t   d</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lettres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les lettres sur vos ardoises</a:t>
            </a:r>
            <a:r>
              <a:rPr lang="fr-FR" sz="3200" b="1" dirty="0">
                <a:solidFill>
                  <a:prstClr val="white">
                    <a:lumMod val="65000"/>
                  </a:prstClr>
                </a:solidFill>
                <a:latin typeface="Dosis" pitchFamily="2" charset="0"/>
              </a:rPr>
              <a:t>.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 j t d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 - j - t -d</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381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482390" y="671757"/>
            <a:ext cx="11799000" cy="869469"/>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 «  r » - «  p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lisons </a:t>
            </a:r>
            <a:r>
              <a:rPr lang="fr-FR" sz="2400" b="1" dirty="0">
                <a:solidFill>
                  <a:prstClr val="white">
                    <a:lumMod val="65000"/>
                  </a:prstClr>
                </a:solidFill>
                <a:latin typeface="Dosis" pitchFamily="2" charset="0"/>
              </a:rPr>
              <a:t>ensemble  «e »- «  r » - «  p » –  « o  ».</a:t>
            </a:r>
          </a:p>
          <a:p>
            <a:pPr marL="0" lvl="1" defTabSz="685834">
              <a:lnSpc>
                <a:spcPts val="3017"/>
              </a:lnSpc>
              <a:spcBef>
                <a:spcPct val="0"/>
              </a:spcBef>
              <a:defRPr/>
            </a:pP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e    r   p   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1905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Corrigez . e r p o</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e - r - p - 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a:t>
              </a:r>
              <a:r>
                <a:rPr lang="fr-FR" sz="3600" dirty="0">
                  <a:solidFill>
                    <a:schemeClr val="tx1"/>
                  </a:solidFill>
                  <a:latin typeface="Dosis" pitchFamily="2" charset="0"/>
                </a:rPr>
                <a:t>lit- forêt – lavabo – fille - lire</a:t>
              </a:r>
              <a:r>
                <a:rPr lang="fr-FR" sz="4400" dirty="0">
                  <a:solidFill>
                    <a:schemeClr val="tx1"/>
                  </a:solidFill>
                  <a:latin typeface="Microsoft Uighur" panose="02000000000000000000" pitchFamily="2" charset="-78"/>
                  <a:cs typeface="Microsoft Uighur" panose="02000000000000000000" pitchFamily="2" charset="-78"/>
                </a:rPr>
                <a:t> </a:t>
              </a:r>
              <a:r>
                <a:rPr lang="fr-FR" sz="3600" dirty="0">
                  <a:solidFill>
                    <a:schemeClr val="tx1"/>
                  </a:solidFill>
                  <a:latin typeface="Dosis" pitchFamily="2" charset="0"/>
                </a:rPr>
                <a:t>– lapin- loup- femme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Tree>
    <p:extLst>
      <p:ext uri="{BB962C8B-B14F-4D97-AF65-F5344CB8AC3E}">
        <p14:creationId xmlns:p14="http://schemas.microsoft.com/office/powerpoint/2010/main" val="237444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400110"/>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545194" y="1704213"/>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EC79E912-17D3-87A6-F53D-E68C15776104}"/>
              </a:ext>
            </a:extLst>
          </p:cNvPr>
          <p:cNvPicPr>
            <a:picLocks noChangeAspect="1"/>
          </p:cNvPicPr>
          <p:nvPr/>
        </p:nvPicPr>
        <p:blipFill>
          <a:blip r:embed="rId6"/>
          <a:stretch>
            <a:fillRect/>
          </a:stretch>
        </p:blipFill>
        <p:spPr>
          <a:xfrm>
            <a:off x="4643257" y="1766918"/>
            <a:ext cx="2010056" cy="1876687"/>
          </a:xfrm>
          <a:prstGeom prst="rect">
            <a:avLst/>
          </a:prstGeom>
        </p:spPr>
      </p:pic>
      <p:pic>
        <p:nvPicPr>
          <p:cNvPr id="19" name="Image 18">
            <a:extLst>
              <a:ext uri="{FF2B5EF4-FFF2-40B4-BE49-F238E27FC236}">
                <a16:creationId xmlns:a16="http://schemas.microsoft.com/office/drawing/2014/main" id="{1949DECC-4553-583A-0EFE-AA5A2A02E869}"/>
              </a:ext>
            </a:extLst>
          </p:cNvPr>
          <p:cNvPicPr>
            <a:picLocks noChangeAspect="1"/>
          </p:cNvPicPr>
          <p:nvPr/>
        </p:nvPicPr>
        <p:blipFill>
          <a:blip r:embed="rId7"/>
          <a:stretch>
            <a:fillRect/>
          </a:stretch>
        </p:blipFill>
        <p:spPr>
          <a:xfrm>
            <a:off x="8691167" y="4356019"/>
            <a:ext cx="1130945" cy="1607705"/>
          </a:xfrm>
          <a:prstGeom prst="rect">
            <a:avLst/>
          </a:prstGeom>
        </p:spPr>
      </p:pic>
      <p:pic>
        <p:nvPicPr>
          <p:cNvPr id="5" name="Image 4">
            <a:extLst>
              <a:ext uri="{FF2B5EF4-FFF2-40B4-BE49-F238E27FC236}">
                <a16:creationId xmlns:a16="http://schemas.microsoft.com/office/drawing/2014/main" id="{5C840974-0DBF-69D0-0B0D-9387FBC52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25803" y="1943957"/>
            <a:ext cx="1811801" cy="1607705"/>
          </a:xfrm>
          <a:prstGeom prst="rect">
            <a:avLst/>
          </a:prstGeom>
        </p:spPr>
      </p:pic>
      <p:pic>
        <p:nvPicPr>
          <p:cNvPr id="13" name="Image 12">
            <a:extLst>
              <a:ext uri="{FF2B5EF4-FFF2-40B4-BE49-F238E27FC236}">
                <a16:creationId xmlns:a16="http://schemas.microsoft.com/office/drawing/2014/main" id="{953D2F2F-744C-831D-16BA-501122735F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29947" y="2092429"/>
            <a:ext cx="713936" cy="1217668"/>
          </a:xfrm>
          <a:prstGeom prst="rect">
            <a:avLst/>
          </a:prstGeom>
        </p:spPr>
      </p:pic>
      <p:pic>
        <p:nvPicPr>
          <p:cNvPr id="15" name="Image 14">
            <a:extLst>
              <a:ext uri="{FF2B5EF4-FFF2-40B4-BE49-F238E27FC236}">
                <a16:creationId xmlns:a16="http://schemas.microsoft.com/office/drawing/2014/main" id="{EA2B956A-E864-62B6-78C8-C5865374332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610715" y="4699749"/>
            <a:ext cx="1811801" cy="1125757"/>
          </a:xfrm>
          <a:prstGeom prst="rect">
            <a:avLst/>
          </a:prstGeom>
        </p:spPr>
      </p:pic>
      <p:pic>
        <p:nvPicPr>
          <p:cNvPr id="18" name="Image 17">
            <a:extLst>
              <a:ext uri="{FF2B5EF4-FFF2-40B4-BE49-F238E27FC236}">
                <a16:creationId xmlns:a16="http://schemas.microsoft.com/office/drawing/2014/main" id="{3E439B7C-D67D-8B10-B60A-6CD59AA8F09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68966" y="3721336"/>
            <a:ext cx="941402" cy="2188676"/>
          </a:xfrm>
          <a:prstGeom prst="rect">
            <a:avLst/>
          </a:prstGeom>
        </p:spPr>
      </p:pic>
      <p:pic>
        <p:nvPicPr>
          <p:cNvPr id="23" name="Image 22">
            <a:extLst>
              <a:ext uri="{FF2B5EF4-FFF2-40B4-BE49-F238E27FC236}">
                <a16:creationId xmlns:a16="http://schemas.microsoft.com/office/drawing/2014/main" id="{C96BCABA-01ED-E270-3E93-2AFE7557143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04672" y="4479871"/>
            <a:ext cx="1834334" cy="1388081"/>
          </a:xfrm>
          <a:prstGeom prst="rect">
            <a:avLst/>
          </a:prstGeom>
        </p:spPr>
      </p:pic>
      <p:pic>
        <p:nvPicPr>
          <p:cNvPr id="28" name="Image 27">
            <a:extLst>
              <a:ext uri="{FF2B5EF4-FFF2-40B4-BE49-F238E27FC236}">
                <a16:creationId xmlns:a16="http://schemas.microsoft.com/office/drawing/2014/main" id="{B6CF5189-C019-8485-662F-C52C2212B41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911332" y="1980605"/>
            <a:ext cx="1390027" cy="144627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27548" y="1157765"/>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15" name="TextBox 10">
            <a:extLst>
              <a:ext uri="{FF2B5EF4-FFF2-40B4-BE49-F238E27FC236}">
                <a16:creationId xmlns:a16="http://schemas.microsoft.com/office/drawing/2014/main" id="{9B51AE68-8580-C41F-63FB-AA5F82170987}"/>
              </a:ext>
            </a:extLst>
          </p:cNvPr>
          <p:cNvSpPr txBox="1"/>
          <p:nvPr>
            <p:custDataLst>
              <p:tags r:id="rId8"/>
            </p:custDataLst>
          </p:nvPr>
        </p:nvSpPr>
        <p:spPr>
          <a:xfrm>
            <a:off x="848818" y="1859900"/>
            <a:ext cx="11853366"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a:solidFill>
                  <a:prstClr val="black">
                    <a:lumMod val="85000"/>
                    <a:lumOff val="15000"/>
                  </a:prstClr>
                </a:solidFill>
                <a:latin typeface="Dosis" pitchFamily="2" charset="0"/>
              </a:rPr>
              <a:t>en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1567653"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lavabo . Lavabo. Comment vous dites lavabo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82CA4EC-A493-6EDC-348F-F2B7F384DCF8}"/>
              </a:ext>
            </a:extLst>
          </p:cNvPr>
          <p:cNvPicPr>
            <a:picLocks noChangeAspect="1"/>
          </p:cNvPicPr>
          <p:nvPr/>
        </p:nvPicPr>
        <p:blipFill>
          <a:blip r:embed="rId4"/>
          <a:stretch>
            <a:fillRect/>
          </a:stretch>
        </p:blipFill>
        <p:spPr>
          <a:xfrm>
            <a:off x="4254020" y="3308195"/>
            <a:ext cx="4013082" cy="3746810"/>
          </a:xfrm>
          <a:prstGeom prst="rect">
            <a:avLst/>
          </a:prstGeom>
        </p:spPr>
      </p:pic>
    </p:spTree>
    <p:extLst>
      <p:ext uri="{BB962C8B-B14F-4D97-AF65-F5344CB8AC3E}">
        <p14:creationId xmlns:p14="http://schemas.microsoft.com/office/powerpoint/2010/main" val="3567870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400110"/>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lavabo , le lavabo . Répétons ensemble “un lavabo”</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1410524" y="3664392"/>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lavabo</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98E912F8-2F67-30A8-3DBC-7E3EB005C923}"/>
              </a:ext>
            </a:extLst>
          </p:cNvPr>
          <p:cNvPicPr>
            <a:picLocks noChangeAspect="1"/>
          </p:cNvPicPr>
          <p:nvPr/>
        </p:nvPicPr>
        <p:blipFill>
          <a:blip r:embed="rId4"/>
          <a:stretch>
            <a:fillRect/>
          </a:stretch>
        </p:blipFill>
        <p:spPr>
          <a:xfrm>
            <a:off x="8695108" y="3094169"/>
            <a:ext cx="4013082" cy="3746810"/>
          </a:xfrm>
          <a:prstGeom prst="rect">
            <a:avLst/>
          </a:prstGeom>
        </p:spPr>
      </p:pic>
    </p:spTree>
    <p:extLst>
      <p:ext uri="{BB962C8B-B14F-4D97-AF65-F5344CB8AC3E}">
        <p14:creationId xmlns:p14="http://schemas.microsoft.com/office/powerpoint/2010/main" val="3438512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103425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C’est une fille. Comment vous dites fille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05469B0-9368-8F80-AB9E-9D50FD4531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162" y="2092428"/>
            <a:ext cx="2503721" cy="4270272"/>
          </a:xfrm>
          <a:prstGeom prst="rect">
            <a:avLst/>
          </a:prstGeom>
        </p:spPr>
      </p:pic>
    </p:spTree>
    <p:extLst>
      <p:ext uri="{BB962C8B-B14F-4D97-AF65-F5344CB8AC3E}">
        <p14:creationId xmlns:p14="http://schemas.microsoft.com/office/powerpoint/2010/main" val="170898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Une fille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fille, la </a:t>
            </a:r>
            <a:r>
              <a:rPr lang="fr-FR" sz="200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fill</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une fille</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p:txBody>
      </p:sp>
      <p:pic>
        <p:nvPicPr>
          <p:cNvPr id="5" name="Image 4">
            <a:extLst>
              <a:ext uri="{FF2B5EF4-FFF2-40B4-BE49-F238E27FC236}">
                <a16:creationId xmlns:a16="http://schemas.microsoft.com/office/drawing/2014/main" id="{9559C94F-1D90-9EEC-5F93-F62C6F5C6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5762" y="3957642"/>
            <a:ext cx="2146303" cy="3660671"/>
          </a:xfrm>
          <a:prstGeom prst="rect">
            <a:avLst/>
          </a:prstGeom>
        </p:spPr>
      </p:pic>
    </p:spTree>
    <p:extLst>
      <p:ext uri="{BB962C8B-B14F-4D97-AF65-F5344CB8AC3E}">
        <p14:creationId xmlns:p14="http://schemas.microsoft.com/office/powerpoint/2010/main" val="20995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B6F72-1904-46C4-6115-CC8590280EA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9EF5CBE-0C31-FD0B-FFF2-68106A8F6D9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7B7579D-33C0-0671-9EE6-2F9E6C606E6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9DE22F-D7EA-1F59-FC4D-16D71B1FE5B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2701C3E3-0ADB-9B70-FC6F-F513C3E1BC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3B07BFA-C7A4-4C88-26FA-648C9A2420A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F3CFA6B-A72D-8465-4545-F04A69EB27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ADAEDF-1DB0-F8B1-F8A5-5EBCFC3BD36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ED0C897-DFA7-B0FD-1252-999135ED38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498DBCE-AB87-1043-4F35-2872D0DA98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E130AE6-61A3-8666-1C0F-3D1FFDABC2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7429E43-DFF7-3DC4-6695-25D8EAC352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07CA67-73DB-698E-24B7-3382E2A75D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E4324888-43E8-5559-C783-4749B1CF77C8}"/>
              </a:ext>
            </a:extLst>
          </p:cNvPr>
          <p:cNvSpPr txBox="1"/>
          <p:nvPr/>
        </p:nvSpPr>
        <p:spPr>
          <a:xfrm>
            <a:off x="1462547" y="708466"/>
            <a:ext cx="14153527"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la forêt. Comment vous dites forêt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7B17EF4-80F3-83D1-6E10-9F4E4E977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8638" y="3619755"/>
            <a:ext cx="3434363" cy="3047489"/>
          </a:xfrm>
          <a:prstGeom prst="rect">
            <a:avLst/>
          </a:prstGeom>
        </p:spPr>
      </p:pic>
    </p:spTree>
    <p:extLst>
      <p:ext uri="{BB962C8B-B14F-4D97-AF65-F5344CB8AC3E}">
        <p14:creationId xmlns:p14="http://schemas.microsoft.com/office/powerpoint/2010/main" val="905240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6BC24-EE49-3F00-4D50-3A3FDF2601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91FE73A-5839-AE53-7158-1EAF0BDE88C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1BF4144-35A9-490E-6D2D-9AAFDF8F046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F72C1DB-1B4B-6580-0BFE-D7A98D0744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EB6EDF64-4D01-49DF-B81F-20E39838E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EF80B9F-2722-B260-DD75-DDFD72E795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4D4F68B-9064-BBC2-81DB-F351681CF76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009D89-5858-5A46-862B-4AB16ED86B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C8AF9F-A260-4B5C-BEC3-E88448A0636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F01E77A-E1C8-8AB9-5D48-E61C74A5282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805593E-DA65-A63E-33C8-46BD81C749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FD23AAE-2E9E-057C-A96D-671F23A07E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1DE801-4260-C596-F641-8EE6E5A59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F34A0EF2-5A57-51CA-2282-5BA4D7EF9048}"/>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La </a:t>
            </a:r>
            <a:r>
              <a:rPr kumimoji="0" lang="fr-FR" sz="9000" b="1" i="0" u="none" strike="noStrike" kern="1200" cap="none" spc="0" normalizeH="0" baseline="0" noProof="0" dirty="0" err="1">
                <a:ln>
                  <a:noFill/>
                </a:ln>
                <a:solidFill>
                  <a:srgbClr val="106585"/>
                </a:solidFill>
                <a:effectLst/>
                <a:uLnTx/>
                <a:uFillTx/>
                <a:latin typeface="Dosis" pitchFamily="2" charset="0"/>
                <a:ea typeface="+mn-ea"/>
                <a:cs typeface="+mn-cs"/>
              </a:rPr>
              <a:t>fo</a:t>
            </a:r>
            <a:r>
              <a:rPr lang="fr-FR" sz="9000" b="1" dirty="0" err="1">
                <a:solidFill>
                  <a:srgbClr val="106585"/>
                </a:solidFill>
                <a:latin typeface="Dosis" pitchFamily="2" charset="0"/>
              </a:rPr>
              <a:t>rêt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EDDB447-78C9-21AD-BEF1-3ABAEC1D6523}"/>
              </a:ext>
            </a:extLst>
          </p:cNvPr>
          <p:cNvSpPr txBox="1"/>
          <p:nvPr/>
        </p:nvSpPr>
        <p:spPr>
          <a:xfrm>
            <a:off x="1143001" y="685010"/>
            <a:ext cx="11811000" cy="400110"/>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forêt,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 forêt.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 forêt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7D343F5-4FA4-2B9D-E0F7-62871905A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998" y="4305300"/>
            <a:ext cx="3811691" cy="3382311"/>
          </a:xfrm>
          <a:prstGeom prst="rect">
            <a:avLst/>
          </a:prstGeom>
        </p:spPr>
      </p:pic>
    </p:spTree>
    <p:extLst>
      <p:ext uri="{BB962C8B-B14F-4D97-AF65-F5344CB8AC3E}">
        <p14:creationId xmlns:p14="http://schemas.microsoft.com/office/powerpoint/2010/main" val="3214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2142C-5F7F-E02D-8F69-54AB43B46B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841E5C6-7C96-A469-BAED-8EC8310E0A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C4AD441-7DCD-638B-8018-B853A80199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648109-6E8B-557E-D56E-19EF34C9494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23ACB0C-FAB0-FBF1-A173-C0867B9020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489F9411-1D34-A324-AD5C-0037DEAAA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7C866-D1B4-75EF-57E2-273556D10D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324A2A5-EA88-23B7-9EC8-8D81CF45D9B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629686-A583-CFE3-C549-545B4BDF3C4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EC4E0A8-2D29-2F06-3783-CE4D12D15A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22A62F-0E08-7B94-6462-448F30AA0F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F1AAF1-C4F3-7583-58FC-1F398AE068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C53483-3875-B9A5-22C3-5BB17EB5D9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D2D1C8B-5E80-EACC-168A-CB18C16F7FA4}"/>
              </a:ext>
            </a:extLst>
          </p:cNvPr>
          <p:cNvSpPr txBox="1"/>
          <p:nvPr/>
        </p:nvSpPr>
        <p:spPr>
          <a:xfrm>
            <a:off x="1462547" y="708466"/>
            <a:ext cx="14153527"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Comment vous dites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dans votre langue?</a:t>
            </a:r>
          </a:p>
        </p:txBody>
      </p:sp>
      <p:pic>
        <p:nvPicPr>
          <p:cNvPr id="3" name="Image 2">
            <a:extLst>
              <a:ext uri="{FF2B5EF4-FFF2-40B4-BE49-F238E27FC236}">
                <a16:creationId xmlns:a16="http://schemas.microsoft.com/office/drawing/2014/main" id="{7E5AD86E-C71D-D61E-7B09-3B8CB2E40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4331" y="3227404"/>
            <a:ext cx="4038683" cy="4202095"/>
          </a:xfrm>
          <a:prstGeom prst="rect">
            <a:avLst/>
          </a:prstGeom>
        </p:spPr>
      </p:pic>
    </p:spTree>
    <p:extLst>
      <p:ext uri="{BB962C8B-B14F-4D97-AF65-F5344CB8AC3E}">
        <p14:creationId xmlns:p14="http://schemas.microsoft.com/office/powerpoint/2010/main" val="45360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9244-54FA-E392-FA51-77B31239483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6CD571F-0C0B-D5FE-907F-49A1A212A6A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C83454D-CCDE-6E16-70FB-07C6360699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3763F8-CFD3-5506-B03A-4AB8473D06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E708C1-D6D9-0E02-4CB5-9BFEAD8256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1115932-6F93-3DC1-4CB5-C4E9A7B99F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934D6E-C9EA-45F8-4DC6-DB4BD174B2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B552F-9DB2-DD65-D55B-6A504A1748F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BFD124-4CFF-6C01-EDA4-77F3058093B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B41DE78-FD10-93A5-5C72-7C319C465A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E361EA7-A668-6B8C-CC8F-9F2F31C5A5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8BFEF0-DD8A-0872-3545-CB77FD1A9B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A68FDE2-E22F-07AA-770F-FBBE202889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E797D33-BAF2-C6EC-522E-912998405CA5}"/>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 </a:t>
            </a:r>
            <a:r>
              <a:rPr lang="fr-FR" sz="9000" b="1" dirty="0">
                <a:solidFill>
                  <a:srgbClr val="106585"/>
                </a:solidFill>
                <a:latin typeface="Dosis" pitchFamily="2" charset="0"/>
              </a:rPr>
              <a:t>lapin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9B5807EE-216D-EC16-184D-05A908C09EAF}"/>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lapin</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40C5A7A0-71F3-2D2B-2356-EB64EFEFA3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3495" y="4914900"/>
            <a:ext cx="4198105" cy="4367968"/>
          </a:xfrm>
          <a:prstGeom prst="rect">
            <a:avLst/>
          </a:prstGeom>
        </p:spPr>
      </p:pic>
    </p:spTree>
    <p:extLst>
      <p:ext uri="{BB962C8B-B14F-4D97-AF65-F5344CB8AC3E}">
        <p14:creationId xmlns:p14="http://schemas.microsoft.com/office/powerpoint/2010/main" val="1349298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6477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1491453"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6" name="Image 5">
            <a:extLst>
              <a:ext uri="{FF2B5EF4-FFF2-40B4-BE49-F238E27FC236}">
                <a16:creationId xmlns:a16="http://schemas.microsoft.com/office/drawing/2014/main" id="{A9862D02-6B47-8F2F-BEC0-13F35C46EB1E}"/>
              </a:ext>
            </a:extLst>
          </p:cNvPr>
          <p:cNvPicPr>
            <a:picLocks noChangeAspect="1"/>
          </p:cNvPicPr>
          <p:nvPr/>
        </p:nvPicPr>
        <p:blipFill>
          <a:blip r:embed="rId4"/>
          <a:stretch>
            <a:fillRect/>
          </a:stretch>
        </p:blipFill>
        <p:spPr>
          <a:xfrm>
            <a:off x="531814" y="3669804"/>
            <a:ext cx="3238466" cy="3023591"/>
          </a:xfrm>
          <a:prstGeom prst="rect">
            <a:avLst/>
          </a:prstGeom>
        </p:spPr>
      </p:pic>
      <p:pic>
        <p:nvPicPr>
          <p:cNvPr id="4" name="Image 3">
            <a:extLst>
              <a:ext uri="{FF2B5EF4-FFF2-40B4-BE49-F238E27FC236}">
                <a16:creationId xmlns:a16="http://schemas.microsoft.com/office/drawing/2014/main" id="{AAEF4ED0-8409-5821-F670-02BE5A31E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2096" y="3694049"/>
            <a:ext cx="3065136" cy="2719854"/>
          </a:xfrm>
          <a:prstGeom prst="rect">
            <a:avLst/>
          </a:prstGeom>
        </p:spPr>
      </p:pic>
      <p:pic>
        <p:nvPicPr>
          <p:cNvPr id="5" name="Image 4">
            <a:extLst>
              <a:ext uri="{FF2B5EF4-FFF2-40B4-BE49-F238E27FC236}">
                <a16:creationId xmlns:a16="http://schemas.microsoft.com/office/drawing/2014/main" id="{7559AEEA-D280-762B-F1E3-555328E8C6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6194" y="3225291"/>
            <a:ext cx="1869528" cy="3188612"/>
          </a:xfrm>
          <a:prstGeom prst="rect">
            <a:avLst/>
          </a:prstGeom>
        </p:spPr>
      </p:pic>
      <p:pic>
        <p:nvPicPr>
          <p:cNvPr id="7" name="Image 6">
            <a:extLst>
              <a:ext uri="{FF2B5EF4-FFF2-40B4-BE49-F238E27FC236}">
                <a16:creationId xmlns:a16="http://schemas.microsoft.com/office/drawing/2014/main" id="{2851FF7A-BDD1-EB87-1BCA-CCF1883090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58" y="3718011"/>
            <a:ext cx="2591053" cy="2695892"/>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lit. Lire. Comment vous dites lire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A75DD14-EC9A-7AAF-A3D0-D109FB6017F0}"/>
              </a:ext>
            </a:extLst>
          </p:cNvPr>
          <p:cNvPicPr>
            <a:picLocks noChangeAspect="1"/>
          </p:cNvPicPr>
          <p:nvPr/>
        </p:nvPicPr>
        <p:blipFill>
          <a:blip r:embed="rId4"/>
          <a:stretch>
            <a:fillRect/>
          </a:stretch>
        </p:blipFill>
        <p:spPr>
          <a:xfrm>
            <a:off x="4648200" y="2697264"/>
            <a:ext cx="3495226" cy="4968671"/>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640289"/>
            <a:chOff x="2853490" y="4076701"/>
            <a:chExt cx="12609208" cy="3280123"/>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fr-FR" sz="3600" b="1" dirty="0">
                    <a:solidFill>
                      <a:srgbClr val="008EC0"/>
                    </a:solidFill>
                    <a:latin typeface="Dosis" pitchFamily="2" charset="0"/>
                  </a:rPr>
                  <a:t>   lit- forêt – lavabo – fille - lire</a:t>
                </a:r>
                <a:r>
                  <a:rPr lang="fr-FR" sz="4400" b="1" dirty="0">
                    <a:solidFill>
                      <a:schemeClr val="tx2">
                        <a:lumMod val="60000"/>
                        <a:lumOff val="40000"/>
                      </a:schemeClr>
                    </a:solidFill>
                    <a:latin typeface="Microsoft Uighur" panose="02000000000000000000" pitchFamily="2" charset="-78"/>
                    <a:cs typeface="Microsoft Uighur" panose="02000000000000000000" pitchFamily="2" charset="-78"/>
                  </a:rPr>
                  <a:t> </a:t>
                </a:r>
                <a:r>
                  <a:rPr lang="fr-FR" sz="3600" b="1" dirty="0">
                    <a:solidFill>
                      <a:srgbClr val="008EC0"/>
                    </a:solidFill>
                    <a:latin typeface="Dosis" pitchFamily="2" charset="0"/>
                  </a:rPr>
                  <a:t>– lapin- loup- femme</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469810"/>
              <a:chOff x="1294062" y="1880836"/>
              <a:chExt cx="6739087" cy="785552"/>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578054"/>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Identifier, nommer lire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syllabes construites avec </a:t>
                </a:r>
                <a:r>
                  <a:rPr lang="fr-FR" sz="2800" b="1" dirty="0">
                    <a:solidFill>
                      <a:srgbClr val="008EC0"/>
                    </a:solidFill>
                    <a:latin typeface="Dosis" pitchFamily="2" charset="0"/>
                  </a:rPr>
                  <a:t>les</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lettres « f </a:t>
                </a:r>
                <a:r>
                  <a:rPr lang="fr-FR" sz="2800" b="1" dirty="0">
                    <a:solidFill>
                      <a:srgbClr val="008EC0"/>
                    </a:solidFill>
                    <a:latin typeface="Dosis" pitchFamily="2" charset="0"/>
                  </a:rPr>
                  <a:t>,</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 lire des pseudo-mots et des mots contenant ces syllabes.</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75387"/>
            <a:ext cx="11491453" cy="400110"/>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Lire. Répétons ensemble “lire” </a:t>
            </a:r>
          </a:p>
        </p:txBody>
      </p:sp>
      <p:sp>
        <p:nvSpPr>
          <p:cNvPr id="4" name="ZoneTexte 3">
            <a:extLst>
              <a:ext uri="{FF2B5EF4-FFF2-40B4-BE49-F238E27FC236}">
                <a16:creationId xmlns:a16="http://schemas.microsoft.com/office/drawing/2014/main" id="{4EB0CDD2-DDCA-ABB4-1FBF-2EEC66FD1BA0}"/>
              </a:ext>
            </a:extLst>
          </p:cNvPr>
          <p:cNvSpPr txBox="1"/>
          <p:nvPr/>
        </p:nvSpPr>
        <p:spPr>
          <a:xfrm>
            <a:off x="1945674" y="4286986"/>
            <a:ext cx="4394200"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lire</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E2D61C34-4D7C-1E87-85C5-D037CE7D7F1F}"/>
              </a:ext>
            </a:extLst>
          </p:cNvPr>
          <p:cNvPicPr>
            <a:picLocks noChangeAspect="1"/>
          </p:cNvPicPr>
          <p:nvPr/>
        </p:nvPicPr>
        <p:blipFill>
          <a:blip r:embed="rId4"/>
          <a:stretch>
            <a:fillRect/>
          </a:stretch>
        </p:blipFill>
        <p:spPr>
          <a:xfrm>
            <a:off x="8470384" y="2833994"/>
            <a:ext cx="3495226" cy="4968671"/>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2E7F5-713C-6912-38DA-9331209B36A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E974FF0-581C-02E6-F5DF-6E4052286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13317295-9AA6-5835-DB8B-527EAFC44C1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70BC18-D372-EED1-30E3-509E739C03F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20AEBCF-F37B-BEB5-7640-A3F6EEEB8E6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EC08F91B-4172-47E5-75DD-8B67FE9AB98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463233-1FAF-7EA9-7D86-3D865844C9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07EB643-47B6-1293-2EFB-F58212F0B0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4FAE9-AB00-295E-5FCE-5685F69CE8A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CB9E873-34B6-69B8-752D-4D35E91740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82D3739-E9A0-7034-3C5D-38A2998A45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1025472-C34F-5302-B715-517818BD4A9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81AEB6B-3AAB-1919-7CF7-4BCC9CECFC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3E39377-D053-9219-F231-31EB30EB932F}"/>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loup. Le loup. Comment vous dites loup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4C409169-E086-8B3E-7CBE-99E6F771CC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3699140"/>
            <a:ext cx="5182328" cy="3921582"/>
          </a:xfrm>
          <a:prstGeom prst="rect">
            <a:avLst/>
          </a:prstGeom>
        </p:spPr>
      </p:pic>
    </p:spTree>
    <p:extLst>
      <p:ext uri="{BB962C8B-B14F-4D97-AF65-F5344CB8AC3E}">
        <p14:creationId xmlns:p14="http://schemas.microsoft.com/office/powerpoint/2010/main" val="3435566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EEA7-C0A4-30A1-5E3E-84A90B4B868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B48A1D-DF10-8462-B8DD-31914A7A49E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BAB24D3E-8A56-7E94-04C6-5B56C8E960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BE81B98-89D8-54EF-16D5-11B1639A72F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7BB32-D6AE-EAF6-3312-7074D3D71EA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0673E42-1B2E-8123-815F-681A4299977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9626F61-1328-EAC7-705A-05817FB4ED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85DD638-7B4D-88BB-322D-2CB6BAB6F58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DCD45A5-8731-E1E4-282F-05C1A77D25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9AD4C28-CE73-0713-94DD-83A9476FD86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4A8EA6-D965-0A11-F66E-613C74D4C5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C9A8908-811B-C090-C780-3FCD9DFB81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B370B48-D764-37FB-2C06-5EF3F61F4C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3DA9F7D5-0FDC-87AB-30A8-3B21FBE6CB3D}"/>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Le loup</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B294125-6345-C854-1BA9-815D62381523}"/>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loup. Le loup. 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“loup”</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D5BF335D-2A0A-5E7D-95FF-3FC7CD6564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4672" y="4479871"/>
            <a:ext cx="4572728" cy="3460284"/>
          </a:xfrm>
          <a:prstGeom prst="rect">
            <a:avLst/>
          </a:prstGeom>
        </p:spPr>
      </p:pic>
    </p:spTree>
    <p:extLst>
      <p:ext uri="{BB962C8B-B14F-4D97-AF65-F5344CB8AC3E}">
        <p14:creationId xmlns:p14="http://schemas.microsoft.com/office/powerpoint/2010/main" val="303508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380E9-C7FF-1B6A-D2BA-9777C46157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745930C-A21F-2AAF-8DC8-13669DF8C1D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79C30C4-4BE4-E41F-B116-31ADC64CD8B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63342D4-9B36-BEE3-0B9C-6ED384CBDC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BB614F-4D59-392A-AAE5-005323F0432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D0E1696-DDC3-AD2E-1BEE-74B5D884D87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19243B3-110D-E855-5662-EB29272F151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6935E3E-BD40-80BE-D121-03E7970E08A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385C3D-2DF7-30EF-04B6-E8E71AB2D74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DF51F9-125D-2F1A-5590-88C8618FF71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F481AFB-3961-4115-4B5F-0879EACB41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3F9BFA-25AB-F62E-1AA9-4F819907899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B1AA3B-EED9-9ECC-3613-3B582E19F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725A5ED-97D1-3FDF-4E4C-A307F8C64888}"/>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femme. La femme.  Comment vous dites femme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EFB2899-2572-2D0D-A392-BC2A2068F2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8204" y="2492721"/>
            <a:ext cx="2862395" cy="6654812"/>
          </a:xfrm>
          <a:prstGeom prst="rect">
            <a:avLst/>
          </a:prstGeom>
        </p:spPr>
      </p:pic>
    </p:spTree>
    <p:extLst>
      <p:ext uri="{BB962C8B-B14F-4D97-AF65-F5344CB8AC3E}">
        <p14:creationId xmlns:p14="http://schemas.microsoft.com/office/powerpoint/2010/main" val="1369711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9AD8-333D-841E-2EDE-41297BD455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9436A8C-8E06-7AEA-7FEA-796171AC106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4D4770F0-BBE0-5BAC-445D-CB563F3DEAE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38CB9-B8FD-39BE-8053-895AD475E2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8C5E7F3-D2D9-1ACE-2C7B-877C08350A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7274452-5AC1-612B-C685-0F7CC568CC1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E82FC7B-4B52-F90F-5A81-466222E415A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9163C0-795E-D8B9-6115-B63B48BEEF0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ECA6D6-9B3B-7FC7-A00D-C385AD80C0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22F3A2D-EF10-BE23-5246-22BBB243C99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7248241-0670-7A66-F2F5-499BCC1E73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7A56A0B-BE76-D103-039A-60AE96E6929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B2EDA17-6EDE-7E10-FC14-C2AF2D79C4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46CC69B-46B6-D40B-5EB3-305AD26A0FBB}"/>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Une femme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35E1F374-3A7A-6326-44EC-099508A6A30A}"/>
              </a:ext>
            </a:extLst>
          </p:cNvPr>
          <p:cNvSpPr txBox="1"/>
          <p:nvPr/>
        </p:nvSpPr>
        <p:spPr>
          <a:xfrm>
            <a:off x="1143001" y="685010"/>
            <a:ext cx="11811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Une femme. La femme.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“femme »</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F2519435-77A1-DD11-B9BF-8571706EF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8000" y="3915118"/>
            <a:ext cx="2360000" cy="5486788"/>
          </a:xfrm>
          <a:prstGeom prst="rect">
            <a:avLst/>
          </a:prstGeom>
        </p:spPr>
      </p:pic>
    </p:spTree>
    <p:extLst>
      <p:ext uri="{BB962C8B-B14F-4D97-AF65-F5344CB8AC3E}">
        <p14:creationId xmlns:p14="http://schemas.microsoft.com/office/powerpoint/2010/main" val="358387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2A2AB-7813-72AD-AC4E-2858EBEDF64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D3510D8-A49F-1155-7610-EB4609EDC13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1AF5C0C6-FE07-3727-340A-C5AD11E250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1A4346-E7AB-4448-B58D-9B8B123E6D6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9FEC8BC-B6D2-FC1D-63B3-7AB7013BDC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85A5841-25C2-8893-65C2-349CD4645C1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7659955-B34D-9BE9-104E-53F4996365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FD4D331-58B4-F865-04EA-5DD4BF9E3B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BE157C7-D112-8DEF-B1C4-0FDD94271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398C76-75E8-8F04-958A-813DE3E53C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AE1F0A-DCAE-1FD8-3D03-5BB10ECC73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57ED2A8-30D6-2518-2D4F-2C281F605B9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71C1E02-6697-CF91-6178-473D832A58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10800DF0-C1DD-22CE-377E-CD8EB9D116F5}"/>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lit. Le lit. Comment vous dites lit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899EE90-A6D2-A794-94F0-CA5A26DA6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7436" y="3162300"/>
            <a:ext cx="6622387" cy="4114800"/>
          </a:xfrm>
          <a:prstGeom prst="rect">
            <a:avLst/>
          </a:prstGeom>
        </p:spPr>
      </p:pic>
    </p:spTree>
    <p:extLst>
      <p:ext uri="{BB962C8B-B14F-4D97-AF65-F5344CB8AC3E}">
        <p14:creationId xmlns:p14="http://schemas.microsoft.com/office/powerpoint/2010/main" val="2231195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75DEB-1F6D-7D2C-A867-CF391BF7CB6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5AE3AA-34EB-70F5-DF8A-45A75A44AE8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D4BBBE37-D3FE-809B-D658-F494C4458A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5B86BBF-D472-5C74-9E80-5C5E468288C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66FA7E7-3AD3-6B80-09C8-CF5F2BEFC3D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2B6E60B0-FAED-3399-4935-E5FC68A797A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FB230-2112-E3D4-8D15-A6A1B6838B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89869E3-447F-3608-F4FB-D44ACAAE267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B7C5A81-27A9-7B1C-4630-7D4FD2A978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FD411A4-BA0A-1EE6-45F5-A73B1674647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0D9768D-EE80-CF22-888A-AC93DD5158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27092F-BCA3-02F4-301B-E42B536540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40444C0-465A-F40A-61D2-CDA54C210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11301BC-241E-849B-F139-96BAE0D5C93A}"/>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 lit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63C07B1D-F68E-F8B3-74BE-02B9DA7DB6C8}"/>
              </a:ext>
            </a:extLst>
          </p:cNvPr>
          <p:cNvSpPr txBox="1"/>
          <p:nvPr/>
        </p:nvSpPr>
        <p:spPr>
          <a:xfrm>
            <a:off x="1143001" y="685010"/>
            <a:ext cx="11811000" cy="400110"/>
          </a:xfrm>
          <a:prstGeom prst="rect">
            <a:avLst/>
          </a:prstGeom>
          <a:noFill/>
        </p:spPr>
        <p:txBody>
          <a:bodyPr wrap="square">
            <a:spAutoFit/>
          </a:bodyPr>
          <a:lstStyle/>
          <a:p>
            <a:pPr lvl="0" defTabSz="457200">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lit. Le lit.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lit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p:txBody>
      </p:sp>
      <p:pic>
        <p:nvPicPr>
          <p:cNvPr id="3" name="Image 2">
            <a:extLst>
              <a:ext uri="{FF2B5EF4-FFF2-40B4-BE49-F238E27FC236}">
                <a16:creationId xmlns:a16="http://schemas.microsoft.com/office/drawing/2014/main" id="{BB34A188-6DA5-2409-9C78-DB0BF66F2B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1512" y="3979643"/>
            <a:ext cx="6359735" cy="3951602"/>
          </a:xfrm>
          <a:prstGeom prst="rect">
            <a:avLst/>
          </a:prstGeom>
        </p:spPr>
      </p:pic>
    </p:spTree>
    <p:extLst>
      <p:ext uri="{BB962C8B-B14F-4D97-AF65-F5344CB8AC3E}">
        <p14:creationId xmlns:p14="http://schemas.microsoft.com/office/powerpoint/2010/main" val="2255437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D900-C46A-E22A-B802-B719DF0BFD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6C5098C-166C-1F5B-F8FB-15197C6DE2D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697E83A-91BA-5754-93E8-135B7E98823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CF9FAD2-C96D-ABDB-7DCA-D197E358FF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B0472F3C-CCF7-AEC9-5B29-9AD42D86034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736C990-2FFC-5F35-CD46-97A1B703FA4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884683-7D5F-C2AC-C698-4A976F2B031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10FD3BC-3904-E9E3-6E37-44CF058FAB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276FEA-F7A4-56CC-7867-B5E4DAEFDD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3FE38A-720E-A5D3-EECB-2CAB40753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6134911-BEF8-9D0C-8E01-F968A13630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023781-0092-5080-E8E1-0D106784B67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9DA7C5-A2F0-EA9F-59E7-3847B3CAE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C2C8745-E319-9CC1-9812-68CC88E05E61}"/>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B89B71D2-736C-D761-34F9-CC481090D7FF}"/>
              </a:ext>
            </a:extLst>
          </p:cNvPr>
          <p:cNvPicPr>
            <a:picLocks noChangeAspect="1"/>
          </p:cNvPicPr>
          <p:nvPr/>
        </p:nvPicPr>
        <p:blipFill>
          <a:blip r:embed="rId4"/>
          <a:stretch>
            <a:fillRect/>
          </a:stretch>
        </p:blipFill>
        <p:spPr>
          <a:xfrm>
            <a:off x="1652985" y="3072876"/>
            <a:ext cx="2010056" cy="1876687"/>
          </a:xfrm>
          <a:prstGeom prst="rect">
            <a:avLst/>
          </a:prstGeom>
        </p:spPr>
      </p:pic>
      <p:pic>
        <p:nvPicPr>
          <p:cNvPr id="8" name="Image 7">
            <a:extLst>
              <a:ext uri="{FF2B5EF4-FFF2-40B4-BE49-F238E27FC236}">
                <a16:creationId xmlns:a16="http://schemas.microsoft.com/office/drawing/2014/main" id="{D279F666-6329-E08A-B2EA-3A4C78E953C8}"/>
              </a:ext>
            </a:extLst>
          </p:cNvPr>
          <p:cNvPicPr>
            <a:picLocks noChangeAspect="1"/>
          </p:cNvPicPr>
          <p:nvPr/>
        </p:nvPicPr>
        <p:blipFill>
          <a:blip r:embed="rId5"/>
          <a:stretch>
            <a:fillRect/>
          </a:stretch>
        </p:blipFill>
        <p:spPr>
          <a:xfrm>
            <a:off x="5116415" y="3265658"/>
            <a:ext cx="1130945" cy="1607705"/>
          </a:xfrm>
          <a:prstGeom prst="rect">
            <a:avLst/>
          </a:prstGeom>
        </p:spPr>
      </p:pic>
      <p:pic>
        <p:nvPicPr>
          <p:cNvPr id="36" name="Image 35">
            <a:extLst>
              <a:ext uri="{FF2B5EF4-FFF2-40B4-BE49-F238E27FC236}">
                <a16:creationId xmlns:a16="http://schemas.microsoft.com/office/drawing/2014/main" id="{F363D686-E84C-172A-AF6B-E80DD6B4BB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1009" y="6492807"/>
            <a:ext cx="2236678" cy="1984720"/>
          </a:xfrm>
          <a:prstGeom prst="rect">
            <a:avLst/>
          </a:prstGeom>
        </p:spPr>
      </p:pic>
      <p:pic>
        <p:nvPicPr>
          <p:cNvPr id="37" name="Image 36">
            <a:extLst>
              <a:ext uri="{FF2B5EF4-FFF2-40B4-BE49-F238E27FC236}">
                <a16:creationId xmlns:a16="http://schemas.microsoft.com/office/drawing/2014/main" id="{2CDC2B07-4604-162C-5E00-FDF30A23C3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8025" y="2370108"/>
            <a:ext cx="1406698" cy="2399222"/>
          </a:xfrm>
          <a:prstGeom prst="rect">
            <a:avLst/>
          </a:prstGeom>
        </p:spPr>
      </p:pic>
      <p:pic>
        <p:nvPicPr>
          <p:cNvPr id="38" name="Image 37">
            <a:extLst>
              <a:ext uri="{FF2B5EF4-FFF2-40B4-BE49-F238E27FC236}">
                <a16:creationId xmlns:a16="http://schemas.microsoft.com/office/drawing/2014/main" id="{FAAB407E-24BA-3759-6A32-FFB4AE3237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84274" y="3427578"/>
            <a:ext cx="2587451" cy="1607705"/>
          </a:xfrm>
          <a:prstGeom prst="rect">
            <a:avLst/>
          </a:prstGeom>
        </p:spPr>
      </p:pic>
      <p:pic>
        <p:nvPicPr>
          <p:cNvPr id="39" name="Image 38">
            <a:extLst>
              <a:ext uri="{FF2B5EF4-FFF2-40B4-BE49-F238E27FC236}">
                <a16:creationId xmlns:a16="http://schemas.microsoft.com/office/drawing/2014/main" id="{1B6776BD-0685-B847-DF14-121D9F4409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90584" y="5588205"/>
            <a:ext cx="1306624" cy="3037785"/>
          </a:xfrm>
          <a:prstGeom prst="rect">
            <a:avLst/>
          </a:prstGeom>
        </p:spPr>
      </p:pic>
      <p:pic>
        <p:nvPicPr>
          <p:cNvPr id="40" name="Image 39">
            <a:extLst>
              <a:ext uri="{FF2B5EF4-FFF2-40B4-BE49-F238E27FC236}">
                <a16:creationId xmlns:a16="http://schemas.microsoft.com/office/drawing/2014/main" id="{03D9B92D-211C-3DE5-8624-01D538B8E10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21780" y="6508320"/>
            <a:ext cx="2447480" cy="1852062"/>
          </a:xfrm>
          <a:prstGeom prst="rect">
            <a:avLst/>
          </a:prstGeom>
        </p:spPr>
      </p:pic>
      <p:pic>
        <p:nvPicPr>
          <p:cNvPr id="41" name="Image 40">
            <a:extLst>
              <a:ext uri="{FF2B5EF4-FFF2-40B4-BE49-F238E27FC236}">
                <a16:creationId xmlns:a16="http://schemas.microsoft.com/office/drawing/2014/main" id="{9308F80C-76BA-F48A-465E-CC580DAAA73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358075" y="6430956"/>
            <a:ext cx="1913649" cy="1991078"/>
          </a:xfrm>
          <a:prstGeom prst="rect">
            <a:avLst/>
          </a:prstGeom>
        </p:spPr>
      </p:pic>
    </p:spTree>
    <p:extLst>
      <p:ext uri="{BB962C8B-B14F-4D97-AF65-F5344CB8AC3E}">
        <p14:creationId xmlns:p14="http://schemas.microsoft.com/office/powerpoint/2010/main" val="1382360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723275"/>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8404D999-0819-9397-26C1-C2C9163D4AD8}"/>
              </a:ext>
            </a:extLst>
          </p:cNvPr>
          <p:cNvPicPr>
            <a:picLocks noChangeAspect="1"/>
          </p:cNvPicPr>
          <p:nvPr/>
        </p:nvPicPr>
        <p:blipFill>
          <a:blip r:embed="rId21"/>
          <a:stretch>
            <a:fillRect/>
          </a:stretch>
        </p:blipFill>
        <p:spPr>
          <a:xfrm>
            <a:off x="10134600" y="5618849"/>
            <a:ext cx="1477458" cy="1901891"/>
          </a:xfrm>
          <a:prstGeom prst="rect">
            <a:avLst/>
          </a:prstGeom>
          <a:ln w="12700">
            <a:solidFill>
              <a:schemeClr val="tx1"/>
            </a:solidFill>
          </a:ln>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55131"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768011" y="67818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318577" y="6645927"/>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9815FCB6-EDA2-6700-DD34-F6B653665579}"/>
              </a:ext>
            </a:extLst>
          </p:cNvPr>
          <p:cNvPicPr>
            <a:picLocks noChangeAspect="1"/>
          </p:cNvPicPr>
          <p:nvPr/>
        </p:nvPicPr>
        <p:blipFill>
          <a:blip r:embed="rId5"/>
          <a:stretch>
            <a:fillRect/>
          </a:stretch>
        </p:blipFill>
        <p:spPr>
          <a:xfrm>
            <a:off x="762000" y="3619501"/>
            <a:ext cx="2387031" cy="2357154"/>
          </a:xfrm>
          <a:prstGeom prst="rect">
            <a:avLst/>
          </a:prstGeom>
        </p:spPr>
      </p:pic>
      <p:pic>
        <p:nvPicPr>
          <p:cNvPr id="10" name="Image 9">
            <a:extLst>
              <a:ext uri="{FF2B5EF4-FFF2-40B4-BE49-F238E27FC236}">
                <a16:creationId xmlns:a16="http://schemas.microsoft.com/office/drawing/2014/main" id="{9C49E221-3D38-6708-2A1C-A44BAC288F7A}"/>
              </a:ext>
            </a:extLst>
          </p:cNvPr>
          <p:cNvPicPr>
            <a:picLocks noChangeAspect="1"/>
          </p:cNvPicPr>
          <p:nvPr/>
        </p:nvPicPr>
        <p:blipFill>
          <a:blip r:embed="rId6"/>
          <a:stretch>
            <a:fillRect/>
          </a:stretch>
        </p:blipFill>
        <p:spPr>
          <a:xfrm>
            <a:off x="4267201" y="3771901"/>
            <a:ext cx="1466150" cy="2128554"/>
          </a:xfrm>
          <a:prstGeom prst="rect">
            <a:avLst/>
          </a:prstGeom>
        </p:spPr>
      </p:pic>
      <p:sp>
        <p:nvSpPr>
          <p:cNvPr id="16" name="Ellipse 15">
            <a:extLst>
              <a:ext uri="{FF2B5EF4-FFF2-40B4-BE49-F238E27FC236}">
                <a16:creationId xmlns:a16="http://schemas.microsoft.com/office/drawing/2014/main" id="{F094FDE8-7F61-4B62-9C4E-C941AB617E66}"/>
              </a:ext>
            </a:extLst>
          </p:cNvPr>
          <p:cNvSpPr/>
          <p:nvPr/>
        </p:nvSpPr>
        <p:spPr>
          <a:xfrm>
            <a:off x="10286999" y="6645927"/>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9" name="Image 18">
            <a:extLst>
              <a:ext uri="{FF2B5EF4-FFF2-40B4-BE49-F238E27FC236}">
                <a16:creationId xmlns:a16="http://schemas.microsoft.com/office/drawing/2014/main" id="{BD6A4D63-37F6-028F-39D6-D385C5D098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53287" y="4166989"/>
            <a:ext cx="2669230" cy="1658518"/>
          </a:xfrm>
          <a:prstGeom prst="rect">
            <a:avLst/>
          </a:prstGeom>
        </p:spPr>
      </p:pic>
      <p:pic>
        <p:nvPicPr>
          <p:cNvPr id="20" name="Image 19">
            <a:extLst>
              <a:ext uri="{FF2B5EF4-FFF2-40B4-BE49-F238E27FC236}">
                <a16:creationId xmlns:a16="http://schemas.microsoft.com/office/drawing/2014/main" id="{E6AD2761-24D1-5063-5F20-916CCE12A7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8966" y="3089816"/>
            <a:ext cx="1213034" cy="2820196"/>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1963897"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4999244"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8375374"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a:t>
            </a:r>
          </a:p>
          <a:p>
            <a:pPr marR="0" lvl="0" indent="0" defTabSz="342900" fontAlgn="auto">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20" name="Ellipse 19">
            <a:extLst>
              <a:ext uri="{FF2B5EF4-FFF2-40B4-BE49-F238E27FC236}">
                <a16:creationId xmlns:a16="http://schemas.microsoft.com/office/drawing/2014/main" id="{C160B91A-FA64-EAFC-AA9D-EB3FBCD62B81}"/>
              </a:ext>
            </a:extLst>
          </p:cNvPr>
          <p:cNvSpPr/>
          <p:nvPr/>
        </p:nvSpPr>
        <p:spPr>
          <a:xfrm>
            <a:off x="11351638"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2" name="Image 11">
            <a:extLst>
              <a:ext uri="{FF2B5EF4-FFF2-40B4-BE49-F238E27FC236}">
                <a16:creationId xmlns:a16="http://schemas.microsoft.com/office/drawing/2014/main" id="{26FA418F-B1E3-9E28-D646-FB99D157F4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8384" y="4050708"/>
            <a:ext cx="2341416" cy="2077660"/>
          </a:xfrm>
          <a:prstGeom prst="rect">
            <a:avLst/>
          </a:prstGeom>
        </p:spPr>
      </p:pic>
      <p:pic>
        <p:nvPicPr>
          <p:cNvPr id="13" name="Image 12">
            <a:extLst>
              <a:ext uri="{FF2B5EF4-FFF2-40B4-BE49-F238E27FC236}">
                <a16:creationId xmlns:a16="http://schemas.microsoft.com/office/drawing/2014/main" id="{163B015A-7A10-E571-C73D-F3C0290C82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00600" y="3669433"/>
            <a:ext cx="1447800" cy="2469325"/>
          </a:xfrm>
          <a:prstGeom prst="rect">
            <a:avLst/>
          </a:prstGeom>
        </p:spPr>
      </p:pic>
      <p:pic>
        <p:nvPicPr>
          <p:cNvPr id="16" name="Image 15">
            <a:extLst>
              <a:ext uri="{FF2B5EF4-FFF2-40B4-BE49-F238E27FC236}">
                <a16:creationId xmlns:a16="http://schemas.microsoft.com/office/drawing/2014/main" id="{5AB66245-31CC-D0E7-37A6-4512F0A4EF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58080" y="4292871"/>
            <a:ext cx="2551919" cy="1931093"/>
          </a:xfrm>
          <a:prstGeom prst="rect">
            <a:avLst/>
          </a:prstGeom>
        </p:spPr>
      </p:pic>
      <p:pic>
        <p:nvPicPr>
          <p:cNvPr id="17" name="Image 16">
            <a:extLst>
              <a:ext uri="{FF2B5EF4-FFF2-40B4-BE49-F238E27FC236}">
                <a16:creationId xmlns:a16="http://schemas.microsoft.com/office/drawing/2014/main" id="{F0021FC0-C8F8-4FA4-6577-3A79EAE07A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96836" y="4144314"/>
            <a:ext cx="1761084" cy="1832341"/>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50" name="Image 49">
            <a:extLst>
              <a:ext uri="{FF2B5EF4-FFF2-40B4-BE49-F238E27FC236}">
                <a16:creationId xmlns:a16="http://schemas.microsoft.com/office/drawing/2014/main" id="{C0E07584-70CD-0C2D-7FFB-683800F9494D}"/>
              </a:ext>
            </a:extLst>
          </p:cNvPr>
          <p:cNvPicPr>
            <a:picLocks noChangeAspect="1"/>
          </p:cNvPicPr>
          <p:nvPr/>
        </p:nvPicPr>
        <p:blipFill>
          <a:blip r:embed="rId7"/>
          <a:stretch>
            <a:fillRect/>
          </a:stretch>
        </p:blipFill>
        <p:spPr>
          <a:xfrm>
            <a:off x="1778457" y="3030778"/>
            <a:ext cx="2767841" cy="2584192"/>
          </a:xfrm>
          <a:prstGeom prst="rect">
            <a:avLst/>
          </a:prstGeom>
        </p:spPr>
      </p:pic>
      <p:pic>
        <p:nvPicPr>
          <p:cNvPr id="51" name="Image 50">
            <a:extLst>
              <a:ext uri="{FF2B5EF4-FFF2-40B4-BE49-F238E27FC236}">
                <a16:creationId xmlns:a16="http://schemas.microsoft.com/office/drawing/2014/main" id="{BB863015-DC03-9CB5-F9EA-A07609AC86A2}"/>
              </a:ext>
            </a:extLst>
          </p:cNvPr>
          <p:cNvPicPr>
            <a:picLocks noChangeAspect="1"/>
          </p:cNvPicPr>
          <p:nvPr/>
        </p:nvPicPr>
        <p:blipFill>
          <a:blip r:embed="rId8"/>
          <a:stretch>
            <a:fillRect/>
          </a:stretch>
        </p:blipFill>
        <p:spPr>
          <a:xfrm>
            <a:off x="7519480" y="6095639"/>
            <a:ext cx="1557308" cy="2213805"/>
          </a:xfrm>
          <a:prstGeom prst="rect">
            <a:avLst/>
          </a:prstGeom>
        </p:spPr>
      </p:pic>
      <p:pic>
        <p:nvPicPr>
          <p:cNvPr id="52" name="Image 51">
            <a:extLst>
              <a:ext uri="{FF2B5EF4-FFF2-40B4-BE49-F238E27FC236}">
                <a16:creationId xmlns:a16="http://schemas.microsoft.com/office/drawing/2014/main" id="{F137C70B-DD1B-2BB9-AF11-A1736E7AEA3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70192" y="3321556"/>
            <a:ext cx="2494844" cy="2213804"/>
          </a:xfrm>
          <a:prstGeom prst="rect">
            <a:avLst/>
          </a:prstGeom>
        </p:spPr>
      </p:pic>
      <p:pic>
        <p:nvPicPr>
          <p:cNvPr id="53" name="Image 52">
            <a:extLst>
              <a:ext uri="{FF2B5EF4-FFF2-40B4-BE49-F238E27FC236}">
                <a16:creationId xmlns:a16="http://schemas.microsoft.com/office/drawing/2014/main" id="{6A69F64F-7EAC-1D6A-872B-DAD2DA2650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62722" y="3525125"/>
            <a:ext cx="983088" cy="1676726"/>
          </a:xfrm>
          <a:prstGeom prst="rect">
            <a:avLst/>
          </a:prstGeom>
        </p:spPr>
      </p:pic>
      <p:pic>
        <p:nvPicPr>
          <p:cNvPr id="54" name="Image 53">
            <a:extLst>
              <a:ext uri="{FF2B5EF4-FFF2-40B4-BE49-F238E27FC236}">
                <a16:creationId xmlns:a16="http://schemas.microsoft.com/office/drawing/2014/main" id="{2CAABC7A-81DC-E1EB-4E94-E5423EA91F3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15544" y="6759280"/>
            <a:ext cx="2494844" cy="1550164"/>
          </a:xfrm>
          <a:prstGeom prst="rect">
            <a:avLst/>
          </a:prstGeom>
        </p:spPr>
      </p:pic>
      <p:pic>
        <p:nvPicPr>
          <p:cNvPr id="55" name="Image 54">
            <a:extLst>
              <a:ext uri="{FF2B5EF4-FFF2-40B4-BE49-F238E27FC236}">
                <a16:creationId xmlns:a16="http://schemas.microsoft.com/office/drawing/2014/main" id="{FA71AE9E-59D8-B219-9C21-8AFD08428CF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70535" y="5535360"/>
            <a:ext cx="1296308" cy="3013801"/>
          </a:xfrm>
          <a:prstGeom prst="rect">
            <a:avLst/>
          </a:prstGeom>
        </p:spPr>
      </p:pic>
      <p:pic>
        <p:nvPicPr>
          <p:cNvPr id="56" name="Image 55">
            <a:extLst>
              <a:ext uri="{FF2B5EF4-FFF2-40B4-BE49-F238E27FC236}">
                <a16:creationId xmlns:a16="http://schemas.microsoft.com/office/drawing/2014/main" id="{939176A2-D5B1-3D9E-2314-6C1DF78E94B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67423" y="6187582"/>
            <a:ext cx="2525872" cy="1911383"/>
          </a:xfrm>
          <a:prstGeom prst="rect">
            <a:avLst/>
          </a:prstGeom>
        </p:spPr>
      </p:pic>
      <p:pic>
        <p:nvPicPr>
          <p:cNvPr id="57" name="Image 56">
            <a:extLst>
              <a:ext uri="{FF2B5EF4-FFF2-40B4-BE49-F238E27FC236}">
                <a16:creationId xmlns:a16="http://schemas.microsoft.com/office/drawing/2014/main" id="{534BDA05-3715-253C-7BFF-3B31890673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19499" y="3623461"/>
            <a:ext cx="1914063" cy="199150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4"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r>
              <a:rPr lang="fr-FR" sz="2800" b="1" dirty="0">
                <a:solidFill>
                  <a:schemeClr val="bg1">
                    <a:lumMod val="65000"/>
                  </a:schemeClr>
                </a:solidFill>
                <a:latin typeface="Dosis" panose="02010703020202060003" pitchFamily="2" charset="0"/>
                <a:cs typeface="Microsoft Uighur" panose="02000000000000000000" pitchFamily="2" charset="-78"/>
              </a:rPr>
              <a: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9" name="Image 8">
            <a:extLst>
              <a:ext uri="{FF2B5EF4-FFF2-40B4-BE49-F238E27FC236}">
                <a16:creationId xmlns:a16="http://schemas.microsoft.com/office/drawing/2014/main" id="{3B918EE6-A175-ADC0-CCB6-8B44BFB6F01A}"/>
              </a:ext>
            </a:extLst>
          </p:cNvPr>
          <p:cNvPicPr>
            <a:picLocks noChangeAspect="1"/>
          </p:cNvPicPr>
          <p:nvPr/>
        </p:nvPicPr>
        <p:blipFill>
          <a:blip r:embed="rId5"/>
          <a:stretch>
            <a:fillRect/>
          </a:stretch>
        </p:blipFill>
        <p:spPr>
          <a:xfrm>
            <a:off x="918104" y="2617054"/>
            <a:ext cx="3025761" cy="2824999"/>
          </a:xfrm>
          <a:prstGeom prst="rect">
            <a:avLst/>
          </a:prstGeom>
        </p:spPr>
      </p:pic>
      <p:pic>
        <p:nvPicPr>
          <p:cNvPr id="11" name="Image 10">
            <a:extLst>
              <a:ext uri="{FF2B5EF4-FFF2-40B4-BE49-F238E27FC236}">
                <a16:creationId xmlns:a16="http://schemas.microsoft.com/office/drawing/2014/main" id="{ACD91E4F-9115-7E97-83E4-0CFE1C638C71}"/>
              </a:ext>
            </a:extLst>
          </p:cNvPr>
          <p:cNvPicPr>
            <a:picLocks noChangeAspect="1"/>
          </p:cNvPicPr>
          <p:nvPr/>
        </p:nvPicPr>
        <p:blipFill>
          <a:blip r:embed="rId6"/>
          <a:stretch>
            <a:fillRect/>
          </a:stretch>
        </p:blipFill>
        <p:spPr>
          <a:xfrm>
            <a:off x="7435255" y="6110155"/>
            <a:ext cx="1702425" cy="2420097"/>
          </a:xfrm>
          <a:prstGeom prst="rect">
            <a:avLst/>
          </a:prstGeom>
        </p:spPr>
      </p:pic>
      <p:pic>
        <p:nvPicPr>
          <p:cNvPr id="14" name="Image 13">
            <a:extLst>
              <a:ext uri="{FF2B5EF4-FFF2-40B4-BE49-F238E27FC236}">
                <a16:creationId xmlns:a16="http://schemas.microsoft.com/office/drawing/2014/main" id="{CDD1E5D7-C4BE-D8D3-7082-5386423B9B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2367" y="2547004"/>
            <a:ext cx="2727325" cy="2420097"/>
          </a:xfrm>
          <a:prstGeom prst="rect">
            <a:avLst/>
          </a:prstGeom>
        </p:spPr>
      </p:pic>
      <p:pic>
        <p:nvPicPr>
          <p:cNvPr id="15" name="Image 14">
            <a:extLst>
              <a:ext uri="{FF2B5EF4-FFF2-40B4-BE49-F238E27FC236}">
                <a16:creationId xmlns:a16="http://schemas.microsoft.com/office/drawing/2014/main" id="{FBB3376D-1929-A3D2-F3B8-FAF5C44F07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07150" y="2428046"/>
            <a:ext cx="1417103" cy="2416971"/>
          </a:xfrm>
          <a:prstGeom prst="rect">
            <a:avLst/>
          </a:prstGeom>
        </p:spPr>
      </p:pic>
      <p:pic>
        <p:nvPicPr>
          <p:cNvPr id="21" name="Image 20">
            <a:extLst>
              <a:ext uri="{FF2B5EF4-FFF2-40B4-BE49-F238E27FC236}">
                <a16:creationId xmlns:a16="http://schemas.microsoft.com/office/drawing/2014/main" id="{325DAF67-1BA9-34F2-1087-1AE241F837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90866" y="6510118"/>
            <a:ext cx="2727325" cy="1694615"/>
          </a:xfrm>
          <a:prstGeom prst="rect">
            <a:avLst/>
          </a:prstGeom>
        </p:spPr>
      </p:pic>
      <p:pic>
        <p:nvPicPr>
          <p:cNvPr id="22" name="Image 21">
            <a:extLst>
              <a:ext uri="{FF2B5EF4-FFF2-40B4-BE49-F238E27FC236}">
                <a16:creationId xmlns:a16="http://schemas.microsoft.com/office/drawing/2014/main" id="{51574B89-DF27-17CC-C75B-53DF586DFD3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75099" y="5672884"/>
            <a:ext cx="1417103" cy="3294640"/>
          </a:xfrm>
          <a:prstGeom prst="rect">
            <a:avLst/>
          </a:prstGeom>
        </p:spPr>
      </p:pic>
      <p:pic>
        <p:nvPicPr>
          <p:cNvPr id="23" name="Image 22">
            <a:extLst>
              <a:ext uri="{FF2B5EF4-FFF2-40B4-BE49-F238E27FC236}">
                <a16:creationId xmlns:a16="http://schemas.microsoft.com/office/drawing/2014/main" id="{92264725-530B-B0EF-32BD-A73096A5A51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11321" y="6479507"/>
            <a:ext cx="2761245" cy="2089495"/>
          </a:xfrm>
          <a:prstGeom prst="rect">
            <a:avLst/>
          </a:prstGeom>
        </p:spPr>
      </p:pic>
      <p:pic>
        <p:nvPicPr>
          <p:cNvPr id="24" name="Image 23">
            <a:extLst>
              <a:ext uri="{FF2B5EF4-FFF2-40B4-BE49-F238E27FC236}">
                <a16:creationId xmlns:a16="http://schemas.microsoft.com/office/drawing/2014/main" id="{6C552947-8905-AB34-2298-ED46E979B32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01682" y="2617054"/>
            <a:ext cx="2092424" cy="2177088"/>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109187"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39"/>
            <a:ext cx="11940189" cy="6142292"/>
            <a:chOff x="1373134" y="3340063"/>
            <a:chExt cx="9181144" cy="472297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9035202" y="591667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9385322" y="5929987"/>
              <a:ext cx="1168956" cy="1544291"/>
            </a:xfrm>
            <a:prstGeom prst="rect">
              <a:avLst/>
            </a:prstGeom>
            <a:noFill/>
          </p:spPr>
          <p:txBody>
            <a:bodyPr wrap="square" rtlCol="0">
              <a:spAutoFit/>
            </a:bodyPr>
            <a:lstStyle/>
            <a:p>
              <a:pPr defTabSz="685834"/>
              <a:endParaRPr lang="fr-MA" sz="12451" b="1" dirty="0">
                <a:solidFill>
                  <a:prstClr val="black"/>
                </a:solidFill>
                <a:latin typeface="Dosis"/>
              </a:endParaRPr>
            </a:p>
          </p:txBody>
        </p:sp>
      </p:grpSp>
      <p:sp>
        <p:nvSpPr>
          <p:cNvPr id="37" name="ZoneTexte 36">
            <a:extLst>
              <a:ext uri="{FF2B5EF4-FFF2-40B4-BE49-F238E27FC236}">
                <a16:creationId xmlns:a16="http://schemas.microsoft.com/office/drawing/2014/main" id="{477BC671-EE8B-A384-F939-0EAF5C8C03A0}"/>
              </a:ext>
            </a:extLst>
          </p:cNvPr>
          <p:cNvSpPr txBox="1"/>
          <p:nvPr/>
        </p:nvSpPr>
        <p:spPr>
          <a:xfrm>
            <a:off x="2064890" y="2415747"/>
            <a:ext cx="972878" cy="2008370"/>
          </a:xfrm>
          <a:prstGeom prst="rect">
            <a:avLst/>
          </a:prstGeom>
          <a:noFill/>
        </p:spPr>
        <p:txBody>
          <a:bodyPr wrap="square" rtlCol="0">
            <a:spAutoFit/>
          </a:bodyPr>
          <a:lstStyle/>
          <a:p>
            <a:pPr defTabSz="685834"/>
            <a:r>
              <a:rPr lang="fr-MA" sz="12451" b="1" dirty="0">
                <a:solidFill>
                  <a:prstClr val="black"/>
                </a:solidFill>
                <a:latin typeface="Dosis"/>
              </a:rPr>
              <a:t>?</a:t>
            </a:r>
          </a:p>
        </p:txBody>
      </p:sp>
      <p:pic>
        <p:nvPicPr>
          <p:cNvPr id="11" name="Image 10">
            <a:extLst>
              <a:ext uri="{FF2B5EF4-FFF2-40B4-BE49-F238E27FC236}">
                <a16:creationId xmlns:a16="http://schemas.microsoft.com/office/drawing/2014/main" id="{E9B5716C-BC59-A362-B6AC-D92AAEE1A673}"/>
              </a:ext>
            </a:extLst>
          </p:cNvPr>
          <p:cNvPicPr>
            <a:picLocks noChangeAspect="1"/>
          </p:cNvPicPr>
          <p:nvPr/>
        </p:nvPicPr>
        <p:blipFill>
          <a:blip r:embed="rId4"/>
          <a:stretch>
            <a:fillRect/>
          </a:stretch>
        </p:blipFill>
        <p:spPr>
          <a:xfrm>
            <a:off x="7368205" y="5730004"/>
            <a:ext cx="1851209" cy="2631603"/>
          </a:xfrm>
          <a:prstGeom prst="rect">
            <a:avLst/>
          </a:prstGeom>
        </p:spPr>
      </p:pic>
      <p:pic>
        <p:nvPicPr>
          <p:cNvPr id="13" name="Image 12">
            <a:extLst>
              <a:ext uri="{FF2B5EF4-FFF2-40B4-BE49-F238E27FC236}">
                <a16:creationId xmlns:a16="http://schemas.microsoft.com/office/drawing/2014/main" id="{18DC95E4-3C09-17DB-2F3A-2571E49D40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6851" y="2187651"/>
            <a:ext cx="2713942" cy="2408222"/>
          </a:xfrm>
          <a:prstGeom prst="rect">
            <a:avLst/>
          </a:prstGeom>
        </p:spPr>
      </p:pic>
      <p:pic>
        <p:nvPicPr>
          <p:cNvPr id="14" name="Image 13">
            <a:extLst>
              <a:ext uri="{FF2B5EF4-FFF2-40B4-BE49-F238E27FC236}">
                <a16:creationId xmlns:a16="http://schemas.microsoft.com/office/drawing/2014/main" id="{A7143D1D-03CB-3D39-4178-5E682782F2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42306" y="2602710"/>
            <a:ext cx="1168620" cy="1993163"/>
          </a:xfrm>
          <a:prstGeom prst="rect">
            <a:avLst/>
          </a:prstGeom>
        </p:spPr>
      </p:pic>
      <p:pic>
        <p:nvPicPr>
          <p:cNvPr id="21" name="Image 20">
            <a:extLst>
              <a:ext uri="{FF2B5EF4-FFF2-40B4-BE49-F238E27FC236}">
                <a16:creationId xmlns:a16="http://schemas.microsoft.com/office/drawing/2014/main" id="{B96F8C7B-A20C-A773-C94D-B3AB4346F7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8325" y="5176689"/>
            <a:ext cx="1540952" cy="3582576"/>
          </a:xfrm>
          <a:prstGeom prst="rect">
            <a:avLst/>
          </a:prstGeom>
        </p:spPr>
      </p:pic>
      <p:pic>
        <p:nvPicPr>
          <p:cNvPr id="35" name="Image 34">
            <a:extLst>
              <a:ext uri="{FF2B5EF4-FFF2-40B4-BE49-F238E27FC236}">
                <a16:creationId xmlns:a16="http://schemas.microsoft.com/office/drawing/2014/main" id="{07DA859A-5EBB-AB01-67B1-35D1CD52AD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06416" y="5760535"/>
            <a:ext cx="3002565" cy="2272107"/>
          </a:xfrm>
          <a:prstGeom prst="rect">
            <a:avLst/>
          </a:prstGeom>
        </p:spPr>
      </p:pic>
      <p:pic>
        <p:nvPicPr>
          <p:cNvPr id="38" name="Image 37">
            <a:extLst>
              <a:ext uri="{FF2B5EF4-FFF2-40B4-BE49-F238E27FC236}">
                <a16:creationId xmlns:a16="http://schemas.microsoft.com/office/drawing/2014/main" id="{81503F6A-8C70-7D8E-BD55-ADD710B917E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14708" y="2269457"/>
            <a:ext cx="2085488" cy="2169871"/>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03FE-B7F8-3919-F912-92F954119F0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8DF7576-F413-5E6F-9445-1ABA308EAC49}"/>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9086DD8B-3554-C9EE-53BE-CD315FF59116}"/>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6533E789-7BD7-FF77-7336-C6EA55F770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4E676EF-867A-0CB5-477D-62882B101A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4C322D07-4C1D-2E55-5D56-DE0D61511B8A}"/>
              </a:ext>
            </a:extLst>
          </p:cNvPr>
          <p:cNvSpPr txBox="1"/>
          <p:nvPr/>
        </p:nvSpPr>
        <p:spPr>
          <a:xfrm>
            <a:off x="1550426" y="929438"/>
            <a:ext cx="10615145" cy="784830"/>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cs typeface="Microsoft Uighur" panose="02000000000000000000" pitchFamily="2" charset="-78"/>
              </a:rPr>
              <a:t>Les mots qui manquaient sont: lavabo - lit.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4287E917-0FA8-06E8-537D-D55A340DCCD4}"/>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761D1B3-BAF9-E032-ADF7-44A3E75E26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D55233FF-8186-4FDC-1F30-DAC71C998D4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40CC404-9D39-729D-031F-BB561FA8BB5C}"/>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A5FC21B5-1431-73BE-5AD8-DB20EE8B123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15D3CD6-577E-608D-52E0-D16AF5A826B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D3A5E1B-9F8D-B70E-EED4-C877DD28D1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96E7013F-2746-BC72-3BE3-C70930262E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sp>
        <p:nvSpPr>
          <p:cNvPr id="3" name="Ellipse 2">
            <a:extLst>
              <a:ext uri="{FF2B5EF4-FFF2-40B4-BE49-F238E27FC236}">
                <a16:creationId xmlns:a16="http://schemas.microsoft.com/office/drawing/2014/main" id="{CAB3E88A-546C-B535-3139-74B30B9DAF0B}"/>
              </a:ext>
            </a:extLst>
          </p:cNvPr>
          <p:cNvSpPr/>
          <p:nvPr/>
        </p:nvSpPr>
        <p:spPr>
          <a:xfrm>
            <a:off x="9949829" y="5143500"/>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9" name="Connecteur droit avec flèche 8">
            <a:extLst>
              <a:ext uri="{FF2B5EF4-FFF2-40B4-BE49-F238E27FC236}">
                <a16:creationId xmlns:a16="http://schemas.microsoft.com/office/drawing/2014/main" id="{6804A389-84B8-3775-8E16-2AD846BD555A}"/>
              </a:ext>
            </a:extLst>
          </p:cNvPr>
          <p:cNvCxnSpPr>
            <a:cxnSpLocks/>
          </p:cNvCxnSpPr>
          <p:nvPr/>
        </p:nvCxnSpPr>
        <p:spPr>
          <a:xfrm flipH="1">
            <a:off x="11582417" y="4035693"/>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57B5D48F-6DAE-AF7D-188A-0EF7B1209F89}"/>
              </a:ext>
            </a:extLst>
          </p:cNvPr>
          <p:cNvPicPr>
            <a:picLocks noChangeAspect="1"/>
          </p:cNvPicPr>
          <p:nvPr/>
        </p:nvPicPr>
        <p:blipFill>
          <a:blip r:embed="rId5"/>
          <a:stretch>
            <a:fillRect/>
          </a:stretch>
        </p:blipFill>
        <p:spPr>
          <a:xfrm>
            <a:off x="1536571" y="2553954"/>
            <a:ext cx="2666804" cy="2489859"/>
          </a:xfrm>
          <a:prstGeom prst="rect">
            <a:avLst/>
          </a:prstGeom>
        </p:spPr>
      </p:pic>
      <p:pic>
        <p:nvPicPr>
          <p:cNvPr id="15" name="Image 14">
            <a:extLst>
              <a:ext uri="{FF2B5EF4-FFF2-40B4-BE49-F238E27FC236}">
                <a16:creationId xmlns:a16="http://schemas.microsoft.com/office/drawing/2014/main" id="{639EEE25-1D8A-4AAE-A76A-1E8E79439727}"/>
              </a:ext>
            </a:extLst>
          </p:cNvPr>
          <p:cNvPicPr>
            <a:picLocks noChangeAspect="1"/>
          </p:cNvPicPr>
          <p:nvPr/>
        </p:nvPicPr>
        <p:blipFill>
          <a:blip r:embed="rId6"/>
          <a:stretch>
            <a:fillRect/>
          </a:stretch>
        </p:blipFill>
        <p:spPr>
          <a:xfrm>
            <a:off x="7991515" y="5741189"/>
            <a:ext cx="1662004" cy="2362637"/>
          </a:xfrm>
          <a:prstGeom prst="rect">
            <a:avLst/>
          </a:prstGeom>
        </p:spPr>
      </p:pic>
      <p:pic>
        <p:nvPicPr>
          <p:cNvPr id="21" name="Image 20">
            <a:extLst>
              <a:ext uri="{FF2B5EF4-FFF2-40B4-BE49-F238E27FC236}">
                <a16:creationId xmlns:a16="http://schemas.microsoft.com/office/drawing/2014/main" id="{2E744C5D-61C2-EA33-10E2-1C01EC0910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2323" y="2375940"/>
            <a:ext cx="2445333" cy="2169871"/>
          </a:xfrm>
          <a:prstGeom prst="rect">
            <a:avLst/>
          </a:prstGeom>
        </p:spPr>
      </p:pic>
      <p:pic>
        <p:nvPicPr>
          <p:cNvPr id="22" name="Image 21">
            <a:extLst>
              <a:ext uri="{FF2B5EF4-FFF2-40B4-BE49-F238E27FC236}">
                <a16:creationId xmlns:a16="http://schemas.microsoft.com/office/drawing/2014/main" id="{52558E15-2882-3140-2961-F6DC08398B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12115" y="2190350"/>
            <a:ext cx="1441269" cy="2458186"/>
          </a:xfrm>
          <a:prstGeom prst="rect">
            <a:avLst/>
          </a:prstGeom>
        </p:spPr>
      </p:pic>
      <p:pic>
        <p:nvPicPr>
          <p:cNvPr id="23" name="Image 22">
            <a:extLst>
              <a:ext uri="{FF2B5EF4-FFF2-40B4-BE49-F238E27FC236}">
                <a16:creationId xmlns:a16="http://schemas.microsoft.com/office/drawing/2014/main" id="{AAD88A3D-51C8-BE72-1951-014D968EBC2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93926" y="5975299"/>
            <a:ext cx="2469246" cy="1534259"/>
          </a:xfrm>
          <a:prstGeom prst="rect">
            <a:avLst/>
          </a:prstGeom>
        </p:spPr>
      </p:pic>
      <p:pic>
        <p:nvPicPr>
          <p:cNvPr id="24" name="Image 23">
            <a:extLst>
              <a:ext uri="{FF2B5EF4-FFF2-40B4-BE49-F238E27FC236}">
                <a16:creationId xmlns:a16="http://schemas.microsoft.com/office/drawing/2014/main" id="{1FF6CC25-DCE5-B72B-E125-F2EB2C5839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08644" y="5447352"/>
            <a:ext cx="1347532" cy="3132892"/>
          </a:xfrm>
          <a:prstGeom prst="rect">
            <a:avLst/>
          </a:prstGeom>
        </p:spPr>
      </p:pic>
      <p:pic>
        <p:nvPicPr>
          <p:cNvPr id="25" name="Image 24">
            <a:extLst>
              <a:ext uri="{FF2B5EF4-FFF2-40B4-BE49-F238E27FC236}">
                <a16:creationId xmlns:a16="http://schemas.microsoft.com/office/drawing/2014/main" id="{CDF3855D-8297-22BC-EB43-6AD389953CA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98504" y="6406675"/>
            <a:ext cx="2713017" cy="2053000"/>
          </a:xfrm>
          <a:prstGeom prst="rect">
            <a:avLst/>
          </a:prstGeom>
        </p:spPr>
      </p:pic>
      <p:pic>
        <p:nvPicPr>
          <p:cNvPr id="26" name="Image 25">
            <a:extLst>
              <a:ext uri="{FF2B5EF4-FFF2-40B4-BE49-F238E27FC236}">
                <a16:creationId xmlns:a16="http://schemas.microsoft.com/office/drawing/2014/main" id="{541492DC-134B-3109-03D3-1A5D427C347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14708" y="2269457"/>
            <a:ext cx="2085488" cy="2169871"/>
          </a:xfrm>
          <a:prstGeom prst="rect">
            <a:avLst/>
          </a:prstGeom>
        </p:spPr>
      </p:pic>
      <p:cxnSp>
        <p:nvCxnSpPr>
          <p:cNvPr id="11" name="Connecteur droit avec flèche 10">
            <a:extLst>
              <a:ext uri="{FF2B5EF4-FFF2-40B4-BE49-F238E27FC236}">
                <a16:creationId xmlns:a16="http://schemas.microsoft.com/office/drawing/2014/main" id="{389DAB03-0F13-B1F9-A74C-35D291CD50A3}"/>
              </a:ext>
            </a:extLst>
          </p:cNvPr>
          <p:cNvCxnSpPr>
            <a:cxnSpLocks/>
          </p:cNvCxnSpPr>
          <p:nvPr/>
        </p:nvCxnSpPr>
        <p:spPr>
          <a:xfrm flipH="1">
            <a:off x="3745395" y="1756774"/>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Ellipse 4">
            <a:extLst>
              <a:ext uri="{FF2B5EF4-FFF2-40B4-BE49-F238E27FC236}">
                <a16:creationId xmlns:a16="http://schemas.microsoft.com/office/drawing/2014/main" id="{4B4B2555-DE28-8F42-76C9-E1DC68F31FC2}"/>
              </a:ext>
            </a:extLst>
          </p:cNvPr>
          <p:cNvSpPr/>
          <p:nvPr/>
        </p:nvSpPr>
        <p:spPr>
          <a:xfrm>
            <a:off x="891790" y="1966321"/>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2423730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36164" y="-72814"/>
            <a:ext cx="13716000" cy="10286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586688" y="68161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90">
              <a:defRPr/>
            </a:pPr>
            <a:endParaRPr lang="fr-MA" sz="135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1203842" y="572288"/>
            <a:ext cx="12014426" cy="461665"/>
          </a:xfrm>
          <a:prstGeom prst="rect">
            <a:avLst/>
          </a:prstGeom>
          <a:noFill/>
        </p:spPr>
        <p:txBody>
          <a:bodyPr wrap="square" rtlCol="0">
            <a:spAutoFit/>
          </a:bodyPr>
          <a:lstStyle/>
          <a:p>
            <a:pPr defTabSz="1028778">
              <a:spcAft>
                <a:spcPts val="600"/>
              </a:spcAft>
              <a:defRPr/>
            </a:pPr>
            <a:r>
              <a:rPr lang="fr-FR" sz="2400" b="1" dirty="0">
                <a:solidFill>
                  <a:srgbClr val="A6A6A6"/>
                </a:solidFill>
                <a:latin typeface="Calibri"/>
              </a:rPr>
              <a:t>À la maison, écrivez, les mots du vocabulaire que nous avons vus aujourd’hui. La page  10.</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36166" y="-72815"/>
          <a:ext cx="13344919" cy="685800"/>
        </p:xfrm>
        <a:graphic>
          <a:graphicData uri="http://schemas.openxmlformats.org/drawingml/2006/table">
            <a:tbl>
              <a:tblPr firstRow="1" bandRow="1">
                <a:tableStyleId>{5C22544A-7EE6-4342-B048-85BDC9FD1C3A}</a:tableStyleId>
              </a:tblPr>
              <a:tblGrid>
                <a:gridCol w="2224154">
                  <a:extLst>
                    <a:ext uri="{9D8B030D-6E8A-4147-A177-3AD203B41FA5}">
                      <a16:colId xmlns:a16="http://schemas.microsoft.com/office/drawing/2014/main" val="1026576551"/>
                    </a:ext>
                  </a:extLst>
                </a:gridCol>
                <a:gridCol w="2224154">
                  <a:extLst>
                    <a:ext uri="{9D8B030D-6E8A-4147-A177-3AD203B41FA5}">
                      <a16:colId xmlns:a16="http://schemas.microsoft.com/office/drawing/2014/main" val="1915038765"/>
                    </a:ext>
                  </a:extLst>
                </a:gridCol>
                <a:gridCol w="2224154">
                  <a:extLst>
                    <a:ext uri="{9D8B030D-6E8A-4147-A177-3AD203B41FA5}">
                      <a16:colId xmlns:a16="http://schemas.microsoft.com/office/drawing/2014/main" val="2262048582"/>
                    </a:ext>
                  </a:extLst>
                </a:gridCol>
                <a:gridCol w="2535375">
                  <a:extLst>
                    <a:ext uri="{9D8B030D-6E8A-4147-A177-3AD203B41FA5}">
                      <a16:colId xmlns:a16="http://schemas.microsoft.com/office/drawing/2014/main" val="2897137454"/>
                    </a:ext>
                  </a:extLst>
                </a:gridCol>
                <a:gridCol w="2482556">
                  <a:extLst>
                    <a:ext uri="{9D8B030D-6E8A-4147-A177-3AD203B41FA5}">
                      <a16:colId xmlns:a16="http://schemas.microsoft.com/office/drawing/2014/main" val="2418460758"/>
                    </a:ext>
                  </a:extLst>
                </a:gridCol>
                <a:gridCol w="165452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solidFill>
                          <a:latin typeface="Dosis" pitchFamily="2" charset="0"/>
                        </a:rPr>
                        <a:t>2. </a:t>
                      </a:r>
                      <a:r>
                        <a:rPr lang="fr-FR" sz="2000" b="1" kern="1200" dirty="0">
                          <a:solidFill>
                            <a:schemeClr val="bg1"/>
                          </a:solidFill>
                          <a:latin typeface="Dosis" pitchFamily="2" charset="0"/>
                          <a:ea typeface="+mn-ea"/>
                          <a:cs typeface="+mn-cs"/>
                        </a:rPr>
                        <a:t>Vocabulaire</a:t>
                      </a:r>
                      <a:endParaRPr lang="fr-FR" sz="20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022577" y="770492"/>
            <a:ext cx="1715546" cy="16161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4121100" y="1123386"/>
            <a:ext cx="5181600" cy="1206099"/>
          </a:xfrm>
          <a:prstGeom prst="rect">
            <a:avLst/>
          </a:prstGeom>
        </p:spPr>
        <p:txBody>
          <a:bodyPr wrap="square" lIns="0" tIns="0" rIns="0" bIns="0" rtlCol="0" anchor="t">
            <a:spAutoFit/>
          </a:bodyPr>
          <a:lstStyle/>
          <a:p>
            <a:pPr algn="ctr" defTabSz="685869">
              <a:lnSpc>
                <a:spcPts val="111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6" name="Image 5">
            <a:extLst>
              <a:ext uri="{FF2B5EF4-FFF2-40B4-BE49-F238E27FC236}">
                <a16:creationId xmlns:a16="http://schemas.microsoft.com/office/drawing/2014/main" id="{63C72412-A986-3578-604B-6C6F48882FB5}"/>
              </a:ext>
            </a:extLst>
          </p:cNvPr>
          <p:cNvPicPr>
            <a:picLocks noChangeAspect="1"/>
          </p:cNvPicPr>
          <p:nvPr/>
        </p:nvPicPr>
        <p:blipFill>
          <a:blip r:embed="rId14"/>
          <a:stretch>
            <a:fillRect/>
          </a:stretch>
        </p:blipFill>
        <p:spPr>
          <a:xfrm>
            <a:off x="4340581" y="2824426"/>
            <a:ext cx="4803419" cy="6290599"/>
          </a:xfrm>
          <a:prstGeom prst="rect">
            <a:avLst/>
          </a:prstGeom>
          <a:ln w="28575">
            <a:solidFill>
              <a:schemeClr val="tx1"/>
            </a:solidFill>
          </a:ln>
        </p:spPr>
      </p:pic>
      <p:sp>
        <p:nvSpPr>
          <p:cNvPr id="9" name="Rectangle 8">
            <a:extLst>
              <a:ext uri="{FF2B5EF4-FFF2-40B4-BE49-F238E27FC236}">
                <a16:creationId xmlns:a16="http://schemas.microsoft.com/office/drawing/2014/main" id="{BE0ADD85-9A40-C143-5395-2FF0B6AF2A73}"/>
              </a:ext>
            </a:extLst>
          </p:cNvPr>
          <p:cNvSpPr/>
          <p:nvPr/>
        </p:nvSpPr>
        <p:spPr>
          <a:xfrm>
            <a:off x="1203842" y="5829300"/>
            <a:ext cx="1996558" cy="5088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t>Loup</a:t>
            </a:r>
            <a:endParaRPr lang="fr-MA" sz="3200" dirty="0"/>
          </a:p>
        </p:txBody>
      </p:sp>
      <p:sp>
        <p:nvSpPr>
          <p:cNvPr id="12" name="Ellipse 11">
            <a:extLst>
              <a:ext uri="{FF2B5EF4-FFF2-40B4-BE49-F238E27FC236}">
                <a16:creationId xmlns:a16="http://schemas.microsoft.com/office/drawing/2014/main" id="{DF7859CB-7BA0-D804-1B4C-08A37D752299}"/>
              </a:ext>
            </a:extLst>
          </p:cNvPr>
          <p:cNvSpPr/>
          <p:nvPr/>
        </p:nvSpPr>
        <p:spPr>
          <a:xfrm>
            <a:off x="5715000" y="4229100"/>
            <a:ext cx="762000" cy="762000"/>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4" name="Connecteur droit avec flèche 13">
            <a:extLst>
              <a:ext uri="{FF2B5EF4-FFF2-40B4-BE49-F238E27FC236}">
                <a16:creationId xmlns:a16="http://schemas.microsoft.com/office/drawing/2014/main" id="{65C43962-4913-F5E1-66F1-6E26AAAD30F9}"/>
              </a:ext>
            </a:extLst>
          </p:cNvPr>
          <p:cNvCxnSpPr>
            <a:stCxn id="9" idx="0"/>
            <a:endCxn id="12" idx="3"/>
          </p:cNvCxnSpPr>
          <p:nvPr/>
        </p:nvCxnSpPr>
        <p:spPr>
          <a:xfrm flipV="1">
            <a:off x="2202121" y="4762500"/>
            <a:ext cx="3589079" cy="10668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54AC1262-0E51-6C01-29D6-E75CB249C31F}"/>
              </a:ext>
            </a:extLst>
          </p:cNvPr>
          <p:cNvSpPr/>
          <p:nvPr/>
        </p:nvSpPr>
        <p:spPr>
          <a:xfrm>
            <a:off x="6324600" y="3944857"/>
            <a:ext cx="533400" cy="250073"/>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Flèche : droite 31">
            <a:extLst>
              <a:ext uri="{FF2B5EF4-FFF2-40B4-BE49-F238E27FC236}">
                <a16:creationId xmlns:a16="http://schemas.microsoft.com/office/drawing/2014/main" id="{22AA6AAE-E519-4F16-0D89-D24EB6C6117C}"/>
              </a:ext>
            </a:extLst>
          </p:cNvPr>
          <p:cNvSpPr/>
          <p:nvPr/>
        </p:nvSpPr>
        <p:spPr>
          <a:xfrm>
            <a:off x="3675218" y="3821404"/>
            <a:ext cx="1053435" cy="2500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700"/>
          </a:p>
        </p:txBody>
      </p:sp>
    </p:spTree>
    <p:extLst>
      <p:ext uri="{BB962C8B-B14F-4D97-AF65-F5344CB8AC3E}">
        <p14:creationId xmlns:p14="http://schemas.microsoft.com/office/powerpoint/2010/main" val="228942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simples avec f - l</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Tree>
    <p:extLst>
      <p:ext uri="{BB962C8B-B14F-4D97-AF65-F5344CB8AC3E}">
        <p14:creationId xmlns:p14="http://schemas.microsoft.com/office/powerpoint/2010/main" val="527366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507892" y="534733"/>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400110"/>
          </a:xfrm>
          <a:prstGeom prst="rect">
            <a:avLst/>
          </a:prstGeom>
          <a:noFill/>
        </p:spPr>
        <p:txBody>
          <a:bodyPr wrap="square">
            <a:spAutoFit/>
          </a:bodyPr>
          <a:lstStyle/>
          <a:p>
            <a:pPr lvl="0"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syllabes simples , puis des mots simples avec la lettres: </a:t>
            </a:r>
            <a:r>
              <a:rPr lang="fr-FR" sz="2000" b="1" dirty="0" err="1">
                <a:solidFill>
                  <a:schemeClr val="bg1">
                    <a:lumMod val="65000"/>
                  </a:schemeClr>
                </a:solidFill>
                <a:latin typeface="Dosis" panose="02010703020202060003" pitchFamily="2" charset="0"/>
                <a:cs typeface="Microsoft Uighur" panose="02000000000000000000" pitchFamily="2" charset="-78"/>
              </a:rPr>
              <a:t>l;f</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
        <p:nvSpPr>
          <p:cNvPr id="4" name="ZoneTexte 3">
            <a:extLst>
              <a:ext uri="{FF2B5EF4-FFF2-40B4-BE49-F238E27FC236}">
                <a16:creationId xmlns:a16="http://schemas.microsoft.com/office/drawing/2014/main" id="{72FD3E6A-D61F-B5A3-C7E3-7EF1FAC41D49}"/>
              </a:ext>
            </a:extLst>
          </p:cNvPr>
          <p:cNvSpPr txBox="1"/>
          <p:nvPr/>
        </p:nvSpPr>
        <p:spPr>
          <a:xfrm>
            <a:off x="2264430" y="2927434"/>
            <a:ext cx="10549449" cy="3970318"/>
          </a:xfrm>
          <a:prstGeom prst="rect">
            <a:avLst/>
          </a:prstGeom>
          <a:noFill/>
        </p:spPr>
        <p:txBody>
          <a:bodyPr wrap="square">
            <a:spAutoFit/>
          </a:bodyPr>
          <a:lstStyle/>
          <a:p>
            <a:pPr algn="ctr"/>
            <a:r>
              <a:rPr lang="fr-MA" sz="6000" b="1" dirty="0">
                <a:solidFill>
                  <a:srgbClr val="FF0000"/>
                </a:solidFill>
                <a:latin typeface="Dosis" pitchFamily="2" charset="0"/>
              </a:rPr>
              <a:t>    f</a:t>
            </a:r>
            <a:r>
              <a:rPr lang="fr-MA" sz="6000" b="1" dirty="0">
                <a:solidFill>
                  <a:srgbClr val="FCBF18"/>
                </a:solidFill>
                <a:latin typeface="Dosis" pitchFamily="2" charset="0"/>
              </a:rPr>
              <a:t>     </a:t>
            </a:r>
            <a:r>
              <a:rPr lang="fr-MA" sz="6000" b="1" dirty="0">
                <a:solidFill>
                  <a:srgbClr val="FF0000"/>
                </a:solidFill>
                <a:latin typeface="Dosis" pitchFamily="2" charset="0"/>
              </a:rPr>
              <a:t>l   </a:t>
            </a:r>
          </a:p>
          <a:p>
            <a:pPr algn="ctr"/>
            <a:r>
              <a:rPr lang="fr-MA" sz="6000" b="1" dirty="0">
                <a:solidFill>
                  <a:schemeClr val="accent3">
                    <a:lumMod val="75000"/>
                  </a:schemeClr>
                </a:solidFill>
                <a:latin typeface="Dosis" pitchFamily="2" charset="0"/>
              </a:rPr>
              <a:t> a /o/u/i /e/é/ou</a:t>
            </a:r>
            <a:endParaRPr lang="en-US" sz="6000" b="1" dirty="0">
              <a:solidFill>
                <a:schemeClr val="accent3">
                  <a:lumMod val="75000"/>
                </a:schemeClr>
              </a:solidFill>
              <a:latin typeface="Dosis" pitchFamily="2" charset="0"/>
            </a:endParaRPr>
          </a:p>
          <a:p>
            <a:endParaRPr lang="en-US" sz="6000" b="1" dirty="0">
              <a:solidFill>
                <a:schemeClr val="accent3">
                  <a:lumMod val="75000"/>
                </a:schemeClr>
              </a:solidFill>
              <a:latin typeface="Dosis" pitchFamily="2" charset="0"/>
            </a:endParaRPr>
          </a:p>
          <a:p>
            <a:endParaRPr lang="fr-MA" sz="72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2626793" y="2154685"/>
            <a:ext cx="10403407" cy="4360415"/>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412724" y="3993273"/>
            <a:ext cx="3509450"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31B78-0ED6-17B3-AA59-2ECC3E4849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53B04F-0E16-852C-7457-B68239CE9B4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8A91E-C408-4E19-2604-55A18049B70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30B1AB8-56C1-4D2C-645D-24B7B4D923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BDDADA-1261-A893-7878-601AB85C2F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FA5C388F-AA29-5BD4-6BFB-EE72D8BB2585}"/>
              </a:ext>
            </a:extLst>
          </p:cNvPr>
          <p:cNvSpPr txBox="1"/>
          <p:nvPr/>
        </p:nvSpPr>
        <p:spPr>
          <a:xfrm>
            <a:off x="1462547" y="723586"/>
            <a:ext cx="10615145" cy="7078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Lisons ces lettres.</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 </a:t>
            </a:r>
            <a:r>
              <a:rPr lang="fr-FR" sz="2000" b="1" i="1" dirty="0">
                <a:solidFill>
                  <a:schemeClr val="bg1">
                    <a:lumMod val="65000"/>
                  </a:schemeClr>
                </a:solidFill>
                <a:latin typeface="Dosis" panose="02010703020202060003" pitchFamily="2" charset="0"/>
                <a:cs typeface="Microsoft Uighur" panose="02000000000000000000" pitchFamily="2" charset="-78"/>
              </a:rPr>
              <a:t>Di</a:t>
            </a:r>
            <a:r>
              <a:rPr lang="fr-FR" sz="2000" i="1" dirty="0">
                <a:solidFill>
                  <a:schemeClr val="bg1">
                    <a:lumMod val="65000"/>
                  </a:schemeClr>
                </a:solidFill>
                <a:latin typeface="Dosis" panose="02010703020202060003" pitchFamily="2" charset="0"/>
                <a:cs typeface="Microsoft Uighur" panose="02000000000000000000" pitchFamily="2" charset="-78"/>
              </a:rPr>
              <a:t>re le nom et le son que fait chaque lettre.</a:t>
            </a:r>
          </a:p>
        </p:txBody>
      </p:sp>
      <p:grpSp>
        <p:nvGrpSpPr>
          <p:cNvPr id="27" name="Groupe 26">
            <a:extLst>
              <a:ext uri="{FF2B5EF4-FFF2-40B4-BE49-F238E27FC236}">
                <a16:creationId xmlns:a16="http://schemas.microsoft.com/office/drawing/2014/main" id="{D886B249-20C8-0AC0-9E01-E0D2FCB1115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37D32A9-0EAE-4110-8350-A296CF61AB3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CA01-55C3-67D7-CB3B-7FD2EBA9F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835309B-2D3D-536E-AB83-95C3E5FCA3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3FC582-875E-F72E-5262-105F940CC52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35E0545-75D0-15AA-A20E-A1CBB3B19E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618C76E-4B35-9F10-59F1-F331AECF4D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8C2EC7A-B7C3-7FC3-AD3E-51050DF7C8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76497C-C9F5-C2C3-401C-7393FAAF2B3F}"/>
              </a:ext>
            </a:extLst>
          </p:cNvPr>
          <p:cNvSpPr txBox="1"/>
          <p:nvPr/>
        </p:nvSpPr>
        <p:spPr>
          <a:xfrm>
            <a:off x="881201" y="2690714"/>
            <a:ext cx="11615599" cy="4062651"/>
          </a:xfrm>
          <a:prstGeom prst="rect">
            <a:avLst/>
          </a:prstGeom>
          <a:noFill/>
        </p:spPr>
        <p:txBody>
          <a:bodyPr wrap="square" rtlCol="0">
            <a:spAutoFit/>
          </a:bodyPr>
          <a:lstStyle/>
          <a:p>
            <a:pPr algn="ctr" defTabSz="1028752">
              <a:defRPr/>
            </a:pPr>
            <a:r>
              <a:rPr lang="fr-FR" sz="25800" b="1" kern="0" spc="480" dirty="0">
                <a:solidFill>
                  <a:srgbClr val="FF0000"/>
                </a:solidFill>
                <a:latin typeface="Dosis" pitchFamily="2" charset="0"/>
              </a:rPr>
              <a:t>l    f</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7202279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E006-96CC-1B52-7267-DC6AAF4F0D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D02EC-9990-8EA2-E45A-7CEDA94EF8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41E91E5-8D8D-1032-9FEC-DA0CA198C92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C7157-747C-9B5D-2235-D19FF31F2E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22F7418-255E-F19B-6955-2E99F77EBE8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9EE316-8F82-D89F-2CE6-E9BA8A2B32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BE8D51C-F33F-2943-DDA2-56997B9210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83DCE6-A443-A9A7-06B6-06EFF9DAFE0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A33EA8-02C4-BACF-292E-CF459A139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FD34444-4DC1-5948-FA05-1A29100620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E78B965-7BFF-E967-D221-4933CECCCA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9DC52B-9FFA-69B2-E2F2-AD2EE2CC4D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9934E2-29BB-CE91-311A-4B9D313BA9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8334613-CC3F-2578-78BF-887B3B687999}"/>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1019919-5728-279E-0585-34E40BE48209}"/>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D50E6710-7CF3-9F48-7840-1755D6E34EAB}"/>
              </a:ext>
            </a:extLst>
          </p:cNvPr>
          <p:cNvSpPr txBox="1"/>
          <p:nvPr/>
        </p:nvSpPr>
        <p:spPr>
          <a:xfrm>
            <a:off x="1456998" y="1283745"/>
            <a:ext cx="10690262" cy="707886"/>
          </a:xfrm>
          <a:prstGeom prst="rect">
            <a:avLst/>
          </a:prstGeom>
          <a:noFill/>
        </p:spPr>
        <p:txBody>
          <a:bodyPr wrap="square">
            <a:spAutoFit/>
          </a:bodyPr>
          <a:lstStyle/>
          <a:p>
            <a:pPr defTabSz="685834"/>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FB002D2-99EB-75D4-DDC1-C0774B6E712C}"/>
              </a:ext>
            </a:extLst>
          </p:cNvPr>
          <p:cNvSpPr txBox="1"/>
          <p:nvPr/>
        </p:nvSpPr>
        <p:spPr>
          <a:xfrm>
            <a:off x="1332418" y="854335"/>
            <a:ext cx="11099623" cy="477054"/>
          </a:xfrm>
          <a:prstGeom prst="rect">
            <a:avLst/>
          </a:prstGeom>
          <a:noFill/>
        </p:spPr>
        <p:txBody>
          <a:bodyPr wrap="square">
            <a:spAutoFit/>
          </a:bodyPr>
          <a:lstStyle/>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400" b="1" dirty="0">
                <a:solidFill>
                  <a:prstClr val="white">
                    <a:lumMod val="65000"/>
                  </a:prstClr>
                </a:solidFill>
                <a:latin typeface="Calibri"/>
              </a:rPr>
              <a:t> </a:t>
            </a:r>
            <a:r>
              <a:rPr lang="fr-MA" sz="2400" b="1" dirty="0">
                <a:solidFill>
                  <a:schemeClr val="bg1">
                    <a:lumMod val="65000"/>
                  </a:schemeClr>
                </a:solidFill>
                <a:latin typeface="Dosis" panose="02010703020202060003" pitchFamily="2" charset="0"/>
                <a:cs typeface="Microsoft Uighur" panose="02000000000000000000" pitchFamily="2" charset="-78"/>
              </a:rPr>
              <a:t>l » « a » Lison ensemble: « l » « a » </a:t>
            </a:r>
            <a:endParaRPr lang="fr-FR" sz="24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17184846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BE107586-A0C0-09B9-B225-817144F99D63}"/>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000" b="1" dirty="0">
                <a:solidFill>
                  <a:schemeClr val="bg1">
                    <a:lumMod val="65000"/>
                  </a:schemeClr>
                </a:solidFill>
                <a:latin typeface="Dosis" panose="02010703020202060003" pitchFamily="2" charset="0"/>
                <a:cs typeface="Microsoft Uighur" panose="02000000000000000000" pitchFamily="2" charset="-78"/>
              </a:rPr>
              <a:t>La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a , ça fait </a:t>
            </a:r>
            <a:r>
              <a:rPr lang="fr-MA" sz="2000" b="1" dirty="0">
                <a:solidFill>
                  <a:schemeClr val="bg1">
                    <a:lumMod val="65000"/>
                  </a:schemeClr>
                </a:solidFill>
                <a:latin typeface="Dosis" panose="02010703020202060003" pitchFamily="2" charset="0"/>
                <a:cs typeface="Microsoft Uighur" panose="02000000000000000000" pitchFamily="2" charset="-78"/>
              </a:rPr>
              <a:t>« la », « l »  « a » « la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l » « a » « la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F812A-4F5A-0C5F-C0C0-BB078AEE6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F1DBB8-F857-CEDA-5A5D-D96598F8627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C40540D-91CB-7549-A701-91FFC69987A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A0F7AAB-009E-0A77-A46E-CBB3E06EF6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25C9B3-D5F0-4E3A-91B0-BA1F907D65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73292D-FB81-0C96-80F2-D4A5638E02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CE4E5DC-2DD4-A73F-26BB-9C32325180C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9F9EB24-8211-529E-B917-AF89E60B59E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88A661-73EC-604F-1A50-A673C218D8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10A607-0D1C-FC57-B12C-B805BC5443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BD9C89-DD58-AB7E-1227-EF96D4AD63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3AFB68-98A6-49D1-E0FC-0A4BB879C5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8BE5EF0-340E-687C-9627-E937FBEDE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957C290B-7370-22F3-700F-A9CD635F4EC0}"/>
              </a:ext>
            </a:extLst>
          </p:cNvPr>
          <p:cNvSpPr txBox="1"/>
          <p:nvPr/>
        </p:nvSpPr>
        <p:spPr>
          <a:xfrm>
            <a:off x="2362200" y="3130725"/>
            <a:ext cx="8381999"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       </a:t>
            </a: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0F517F3-5B01-0CA2-0161-4B8B04EFA20E}"/>
              </a:ext>
            </a:extLst>
          </p:cNvPr>
          <p:cNvSpPr txBox="1"/>
          <p:nvPr/>
        </p:nvSpPr>
        <p:spPr>
          <a:xfrm>
            <a:off x="1196425" y="811081"/>
            <a:ext cx="12950660" cy="450123"/>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 » « u ». 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u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1438385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AEDB1-7CB2-4826-364B-7FF75A8A88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32B728-BDDF-8DCD-0141-5AC582F4FE1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169E4B4-F5FA-53DF-9F50-DA1793CDC9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A96808C-0593-3770-078E-45ECD04C66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4B2C67-A1D3-05EC-FDA4-115143D291F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36C475E-A6C2-CA03-FEA0-5D529B8B5A4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6480B7D-A48A-A5DC-6D8D-BE97F20EDA7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8942A6C-95B6-AE4E-1C1A-86C464AD5D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CA6830-231A-A534-C1A3-FDB07E27DA8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DA5370-21A4-DB9F-96B8-99452E5198C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DFF5E0-FC5A-C3C1-7F28-1E16962D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E0B116-E6D0-E1FE-383F-8C39835A96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3340B1D-D300-239C-32EE-DA9BBB0652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F1289087-C4CD-86FD-95F5-40064007DA4D}"/>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412BF6B-38B6-86B7-947C-8785B92C5291}"/>
              </a:ext>
            </a:extLst>
          </p:cNvPr>
          <p:cNvSpPr txBox="1"/>
          <p:nvPr/>
        </p:nvSpPr>
        <p:spPr>
          <a:xfrm>
            <a:off x="1196425"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lo »</a:t>
            </a:r>
            <a:r>
              <a:rPr lang="fr-FR" sz="2400" b="1" dirty="0">
                <a:solidFill>
                  <a:schemeClr val="bg1">
                    <a:lumMod val="65000"/>
                  </a:schemeClr>
                </a:solidFill>
                <a:latin typeface="Dosis" panose="02010703020202060003" pitchFamily="2" charset="0"/>
                <a:cs typeface="Microsoft Uighur" panose="02000000000000000000" pitchFamily="2" charset="-78"/>
              </a:rPr>
              <a:t>.  la lettre  l est suivie de la lettre  o , font </a:t>
            </a:r>
            <a:r>
              <a:rPr lang="fr-MA" sz="2400" b="1" dirty="0">
                <a:solidFill>
                  <a:schemeClr val="bg1">
                    <a:lumMod val="65000"/>
                  </a:schemeClr>
                </a:solidFill>
                <a:latin typeface="Dosis" panose="02010703020202060003" pitchFamily="2" charset="0"/>
                <a:cs typeface="Microsoft Uighur" panose="02000000000000000000" pitchFamily="2" charset="-78"/>
              </a:rPr>
              <a:t>« lo » « l »  « o » «lo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o » « lo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5147349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0024-C6C6-9114-60C8-BEBD6AB95A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199BE-A3FE-6D6A-F8C0-E6AEDA97B07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D81E025-7B8B-EA19-AF1A-DCB035176B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985AB0-35F1-6BE6-0EA3-CD00E1CB0A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C7CB1-400A-03BF-E9E5-F6B9F827F1C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FBAE5-3902-005F-9591-1501D31D3F2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07B8D4-CFC1-8CC7-6492-6FE4E70D41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F7E2B9-0BC8-2A1D-A4EA-4399619C4F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3D8441-C715-AC50-4448-764278ACFC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440-FC8B-3150-61A5-3CAA7B306B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B693280-3E0A-EB87-869A-7126E81C14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23DA26-99C7-B218-03C6-AE3FD92D76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49C2316-B3E8-E6E2-88D1-1FD4F6E9D3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B4A8405-96A4-A4C2-467E-1E737EA364DA}"/>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0CC835E-C746-F3FB-DD79-149105DF868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4E460300-01E3-E9E6-5968-87B60D19910E}"/>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531A0B9-3CCA-1DC8-B80C-7AE0D67AD604}"/>
              </a:ext>
            </a:extLst>
          </p:cNvPr>
          <p:cNvSpPr txBox="1"/>
          <p:nvPr/>
        </p:nvSpPr>
        <p:spPr>
          <a:xfrm>
            <a:off x="1488576" y="860981"/>
            <a:ext cx="11099623" cy="450123"/>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o » « l » qui veut  lire les lettres ? </a:t>
            </a:r>
            <a:endParaRPr lang="fr-FR" sz="24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840689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D276-E675-07B0-4EAE-7E8853A63A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2236B8-3851-41D0-3265-A74AA72C1D5A}"/>
              </a:ext>
            </a:extLst>
          </p:cNvPr>
          <p:cNvSpPr/>
          <p:nvPr/>
        </p:nvSpPr>
        <p:spPr>
          <a:xfrm>
            <a:off x="-1" y="27467"/>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138229-78CF-ACF9-F6F0-01758DC3EF7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562000F-8944-23FD-FB20-AFFE75A067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087D6D-9526-773E-BB78-C8EC94A44E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29EB7D-3224-C7E7-F860-AA051DB07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18ED39-3B9A-A3E2-FF88-B155EBD350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6EEA709-9CF9-34FB-48FE-392B93EB5BA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F4D7EE0-A0F3-B166-3BDA-00148BE793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05784BE-031E-1877-7D1A-8ED9ECA052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CB8CC4-4E39-C93D-0CFA-D65B58B2EB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CA50FE-48A6-593D-3312-0EE5875DC2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1A3D764-92AF-2BDF-5867-3782C2811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15D62943-0992-06D7-C07D-E03D3B12F35C}"/>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o</a:t>
            </a:r>
            <a:r>
              <a:rPr lang="fr-FR" sz="25800" b="1" kern="0" spc="480" dirty="0" err="1">
                <a:solidFill>
                  <a:srgbClr val="FFC000"/>
                </a:solidFill>
                <a:latin typeface="Dosis" pitchFamily="2" charset="0"/>
              </a:rPr>
              <a:t>l</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3416D69B-DDE6-5273-0E65-89BF53BF7FC4}"/>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o  est suivie  de la lettre  l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 « o»  « l » « </a:t>
            </a:r>
            <a:r>
              <a:rPr lang="fr-MA" sz="2000" b="1" dirty="0" err="1">
                <a:solidFill>
                  <a:schemeClr val="bg1">
                    <a:lumMod val="65000"/>
                  </a:schemeClr>
                </a:solidFill>
                <a:latin typeface="Dosis" panose="02010703020202060003" pitchFamily="2" charset="0"/>
                <a:cs typeface="Microsoft Uighur" panose="02000000000000000000" pitchFamily="2" charset="-78"/>
              </a:rPr>
              <a:t>ol</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o » « l» « </a:t>
            </a:r>
            <a:r>
              <a:rPr lang="fr-FR" sz="2000" b="1" dirty="0" err="1">
                <a:solidFill>
                  <a:schemeClr val="bg1">
                    <a:lumMod val="65000"/>
                  </a:schemeClr>
                </a:solidFill>
                <a:latin typeface="Dosis" panose="02010703020202060003" pitchFamily="2" charset="0"/>
                <a:cs typeface="Microsoft Uighur" panose="02000000000000000000" pitchFamily="2" charset="-78"/>
              </a:rPr>
              <a:t>ol</a:t>
            </a:r>
            <a:r>
              <a:rPr lang="fr-FR" sz="20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063304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43A-2942-510D-631F-EF55F3448B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D6CEDD-43CF-51E5-F300-042447EC6AC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84ECDB-EFDF-6639-9738-3EBA0B8DE8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541378-38F3-0E43-9117-4BDEB444466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158925E-BFC2-8C39-4ADA-5EBC2590BE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82F963-DCD5-90F7-2704-AFE74C83BC5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8FEA5E-6829-45AF-840C-3DEDCE649D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C0F8FA2-4099-1DFA-1D3E-769EC793011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9925B80-4E0C-6A3B-1F4E-B0FD15BA3A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F3FAC1-FC31-F26E-9C26-627168A1682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C50E72E-551E-812C-82D4-0E1813D0EB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C66F1E-20A9-D3CB-DFF9-CD6752ABAC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DE3ADD7-9626-2413-9E3E-21F3155F2B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F98188A-9518-6246-DC33-28E08EA4792C}"/>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402E5C7B-A5BC-D0F2-7166-CB178E96CA3B}"/>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78532B9D-18C4-9C6A-E51A-E88F53A2651D}"/>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f » « o » Lisons ensemble: « f »  « o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72328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99598"/>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marL="457200" indent="-457200" defTabSz="914445">
              <a:spcAft>
                <a:spcPts val="1800"/>
              </a:spcAft>
              <a:buFontTx/>
              <a:buChar char="-"/>
              <a:defRPr/>
            </a:pPr>
            <a:r>
              <a:rPr lang="fr-FR" sz="2800" dirty="0">
                <a:latin typeface="Dosis" pitchFamily="2" charset="0"/>
              </a:rPr>
              <a:t>lit- forêt – lavabo – fille - lire</a:t>
            </a:r>
            <a:r>
              <a:rPr lang="fr-FR" sz="3600" dirty="0">
                <a:latin typeface="Microsoft Uighur" panose="02000000000000000000" pitchFamily="2" charset="-78"/>
                <a:cs typeface="Microsoft Uighur" panose="02000000000000000000" pitchFamily="2" charset="-78"/>
              </a:rPr>
              <a:t> </a:t>
            </a:r>
            <a:r>
              <a:rPr lang="fr-FR" sz="2800" dirty="0">
                <a:latin typeface="Dosis" pitchFamily="2" charset="0"/>
              </a:rPr>
              <a:t>– lapin- loup- femme </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syllabe et mot simple avec </a:t>
            </a:r>
            <a:r>
              <a:rPr lang="fr-MA" sz="3200" dirty="0" err="1">
                <a:latin typeface="Dosis" pitchFamily="2" charset="0"/>
              </a:rPr>
              <a:t>l;f</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syllabe et mot simple avec </a:t>
            </a:r>
            <a:r>
              <a:rPr lang="fr-MA" sz="3200" dirty="0" err="1">
                <a:latin typeface="Dosis" pitchFamily="2" charset="0"/>
              </a:rPr>
              <a:t>l;f</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02269" y="6045327"/>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08546" y="688931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DD9-E03D-F180-D26F-DE6145F6EC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A6BC5-2581-B5BF-9F6F-270CB5C5D51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4B8D6D-9D7A-8AFC-B67B-DFEC122688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FFDAB57-A6B7-BA81-752F-E450B40A3F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DCF136-B71F-171F-A814-1B25CC01C67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EFA3EA4-D653-88B4-B38A-16602AC612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6C9F86-2CD2-96D0-7D48-70D37CD563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658D607-8D6C-05EC-7686-77D12DF41E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FF6FA7-C3AF-EF50-D59F-DFDF1BE78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067121-6EED-863C-E429-742A6201FE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A851CBF-605A-0EA2-53A5-5278762632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32FE-1D9C-36A7-0D4B-621D380A395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FB84FF-D757-19D8-A3A3-09E16C2C0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DD2A1B1-13B6-BFA8-8630-9B35BB35B34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97C7878-599E-BB52-EDAD-18A54E3E35F4}"/>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o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 « f »  « o » « </a:t>
            </a:r>
            <a:r>
              <a:rPr lang="fr-MA" sz="2000" b="1" dirty="0" err="1">
                <a:solidFill>
                  <a:schemeClr val="bg1">
                    <a:lumMod val="65000"/>
                  </a:schemeClr>
                </a:solidFill>
                <a:latin typeface="Dosis" panose="02010703020202060003" pitchFamily="2" charset="0"/>
                <a:cs typeface="Microsoft Uighur" panose="02000000000000000000" pitchFamily="2" charset="-78"/>
              </a:rPr>
              <a:t>fo</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f » « o »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961755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47CF-D131-89D7-10FE-D5AA9ADB62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775385-B5E8-D1D2-29D6-88A1C3027F8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E664565-3743-E89C-FDA4-D9F9B324E0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EE0BD93-00FE-20ED-2F64-5F0F89C5116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C8DBD2-5C43-6E30-ED50-F54E528B47E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38B501-0CDD-61DF-99A6-F61B18214A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1C44539-E9FF-2268-CBC6-41B2B8C686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D1101DE-08DB-DD87-B0C1-84C5F7DB79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13A4A0-F9D3-D44E-3F1E-1F38A6061F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6FDB1F-85C2-C43C-3727-1B1116F5CE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EC21CF-A101-D52B-76B3-639C0E0314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B15F9A-CA3A-BF12-201A-22C0F0962ED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0BB96F5-4BA7-012E-7AE7-F8D7B244BC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91B0CD1-CCD5-C794-7336-212AA601991F}"/>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A4FFB718-3150-CEB2-B619-367BF22C46A9}"/>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1123A9C-64A4-65DA-55F6-A4B5A0D9F7F8}"/>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90D3C6B9-A374-D45F-AD02-2540B4693D82}"/>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 » « f » qui veut lire les lettres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30005329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3DA-0E1A-1BF5-C52C-57531FC2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324E1D-B1CF-84AF-BF22-5AAD3170CD0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577BC-F2FF-A209-CCCC-86D1B2ED2C1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6D67C4-0EE7-8E7D-AD1C-CF72FE8433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4DE794A-51DE-8425-3E51-0E306D751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18C381-B149-C774-F2A8-C5414E1903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FEFC3-E0D5-32D0-BB23-6F52C86972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D8FDDB-BBBC-A826-D4E2-1D01DD5FBA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68B74E-3681-774F-D29C-13276BAD5A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E37985-7E6F-4431-0BFF-63D07094917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20BFFF-EFAF-6C2E-6EE3-E9FA2C0893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8157D8-FCE4-0C4E-5FC5-B651074AED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50D014-CD4D-E5D7-0873-8B850B4847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DC8947B-61FE-5F4B-DB1F-FBC0DF10C69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a</a:t>
            </a:r>
            <a:r>
              <a:rPr lang="fr-FR" sz="25800" b="1" kern="0" spc="480" dirty="0" err="1">
                <a:solidFill>
                  <a:srgbClr val="FFC000"/>
                </a:solidFill>
                <a:latin typeface="Dosis" pitchFamily="2" charset="0"/>
              </a:rPr>
              <a:t>f</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FD19C163-ECB4-760E-1501-29F2841D701E}"/>
              </a:ext>
            </a:extLst>
          </p:cNvPr>
          <p:cNvSpPr txBox="1"/>
          <p:nvPr/>
        </p:nvSpPr>
        <p:spPr>
          <a:xfrm>
            <a:off x="1209213" y="825368"/>
            <a:ext cx="12950660" cy="834844"/>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a est suivie de la lettre  f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 « a»  « f» « </a:t>
            </a:r>
            <a:r>
              <a:rPr lang="fr-MA" sz="2000" b="1" dirty="0" err="1">
                <a:solidFill>
                  <a:schemeClr val="bg1">
                    <a:lumMod val="65000"/>
                  </a:schemeClr>
                </a:solidFill>
                <a:latin typeface="Dosis" panose="02010703020202060003" pitchFamily="2" charset="0"/>
                <a:cs typeface="Microsoft Uighur" panose="02000000000000000000" pitchFamily="2" charset="-78"/>
              </a:rPr>
              <a:t>af</a:t>
            </a:r>
            <a:r>
              <a:rPr lang="fr-MA"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a » «f» « </a:t>
            </a:r>
            <a:r>
              <a:rPr lang="fr-FR" sz="2000" b="1" dirty="0" err="1">
                <a:solidFill>
                  <a:schemeClr val="bg1">
                    <a:lumMod val="65000"/>
                  </a:schemeClr>
                </a:solidFill>
                <a:latin typeface="Dosis" panose="02010703020202060003" pitchFamily="2" charset="0"/>
                <a:cs typeface="Microsoft Uighur" panose="02000000000000000000" pitchFamily="2" charset="-78"/>
              </a:rPr>
              <a:t>af</a:t>
            </a:r>
            <a:r>
              <a:rPr lang="fr-FR" sz="2000" b="1" dirty="0">
                <a:solidFill>
                  <a:schemeClr val="bg1">
                    <a:lumMod val="65000"/>
                  </a:schemeClr>
                </a:solidFill>
                <a:latin typeface="Dosis" panose="02010703020202060003" pitchFamily="2" charset="0"/>
                <a:cs typeface="Microsoft Uighur" panose="02000000000000000000" pitchFamily="2" charset="-78"/>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8419638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Tree>
    <p:extLst>
      <p:ext uri="{BB962C8B-B14F-4D97-AF65-F5344CB8AC3E}">
        <p14:creationId xmlns:p14="http://schemas.microsoft.com/office/powerpoint/2010/main" val="33557108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4701-A1E5-1ECE-F8D1-F2BD9421CA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8B7839-10B3-F966-B587-76C3B3D8D19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20BC15-AB7A-ABEE-38C3-B5044A7CF77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65A6AC0-8EA6-2C01-1786-64873443380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7A0AA92-1EB9-C682-AFFC-5A46F633CA5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CEEC5796-9E7A-08AF-7ED9-EC8FB109533F}"/>
              </a:ext>
            </a:extLst>
          </p:cNvPr>
          <p:cNvSpPr txBox="1"/>
          <p:nvPr/>
        </p:nvSpPr>
        <p:spPr>
          <a:xfrm>
            <a:off x="1462547" y="723586"/>
            <a:ext cx="10196053" cy="830997"/>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Lisons ensemble l’arbre des syllabes de la lettre l, « l » « a » « la »…</a:t>
            </a:r>
          </a:p>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(dire le son «l» et non le nom de la lettre.</a:t>
            </a:r>
            <a:endParaRPr lang="fr-FR" sz="24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7" name="Groupe 26">
            <a:extLst>
              <a:ext uri="{FF2B5EF4-FFF2-40B4-BE49-F238E27FC236}">
                <a16:creationId xmlns:a16="http://schemas.microsoft.com/office/drawing/2014/main" id="{71B88FBD-A712-C43D-FEE1-BC6B1E2476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7F3D869-857E-C3DE-B122-D006AC911C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2AC749-9169-5E76-EC7E-05A4634D6D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869613-5F0B-9C1C-0348-0C2E43F66D1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1E6427-7E70-BD4F-635C-F414A94BBC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AD18494-BDB2-523F-6AF2-FB7200B22C7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7DAB16B-B7EA-F457-AD40-379F0A866A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EEBA84D-C45F-A6B8-6742-D76D8FC4EB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F78F3DEB-5037-E8D5-0251-9722851681BF}"/>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902606" y="681620"/>
            <a:ext cx="1331531" cy="1188134"/>
          </a:xfrm>
          <a:prstGeom prst="rect">
            <a:avLst/>
          </a:prstGeom>
        </p:spPr>
      </p:pic>
      <p:grpSp>
        <p:nvGrpSpPr>
          <p:cNvPr id="5" name="Groupe 4">
            <a:extLst>
              <a:ext uri="{FF2B5EF4-FFF2-40B4-BE49-F238E27FC236}">
                <a16:creationId xmlns:a16="http://schemas.microsoft.com/office/drawing/2014/main" id="{A37072BD-F05B-A50E-07B3-49FD34EEEBEC}"/>
              </a:ext>
            </a:extLst>
          </p:cNvPr>
          <p:cNvGrpSpPr/>
          <p:nvPr/>
        </p:nvGrpSpPr>
        <p:grpSpPr>
          <a:xfrm>
            <a:off x="1219200" y="2636821"/>
            <a:ext cx="10439400" cy="6621479"/>
            <a:chOff x="1147755" y="1639887"/>
            <a:chExt cx="2272473" cy="2160309"/>
          </a:xfrm>
        </p:grpSpPr>
        <p:grpSp>
          <p:nvGrpSpPr>
            <p:cNvPr id="6" name="Groupe 5">
              <a:extLst>
                <a:ext uri="{FF2B5EF4-FFF2-40B4-BE49-F238E27FC236}">
                  <a16:creationId xmlns:a16="http://schemas.microsoft.com/office/drawing/2014/main" id="{94CD4F28-3FB8-7D45-8871-9BDE6BE6E91B}"/>
                </a:ext>
              </a:extLst>
            </p:cNvPr>
            <p:cNvGrpSpPr/>
            <p:nvPr/>
          </p:nvGrpSpPr>
          <p:grpSpPr>
            <a:xfrm>
              <a:off x="2476051" y="1781430"/>
              <a:ext cx="374597" cy="1877224"/>
              <a:chOff x="2476051" y="1835809"/>
              <a:chExt cx="374597" cy="1877224"/>
            </a:xfrm>
          </p:grpSpPr>
          <p:cxnSp>
            <p:nvCxnSpPr>
              <p:cNvPr id="44" name="Connecteur droit 43">
                <a:extLst>
                  <a:ext uri="{FF2B5EF4-FFF2-40B4-BE49-F238E27FC236}">
                    <a16:creationId xmlns:a16="http://schemas.microsoft.com/office/drawing/2014/main" id="{48209BB5-AFBB-EC6F-AA81-523834F6F952}"/>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54E250F0-7724-123C-4C6E-6C149FB48DF2}"/>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A2EB9C85-1C14-6B0C-5C45-F94FD4B8B39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7CDB0BB9-BA04-5BD0-8EA8-8800B136CEDF}"/>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85669DDC-7806-B670-8234-94FE288C0A49}"/>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3B8918DB-DE58-0AF5-E5CB-B35B3D372DAB}"/>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1861C0B2-F011-35E7-F7C1-601B04B31288}"/>
                  </a:ext>
                </a:extLst>
              </p:cNvPr>
              <p:cNvCxnSpPr/>
              <p:nvPr/>
            </p:nvCxnSpPr>
            <p:spPr>
              <a:xfrm>
                <a:off x="2476051" y="37130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E3CC6785-6FCD-6B02-9786-9DC97A451E8C}"/>
                </a:ext>
              </a:extLst>
            </p:cNvPr>
            <p:cNvGrpSpPr/>
            <p:nvPr/>
          </p:nvGrpSpPr>
          <p:grpSpPr>
            <a:xfrm>
              <a:off x="1147755" y="1639887"/>
              <a:ext cx="2272473" cy="2160309"/>
              <a:chOff x="1120969" y="1589165"/>
              <a:chExt cx="2272473" cy="2160309"/>
            </a:xfrm>
          </p:grpSpPr>
          <p:sp>
            <p:nvSpPr>
              <p:cNvPr id="15" name="Rectangle : coins arrondis 14">
                <a:extLst>
                  <a:ext uri="{FF2B5EF4-FFF2-40B4-BE49-F238E27FC236}">
                    <a16:creationId xmlns:a16="http://schemas.microsoft.com/office/drawing/2014/main" id="{EF269A7C-FD44-E563-AED1-63DD7F7EE149}"/>
                  </a:ext>
                </a:extLst>
              </p:cNvPr>
              <p:cNvSpPr/>
              <p:nvPr/>
            </p:nvSpPr>
            <p:spPr>
              <a:xfrm>
                <a:off x="1120969" y="251909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l</a:t>
                </a:r>
              </a:p>
            </p:txBody>
          </p:sp>
          <p:grpSp>
            <p:nvGrpSpPr>
              <p:cNvPr id="16" name="Groupe 15">
                <a:extLst>
                  <a:ext uri="{FF2B5EF4-FFF2-40B4-BE49-F238E27FC236}">
                    <a16:creationId xmlns:a16="http://schemas.microsoft.com/office/drawing/2014/main" id="{19FFFAF0-6DED-ACA5-AEE6-E2B67ADB8466}"/>
                  </a:ext>
                </a:extLst>
              </p:cNvPr>
              <p:cNvGrpSpPr/>
              <p:nvPr/>
            </p:nvGrpSpPr>
            <p:grpSpPr>
              <a:xfrm>
                <a:off x="1972415" y="1589165"/>
                <a:ext cx="476850" cy="2160309"/>
                <a:chOff x="1998815" y="1589165"/>
                <a:chExt cx="476850" cy="2585794"/>
              </a:xfrm>
            </p:grpSpPr>
            <p:sp>
              <p:nvSpPr>
                <p:cNvPr id="37" name="Rectangle : coins arrondis 36">
                  <a:extLst>
                    <a:ext uri="{FF2B5EF4-FFF2-40B4-BE49-F238E27FC236}">
                      <a16:creationId xmlns:a16="http://schemas.microsoft.com/office/drawing/2014/main" id="{999408F2-1EBB-4BEE-B212-D5B61EA65719}"/>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a</a:t>
                  </a:r>
                </a:p>
              </p:txBody>
            </p:sp>
            <p:sp>
              <p:nvSpPr>
                <p:cNvPr id="38" name="Rectangle : coins arrondis 37">
                  <a:extLst>
                    <a:ext uri="{FF2B5EF4-FFF2-40B4-BE49-F238E27FC236}">
                      <a16:creationId xmlns:a16="http://schemas.microsoft.com/office/drawing/2014/main" id="{76EC4D22-359C-C3BE-DDE2-42E06011AD02}"/>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a:t>
                  </a:r>
                </a:p>
              </p:txBody>
            </p:sp>
            <p:sp>
              <p:nvSpPr>
                <p:cNvPr id="39" name="Rectangle : coins arrondis 38">
                  <a:extLst>
                    <a:ext uri="{FF2B5EF4-FFF2-40B4-BE49-F238E27FC236}">
                      <a16:creationId xmlns:a16="http://schemas.microsoft.com/office/drawing/2014/main" id="{336543F1-A3CE-B4BB-A084-455FA518DE0A}"/>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i</a:t>
                  </a:r>
                </a:p>
              </p:txBody>
            </p:sp>
            <p:sp>
              <p:nvSpPr>
                <p:cNvPr id="40" name="Rectangle : coins arrondis 39">
                  <a:extLst>
                    <a:ext uri="{FF2B5EF4-FFF2-40B4-BE49-F238E27FC236}">
                      <a16:creationId xmlns:a16="http://schemas.microsoft.com/office/drawing/2014/main" id="{D03F4D6B-9317-01D0-E433-88CB64C986F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u</a:t>
                  </a:r>
                </a:p>
              </p:txBody>
            </p:sp>
            <p:sp>
              <p:nvSpPr>
                <p:cNvPr id="41" name="Rectangle : coins arrondis 40">
                  <a:extLst>
                    <a:ext uri="{FF2B5EF4-FFF2-40B4-BE49-F238E27FC236}">
                      <a16:creationId xmlns:a16="http://schemas.microsoft.com/office/drawing/2014/main" id="{AE816107-BE57-46B3-24C1-B097B854DBD9}"/>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e</a:t>
                  </a:r>
                </a:p>
              </p:txBody>
            </p:sp>
            <p:sp>
              <p:nvSpPr>
                <p:cNvPr id="42" name="Rectangle : coins arrondis 41">
                  <a:extLst>
                    <a:ext uri="{FF2B5EF4-FFF2-40B4-BE49-F238E27FC236}">
                      <a16:creationId xmlns:a16="http://schemas.microsoft.com/office/drawing/2014/main" id="{E5552FD8-7312-0ABB-D649-EC974E1E824F}"/>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é</a:t>
                  </a:r>
                </a:p>
              </p:txBody>
            </p:sp>
            <p:sp>
              <p:nvSpPr>
                <p:cNvPr id="43" name="Rectangle : coins arrondis 42">
                  <a:extLst>
                    <a:ext uri="{FF2B5EF4-FFF2-40B4-BE49-F238E27FC236}">
                      <a16:creationId xmlns:a16="http://schemas.microsoft.com/office/drawing/2014/main" id="{5B421FA1-B254-5717-A53B-B30F6168643F}"/>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ou</a:t>
                  </a:r>
                </a:p>
              </p:txBody>
            </p:sp>
          </p:grpSp>
          <p:grpSp>
            <p:nvGrpSpPr>
              <p:cNvPr id="17" name="Groupe 16">
                <a:extLst>
                  <a:ext uri="{FF2B5EF4-FFF2-40B4-BE49-F238E27FC236}">
                    <a16:creationId xmlns:a16="http://schemas.microsoft.com/office/drawing/2014/main" id="{3DF8B95F-CB92-8D63-C427-704BB99AD1F0}"/>
                  </a:ext>
                </a:extLst>
              </p:cNvPr>
              <p:cNvGrpSpPr/>
              <p:nvPr/>
            </p:nvGrpSpPr>
            <p:grpSpPr>
              <a:xfrm>
                <a:off x="2823862" y="1589165"/>
                <a:ext cx="569580" cy="2160309"/>
                <a:chOff x="1998815" y="1589165"/>
                <a:chExt cx="476850" cy="2585794"/>
              </a:xfrm>
            </p:grpSpPr>
            <p:sp>
              <p:nvSpPr>
                <p:cNvPr id="18" name="Rectangle : coins arrondis 17">
                  <a:extLst>
                    <a:ext uri="{FF2B5EF4-FFF2-40B4-BE49-F238E27FC236}">
                      <a16:creationId xmlns:a16="http://schemas.microsoft.com/office/drawing/2014/main" id="{0E2FBBDA-0E5C-9F0D-C076-F637BBF183B5}"/>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a</a:t>
                  </a:r>
                </a:p>
              </p:txBody>
            </p:sp>
            <p:sp>
              <p:nvSpPr>
                <p:cNvPr id="19" name="Rectangle : coins arrondis 18">
                  <a:extLst>
                    <a:ext uri="{FF2B5EF4-FFF2-40B4-BE49-F238E27FC236}">
                      <a16:creationId xmlns:a16="http://schemas.microsoft.com/office/drawing/2014/main" id="{A799CFF4-A59C-216B-C741-96598D2216E4}"/>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o</a:t>
                  </a:r>
                </a:p>
              </p:txBody>
            </p:sp>
            <p:sp>
              <p:nvSpPr>
                <p:cNvPr id="20" name="Rectangle : coins arrondis 19">
                  <a:extLst>
                    <a:ext uri="{FF2B5EF4-FFF2-40B4-BE49-F238E27FC236}">
                      <a16:creationId xmlns:a16="http://schemas.microsoft.com/office/drawing/2014/main" id="{4A2DFF19-C6D9-1EEB-5241-4F0639FDCADF}"/>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i</a:t>
                  </a:r>
                </a:p>
              </p:txBody>
            </p:sp>
            <p:sp>
              <p:nvSpPr>
                <p:cNvPr id="21" name="Rectangle : coins arrondis 20">
                  <a:extLst>
                    <a:ext uri="{FF2B5EF4-FFF2-40B4-BE49-F238E27FC236}">
                      <a16:creationId xmlns:a16="http://schemas.microsoft.com/office/drawing/2014/main" id="{3DD0C2E2-43CC-B699-D2D1-75AC7D5FCA00}"/>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u</a:t>
                  </a:r>
                </a:p>
              </p:txBody>
            </p:sp>
            <p:sp>
              <p:nvSpPr>
                <p:cNvPr id="22" name="Rectangle : coins arrondis 21">
                  <a:extLst>
                    <a:ext uri="{FF2B5EF4-FFF2-40B4-BE49-F238E27FC236}">
                      <a16:creationId xmlns:a16="http://schemas.microsoft.com/office/drawing/2014/main" id="{967BD1E3-1347-F840-79A7-EC8308997A47}"/>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e</a:t>
                  </a:r>
                </a:p>
              </p:txBody>
            </p:sp>
            <p:sp>
              <p:nvSpPr>
                <p:cNvPr id="35" name="Rectangle : coins arrondis 34">
                  <a:extLst>
                    <a:ext uri="{FF2B5EF4-FFF2-40B4-BE49-F238E27FC236}">
                      <a16:creationId xmlns:a16="http://schemas.microsoft.com/office/drawing/2014/main" id="{C21ABACC-9406-9412-C5D8-9767BE356D1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é</a:t>
                  </a:r>
                </a:p>
              </p:txBody>
            </p:sp>
            <p:sp>
              <p:nvSpPr>
                <p:cNvPr id="36" name="Rectangle : coins arrondis 35">
                  <a:extLst>
                    <a:ext uri="{FF2B5EF4-FFF2-40B4-BE49-F238E27FC236}">
                      <a16:creationId xmlns:a16="http://schemas.microsoft.com/office/drawing/2014/main" id="{4AF44F0E-AF85-B2B9-D7BF-C759467F9915}"/>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l</a:t>
                  </a:r>
                  <a:r>
                    <a:rPr lang="fr-FR" sz="6000" b="1" dirty="0" err="1">
                      <a:solidFill>
                        <a:sysClr val="windowText" lastClr="000000"/>
                      </a:solidFill>
                      <a:latin typeface="Dosis" panose="02010703020202060003" pitchFamily="2" charset="0"/>
                    </a:rPr>
                    <a:t>ou</a:t>
                  </a:r>
                  <a:endParaRPr lang="fr-FR" sz="6000" b="1" dirty="0">
                    <a:solidFill>
                      <a:sysClr val="windowText" lastClr="000000"/>
                    </a:solidFill>
                    <a:latin typeface="Dosis" panose="02010703020202060003" pitchFamily="2" charset="0"/>
                  </a:endParaRPr>
                </a:p>
              </p:txBody>
            </p:sp>
          </p:grpSp>
        </p:grpSp>
        <p:cxnSp>
          <p:nvCxnSpPr>
            <p:cNvPr id="8" name="Connecteur droit 7">
              <a:extLst>
                <a:ext uri="{FF2B5EF4-FFF2-40B4-BE49-F238E27FC236}">
                  <a16:creationId xmlns:a16="http://schemas.microsoft.com/office/drawing/2014/main" id="{272CF199-B225-46D6-0B05-6C1B7144304A}"/>
                </a:ext>
              </a:extLst>
            </p:cNvPr>
            <p:cNvCxnSpPr>
              <a:stCxn id="15" idx="3"/>
              <a:endCxn id="37" idx="1"/>
            </p:cNvCxnSpPr>
            <p:nvPr/>
          </p:nvCxnSpPr>
          <p:spPr>
            <a:xfrm flipV="1">
              <a:off x="1624605" y="1781430"/>
              <a:ext cx="374596" cy="9578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9D74E7F4-8363-F647-F87C-92914DE25501}"/>
                </a:ext>
              </a:extLst>
            </p:cNvPr>
            <p:cNvCxnSpPr>
              <a:stCxn id="15" idx="3"/>
              <a:endCxn id="38" idx="1"/>
            </p:cNvCxnSpPr>
            <p:nvPr/>
          </p:nvCxnSpPr>
          <p:spPr>
            <a:xfrm flipV="1">
              <a:off x="1624605" y="2094373"/>
              <a:ext cx="374596" cy="64486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ABFD073-19F7-4591-C196-86C192DB48B9}"/>
                </a:ext>
              </a:extLst>
            </p:cNvPr>
            <p:cNvCxnSpPr>
              <a:stCxn id="15" idx="3"/>
              <a:endCxn id="39" idx="1"/>
            </p:cNvCxnSpPr>
            <p:nvPr/>
          </p:nvCxnSpPr>
          <p:spPr>
            <a:xfrm flipV="1">
              <a:off x="1624605" y="2407316"/>
              <a:ext cx="374596" cy="3319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E282BEC-2C5A-1635-54C9-AD006F0991C9}"/>
                </a:ext>
              </a:extLst>
            </p:cNvPr>
            <p:cNvCxnSpPr>
              <a:stCxn id="15" idx="3"/>
              <a:endCxn id="40" idx="1"/>
            </p:cNvCxnSpPr>
            <p:nvPr/>
          </p:nvCxnSpPr>
          <p:spPr>
            <a:xfrm flipV="1">
              <a:off x="1624605" y="2720259"/>
              <a:ext cx="374596" cy="18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C6D498F-9CF7-9111-4883-C753DC3BE051}"/>
                </a:ext>
              </a:extLst>
            </p:cNvPr>
            <p:cNvCxnSpPr>
              <a:stCxn id="15" idx="3"/>
              <a:endCxn id="41" idx="1"/>
            </p:cNvCxnSpPr>
            <p:nvPr/>
          </p:nvCxnSpPr>
          <p:spPr>
            <a:xfrm>
              <a:off x="1624605" y="2739234"/>
              <a:ext cx="374596" cy="29396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CAAF439-9CA8-846E-07D5-0A76F68F5C0F}"/>
                </a:ext>
              </a:extLst>
            </p:cNvPr>
            <p:cNvCxnSpPr>
              <a:stCxn id="15" idx="3"/>
              <a:endCxn id="42" idx="1"/>
            </p:cNvCxnSpPr>
            <p:nvPr/>
          </p:nvCxnSpPr>
          <p:spPr>
            <a:xfrm>
              <a:off x="1624605" y="2739234"/>
              <a:ext cx="374596" cy="60691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C323AE-58D9-FF42-3360-481D45268B67}"/>
                </a:ext>
              </a:extLst>
            </p:cNvPr>
            <p:cNvCxnSpPr>
              <a:cxnSpLocks/>
              <a:stCxn id="15" idx="3"/>
              <a:endCxn id="43" idx="1"/>
            </p:cNvCxnSpPr>
            <p:nvPr/>
          </p:nvCxnSpPr>
          <p:spPr>
            <a:xfrm>
              <a:off x="1624605" y="2739234"/>
              <a:ext cx="374596" cy="9194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19401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CD57-1D15-28F2-3A15-908DAA10BA4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1DD8E3-27DB-9F15-A79A-DB69915007F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03F4120-5C17-A7D3-FCDA-A79A846264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44B986C-E398-619D-DC84-4501981918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66332E6-C911-772C-B654-74FE2E7780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89ADC808-0CFE-2F6E-C89A-B4EEA3BD0883}"/>
              </a:ext>
            </a:extLst>
          </p:cNvPr>
          <p:cNvSpPr txBox="1"/>
          <p:nvPr/>
        </p:nvSpPr>
        <p:spPr>
          <a:xfrm>
            <a:off x="1462547" y="723586"/>
            <a:ext cx="10196053" cy="830997"/>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Lisons ensemble l’arbre des syllabes de la lettre f. « f »  « a » « fa »…</a:t>
            </a:r>
          </a:p>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(dire le son « f » et non le nom de la lettre.</a:t>
            </a:r>
            <a:endParaRPr lang="fr-FR" sz="24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7" name="Groupe 26">
            <a:extLst>
              <a:ext uri="{FF2B5EF4-FFF2-40B4-BE49-F238E27FC236}">
                <a16:creationId xmlns:a16="http://schemas.microsoft.com/office/drawing/2014/main" id="{F3CF75E8-11B5-145E-5080-F80ED95BE01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9244005-7457-A6A3-E126-1B39355B7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A506BE-6E6A-CEB7-357B-66B54AF4F3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CE11059-2CDD-442B-B7D1-2EE9D9D56D2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AD0EA17-FC8E-A111-862C-832D644D0CC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0D3C71-7B56-9F6D-BB89-81798C3B16F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8344AE-4A65-BAE1-6CD8-03A14412519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E7F70FC-6B16-478D-D975-6B44249803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4E970F5E-F535-49F5-1CE7-F284E7DD4DBE}"/>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902606" y="681620"/>
            <a:ext cx="1331531" cy="1188134"/>
          </a:xfrm>
          <a:prstGeom prst="rect">
            <a:avLst/>
          </a:prstGeom>
        </p:spPr>
      </p:pic>
      <p:grpSp>
        <p:nvGrpSpPr>
          <p:cNvPr id="5" name="Groupe 4">
            <a:extLst>
              <a:ext uri="{FF2B5EF4-FFF2-40B4-BE49-F238E27FC236}">
                <a16:creationId xmlns:a16="http://schemas.microsoft.com/office/drawing/2014/main" id="{74FCAD2A-7107-4515-4A14-2A538EAE1C8E}"/>
              </a:ext>
            </a:extLst>
          </p:cNvPr>
          <p:cNvGrpSpPr/>
          <p:nvPr/>
        </p:nvGrpSpPr>
        <p:grpSpPr>
          <a:xfrm>
            <a:off x="1219200" y="2636821"/>
            <a:ext cx="10439400" cy="6621479"/>
            <a:chOff x="1147755" y="1639887"/>
            <a:chExt cx="2272473" cy="2160309"/>
          </a:xfrm>
        </p:grpSpPr>
        <p:grpSp>
          <p:nvGrpSpPr>
            <p:cNvPr id="6" name="Groupe 5">
              <a:extLst>
                <a:ext uri="{FF2B5EF4-FFF2-40B4-BE49-F238E27FC236}">
                  <a16:creationId xmlns:a16="http://schemas.microsoft.com/office/drawing/2014/main" id="{702C84FE-F508-D035-43F9-3AFDB6BAEFEF}"/>
                </a:ext>
              </a:extLst>
            </p:cNvPr>
            <p:cNvGrpSpPr/>
            <p:nvPr/>
          </p:nvGrpSpPr>
          <p:grpSpPr>
            <a:xfrm>
              <a:off x="2476051" y="1781430"/>
              <a:ext cx="374597" cy="1877224"/>
              <a:chOff x="2476051" y="1835809"/>
              <a:chExt cx="374597" cy="1877224"/>
            </a:xfrm>
          </p:grpSpPr>
          <p:cxnSp>
            <p:nvCxnSpPr>
              <p:cNvPr id="44" name="Connecteur droit 43">
                <a:extLst>
                  <a:ext uri="{FF2B5EF4-FFF2-40B4-BE49-F238E27FC236}">
                    <a16:creationId xmlns:a16="http://schemas.microsoft.com/office/drawing/2014/main" id="{5BC8D63B-01EC-3190-B67E-4632CB8416D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C3CE47F0-EB13-DF96-E026-C4E4BE299F91}"/>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FFC7AC2E-6B5B-ADA8-E3E1-F14752D17F0B}"/>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36A3F2A2-56DF-87AC-7A18-340F21F613F7}"/>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68363C42-FF2C-14F3-4D2D-2BC30174114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5E613CC3-3B4D-2B40-BB17-D6A85F0140BF}"/>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0D7F6896-BBE5-93F5-6785-E76C9F301F9F}"/>
                  </a:ext>
                </a:extLst>
              </p:cNvPr>
              <p:cNvCxnSpPr/>
              <p:nvPr/>
            </p:nvCxnSpPr>
            <p:spPr>
              <a:xfrm>
                <a:off x="2476051" y="37130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8E24ACA6-37BE-109A-14C6-11D123A3A93B}"/>
                </a:ext>
              </a:extLst>
            </p:cNvPr>
            <p:cNvGrpSpPr/>
            <p:nvPr/>
          </p:nvGrpSpPr>
          <p:grpSpPr>
            <a:xfrm>
              <a:off x="1147755" y="1639887"/>
              <a:ext cx="2272473" cy="2160309"/>
              <a:chOff x="1120969" y="1589165"/>
              <a:chExt cx="2272473" cy="2160309"/>
            </a:xfrm>
          </p:grpSpPr>
          <p:sp>
            <p:nvSpPr>
              <p:cNvPr id="15" name="Rectangle : coins arrondis 14">
                <a:extLst>
                  <a:ext uri="{FF2B5EF4-FFF2-40B4-BE49-F238E27FC236}">
                    <a16:creationId xmlns:a16="http://schemas.microsoft.com/office/drawing/2014/main" id="{42E59211-C2C2-24E0-57BA-BB8124FE097E}"/>
                  </a:ext>
                </a:extLst>
              </p:cNvPr>
              <p:cNvSpPr/>
              <p:nvPr/>
            </p:nvSpPr>
            <p:spPr>
              <a:xfrm>
                <a:off x="1120969" y="251909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f</a:t>
                </a:r>
              </a:p>
            </p:txBody>
          </p:sp>
          <p:grpSp>
            <p:nvGrpSpPr>
              <p:cNvPr id="16" name="Groupe 15">
                <a:extLst>
                  <a:ext uri="{FF2B5EF4-FFF2-40B4-BE49-F238E27FC236}">
                    <a16:creationId xmlns:a16="http://schemas.microsoft.com/office/drawing/2014/main" id="{CC3A8613-F04D-BA6E-FC69-70378F8373B0}"/>
                  </a:ext>
                </a:extLst>
              </p:cNvPr>
              <p:cNvGrpSpPr/>
              <p:nvPr/>
            </p:nvGrpSpPr>
            <p:grpSpPr>
              <a:xfrm>
                <a:off x="1972415" y="1589165"/>
                <a:ext cx="476850" cy="2160309"/>
                <a:chOff x="1998815" y="1589165"/>
                <a:chExt cx="476850" cy="2585794"/>
              </a:xfrm>
            </p:grpSpPr>
            <p:sp>
              <p:nvSpPr>
                <p:cNvPr id="37" name="Rectangle : coins arrondis 36">
                  <a:extLst>
                    <a:ext uri="{FF2B5EF4-FFF2-40B4-BE49-F238E27FC236}">
                      <a16:creationId xmlns:a16="http://schemas.microsoft.com/office/drawing/2014/main" id="{C76D3E77-DD1D-AB94-838B-163B75C34DB4}"/>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a</a:t>
                  </a:r>
                </a:p>
              </p:txBody>
            </p:sp>
            <p:sp>
              <p:nvSpPr>
                <p:cNvPr id="38" name="Rectangle : coins arrondis 37">
                  <a:extLst>
                    <a:ext uri="{FF2B5EF4-FFF2-40B4-BE49-F238E27FC236}">
                      <a16:creationId xmlns:a16="http://schemas.microsoft.com/office/drawing/2014/main" id="{1B13CBDC-DC2E-18BB-368B-E3B098D63D0E}"/>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a:t>
                  </a:r>
                </a:p>
              </p:txBody>
            </p:sp>
            <p:sp>
              <p:nvSpPr>
                <p:cNvPr id="39" name="Rectangle : coins arrondis 38">
                  <a:extLst>
                    <a:ext uri="{FF2B5EF4-FFF2-40B4-BE49-F238E27FC236}">
                      <a16:creationId xmlns:a16="http://schemas.microsoft.com/office/drawing/2014/main" id="{701964F7-E476-7DD1-D8A3-DC96A1B23B9A}"/>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i</a:t>
                  </a:r>
                </a:p>
              </p:txBody>
            </p:sp>
            <p:sp>
              <p:nvSpPr>
                <p:cNvPr id="40" name="Rectangle : coins arrondis 39">
                  <a:extLst>
                    <a:ext uri="{FF2B5EF4-FFF2-40B4-BE49-F238E27FC236}">
                      <a16:creationId xmlns:a16="http://schemas.microsoft.com/office/drawing/2014/main" id="{3E98AAFF-287C-A27E-DC54-9B8EFDD4A8F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u</a:t>
                  </a:r>
                </a:p>
              </p:txBody>
            </p:sp>
            <p:sp>
              <p:nvSpPr>
                <p:cNvPr id="41" name="Rectangle : coins arrondis 40">
                  <a:extLst>
                    <a:ext uri="{FF2B5EF4-FFF2-40B4-BE49-F238E27FC236}">
                      <a16:creationId xmlns:a16="http://schemas.microsoft.com/office/drawing/2014/main" id="{A5A385D9-1393-861B-059C-4E61C61EF950}"/>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e</a:t>
                  </a:r>
                </a:p>
              </p:txBody>
            </p:sp>
            <p:sp>
              <p:nvSpPr>
                <p:cNvPr id="42" name="Rectangle : coins arrondis 41">
                  <a:extLst>
                    <a:ext uri="{FF2B5EF4-FFF2-40B4-BE49-F238E27FC236}">
                      <a16:creationId xmlns:a16="http://schemas.microsoft.com/office/drawing/2014/main" id="{4D0E0196-33C4-FCA8-9E53-0DF8127EA5F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é</a:t>
                  </a:r>
                </a:p>
              </p:txBody>
            </p:sp>
            <p:sp>
              <p:nvSpPr>
                <p:cNvPr id="43" name="Rectangle : coins arrondis 42">
                  <a:extLst>
                    <a:ext uri="{FF2B5EF4-FFF2-40B4-BE49-F238E27FC236}">
                      <a16:creationId xmlns:a16="http://schemas.microsoft.com/office/drawing/2014/main" id="{A500D1A1-9BAF-11C0-6BED-F4764FC87539}"/>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ou</a:t>
                  </a:r>
                </a:p>
              </p:txBody>
            </p:sp>
          </p:grpSp>
          <p:grpSp>
            <p:nvGrpSpPr>
              <p:cNvPr id="17" name="Groupe 16">
                <a:extLst>
                  <a:ext uri="{FF2B5EF4-FFF2-40B4-BE49-F238E27FC236}">
                    <a16:creationId xmlns:a16="http://schemas.microsoft.com/office/drawing/2014/main" id="{0D7B643D-999D-647D-B512-FCAAECE5000E}"/>
                  </a:ext>
                </a:extLst>
              </p:cNvPr>
              <p:cNvGrpSpPr/>
              <p:nvPr/>
            </p:nvGrpSpPr>
            <p:grpSpPr>
              <a:xfrm>
                <a:off x="2823862" y="1589165"/>
                <a:ext cx="569580" cy="2160309"/>
                <a:chOff x="1998815" y="1589165"/>
                <a:chExt cx="476850" cy="2585794"/>
              </a:xfrm>
            </p:grpSpPr>
            <p:sp>
              <p:nvSpPr>
                <p:cNvPr id="18" name="Rectangle : coins arrondis 17">
                  <a:extLst>
                    <a:ext uri="{FF2B5EF4-FFF2-40B4-BE49-F238E27FC236}">
                      <a16:creationId xmlns:a16="http://schemas.microsoft.com/office/drawing/2014/main" id="{614CB9A8-A86B-5E80-7640-25B73525433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f</a:t>
                  </a:r>
                  <a:r>
                    <a:rPr lang="fr-FR" sz="6000" b="1" dirty="0">
                      <a:solidFill>
                        <a:sysClr val="windowText" lastClr="000000"/>
                      </a:solidFill>
                      <a:latin typeface="Dosis" panose="02010703020202060003" pitchFamily="2" charset="0"/>
                    </a:rPr>
                    <a:t>a</a:t>
                  </a:r>
                </a:p>
              </p:txBody>
            </p:sp>
            <p:sp>
              <p:nvSpPr>
                <p:cNvPr id="19" name="Rectangle : coins arrondis 18">
                  <a:extLst>
                    <a:ext uri="{FF2B5EF4-FFF2-40B4-BE49-F238E27FC236}">
                      <a16:creationId xmlns:a16="http://schemas.microsoft.com/office/drawing/2014/main" id="{18DF66A9-D006-6E25-EA62-D05D5B750C25}"/>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f</a:t>
                  </a:r>
                  <a:r>
                    <a:rPr lang="fr-FR" sz="6000" b="1" dirty="0" err="1">
                      <a:solidFill>
                        <a:sysClr val="windowText" lastClr="000000"/>
                      </a:solidFill>
                      <a:latin typeface="Dosis" panose="02010703020202060003" pitchFamily="2" charset="0"/>
                    </a:rPr>
                    <a:t>o</a:t>
                  </a:r>
                  <a:endParaRPr lang="fr-FR" sz="6000" b="1" dirty="0">
                    <a:solidFill>
                      <a:sysClr val="windowText" lastClr="000000"/>
                    </a:solidFill>
                    <a:latin typeface="Dosis" panose="02010703020202060003" pitchFamily="2" charset="0"/>
                  </a:endParaRPr>
                </a:p>
              </p:txBody>
            </p:sp>
            <p:sp>
              <p:nvSpPr>
                <p:cNvPr id="20" name="Rectangle : coins arrondis 19">
                  <a:extLst>
                    <a:ext uri="{FF2B5EF4-FFF2-40B4-BE49-F238E27FC236}">
                      <a16:creationId xmlns:a16="http://schemas.microsoft.com/office/drawing/2014/main" id="{BFBC46CF-8E28-ED80-F04C-F5F9D9C53481}"/>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f</a:t>
                  </a:r>
                  <a:r>
                    <a:rPr lang="fr-FR" sz="6000" b="1" dirty="0">
                      <a:solidFill>
                        <a:sysClr val="windowText" lastClr="000000"/>
                      </a:solidFill>
                      <a:latin typeface="Dosis" panose="02010703020202060003" pitchFamily="2" charset="0"/>
                    </a:rPr>
                    <a:t>i</a:t>
                  </a:r>
                </a:p>
              </p:txBody>
            </p:sp>
            <p:sp>
              <p:nvSpPr>
                <p:cNvPr id="21" name="Rectangle : coins arrondis 20">
                  <a:extLst>
                    <a:ext uri="{FF2B5EF4-FFF2-40B4-BE49-F238E27FC236}">
                      <a16:creationId xmlns:a16="http://schemas.microsoft.com/office/drawing/2014/main" id="{F90C3623-FD0D-2A85-3C7A-7841A84E44BF}"/>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f</a:t>
                  </a:r>
                  <a:r>
                    <a:rPr lang="fr-FR" sz="6000" b="1" dirty="0">
                      <a:solidFill>
                        <a:sysClr val="windowText" lastClr="000000"/>
                      </a:solidFill>
                      <a:latin typeface="Dosis" panose="02010703020202060003" pitchFamily="2" charset="0"/>
                    </a:rPr>
                    <a:t>u</a:t>
                  </a:r>
                </a:p>
              </p:txBody>
            </p:sp>
            <p:sp>
              <p:nvSpPr>
                <p:cNvPr id="22" name="Rectangle : coins arrondis 21">
                  <a:extLst>
                    <a:ext uri="{FF2B5EF4-FFF2-40B4-BE49-F238E27FC236}">
                      <a16:creationId xmlns:a16="http://schemas.microsoft.com/office/drawing/2014/main" id="{0291AC27-368A-DBC8-7081-45FEA8B1364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f</a:t>
                  </a:r>
                  <a:r>
                    <a:rPr lang="fr-FR" sz="6000" b="1" dirty="0" err="1">
                      <a:solidFill>
                        <a:sysClr val="windowText" lastClr="000000"/>
                      </a:solidFill>
                      <a:latin typeface="Dosis" panose="02010703020202060003" pitchFamily="2" charset="0"/>
                    </a:rPr>
                    <a:t>e</a:t>
                  </a:r>
                  <a:endParaRPr lang="fr-FR" sz="6000" b="1" dirty="0">
                    <a:solidFill>
                      <a:sysClr val="windowText" lastClr="000000"/>
                    </a:solidFill>
                    <a:latin typeface="Dosis" panose="02010703020202060003" pitchFamily="2" charset="0"/>
                  </a:endParaRPr>
                </a:p>
              </p:txBody>
            </p:sp>
            <p:sp>
              <p:nvSpPr>
                <p:cNvPr id="35" name="Rectangle : coins arrondis 34">
                  <a:extLst>
                    <a:ext uri="{FF2B5EF4-FFF2-40B4-BE49-F238E27FC236}">
                      <a16:creationId xmlns:a16="http://schemas.microsoft.com/office/drawing/2014/main" id="{60DC8DEE-6E00-B81C-A0C2-526133D3D291}"/>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f</a:t>
                  </a:r>
                  <a:r>
                    <a:rPr lang="fr-FR" sz="6000" b="1" dirty="0" err="1">
                      <a:solidFill>
                        <a:sysClr val="windowText" lastClr="000000"/>
                      </a:solidFill>
                      <a:latin typeface="Dosis" panose="02010703020202060003" pitchFamily="2" charset="0"/>
                    </a:rPr>
                    <a:t>é</a:t>
                  </a:r>
                  <a:endParaRPr lang="fr-FR" sz="6000" b="1" dirty="0">
                    <a:solidFill>
                      <a:sysClr val="windowText" lastClr="000000"/>
                    </a:solidFill>
                    <a:latin typeface="Dosis" panose="02010703020202060003" pitchFamily="2" charset="0"/>
                  </a:endParaRPr>
                </a:p>
              </p:txBody>
            </p:sp>
            <p:sp>
              <p:nvSpPr>
                <p:cNvPr id="36" name="Rectangle : coins arrondis 35">
                  <a:extLst>
                    <a:ext uri="{FF2B5EF4-FFF2-40B4-BE49-F238E27FC236}">
                      <a16:creationId xmlns:a16="http://schemas.microsoft.com/office/drawing/2014/main" id="{C81DDE5A-96C8-A166-6A6E-E96FEBAA0656}"/>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f</a:t>
                  </a:r>
                  <a:r>
                    <a:rPr lang="fr-FR" sz="6000" b="1" dirty="0">
                      <a:solidFill>
                        <a:sysClr val="windowText" lastClr="000000"/>
                      </a:solidFill>
                      <a:latin typeface="Dosis" panose="02010703020202060003" pitchFamily="2" charset="0"/>
                    </a:rPr>
                    <a:t>ou</a:t>
                  </a:r>
                </a:p>
              </p:txBody>
            </p:sp>
          </p:grpSp>
        </p:grpSp>
        <p:cxnSp>
          <p:nvCxnSpPr>
            <p:cNvPr id="8" name="Connecteur droit 7">
              <a:extLst>
                <a:ext uri="{FF2B5EF4-FFF2-40B4-BE49-F238E27FC236}">
                  <a16:creationId xmlns:a16="http://schemas.microsoft.com/office/drawing/2014/main" id="{A226735E-4BF2-8A2C-0961-9B16F845B79A}"/>
                </a:ext>
              </a:extLst>
            </p:cNvPr>
            <p:cNvCxnSpPr>
              <a:stCxn id="15" idx="3"/>
              <a:endCxn id="37" idx="1"/>
            </p:cNvCxnSpPr>
            <p:nvPr/>
          </p:nvCxnSpPr>
          <p:spPr>
            <a:xfrm flipV="1">
              <a:off x="1624605" y="1781430"/>
              <a:ext cx="374596" cy="9578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AC2907A-4527-AC8F-77CC-4907DF37F493}"/>
                </a:ext>
              </a:extLst>
            </p:cNvPr>
            <p:cNvCxnSpPr>
              <a:stCxn id="15" idx="3"/>
              <a:endCxn id="38" idx="1"/>
            </p:cNvCxnSpPr>
            <p:nvPr/>
          </p:nvCxnSpPr>
          <p:spPr>
            <a:xfrm flipV="1">
              <a:off x="1624605" y="2094373"/>
              <a:ext cx="374596" cy="64486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E58CD9B-961C-B372-EDEB-69ECBC842395}"/>
                </a:ext>
              </a:extLst>
            </p:cNvPr>
            <p:cNvCxnSpPr>
              <a:stCxn id="15" idx="3"/>
              <a:endCxn id="39" idx="1"/>
            </p:cNvCxnSpPr>
            <p:nvPr/>
          </p:nvCxnSpPr>
          <p:spPr>
            <a:xfrm flipV="1">
              <a:off x="1624605" y="2407316"/>
              <a:ext cx="374596" cy="3319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44C783F6-7F4B-45B4-1950-ADE10F7411C4}"/>
                </a:ext>
              </a:extLst>
            </p:cNvPr>
            <p:cNvCxnSpPr>
              <a:stCxn id="15" idx="3"/>
              <a:endCxn id="40" idx="1"/>
            </p:cNvCxnSpPr>
            <p:nvPr/>
          </p:nvCxnSpPr>
          <p:spPr>
            <a:xfrm flipV="1">
              <a:off x="1624605" y="2720259"/>
              <a:ext cx="374596" cy="18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2E785F3-161B-9AFD-5F28-B190D5C2CCD5}"/>
                </a:ext>
              </a:extLst>
            </p:cNvPr>
            <p:cNvCxnSpPr>
              <a:stCxn id="15" idx="3"/>
              <a:endCxn id="41" idx="1"/>
            </p:cNvCxnSpPr>
            <p:nvPr/>
          </p:nvCxnSpPr>
          <p:spPr>
            <a:xfrm>
              <a:off x="1624605" y="2739234"/>
              <a:ext cx="374596" cy="29396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8EF114E-0E9F-AE61-94F6-C567B3B59819}"/>
                </a:ext>
              </a:extLst>
            </p:cNvPr>
            <p:cNvCxnSpPr>
              <a:stCxn id="15" idx="3"/>
              <a:endCxn id="42" idx="1"/>
            </p:cNvCxnSpPr>
            <p:nvPr/>
          </p:nvCxnSpPr>
          <p:spPr>
            <a:xfrm>
              <a:off x="1624605" y="2739234"/>
              <a:ext cx="374596" cy="60691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39738E0-4C6A-4E91-7F45-48B22E4A9D4A}"/>
                </a:ext>
              </a:extLst>
            </p:cNvPr>
            <p:cNvCxnSpPr>
              <a:cxnSpLocks/>
              <a:stCxn id="15" idx="3"/>
              <a:endCxn id="43" idx="1"/>
            </p:cNvCxnSpPr>
            <p:nvPr/>
          </p:nvCxnSpPr>
          <p:spPr>
            <a:xfrm>
              <a:off x="1624605" y="2739234"/>
              <a:ext cx="374596" cy="9194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804482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Tree>
    <p:extLst>
      <p:ext uri="{BB962C8B-B14F-4D97-AF65-F5344CB8AC3E}">
        <p14:creationId xmlns:p14="http://schemas.microsoft.com/office/powerpoint/2010/main" val="776424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16228" y="735272"/>
            <a:ext cx="11099623" cy="438582"/>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lala</a:t>
            </a:r>
            <a:endParaRPr lang="fr-FR" sz="14925" kern="0" spc="480" dirty="0">
              <a:solidFill>
                <a:srgbClr val="106585"/>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26670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727" y="495661"/>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38742" y="449543"/>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la</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la</a:t>
            </a:r>
            <a:endParaRPr lang="fr-FR" sz="17925" kern="0" spc="623" dirty="0">
              <a:solidFill>
                <a:srgbClr val="106585"/>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1001862" y="738875"/>
            <a:ext cx="1313756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Ecoutez comment je lis :  « l »  « a »  «  la »-  «  l »  «  a »  «  la »- « la » «  la » « lala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l » « a »  «  la »- «  l » «  a » «  la »-« la » «la» « lala ».  Qui veut lire?    </a:t>
            </a: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5498248"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Parenthèse ouvrante 9">
            <a:extLst>
              <a:ext uri="{FF2B5EF4-FFF2-40B4-BE49-F238E27FC236}">
                <a16:creationId xmlns:a16="http://schemas.microsoft.com/office/drawing/2014/main" id="{B0FB6AB2-0E31-4A06-84DF-8DBB73D24230}"/>
              </a:ext>
            </a:extLst>
          </p:cNvPr>
          <p:cNvSpPr/>
          <p:nvPr/>
        </p:nvSpPr>
        <p:spPr>
          <a:xfrm rot="16200000">
            <a:off x="7498497"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4066516" y="3755789"/>
            <a:ext cx="548640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lé</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lu</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5721578" y="5751608"/>
            <a:ext cx="342901" cy="136702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F6F7626-6613-5320-1A59-BB15F58AFCDF}"/>
              </a:ext>
            </a:extLst>
          </p:cNvPr>
          <p:cNvSpPr/>
          <p:nvPr/>
        </p:nvSpPr>
        <p:spPr>
          <a:xfrm rot="16200000">
            <a:off x="7374013" y="5604122"/>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3A12539B-9716-7B3D-E4B0-2777419011FC}"/>
              </a:ext>
            </a:extLst>
          </p:cNvPr>
          <p:cNvSpPr txBox="1"/>
          <p:nvPr/>
        </p:nvSpPr>
        <p:spPr>
          <a:xfrm>
            <a:off x="1056802" y="600730"/>
            <a:ext cx="1217733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l »  « é »  «  lé ».   «  l »  «  u »  «  lu ».      « lé »  «  lu » .    « </a:t>
            </a:r>
            <a:r>
              <a:rPr lang="fr-FR" sz="2000" b="1" dirty="0" err="1">
                <a:solidFill>
                  <a:schemeClr val="bg1">
                    <a:lumMod val="65000"/>
                  </a:schemeClr>
                </a:solidFill>
                <a:latin typeface="Dosis" panose="02010703020202060003" pitchFamily="2" charset="0"/>
                <a:cs typeface="Microsoft Uighur" panose="02000000000000000000" pitchFamily="2" charset="-78"/>
              </a:rPr>
              <a:t>lélu</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l »  « é »  «  lé ».   «  l »  «  u »  «  lu ».   « lé »  «  lu » .   « </a:t>
            </a:r>
            <a:r>
              <a:rPr lang="fr-FR" sz="2000" b="1" dirty="0" err="1">
                <a:solidFill>
                  <a:schemeClr val="bg1">
                    <a:lumMod val="65000"/>
                  </a:schemeClr>
                </a:solidFill>
                <a:latin typeface="Dosis" panose="02010703020202060003" pitchFamily="2" charset="0"/>
                <a:cs typeface="Microsoft Uighur" panose="02000000000000000000" pitchFamily="2" charset="-78"/>
              </a:rPr>
              <a:t>lélu</a:t>
            </a:r>
            <a:r>
              <a:rPr lang="fr-FR" sz="2000" b="1" dirty="0">
                <a:solidFill>
                  <a:schemeClr val="bg1">
                    <a:lumMod val="65000"/>
                  </a:schemeClr>
                </a:solidFill>
                <a:latin typeface="Dosis" panose="02010703020202060003" pitchFamily="2" charset="0"/>
                <a:cs typeface="Microsoft Uighur" panose="02000000000000000000" pitchFamily="2" charset="-78"/>
              </a:rPr>
              <a:t> ».     Qui veut lire?    </a:t>
            </a:r>
          </a:p>
        </p:txBody>
      </p:sp>
    </p:spTree>
    <p:extLst>
      <p:ext uri="{BB962C8B-B14F-4D97-AF65-F5344CB8AC3E}">
        <p14:creationId xmlns:p14="http://schemas.microsoft.com/office/powerpoint/2010/main" val="379796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312296"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296913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847080" y="3786677"/>
            <a:ext cx="5220229"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fi</a:t>
            </a:r>
            <a:r>
              <a:rPr lang="fr-FR" sz="4050" b="1" kern="0" spc="623" dirty="0">
                <a:solidFill>
                  <a:srgbClr val="106585"/>
                </a:solidFill>
                <a:latin typeface="Dosis" pitchFamily="2" charset="0"/>
              </a:rPr>
              <a:t> </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fa</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5197642" y="5553598"/>
            <a:ext cx="342900" cy="182481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6E8A8ECE-013E-EFC7-43AC-D3C9CE0BA303}"/>
              </a:ext>
            </a:extLst>
          </p:cNvPr>
          <p:cNvSpPr/>
          <p:nvPr/>
        </p:nvSpPr>
        <p:spPr>
          <a:xfrm rot="16200000">
            <a:off x="7351877" y="5553598"/>
            <a:ext cx="342899" cy="18248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143" y="604195"/>
            <a:ext cx="12177335" cy="1138773"/>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f»  « i »  «  fi ».   «  f »  «  a »  «  fa ».   « fi »  «  fa » .    « </a:t>
            </a:r>
            <a:r>
              <a:rPr lang="fr-FR" sz="2000" b="1" dirty="0" err="1">
                <a:solidFill>
                  <a:schemeClr val="bg1">
                    <a:lumMod val="65000"/>
                  </a:schemeClr>
                </a:solidFill>
                <a:latin typeface="Dosis" panose="02010703020202060003" pitchFamily="2" charset="0"/>
                <a:cs typeface="Microsoft Uighur" panose="02000000000000000000" pitchFamily="2" charset="-78"/>
              </a:rPr>
              <a:t>fifa</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f»  « i »  «  fa ».   «f»  «  a »  « fa ».   «fi »  «fa » .  « </a:t>
            </a:r>
            <a:r>
              <a:rPr lang="fr-FR" sz="2000" b="1" dirty="0" err="1">
                <a:solidFill>
                  <a:schemeClr val="bg1">
                    <a:lumMod val="65000"/>
                  </a:schemeClr>
                </a:solidFill>
                <a:latin typeface="Dosis" panose="02010703020202060003" pitchFamily="2" charset="0"/>
                <a:cs typeface="Microsoft Uighur" panose="02000000000000000000" pitchFamily="2" charset="-78"/>
              </a:rPr>
              <a:t>fifa</a:t>
            </a:r>
            <a:r>
              <a:rPr lang="fr-FR"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Qui veut lire?    </a:t>
            </a:r>
          </a:p>
        </p:txBody>
      </p:sp>
    </p:spTree>
    <p:extLst>
      <p:ext uri="{BB962C8B-B14F-4D97-AF65-F5344CB8AC3E}">
        <p14:creationId xmlns:p14="http://schemas.microsoft.com/office/powerpoint/2010/main" val="17591312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F0EC-9881-D862-1D67-CDB1ECADD4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883F4D-7993-67C4-E6C1-8FFB94E5111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7978928-E3DA-B035-1341-E46E329700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11F2CE-BC80-3197-F955-E6F99B5DA0A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357E13-CA2D-899F-064D-8F1B3EF30E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EB225F-E321-72AD-055D-7C7DBAB5A3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735C83-6610-DA4B-09A8-5AC5ABFB6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E19646F-E726-59F2-2745-8B024C2010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AD1E2D2-BF8A-BA02-5B62-281658CA29D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08473D1-C13E-8330-FA71-9E80FA1586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D200013-A220-B062-5A2A-411229B8F7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B6962-81C7-405B-58BB-81DA079DB0A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BF38770-D1B9-9965-B278-E8644BDE4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C3FF3DE-4385-D666-EA0F-15341F2D4FB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CFA3E041-AA5C-8F54-1F66-41E1E8521CFF}"/>
              </a:ext>
            </a:extLst>
          </p:cNvPr>
          <p:cNvSpPr txBox="1"/>
          <p:nvPr/>
        </p:nvSpPr>
        <p:spPr>
          <a:xfrm>
            <a:off x="4691733" y="3800127"/>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fe</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lo</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A5BB50E3-CA75-6A5B-2EE6-DD63676E8AA8}"/>
              </a:ext>
            </a:extLst>
          </p:cNvPr>
          <p:cNvSpPr/>
          <p:nvPr/>
        </p:nvSpPr>
        <p:spPr>
          <a:xfrm rot="16200000">
            <a:off x="5465581"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43F0859-4AEE-6697-DAB5-557E3463D14C}"/>
              </a:ext>
            </a:extLst>
          </p:cNvPr>
          <p:cNvSpPr/>
          <p:nvPr/>
        </p:nvSpPr>
        <p:spPr>
          <a:xfrm rot="16200000">
            <a:off x="7465830"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1BE5E6D7-5CF8-12C7-C240-0095C9A7DAB3}"/>
              </a:ext>
            </a:extLst>
          </p:cNvPr>
          <p:cNvSpPr txBox="1"/>
          <p:nvPr/>
        </p:nvSpPr>
        <p:spPr>
          <a:xfrm>
            <a:off x="1065143" y="604195"/>
            <a:ext cx="12177335" cy="1138773"/>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f »  « e »  «  le ».   «  l »  «  o »  «  lo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  lo » .    « </a:t>
            </a:r>
            <a:r>
              <a:rPr lang="fr-FR" sz="2000" b="1" dirty="0" err="1">
                <a:solidFill>
                  <a:schemeClr val="bg1">
                    <a:lumMod val="65000"/>
                  </a:schemeClr>
                </a:solidFill>
                <a:latin typeface="Dosis" panose="02010703020202060003" pitchFamily="2" charset="0"/>
                <a:cs typeface="Microsoft Uighur" panose="02000000000000000000" pitchFamily="2" charset="-78"/>
              </a:rPr>
              <a:t>felo</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f»  « e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«l»  « o»  « lo ».   « </a:t>
            </a:r>
            <a:r>
              <a:rPr lang="fr-FR" sz="2000" b="1" dirty="0" err="1">
                <a:solidFill>
                  <a:schemeClr val="bg1">
                    <a:lumMod val="65000"/>
                  </a:schemeClr>
                </a:solidFill>
                <a:latin typeface="Dosis" panose="02010703020202060003" pitchFamily="2" charset="0"/>
                <a:cs typeface="Microsoft Uighur" panose="02000000000000000000" pitchFamily="2" charset="-78"/>
              </a:rPr>
              <a:t>fe</a:t>
            </a:r>
            <a:r>
              <a:rPr lang="fr-FR" sz="2000" b="1" dirty="0">
                <a:solidFill>
                  <a:schemeClr val="bg1">
                    <a:lumMod val="65000"/>
                  </a:schemeClr>
                </a:solidFill>
                <a:latin typeface="Dosis" panose="02010703020202060003" pitchFamily="2" charset="0"/>
                <a:cs typeface="Microsoft Uighur" panose="02000000000000000000" pitchFamily="2" charset="-78"/>
              </a:rPr>
              <a:t> »  «  lo » .  « </a:t>
            </a:r>
            <a:r>
              <a:rPr lang="fr-FR" sz="2000" b="1" dirty="0" err="1">
                <a:solidFill>
                  <a:schemeClr val="bg1">
                    <a:lumMod val="65000"/>
                  </a:schemeClr>
                </a:solidFill>
                <a:latin typeface="Dosis" panose="02010703020202060003" pitchFamily="2" charset="0"/>
                <a:cs typeface="Microsoft Uighur" panose="02000000000000000000" pitchFamily="2" charset="-78"/>
              </a:rPr>
              <a:t>felo</a:t>
            </a:r>
            <a:r>
              <a:rPr lang="fr-FR"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Qui veut lire?    </a:t>
            </a:r>
          </a:p>
        </p:txBody>
      </p:sp>
    </p:spTree>
    <p:extLst>
      <p:ext uri="{BB962C8B-B14F-4D97-AF65-F5344CB8AC3E}">
        <p14:creationId xmlns:p14="http://schemas.microsoft.com/office/powerpoint/2010/main" val="24501956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BCA6-9F60-A062-37F5-775E6DFC73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28803A-D3CE-22B8-4BDA-31C16695F14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650656-1D59-825B-19A9-6311D96D01E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ED18D5E-C57A-ACC6-DF9C-835684DE37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A09A38-D722-4E12-FDB9-DA85C43FFEE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1B3A50-E569-0E93-AD29-572F490EF24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FA401F-B0A1-FD5E-84EA-B84D71F78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6325E5-44A3-7675-27F1-486D27CDF3F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4190628-EE15-D173-242B-C8312049927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53CB95-5DB6-C795-FD8A-0EF33BF4A1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3D6779-93B8-DAA0-1E47-F176A6C078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EF3ED49-1CCB-F82C-1240-1540DA814A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9F701EE-B77D-C440-9FC4-9D2C35509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7E5E6D3-9346-B59F-4663-8DA87D168E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71787" y="1471681"/>
            <a:ext cx="1381080" cy="1120448"/>
          </a:xfrm>
          <a:prstGeom prst="rect">
            <a:avLst/>
          </a:prstGeom>
        </p:spPr>
      </p:pic>
      <p:sp>
        <p:nvSpPr>
          <p:cNvPr id="4" name="ZoneTexte 3">
            <a:extLst>
              <a:ext uri="{FF2B5EF4-FFF2-40B4-BE49-F238E27FC236}">
                <a16:creationId xmlns:a16="http://schemas.microsoft.com/office/drawing/2014/main" id="{5CC26350-F9A0-C3DC-9EEB-266551DD8F2B}"/>
              </a:ext>
            </a:extLst>
          </p:cNvPr>
          <p:cNvSpPr txBox="1"/>
          <p:nvPr/>
        </p:nvSpPr>
        <p:spPr>
          <a:xfrm>
            <a:off x="4396662" y="4076700"/>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fo</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e</a:t>
            </a:r>
            <a:endParaRPr lang="fr-FR" sz="17925" kern="0" spc="623" dirty="0">
              <a:solidFill>
                <a:schemeClr val="bg1">
                  <a:lumMod val="50000"/>
                </a:schemeClr>
              </a:solidFill>
              <a:latin typeface="Dosis" pitchFamily="2" charset="0"/>
            </a:endParaRPr>
          </a:p>
        </p:txBody>
      </p:sp>
      <p:sp>
        <p:nvSpPr>
          <p:cNvPr id="7" name="Parenthèse ouvrante 6">
            <a:extLst>
              <a:ext uri="{FF2B5EF4-FFF2-40B4-BE49-F238E27FC236}">
                <a16:creationId xmlns:a16="http://schemas.microsoft.com/office/drawing/2014/main" id="{DF5C57D1-3492-7353-10AA-48E946FF7B72}"/>
              </a:ext>
            </a:extLst>
          </p:cNvPr>
          <p:cNvSpPr/>
          <p:nvPr/>
        </p:nvSpPr>
        <p:spPr>
          <a:xfrm rot="16200000">
            <a:off x="7725876" y="5247044"/>
            <a:ext cx="310642" cy="252560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9" name="Parenthèse ouvrante 8">
            <a:extLst>
              <a:ext uri="{FF2B5EF4-FFF2-40B4-BE49-F238E27FC236}">
                <a16:creationId xmlns:a16="http://schemas.microsoft.com/office/drawing/2014/main" id="{1AFCB504-5D0B-C39C-3201-57516DD18FC6}"/>
              </a:ext>
            </a:extLst>
          </p:cNvPr>
          <p:cNvSpPr/>
          <p:nvPr/>
        </p:nvSpPr>
        <p:spPr>
          <a:xfrm rot="16200000">
            <a:off x="5234230" y="5711110"/>
            <a:ext cx="310641" cy="166199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ZoneTexte 9">
            <a:extLst>
              <a:ext uri="{FF2B5EF4-FFF2-40B4-BE49-F238E27FC236}">
                <a16:creationId xmlns:a16="http://schemas.microsoft.com/office/drawing/2014/main" id="{35D0B27C-1981-32D0-BAD5-B5AFF8408326}"/>
              </a:ext>
            </a:extLst>
          </p:cNvPr>
          <p:cNvSpPr txBox="1"/>
          <p:nvPr/>
        </p:nvSpPr>
        <p:spPr>
          <a:xfrm>
            <a:off x="948592" y="701164"/>
            <a:ext cx="1181881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 f</a:t>
            </a:r>
            <a:r>
              <a:rPr lang="fr-FR" sz="2000" b="1" dirty="0">
                <a:solidFill>
                  <a:schemeClr val="bg1">
                    <a:lumMod val="65000"/>
                  </a:schemeClr>
                </a:solidFill>
                <a:latin typeface="Dosis" panose="02010703020202060003" pitchFamily="2" charset="0"/>
                <a:cs typeface="Microsoft Uighur" panose="02000000000000000000" pitchFamily="2" charset="-78"/>
              </a:rPr>
              <a:t> », « o »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«l». « i» « li ».  « folie » j’entend </a:t>
            </a:r>
            <a:r>
              <a:rPr lang="fr-FR" sz="2000" b="1" dirty="0" err="1">
                <a:solidFill>
                  <a:schemeClr val="bg1">
                    <a:lumMod val="65000"/>
                  </a:schemeClr>
                </a:solidFill>
                <a:latin typeface="Dosis" panose="02010703020202060003" pitchFamily="2" charset="0"/>
                <a:cs typeface="Microsoft Uighur" panose="02000000000000000000" pitchFamily="2" charset="-78"/>
              </a:rPr>
              <a:t>foli</a:t>
            </a:r>
            <a:r>
              <a:rPr lang="fr-FR" sz="2000" b="1" dirty="0">
                <a:solidFill>
                  <a:schemeClr val="bg1">
                    <a:lumMod val="65000"/>
                  </a:schemeClr>
                </a:solidFill>
                <a:latin typeface="Dosis" panose="02010703020202060003" pitchFamily="2" charset="0"/>
                <a:cs typeface="Microsoft Uighur" panose="02000000000000000000" pitchFamily="2" charset="-78"/>
              </a:rPr>
              <a:t> et on écrit folie avec la lettre e à la fin lettre muette . Lisons ensemble  « </a:t>
            </a:r>
            <a:r>
              <a:rPr lang="fr-FR" sz="2000" b="1" dirty="0" err="1">
                <a:solidFill>
                  <a:schemeClr val="bg1">
                    <a:lumMod val="65000"/>
                  </a:schemeClr>
                </a:solidFill>
                <a:latin typeface="Dosis" panose="02010703020202060003" pitchFamily="2" charset="0"/>
                <a:cs typeface="Microsoft Uighur" panose="02000000000000000000" pitchFamily="2" charset="-78"/>
              </a:rPr>
              <a:t>fo</a:t>
            </a:r>
            <a:r>
              <a:rPr lang="fr-FR" sz="2000" b="1" dirty="0">
                <a:solidFill>
                  <a:schemeClr val="bg1">
                    <a:lumMod val="65000"/>
                  </a:schemeClr>
                </a:solidFill>
                <a:latin typeface="Dosis" panose="02010703020202060003" pitchFamily="2" charset="0"/>
                <a:cs typeface="Microsoft Uighur" panose="02000000000000000000" pitchFamily="2" charset="-78"/>
              </a:rPr>
              <a:t>» « li ».  « folie ».         Qui veut lire? </a:t>
            </a:r>
            <a:r>
              <a:rPr lang="fr-FR" sz="2800" b="1" dirty="0">
                <a:solidFill>
                  <a:prstClr val="white">
                    <a:lumMod val="65000"/>
                  </a:prstClr>
                </a:solidFill>
                <a:latin typeface="Dosis" panose="02010703020202060003" pitchFamily="2" charset="0"/>
              </a:rPr>
              <a:t>                                                     </a:t>
            </a:r>
          </a:p>
        </p:txBody>
      </p:sp>
    </p:spTree>
    <p:extLst>
      <p:ext uri="{BB962C8B-B14F-4D97-AF65-F5344CB8AC3E}">
        <p14:creationId xmlns:p14="http://schemas.microsoft.com/office/powerpoint/2010/main" val="20296938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F8C5-1AC2-A65A-A58B-D77DD89A59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D380C-7E24-7F4E-4FAA-8B2E5F65EF5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01B56E2-730F-84D3-49D3-44EAB762AB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BD5990C-26B4-26FC-8310-D2326D708B4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FC66BC-9CE3-3F09-F5D6-93379F916C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996DF2-925D-5DDB-966E-629BAD340BB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08BE99-38CC-202A-316F-A3B4FF0658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D990F3-0F82-2CD8-DD49-84511A90C6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CA7C062-8DBD-E3B5-0295-2384C699F6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717789-D407-FA5C-6C58-79E61DFFD6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BFE4FE-4EA0-3E3C-531D-6EE2FEA380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3ECC6F-4073-2816-7ED8-C72066F6D10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7FD9FC-36CB-DA79-B0BA-0E6556362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CDC35455-1C52-771B-0740-85ABD5F0C87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43" name="ZoneTexte 42">
            <a:extLst>
              <a:ext uri="{FF2B5EF4-FFF2-40B4-BE49-F238E27FC236}">
                <a16:creationId xmlns:a16="http://schemas.microsoft.com/office/drawing/2014/main" id="{9C6415A7-18F7-23A4-054A-8461CF0E832D}"/>
              </a:ext>
            </a:extLst>
          </p:cNvPr>
          <p:cNvSpPr txBox="1"/>
          <p:nvPr/>
        </p:nvSpPr>
        <p:spPr>
          <a:xfrm>
            <a:off x="5041671" y="4000500"/>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fi</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lou</a:t>
            </a:r>
            <a:endParaRPr lang="fr-FR" sz="17925" kern="0" spc="623" dirty="0">
              <a:solidFill>
                <a:srgbClr val="106585"/>
              </a:solidFill>
              <a:latin typeface="Dosis" pitchFamily="2" charset="0"/>
            </a:endParaRPr>
          </a:p>
        </p:txBody>
      </p:sp>
      <p:sp>
        <p:nvSpPr>
          <p:cNvPr id="44" name="Parenthèse ouvrante 43">
            <a:extLst>
              <a:ext uri="{FF2B5EF4-FFF2-40B4-BE49-F238E27FC236}">
                <a16:creationId xmlns:a16="http://schemas.microsoft.com/office/drawing/2014/main" id="{E37A5767-2C65-9BEF-08D6-C4DE424724D2}"/>
              </a:ext>
            </a:extLst>
          </p:cNvPr>
          <p:cNvSpPr/>
          <p:nvPr/>
        </p:nvSpPr>
        <p:spPr>
          <a:xfrm rot="16200000">
            <a:off x="8135739" y="4671670"/>
            <a:ext cx="342901" cy="33500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5" name="Parenthèse ouvrante 44">
            <a:extLst>
              <a:ext uri="{FF2B5EF4-FFF2-40B4-BE49-F238E27FC236}">
                <a16:creationId xmlns:a16="http://schemas.microsoft.com/office/drawing/2014/main" id="{013A08EF-BE5D-CC5E-E1D7-A85563C21F8E}"/>
              </a:ext>
            </a:extLst>
          </p:cNvPr>
          <p:cNvSpPr/>
          <p:nvPr/>
        </p:nvSpPr>
        <p:spPr>
          <a:xfrm rot="16200000">
            <a:off x="5686480" y="5746607"/>
            <a:ext cx="342900" cy="120015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6" name="ZoneTexte 45">
            <a:extLst>
              <a:ext uri="{FF2B5EF4-FFF2-40B4-BE49-F238E27FC236}">
                <a16:creationId xmlns:a16="http://schemas.microsoft.com/office/drawing/2014/main" id="{F2551044-B222-7310-1876-73280EDD74C6}"/>
              </a:ext>
            </a:extLst>
          </p:cNvPr>
          <p:cNvSpPr txBox="1"/>
          <p:nvPr/>
        </p:nvSpPr>
        <p:spPr>
          <a:xfrm>
            <a:off x="1265585" y="764668"/>
            <a:ext cx="10984380" cy="823302"/>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«f»  «i» «fi». «l» «ou».  «</a:t>
            </a:r>
            <a:r>
              <a:rPr lang="fr-FR" sz="2000" b="1" dirty="0" err="1">
                <a:solidFill>
                  <a:schemeClr val="bg1">
                    <a:lumMod val="65000"/>
                  </a:schemeClr>
                </a:solidFill>
                <a:latin typeface="Dosis" panose="02010703020202060003" pitchFamily="2" charset="0"/>
                <a:cs typeface="Microsoft Uighur" panose="02000000000000000000" pitchFamily="2" charset="-78"/>
              </a:rPr>
              <a:t>lou</a:t>
            </a:r>
            <a:r>
              <a:rPr lang="fr-FR" sz="2000" b="1" dirty="0">
                <a:solidFill>
                  <a:schemeClr val="bg1">
                    <a:lumMod val="65000"/>
                  </a:schemeClr>
                </a:solidFill>
                <a:latin typeface="Dosis" panose="02010703020202060003" pitchFamily="2" charset="0"/>
                <a:cs typeface="Microsoft Uighur" panose="02000000000000000000" pitchFamily="2" charset="-78"/>
              </a:rPr>
              <a:t>» . Lisons ensemble «fi »  «</a:t>
            </a:r>
            <a:r>
              <a:rPr lang="fr-FR" sz="2000" b="1" dirty="0" err="1">
                <a:solidFill>
                  <a:schemeClr val="bg1">
                    <a:lumMod val="65000"/>
                  </a:schemeClr>
                </a:solidFill>
                <a:latin typeface="Dosis" panose="02010703020202060003" pitchFamily="2" charset="0"/>
                <a:cs typeface="Microsoft Uighur" panose="02000000000000000000" pitchFamily="2" charset="-78"/>
              </a:rPr>
              <a:t>lou</a:t>
            </a:r>
            <a:r>
              <a:rPr lang="fr-FR" sz="2000" b="1" dirty="0">
                <a:solidFill>
                  <a:schemeClr val="bg1">
                    <a:lumMod val="65000"/>
                  </a:schemeClr>
                </a:solidFill>
                <a:latin typeface="Dosis" panose="02010703020202060003" pitchFamily="2" charset="0"/>
                <a:cs typeface="Microsoft Uighur" panose="02000000000000000000" pitchFamily="2" charset="-78"/>
              </a:rPr>
              <a:t>» «filou »Qui veut lire?</a:t>
            </a:r>
            <a:r>
              <a:rPr lang="fr-FR" sz="2800" b="1" dirty="0">
                <a:solidFill>
                  <a:prstClr val="white">
                    <a:lumMod val="65000"/>
                  </a:prstClr>
                </a:solidFill>
                <a:latin typeface="Dosis" panose="02010703020202060003" pitchFamily="2" charset="0"/>
              </a:rPr>
              <a:t>                                </a:t>
            </a:r>
            <a:r>
              <a:rPr lang="fr-MA" sz="2000" i="1" dirty="0">
                <a:solidFill>
                  <a:prstClr val="white">
                    <a:lumMod val="65000"/>
                  </a:prstClr>
                </a:solidFill>
                <a:latin typeface="Dosis" pitchFamily="2" charset="0"/>
              </a:rPr>
              <a:t>L’enseignant (e) désigne trois élèves pour lire.</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4125091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9C0D-6AC2-69D8-D005-D49CF5A072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433B9D-EE28-9E59-249A-811E1DBA1A1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709E26-A332-8A2C-C9DF-09548E983517}"/>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13B496AB-0CC6-E497-A9D0-0BE75A240F9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94BF010-0F60-A999-D737-E79610D3E3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4835D66-B32C-E799-172A-CC7BAE76716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2D1D54-FB2B-56DE-1FAD-8D58CE6417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F9B90C-5605-B07F-912E-8B6357BD3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9ACF45-9390-FF65-B87F-B471AAC55A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2C4E1D-2E1E-BA35-E0AA-F2A76D18EB6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46B428-D19C-1280-B7DA-D1B8F46199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3651E4F-82DD-EDEE-396A-B364A16A339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75AEE2-2924-4571-4BA1-C99B484F7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608A74CF-E583-F4E0-C013-27ED18A6940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0D346500-E979-76EC-84B3-2A6CDDFC161D}"/>
              </a:ext>
            </a:extLst>
          </p:cNvPr>
          <p:cNvSpPr txBox="1"/>
          <p:nvPr/>
        </p:nvSpPr>
        <p:spPr>
          <a:xfrm>
            <a:off x="4400551" y="3543300"/>
            <a:ext cx="4343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t</a:t>
            </a:r>
            <a:endParaRPr lang="fr-FR" sz="17925" kern="0" spc="623" dirty="0">
              <a:solidFill>
                <a:schemeClr val="bg1">
                  <a:lumMod val="50000"/>
                </a:schemeClr>
              </a:solidFill>
              <a:latin typeface="Dosis" pitchFamily="2" charset="0"/>
            </a:endParaRPr>
          </a:p>
        </p:txBody>
      </p:sp>
      <p:sp>
        <p:nvSpPr>
          <p:cNvPr id="4" name="ZoneTexte 3">
            <a:extLst>
              <a:ext uri="{FF2B5EF4-FFF2-40B4-BE49-F238E27FC236}">
                <a16:creationId xmlns:a16="http://schemas.microsoft.com/office/drawing/2014/main" id="{C1B82157-7145-BC9E-088B-9284528ECCFC}"/>
              </a:ext>
            </a:extLst>
          </p:cNvPr>
          <p:cNvSpPr txBox="1"/>
          <p:nvPr/>
        </p:nvSpPr>
        <p:spPr>
          <a:xfrm>
            <a:off x="1308187" y="823346"/>
            <a:ext cx="11099623" cy="82330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lit. Je ne prononce pas la lettre t, parce qu’elle est en gris. Je lis « li». . </a:t>
            </a:r>
          </a:p>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Lisons ensemble : lit. Qui veut lire lit ?         </a:t>
            </a:r>
          </a:p>
        </p:txBody>
      </p:sp>
    </p:spTree>
    <p:extLst>
      <p:ext uri="{BB962C8B-B14F-4D97-AF65-F5344CB8AC3E}">
        <p14:creationId xmlns:p14="http://schemas.microsoft.com/office/powerpoint/2010/main" val="9812243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DE12-EBCB-306C-7871-72BAA5A13B0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0C1867-12CD-790C-B71E-B17EB34C139F}"/>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7D6A38F4-CA63-4E8E-4B7C-AF72E970DA5C}"/>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884678-5599-96EF-426D-2FB7FABC1BAB}"/>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DCCB0D6-D278-757F-B26A-6D897CD0621C}"/>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01B22-59F4-EDDE-C6CA-72A9CD9CE4A3}"/>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6B097C7-05B6-AEE8-DB1B-836FC5D47ABC}"/>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8C4B0937-8DBA-AD71-8855-89210FEDD917}"/>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Lisons ensemble les mots? </a:t>
            </a:r>
          </a:p>
          <a:p>
            <a:pPr defTabSz="1028727">
              <a:defRPr/>
            </a:pPr>
            <a:r>
              <a:rPr lang="fr-FR" sz="24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0329B06-C742-58C0-A68E-EF1CFA8740C0}"/>
              </a:ext>
            </a:extLst>
          </p:cNvPr>
          <p:cNvSpPr txBox="1"/>
          <p:nvPr>
            <p:custDataLst>
              <p:tags r:id="rId8"/>
            </p:custDataLst>
          </p:nvPr>
        </p:nvSpPr>
        <p:spPr>
          <a:xfrm>
            <a:off x="295091" y="1651305"/>
            <a:ext cx="13078010" cy="268919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sp>
        <p:nvSpPr>
          <p:cNvPr id="2" name="ZoneTexte 1">
            <a:extLst>
              <a:ext uri="{FF2B5EF4-FFF2-40B4-BE49-F238E27FC236}">
                <a16:creationId xmlns:a16="http://schemas.microsoft.com/office/drawing/2014/main" id="{9B6AE71F-8488-C393-009F-480965B638BA}"/>
              </a:ext>
            </a:extLst>
          </p:cNvPr>
          <p:cNvSpPr txBox="1"/>
          <p:nvPr>
            <p:custDataLst>
              <p:tags r:id="rId9"/>
            </p:custDataLst>
          </p:nvPr>
        </p:nvSpPr>
        <p:spPr>
          <a:xfrm>
            <a:off x="1269161" y="930021"/>
            <a:ext cx="11529396" cy="415498"/>
          </a:xfrm>
          <a:prstGeom prst="rect">
            <a:avLst/>
          </a:prstGeom>
          <a:noFill/>
        </p:spPr>
        <p:txBody>
          <a:bodyPr wrap="square" rtlCol="0">
            <a:spAutoFit/>
          </a:bodyPr>
          <a:lstStyle/>
          <a:p>
            <a:pPr defTabSz="1028727">
              <a:defRPr/>
            </a:pPr>
            <a:r>
              <a:rPr lang="fr-FR" sz="2100" i="1" dirty="0">
                <a:solidFill>
                  <a:prstClr val="white">
                    <a:lumMod val="65000"/>
                  </a:prstClr>
                </a:solidFill>
              </a:rPr>
              <a:t>Lecture en chorale</a:t>
            </a:r>
          </a:p>
        </p:txBody>
      </p:sp>
      <p:graphicFrame>
        <p:nvGraphicFramePr>
          <p:cNvPr id="5" name="Tableau 4">
            <a:extLst>
              <a:ext uri="{FF2B5EF4-FFF2-40B4-BE49-F238E27FC236}">
                <a16:creationId xmlns:a16="http://schemas.microsoft.com/office/drawing/2014/main" id="{9DCE64AB-4754-2DC7-252F-20EDFC6869E3}"/>
              </a:ext>
            </a:extLst>
          </p:cNvPr>
          <p:cNvGraphicFramePr>
            <a:graphicFrameLocks noGrp="1"/>
          </p:cNvGraphicFramePr>
          <p:nvPr>
            <p:custDataLst>
              <p:tags r:id="rId10"/>
            </p:custDataLst>
          </p:nvPr>
        </p:nvGraphicFramePr>
        <p:xfrm>
          <a:off x="-42800" y="-42914"/>
          <a:ext cx="13394485" cy="685800"/>
        </p:xfrm>
        <a:graphic>
          <a:graphicData uri="http://schemas.openxmlformats.org/drawingml/2006/table">
            <a:tbl>
              <a:tblPr firstRow="1" bandRow="1">
                <a:tableStyleId>{5C22544A-7EE6-4342-B048-85BDC9FD1C3A}</a:tableStyleId>
              </a:tblPr>
              <a:tblGrid>
                <a:gridCol w="2232414">
                  <a:extLst>
                    <a:ext uri="{9D8B030D-6E8A-4147-A177-3AD203B41FA5}">
                      <a16:colId xmlns:a16="http://schemas.microsoft.com/office/drawing/2014/main" val="1026576551"/>
                    </a:ext>
                  </a:extLst>
                </a:gridCol>
                <a:gridCol w="2232414">
                  <a:extLst>
                    <a:ext uri="{9D8B030D-6E8A-4147-A177-3AD203B41FA5}">
                      <a16:colId xmlns:a16="http://schemas.microsoft.com/office/drawing/2014/main" val="1915038765"/>
                    </a:ext>
                  </a:extLst>
                </a:gridCol>
                <a:gridCol w="2232414">
                  <a:extLst>
                    <a:ext uri="{9D8B030D-6E8A-4147-A177-3AD203B41FA5}">
                      <a16:colId xmlns:a16="http://schemas.microsoft.com/office/drawing/2014/main" val="2262048582"/>
                    </a:ext>
                  </a:extLst>
                </a:gridCol>
                <a:gridCol w="2544792">
                  <a:extLst>
                    <a:ext uri="{9D8B030D-6E8A-4147-A177-3AD203B41FA5}">
                      <a16:colId xmlns:a16="http://schemas.microsoft.com/office/drawing/2014/main" val="2897137454"/>
                    </a:ext>
                  </a:extLst>
                </a:gridCol>
                <a:gridCol w="2491778">
                  <a:extLst>
                    <a:ext uri="{9D8B030D-6E8A-4147-A177-3AD203B41FA5}">
                      <a16:colId xmlns:a16="http://schemas.microsoft.com/office/drawing/2014/main" val="2418460758"/>
                    </a:ext>
                  </a:extLst>
                </a:gridCol>
                <a:gridCol w="166067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047188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09310-783A-9BFE-32FA-CAE05DDCFA4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4FF941E-9FDC-52BB-EBCA-71DA73FCFF3B}"/>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9EFD37-0189-A78A-E678-BE4B97414659}"/>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CF31D58-F75A-427F-B694-FCB7886E8890}"/>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6061693-2448-31F2-CF01-793D5B0795BF}"/>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324CF3A-91B5-AE5C-912F-520A81492FEB}"/>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DF064DA-1937-A328-1092-CE830FECC717}"/>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A9825DDC-D89A-7640-BA12-498B7306C3B9}"/>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 </a:t>
            </a:r>
          </a:p>
          <a:p>
            <a:pPr defTabSz="1028727">
              <a:defRPr/>
            </a:pPr>
            <a:r>
              <a:rPr lang="fr-FR" sz="2400" b="1" dirty="0">
                <a:solidFill>
                  <a:prstClr val="white">
                    <a:lumMod val="65000"/>
                  </a:prstClr>
                </a:solidFill>
                <a:latin typeface="+mj-lt"/>
              </a:rPr>
              <a:t>Faire passer tous les élèves.</a:t>
            </a:r>
          </a:p>
        </p:txBody>
      </p:sp>
      <p:sp>
        <p:nvSpPr>
          <p:cNvPr id="4" name="ZoneTexte 3">
            <a:extLst>
              <a:ext uri="{FF2B5EF4-FFF2-40B4-BE49-F238E27FC236}">
                <a16:creationId xmlns:a16="http://schemas.microsoft.com/office/drawing/2014/main" id="{C3F0758B-0EB1-1A15-E59F-FC3D64C5993D}"/>
              </a:ext>
            </a:extLst>
          </p:cNvPr>
          <p:cNvSpPr txBox="1"/>
          <p:nvPr>
            <p:custDataLst>
              <p:tags r:id="rId8"/>
            </p:custDataLst>
          </p:nvPr>
        </p:nvSpPr>
        <p:spPr>
          <a:xfrm>
            <a:off x="295091" y="1651305"/>
            <a:ext cx="13078010" cy="268919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044C5049-615E-E344-1B23-245909226FEA}"/>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909D8049-C7E2-5D96-46EB-5D074A056106}"/>
              </a:ext>
            </a:extLst>
          </p:cNvPr>
          <p:cNvPicPr>
            <a:picLocks noChangeAspect="1"/>
          </p:cNvPicPr>
          <p:nvPr>
            <p:custDataLst>
              <p:tags r:id="rId10"/>
            </p:custDataLst>
          </p:nvPr>
        </p:nvPicPr>
        <p:blipFill>
          <a:blip r:embed="rId14"/>
          <a:stretch>
            <a:fillRect/>
          </a:stretch>
        </p:blipFill>
        <p:spPr>
          <a:xfrm>
            <a:off x="11498903" y="558933"/>
            <a:ext cx="1849217" cy="1142676"/>
          </a:xfrm>
          <a:prstGeom prst="roundRect">
            <a:avLst>
              <a:gd name="adj" fmla="val 31362"/>
            </a:avLst>
          </a:prstGeom>
        </p:spPr>
      </p:pic>
    </p:spTree>
    <p:extLst>
      <p:ext uri="{BB962C8B-B14F-4D97-AF65-F5344CB8AC3E}">
        <p14:creationId xmlns:p14="http://schemas.microsoft.com/office/powerpoint/2010/main" val="452930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0926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Vous  allez passer au tableau pour jouer à  deux. </a:t>
            </a:r>
            <a:r>
              <a:rPr lang="fr-MA" sz="2000" b="1" dirty="0">
                <a:solidFill>
                  <a:schemeClr val="bg1">
                    <a:lumMod val="65000"/>
                  </a:schemeClr>
                </a:solidFill>
                <a:latin typeface="Dosis" panose="02010703020202060003" pitchFamily="2" charset="0"/>
                <a:cs typeface="Microsoft Uighur" panose="02000000000000000000" pitchFamily="2" charset="-78"/>
              </a:rPr>
              <a:t>Un élève montre quatre mots, un après l’autre, et l’autre lit les mots. Par la suite les rôles seront échangés.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4">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1A130-AFF8-09F3-8F85-0077CDD519A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20369D-DDCD-F955-8BE9-B25DCCECE4DA}"/>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BDC6EC-8C78-8353-AA7F-1026B715C5ED}"/>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73CE5-CDFB-D013-BD42-B79A6719F648}"/>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4855CA-D46B-9463-6A40-BBD463BEC913}"/>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6ED5B95A-15E1-666A-D548-3097429244FA}"/>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53133DB8-C4B1-E125-96B2-43B478C3EC1A}"/>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520CA8-B6AA-A521-8C82-658B37CD1255}"/>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 </a:t>
            </a:r>
          </a:p>
          <a:p>
            <a:pPr defTabSz="1028727">
              <a:defRPr/>
            </a:pPr>
            <a:r>
              <a:rPr lang="fr-FR" sz="24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7EC646DD-7CFD-59AA-DFF1-40D299E40573}"/>
              </a:ext>
            </a:extLst>
          </p:cNvPr>
          <p:cNvSpPr txBox="1"/>
          <p:nvPr>
            <p:custDataLst>
              <p:tags r:id="rId8"/>
            </p:custDataLst>
          </p:nvPr>
        </p:nvSpPr>
        <p:spPr>
          <a:xfrm>
            <a:off x="295091" y="1651305"/>
            <a:ext cx="13078010" cy="2689198"/>
          </a:xfrm>
          <a:prstGeom prst="rect">
            <a:avLst/>
          </a:prstGeom>
          <a:noFill/>
        </p:spPr>
        <p:txBody>
          <a:bodyPr wrap="square" rtlCol="0">
            <a:spAutoFit/>
          </a:bodyPr>
          <a:lstStyle/>
          <a:p>
            <a:pPr algn="ctr" defTabSz="1028804">
              <a:lnSpc>
                <a:spcPct val="150000"/>
              </a:lnSpc>
              <a:spcAft>
                <a:spcPts val="1350"/>
              </a:spcAft>
              <a:defRPr/>
            </a:pPr>
            <a:r>
              <a:rPr lang="fr-FR" sz="6000" b="1" kern="0" spc="480" dirty="0">
                <a:solidFill>
                  <a:srgbClr val="106585"/>
                </a:solidFill>
                <a:latin typeface="Dosis" pitchFamily="2" charset="0"/>
              </a:rPr>
              <a:t>fou fil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Filé    filou  allé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foul</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fil   il    allo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B349E361-1296-6A77-FD9A-FDF3EABED494}"/>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60281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1714500" y="1285875"/>
            <a:ext cx="10287000" cy="771525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a:endParaRPr lang="fr-MA" sz="1013"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856432" y="1564475"/>
            <a:ext cx="9873219" cy="72009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a:endParaRPr lang="fr-MA" sz="1013"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28815" y="1543051"/>
            <a:ext cx="9865797" cy="73393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a:endParaRPr lang="fr-FR" sz="1013"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2472017" y="1806326"/>
            <a:ext cx="311640" cy="21480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514402"/>
            <a:endParaRPr lang="fr-MA" sz="1013"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2791080" y="1740073"/>
            <a:ext cx="7448375" cy="352084"/>
          </a:xfrm>
          <a:prstGeom prst="rect">
            <a:avLst/>
          </a:prstGeom>
          <a:noFill/>
        </p:spPr>
        <p:txBody>
          <a:bodyPr wrap="square" rtlCol="0">
            <a:spAutoFit/>
          </a:bodyPr>
          <a:lstStyle/>
          <a:p>
            <a:pPr defTabSz="514402"/>
            <a:r>
              <a:rPr lang="fr-FR" sz="1688"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24922" y="1543051"/>
            <a:ext cx="804729" cy="744346"/>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714501" y="1285874"/>
          <a:ext cx="10066375" cy="529590"/>
        </p:xfrm>
        <a:graphic>
          <a:graphicData uri="http://schemas.openxmlformats.org/drawingml/2006/table">
            <a:tbl>
              <a:tblPr firstRow="1" bandRow="1">
                <a:tableStyleId>{5C22544A-7EE6-4342-B048-85BDC9FD1C3A}</a:tableStyleId>
              </a:tblPr>
              <a:tblGrid>
                <a:gridCol w="1677729">
                  <a:extLst>
                    <a:ext uri="{9D8B030D-6E8A-4147-A177-3AD203B41FA5}">
                      <a16:colId xmlns:a16="http://schemas.microsoft.com/office/drawing/2014/main" val="1026576551"/>
                    </a:ext>
                  </a:extLst>
                </a:gridCol>
                <a:gridCol w="1677729">
                  <a:extLst>
                    <a:ext uri="{9D8B030D-6E8A-4147-A177-3AD203B41FA5}">
                      <a16:colId xmlns:a16="http://schemas.microsoft.com/office/drawing/2014/main" val="1915038765"/>
                    </a:ext>
                  </a:extLst>
                </a:gridCol>
                <a:gridCol w="1677729">
                  <a:extLst>
                    <a:ext uri="{9D8B030D-6E8A-4147-A177-3AD203B41FA5}">
                      <a16:colId xmlns:a16="http://schemas.microsoft.com/office/drawing/2014/main" val="2262048582"/>
                    </a:ext>
                  </a:extLst>
                </a:gridCol>
                <a:gridCol w="1912492">
                  <a:extLst>
                    <a:ext uri="{9D8B030D-6E8A-4147-A177-3AD203B41FA5}">
                      <a16:colId xmlns:a16="http://schemas.microsoft.com/office/drawing/2014/main" val="2897137454"/>
                    </a:ext>
                  </a:extLst>
                </a:gridCol>
                <a:gridCol w="1872649">
                  <a:extLst>
                    <a:ext uri="{9D8B030D-6E8A-4147-A177-3AD203B41FA5}">
                      <a16:colId xmlns:a16="http://schemas.microsoft.com/office/drawing/2014/main" val="2418460758"/>
                    </a:ext>
                  </a:extLst>
                </a:gridCol>
                <a:gridCol w="1248047">
                  <a:extLst>
                    <a:ext uri="{9D8B030D-6E8A-4147-A177-3AD203B41FA5}">
                      <a16:colId xmlns:a16="http://schemas.microsoft.com/office/drawing/2014/main" val="138499468"/>
                    </a:ext>
                  </a:extLst>
                </a:gridCol>
              </a:tblGrid>
              <a:tr h="514350">
                <a:tc>
                  <a:txBody>
                    <a:bodyPr/>
                    <a:lstStyle/>
                    <a:p>
                      <a:pPr marL="0" indent="0" algn="ctr">
                        <a:buFont typeface="+mj-lt"/>
                        <a:buNone/>
                        <a:tabLst>
                          <a:tab pos="1695450" algn="l"/>
                        </a:tabLst>
                      </a:pPr>
                      <a:r>
                        <a:rPr lang="fr-FR" sz="1400" b="1" kern="1200" dirty="0">
                          <a:solidFill>
                            <a:schemeClr val="bg1"/>
                          </a:solidFill>
                          <a:latin typeface="Dosis" pitchFamily="2" charset="0"/>
                          <a:ea typeface="+mn-ea"/>
                          <a:cs typeface="+mn-cs"/>
                        </a:rPr>
                        <a:t>1. Rituel </a:t>
                      </a: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500" b="1" dirty="0">
                          <a:solidFill>
                            <a:schemeClr val="bg1">
                              <a:lumMod val="65000"/>
                            </a:schemeClr>
                          </a:solidFill>
                          <a:latin typeface="Dosis" pitchFamily="2" charset="0"/>
                        </a:rPr>
                        <a:t>2. </a:t>
                      </a:r>
                      <a:r>
                        <a:rPr lang="fr-FR" sz="1500" b="1" kern="1200" dirty="0">
                          <a:solidFill>
                            <a:schemeClr val="bg1">
                              <a:lumMod val="65000"/>
                            </a:schemeClr>
                          </a:solidFill>
                          <a:latin typeface="Dosis" pitchFamily="2" charset="0"/>
                          <a:ea typeface="+mn-ea"/>
                          <a:cs typeface="+mn-cs"/>
                        </a:rPr>
                        <a:t>Vocabulaire</a:t>
                      </a:r>
                      <a:endParaRPr lang="fr-FR" sz="1500" b="1" dirty="0">
                        <a:solidFill>
                          <a:schemeClr val="bg1">
                            <a:lumMod val="65000"/>
                          </a:schemeClr>
                        </a:solidFill>
                        <a:latin typeface="Dosis" pitchFamily="2" charset="0"/>
                      </a:endParaRP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400" dirty="0">
                          <a:solidFill>
                            <a:schemeClr val="bg1">
                              <a:lumMod val="75000"/>
                            </a:schemeClr>
                          </a:solidFill>
                          <a:latin typeface="Dosis" pitchFamily="2" charset="0"/>
                        </a:rPr>
                        <a:t>3. </a:t>
                      </a:r>
                      <a:r>
                        <a:rPr lang="fr-FR" sz="1400" b="1" kern="1200" dirty="0">
                          <a:solidFill>
                            <a:schemeClr val="bg1">
                              <a:lumMod val="75000"/>
                            </a:schemeClr>
                          </a:solidFill>
                          <a:latin typeface="Dosis" pitchFamily="2" charset="0"/>
                          <a:ea typeface="+mn-ea"/>
                          <a:cs typeface="+mn-cs"/>
                        </a:rPr>
                        <a:t>Lecture</a:t>
                      </a:r>
                      <a:endParaRPr lang="fr-FR" sz="1400" dirty="0">
                        <a:solidFill>
                          <a:schemeClr val="bg1">
                            <a:lumMod val="75000"/>
                          </a:schemeClr>
                        </a:solidFill>
                        <a:latin typeface="Dosis" pitchFamily="2" charset="0"/>
                      </a:endParaRPr>
                    </a:p>
                    <a:p>
                      <a:pPr algn="ctr"/>
                      <a:endParaRPr lang="fr-FR" sz="1400" dirty="0">
                        <a:solidFill>
                          <a:schemeClr val="bg1">
                            <a:lumMod val="75000"/>
                          </a:schemeClr>
                        </a:solidFill>
                        <a:latin typeface="Dosis" pitchFamily="2" charset="0"/>
                      </a:endParaRP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400" dirty="0">
                          <a:solidFill>
                            <a:schemeClr val="bg1">
                              <a:lumMod val="75000"/>
                            </a:schemeClr>
                          </a:solidFill>
                          <a:latin typeface="Dosis" pitchFamily="2" charset="0"/>
                        </a:rPr>
                        <a:t>4.Ecriture</a:t>
                      </a:r>
                    </a:p>
                    <a:p>
                      <a:pPr algn="ctr"/>
                      <a:endParaRPr lang="fr-FR" sz="1400" dirty="0">
                        <a:solidFill>
                          <a:schemeClr val="bg1">
                            <a:lumMod val="75000"/>
                          </a:schemeClr>
                        </a:solidFill>
                        <a:latin typeface="Dosis" pitchFamily="2" charset="0"/>
                      </a:endParaRP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400" dirty="0">
                          <a:solidFill>
                            <a:schemeClr val="bg1">
                              <a:lumMod val="75000"/>
                            </a:schemeClr>
                          </a:solidFill>
                          <a:latin typeface="Dosis" pitchFamily="2" charset="0"/>
                        </a:rPr>
                        <a:t>5.Pratique autonome</a:t>
                      </a: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400" dirty="0">
                          <a:solidFill>
                            <a:schemeClr val="bg1">
                              <a:lumMod val="75000"/>
                            </a:schemeClr>
                          </a:solidFill>
                          <a:latin typeface="Dosis" pitchFamily="2" charset="0"/>
                        </a:rPr>
                        <a:t>6.Jeu</a:t>
                      </a:r>
                    </a:p>
                  </a:txBody>
                  <a:tcPr marL="102870" marR="102870" marT="51435" marB="51435">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3452357" y="6355397"/>
            <a:ext cx="1334674" cy="403957"/>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defRPr/>
              </a:pPr>
              <a:endParaRPr lang="fr-FR" sz="2025"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12963"/>
            </a:xfrm>
            <a:prstGeom prst="rect">
              <a:avLst/>
            </a:prstGeom>
            <a:noFill/>
          </p:spPr>
          <p:txBody>
            <a:bodyPr wrap="square" rtlCol="0">
              <a:spAutoFit/>
            </a:bodyPr>
            <a:lstStyle/>
            <a:p>
              <a:pPr defTabSz="514376">
                <a:defRPr/>
              </a:pPr>
              <a:r>
                <a:rPr lang="fr-FR" sz="1688"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8845342" y="6338497"/>
            <a:ext cx="1334674" cy="413072"/>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defRPr/>
              </a:pPr>
              <a:endParaRPr lang="fr-FR" sz="2025"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27664" cy="306058"/>
            </a:xfrm>
            <a:prstGeom prst="rect">
              <a:avLst/>
            </a:prstGeom>
            <a:noFill/>
          </p:spPr>
          <p:txBody>
            <a:bodyPr wrap="none" rtlCol="0">
              <a:spAutoFit/>
            </a:bodyPr>
            <a:lstStyle/>
            <a:p>
              <a:pPr defTabSz="514376">
                <a:defRPr/>
              </a:pPr>
              <a:r>
                <a:rPr lang="fr-FR" sz="1688"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3291020" y="4562251"/>
            <a:ext cx="1657349" cy="12573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6347279" y="4507909"/>
            <a:ext cx="1033212" cy="1124062"/>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6353596" y="6367351"/>
            <a:ext cx="1334674" cy="413072"/>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500">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6515266" y="6405320"/>
            <a:ext cx="937933" cy="369332"/>
          </a:xfrm>
          <a:prstGeom prst="rect">
            <a:avLst/>
          </a:prstGeom>
          <a:noFill/>
        </p:spPr>
        <p:txBody>
          <a:bodyPr wrap="square" rtlCol="0">
            <a:spAutoFit/>
          </a:bodyPr>
          <a:lstStyle/>
          <a:p>
            <a:pPr defTabSz="685834"/>
            <a:r>
              <a:rPr lang="fr-FR"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8845342" y="4206002"/>
            <a:ext cx="1252873" cy="1613549"/>
          </a:xfrm>
          <a:prstGeom prst="rect">
            <a:avLst/>
          </a:prstGeom>
          <a:ln w="19050">
            <a:solidFill>
              <a:schemeClr val="tx1"/>
            </a:solidFill>
          </a:ln>
        </p:spPr>
      </p:pic>
    </p:spTree>
    <p:extLst>
      <p:ext uri="{BB962C8B-B14F-4D97-AF65-F5344CB8AC3E}">
        <p14:creationId xmlns:p14="http://schemas.microsoft.com/office/powerpoint/2010/main" val="22475561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une – un  – c’est- des – le </a:t>
              </a:r>
            </a:p>
          </p:txBody>
        </p:sp>
      </p:grpSp>
    </p:spTree>
    <p:extLst>
      <p:ext uri="{BB962C8B-B14F-4D97-AF65-F5344CB8AC3E}">
        <p14:creationId xmlns:p14="http://schemas.microsoft.com/office/powerpoint/2010/main" val="29834703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une– un  – des –le</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38582"/>
          </a:xfrm>
          <a:prstGeom prst="rect">
            <a:avLst/>
          </a:prstGeom>
          <a:noFill/>
        </p:spPr>
        <p:txBody>
          <a:bodyPr wrap="square">
            <a:spAutoFit/>
          </a:bodyPr>
          <a:lstStyle/>
          <a:p>
            <a:pPr marL="0" lvl="1" defTabSz="685834">
              <a:lnSpc>
                <a:spcPts val="3017"/>
              </a:lnSpc>
              <a:spcBef>
                <a:spcPct val="0"/>
              </a:spcBef>
            </a:pPr>
            <a:r>
              <a:rPr lang="en-US" sz="2000" b="1" dirty="0">
                <a:solidFill>
                  <a:schemeClr val="bg1">
                    <a:lumMod val="65000"/>
                  </a:schemeClr>
                </a:solidFill>
                <a:latin typeface="Dosis" panose="02010703020202060003" pitchFamily="2" charset="0"/>
                <a:cs typeface="Microsoft Uighur" panose="02000000000000000000" pitchFamily="2" charset="-78"/>
              </a:rPr>
              <a:t>Nous </a:t>
            </a:r>
            <a:r>
              <a:rPr lang="fr-FR" sz="2000" b="1" dirty="0">
                <a:solidFill>
                  <a:schemeClr val="bg1">
                    <a:lumMod val="65000"/>
                  </a:schemeClr>
                </a:solidFill>
                <a:latin typeface="Dosis" panose="02010703020202060003" pitchFamily="2" charset="0"/>
                <a:cs typeface="Microsoft Uighur" panose="02000000000000000000" pitchFamily="2" charset="-78"/>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009504" y="3695700"/>
            <a:ext cx="7372119"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une</a:t>
            </a:r>
            <a:endParaRPr lang="fr-FR" sz="14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lisons</a:t>
            </a:r>
            <a:r>
              <a:rPr lang="en-US" sz="2000" b="1" dirty="0">
                <a:solidFill>
                  <a:schemeClr val="bg1">
                    <a:lumMod val="65000"/>
                  </a:schemeClr>
                </a:solidFill>
                <a:latin typeface="Dosis" panose="02010703020202060003" pitchFamily="2" charset="0"/>
                <a:cs typeface="Microsoft Uighur" panose="02000000000000000000" pitchFamily="2" charset="-78"/>
              </a:rPr>
              <a:t>   ensemble ”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lire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0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 </a:t>
            </a:r>
            <a:endParaRPr lang="fr-MA" sz="2400" i="1" dirty="0">
              <a:solidFill>
                <a:prstClr val="white">
                  <a:lumMod val="65000"/>
                </a:prstClr>
              </a:solidFill>
              <a:latin typeface="Dosis" pitchFamily="2" charset="0"/>
            </a:endParaRPr>
          </a:p>
        </p:txBody>
      </p:sp>
      <p:sp>
        <p:nvSpPr>
          <p:cNvPr id="4" name="ZoneTexte 3">
            <a:extLst>
              <a:ext uri="{FF2B5EF4-FFF2-40B4-BE49-F238E27FC236}">
                <a16:creationId xmlns:a16="http://schemas.microsoft.com/office/drawing/2014/main" id="{208972FC-C9D0-054E-0A98-9350606022B9}"/>
              </a:ext>
            </a:extLst>
          </p:cNvPr>
          <p:cNvSpPr txBox="1"/>
          <p:nvPr/>
        </p:nvSpPr>
        <p:spPr>
          <a:xfrm>
            <a:off x="3352800" y="3150274"/>
            <a:ext cx="7544933"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une </a:t>
            </a:r>
            <a:endParaRPr lang="fr-FR" sz="258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Tree>
    <p:extLst>
      <p:ext uri="{BB962C8B-B14F-4D97-AF65-F5344CB8AC3E}">
        <p14:creationId xmlns:p14="http://schemas.microsoft.com/office/powerpoint/2010/main" val="37803155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00110"/>
          </a:xfrm>
          <a:prstGeom prst="rect">
            <a:avLst/>
          </a:prstGeom>
          <a:noFill/>
        </p:spPr>
        <p:txBody>
          <a:bodyPr wrap="square">
            <a:spAutoFit/>
          </a:bodyPr>
          <a:lstStyle/>
          <a:p>
            <a:pPr defTabSz="685834">
              <a:defRPr/>
            </a:pPr>
            <a:r>
              <a:rPr lang="fr-FR" sz="2000" dirty="0">
                <a:solidFill>
                  <a:prstClr val="white">
                    <a:lumMod val="65000"/>
                  </a:prstClr>
                </a:solidFill>
                <a:latin typeface="Dosis" pitchFamily="2" charset="0"/>
              </a:rPr>
              <a:t>Passer à la diapositive suivante après 5 secondes.</a:t>
            </a:r>
            <a:endParaRPr lang="fr-MA" sz="20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Fermez</a:t>
            </a:r>
            <a:r>
              <a:rPr lang="en-US" sz="2000" b="1" dirty="0">
                <a:solidFill>
                  <a:schemeClr val="bg1">
                    <a:lumMod val="65000"/>
                  </a:schemeClr>
                </a:solidFill>
                <a:latin typeface="Dosis" panose="02010703020202060003" pitchFamily="2" charset="0"/>
                <a:cs typeface="Microsoft Uighur" panose="02000000000000000000" pitchFamily="2" charset="-78"/>
              </a:rPr>
              <a:t> les </a:t>
            </a:r>
            <a:r>
              <a:rPr lang="en-US" sz="2000" b="1" dirty="0" err="1">
                <a:solidFill>
                  <a:schemeClr val="bg1">
                    <a:lumMod val="65000"/>
                  </a:schemeClr>
                </a:solidFill>
                <a:latin typeface="Dosis" panose="02010703020202060003" pitchFamily="2" charset="0"/>
                <a:cs typeface="Microsoft Uighur" panose="02000000000000000000" pitchFamily="2" charset="-78"/>
              </a:rPr>
              <a:t>yeux</a:t>
            </a:r>
            <a:r>
              <a:rPr lang="en-US" sz="2000" b="1" dirty="0">
                <a:solidFill>
                  <a:schemeClr val="bg1">
                    <a:lumMod val="65000"/>
                  </a:schemeClr>
                </a:solidFill>
                <a:latin typeface="Dosis" panose="02010703020202060003" pitchFamily="2" charset="0"/>
                <a:cs typeface="Microsoft Uighur" panose="02000000000000000000" pitchFamily="2" charset="-78"/>
              </a:rPr>
              <a:t> et </a:t>
            </a:r>
            <a:r>
              <a:rPr lang="en-US" sz="2000" b="1" dirty="0" err="1">
                <a:solidFill>
                  <a:schemeClr val="bg1">
                    <a:lumMod val="65000"/>
                  </a:schemeClr>
                </a:solidFill>
                <a:latin typeface="Dosis" panose="02010703020202060003" pitchFamily="2" charset="0"/>
                <a:cs typeface="Microsoft Uighur" panose="02000000000000000000" pitchFamily="2" charset="-78"/>
              </a:rPr>
              <a:t>visualisez</a:t>
            </a:r>
            <a:r>
              <a:rPr lang="en-US" sz="2000" b="1" dirty="0">
                <a:solidFill>
                  <a:schemeClr val="bg1">
                    <a:lumMod val="65000"/>
                  </a:schemeClr>
                </a:solidFill>
                <a:latin typeface="Dosis" panose="02010703020202060003" pitchFamily="2" charset="0"/>
                <a:cs typeface="Microsoft Uighur" panose="02000000000000000000" pitchFamily="2" charset="-78"/>
              </a:rPr>
              <a:t> comment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une</a:t>
            </a:r>
            <a:r>
              <a:rPr lang="en-US" sz="2000" b="1" dirty="0">
                <a:solidFill>
                  <a:schemeClr val="bg1">
                    <a:lumMod val="65000"/>
                  </a:schemeClr>
                </a:solidFill>
                <a:latin typeface="Dosis" panose="02010703020202060003" pitchFamily="2" charset="0"/>
                <a:cs typeface="Microsoft Uighur" panose="02000000000000000000" pitchFamily="2" charset="-78"/>
              </a:rPr>
              <a:t>”</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8524814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Écrivez</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c’est</a:t>
            </a:r>
            <a:r>
              <a:rPr lang="en-US" sz="2000" b="1" dirty="0">
                <a:solidFill>
                  <a:schemeClr val="bg1">
                    <a:lumMod val="65000"/>
                  </a:schemeClr>
                </a:solidFill>
                <a:latin typeface="Dosis" panose="02010703020202060003" pitchFamily="2" charset="0"/>
                <a:cs typeface="Microsoft Uighur" panose="02000000000000000000" pitchFamily="2" charset="-78"/>
              </a:rPr>
              <a:t> ” sur </a:t>
            </a:r>
            <a:r>
              <a:rPr lang="en-US" sz="2000" b="1" dirty="0" err="1">
                <a:solidFill>
                  <a:schemeClr val="bg1">
                    <a:lumMod val="65000"/>
                  </a:schemeClr>
                </a:solidFill>
                <a:latin typeface="Dosis" panose="02010703020202060003" pitchFamily="2" charset="0"/>
                <a:cs typeface="Microsoft Uighur" panose="02000000000000000000" pitchFamily="2" charset="-78"/>
              </a:rPr>
              <a:t>vos</a:t>
            </a:r>
            <a:r>
              <a:rPr lang="en-US" sz="2000" b="1" dirty="0">
                <a:solidFill>
                  <a:schemeClr val="bg1">
                    <a:lumMod val="65000"/>
                  </a:schemeClr>
                </a:solidFill>
                <a:latin typeface="Dosis" panose="02010703020202060003" pitchFamily="2" charset="0"/>
                <a:cs typeface="Microsoft Uighur" panose="02000000000000000000" pitchFamily="2" charset="-78"/>
              </a:rPr>
              <a:t> ardoises.</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338559" y="1006938"/>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  c’est »</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72337" y="2411438"/>
            <a:ext cx="9372600"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7468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une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Lisons   ensemble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defRPr/>
            </a:pP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384585" y="2390633"/>
            <a:ext cx="11831864"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106585"/>
                </a:solidFill>
                <a:latin typeface="Dosis" pitchFamily="2" charset="0"/>
              </a:rPr>
              <a:t>La fleur </a:t>
            </a:r>
            <a:r>
              <a:rPr lang="fr-FR" sz="10350" b="1" kern="0" spc="480" dirty="0">
                <a:solidFill>
                  <a:schemeClr val="accent6">
                    <a:lumMod val="75000"/>
                  </a:schemeClr>
                </a:solidFill>
                <a:latin typeface="Dosis" pitchFamily="2" charset="0"/>
              </a:rPr>
              <a:t>est</a:t>
            </a:r>
            <a:r>
              <a:rPr lang="fr-FR" sz="10350" b="1" kern="0" spc="480" dirty="0">
                <a:solidFill>
                  <a:srgbClr val="106585"/>
                </a:solidFill>
                <a:latin typeface="Dosis" pitchFamily="2" charset="0"/>
              </a:rPr>
              <a:t> rouge.</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400110"/>
          </a:xfrm>
          <a:prstGeom prst="rect">
            <a:avLst/>
          </a:prstGeom>
          <a:noFill/>
        </p:spPr>
        <p:txBody>
          <a:bodyPr wrap="square">
            <a:spAutoFit/>
          </a:bodyPr>
          <a:lstStyle/>
          <a:p>
            <a:pPr defTabSz="685834">
              <a:defRPr/>
            </a:pPr>
            <a:r>
              <a:rPr lang="en-US" sz="2000" b="1" dirty="0">
                <a:solidFill>
                  <a:schemeClr val="bg1">
                    <a:lumMod val="65000"/>
                  </a:schemeClr>
                </a:solidFill>
                <a:latin typeface="Dosis" panose="02010703020202060003" pitchFamily="2" charset="0"/>
                <a:cs typeface="Microsoft Uighur" panose="02000000000000000000" pitchFamily="2" charset="-78"/>
              </a:rPr>
              <a:t>La fleur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rouge. </a:t>
            </a:r>
            <a:r>
              <a:rPr lang="fr-MA" sz="2000" b="1" dirty="0">
                <a:solidFill>
                  <a:schemeClr val="bg1">
                    <a:lumMod val="65000"/>
                  </a:schemeClr>
                </a:solidFill>
                <a:latin typeface="Dosis" panose="02010703020202060003" pitchFamily="2" charset="0"/>
                <a:cs typeface="Microsoft Uighur" panose="02000000000000000000" pitchFamily="2" charset="-78"/>
              </a:rPr>
              <a:t>Qui veut répéter?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a:extLst>
              <a:ext uri="{FF2B5EF4-FFF2-40B4-BE49-F238E27FC236}">
                <a16:creationId xmlns:a16="http://schemas.microsoft.com/office/drawing/2014/main" id="{085A5375-2607-31DC-BABC-79074D55996C}"/>
              </a:ext>
            </a:extLst>
          </p:cNvPr>
          <p:cNvPicPr>
            <a:picLocks noChangeAspect="1"/>
          </p:cNvPicPr>
          <p:nvPr/>
        </p:nvPicPr>
        <p:blipFill>
          <a:blip r:embed="rId5"/>
          <a:stretch>
            <a:fillRect/>
          </a:stretch>
        </p:blipFill>
        <p:spPr>
          <a:xfrm>
            <a:off x="4619897" y="4161209"/>
            <a:ext cx="3945893" cy="4924507"/>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Fermez</a:t>
            </a:r>
            <a:r>
              <a:rPr lang="en-US" sz="2000" b="1" dirty="0">
                <a:solidFill>
                  <a:schemeClr val="bg1">
                    <a:lumMod val="65000"/>
                  </a:schemeClr>
                </a:solidFill>
                <a:latin typeface="Dosis" panose="02010703020202060003" pitchFamily="2" charset="0"/>
                <a:cs typeface="Microsoft Uighur" panose="02000000000000000000" pitchFamily="2" charset="-78"/>
              </a:rPr>
              <a:t> les </a:t>
            </a:r>
            <a:r>
              <a:rPr lang="en-US" sz="2000" b="1" dirty="0" err="1">
                <a:solidFill>
                  <a:schemeClr val="bg1">
                    <a:lumMod val="65000"/>
                  </a:schemeClr>
                </a:solidFill>
                <a:latin typeface="Dosis" panose="02010703020202060003" pitchFamily="2" charset="0"/>
                <a:cs typeface="Microsoft Uighur" panose="02000000000000000000" pitchFamily="2" charset="-78"/>
              </a:rPr>
              <a:t>yeux</a:t>
            </a:r>
            <a:r>
              <a:rPr lang="en-US" sz="2000" b="1" dirty="0">
                <a:solidFill>
                  <a:schemeClr val="bg1">
                    <a:lumMod val="65000"/>
                  </a:schemeClr>
                </a:solidFill>
                <a:latin typeface="Dosis" panose="02010703020202060003" pitchFamily="2" charset="0"/>
                <a:cs typeface="Microsoft Uighur" panose="02000000000000000000" pitchFamily="2" charset="-78"/>
              </a:rPr>
              <a:t> et </a:t>
            </a:r>
            <a:r>
              <a:rPr lang="en-US" sz="2000" b="1" dirty="0" err="1">
                <a:solidFill>
                  <a:schemeClr val="bg1">
                    <a:lumMod val="65000"/>
                  </a:schemeClr>
                </a:solidFill>
                <a:latin typeface="Dosis" panose="02010703020202060003" pitchFamily="2" charset="0"/>
                <a:cs typeface="Microsoft Uighur" panose="02000000000000000000" pitchFamily="2" charset="-78"/>
              </a:rPr>
              <a:t>visualisez</a:t>
            </a:r>
            <a:r>
              <a:rPr lang="en-US" sz="2000" b="1" dirty="0">
                <a:solidFill>
                  <a:schemeClr val="bg1">
                    <a:lumMod val="65000"/>
                  </a:schemeClr>
                </a:solidFill>
                <a:latin typeface="Dosis" panose="02010703020202060003" pitchFamily="2" charset="0"/>
                <a:cs typeface="Microsoft Uighur" panose="02000000000000000000" pitchFamily="2" charset="-78"/>
              </a:rPr>
              <a:t> comment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2014700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38582"/>
          </a:xfrm>
          <a:prstGeom prst="rect">
            <a:avLst/>
          </a:prstGeom>
          <a:noFill/>
        </p:spPr>
        <p:txBody>
          <a:bodyPr wrap="square">
            <a:spAutoFit/>
          </a:bodyPr>
          <a:lstStyle/>
          <a:p>
            <a:pPr marL="0" lvl="1" defTabSz="685834">
              <a:lnSpc>
                <a:spcPts val="3017"/>
              </a:lnSpc>
              <a:spcBef>
                <a:spcPct val="0"/>
              </a:spcBef>
              <a:defRPr/>
            </a:pPr>
            <a:r>
              <a:rPr lang="en-US" sz="2000" b="1" dirty="0" err="1">
                <a:solidFill>
                  <a:schemeClr val="bg1">
                    <a:lumMod val="65000"/>
                  </a:schemeClr>
                </a:solidFill>
                <a:latin typeface="Dosis" panose="02010703020202060003" pitchFamily="2" charset="0"/>
                <a:cs typeface="Microsoft Uighur" panose="02000000000000000000" pitchFamily="2" charset="-78"/>
              </a:rPr>
              <a:t>Écrivez</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est</a:t>
            </a:r>
            <a:r>
              <a:rPr lang="en-US" sz="2000" b="1" dirty="0">
                <a:solidFill>
                  <a:schemeClr val="bg1">
                    <a:lumMod val="65000"/>
                  </a:schemeClr>
                </a:solidFill>
                <a:latin typeface="Dosis" panose="02010703020202060003" pitchFamily="2" charset="0"/>
                <a:cs typeface="Microsoft Uighur" panose="02000000000000000000" pitchFamily="2" charset="-78"/>
              </a:rPr>
              <a:t>” sur </a:t>
            </a:r>
            <a:r>
              <a:rPr lang="en-US" sz="2000" b="1" dirty="0" err="1">
                <a:solidFill>
                  <a:schemeClr val="bg1">
                    <a:lumMod val="65000"/>
                  </a:schemeClr>
                </a:solidFill>
                <a:latin typeface="Dosis" panose="02010703020202060003" pitchFamily="2" charset="0"/>
                <a:cs typeface="Microsoft Uighur" panose="02000000000000000000" pitchFamily="2" charset="-78"/>
              </a:rPr>
              <a:t>vos</a:t>
            </a:r>
            <a:r>
              <a:rPr lang="en-US" sz="2000" b="1" dirty="0">
                <a:solidFill>
                  <a:schemeClr val="bg1">
                    <a:lumMod val="65000"/>
                  </a:schemeClr>
                </a:solidFill>
                <a:latin typeface="Dosis" panose="02010703020202060003" pitchFamily="2" charset="0"/>
                <a:cs typeface="Microsoft Uighur" panose="02000000000000000000" pitchFamily="2" charset="-78"/>
              </a:rPr>
              <a:t> ardoises.</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«est»</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0F392-F912-2D05-07E8-E2535903C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AC4E64-A871-2141-D35A-6594342AEE7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66DB3E1-8843-ACF9-5AA4-034FB65FCCC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65FDF39-3C43-3172-29FD-2DEF6010DD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DB6441-2194-213D-CE5E-ADD42C2F8F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5472D6-E26A-F979-A19A-8F6E6ABFDE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493D8-C740-86D2-759B-1DF409123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4C624-7BBA-869D-A519-C9121A0CA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25BF07-A5F0-8DFC-AAAF-6A582CA50C3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62DFEC9-A620-AE5C-EDD1-46E27FCBEA7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2E50CF2-AD93-769A-9DE3-B91E889CE4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293575C-3338-2AA2-10FA-D846DB7A6E8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FD0627-50D5-A921-8712-4212B4953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64D1035-842A-B0E4-5893-785ED2E49DFC}"/>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F3B716B-45E6-0B70-1E25-A9E8400E4217}"/>
              </a:ext>
            </a:extLst>
          </p:cNvPr>
          <p:cNvSpPr txBox="1"/>
          <p:nvPr/>
        </p:nvSpPr>
        <p:spPr>
          <a:xfrm>
            <a:off x="1580911" y="778630"/>
            <a:ext cx="1148778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“les”.  Lisons  ensemble ”les” .Qui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lire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l</a:t>
            </a:r>
            <a:r>
              <a:rPr lang="en-US" sz="2000" b="1" dirty="0">
                <a:solidFill>
                  <a:schemeClr val="bg1">
                    <a:lumMod val="65000"/>
                  </a:schemeClr>
                </a:solidFill>
                <a:latin typeface="Dosis" panose="02010703020202060003" pitchFamily="2" charset="0"/>
                <a:cs typeface="Microsoft Uighur" panose="02000000000000000000" pitchFamily="2" charset="-78"/>
              </a:rPr>
              <a:t>es</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855641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C161-F1E2-F9F1-2FE9-645852C9B8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6D1CE4-B4FC-5D92-0DBE-336CE631675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2EC79B7-D0D8-F6B2-4743-B88B69E736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F26D9F1-48F2-70CC-1982-66CAB111D1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E9705E-531D-A2E5-A45A-EE7A67FD10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0DFBC-2002-5E8C-B054-A8949824D21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14C834-C1C9-A904-D520-C03B1EEEFBE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E18AB99-8871-1B90-A016-C758BED79E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388B773-F3AD-307F-BEB2-44711FCEB2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C3DBFD-B0E0-B497-BB0B-98D58578C61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8E14867-5F40-6F0D-C125-D7A0D60F11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CF008-BD14-A726-94B6-D23B39F7D0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A44DADC-A33E-F3AC-C139-A60414A37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9807299-EE2E-C10F-4B17-FF9D1153A569}"/>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B1F0212-943F-FB72-3360-109602EBEB52}"/>
              </a:ext>
            </a:extLst>
          </p:cNvPr>
          <p:cNvSpPr txBox="1"/>
          <p:nvPr/>
        </p:nvSpPr>
        <p:spPr>
          <a:xfrm>
            <a:off x="1488576" y="763338"/>
            <a:ext cx="11719532" cy="861774"/>
          </a:xfrm>
          <a:prstGeom prst="rect">
            <a:avLst/>
          </a:prstGeom>
          <a:noFill/>
        </p:spPr>
        <p:txBody>
          <a:bodyPr wrap="square">
            <a:spAutoFit/>
          </a:bodyPr>
          <a:lstStyle/>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C’est le mot “les”. Il </a:t>
            </a:r>
            <a:r>
              <a:rPr lang="en-US" sz="2000" b="1" dirty="0" err="1">
                <a:solidFill>
                  <a:schemeClr val="bg1">
                    <a:lumMod val="65000"/>
                  </a:schemeClr>
                </a:solidFill>
                <a:latin typeface="Dosis" panose="02010703020202060003" pitchFamily="2" charset="0"/>
                <a:cs typeface="Microsoft Uighur" panose="02000000000000000000" pitchFamily="2" charset="-78"/>
              </a:rPr>
              <a:t>s’écrit</a:t>
            </a:r>
            <a:r>
              <a:rPr lang="en-US" sz="2000" b="1" dirty="0">
                <a:solidFill>
                  <a:schemeClr val="bg1">
                    <a:lumMod val="65000"/>
                  </a:schemeClr>
                </a:solidFill>
                <a:latin typeface="Dosis" panose="02010703020202060003" pitchFamily="2" charset="0"/>
                <a:cs typeface="Microsoft Uighur" panose="02000000000000000000" pitchFamily="2" charset="-78"/>
              </a:rPr>
              <a:t> avec les </a:t>
            </a:r>
            <a:r>
              <a:rPr lang="en-US" sz="2000" b="1" dirty="0" err="1">
                <a:solidFill>
                  <a:schemeClr val="bg1">
                    <a:lumMod val="65000"/>
                  </a:schemeClr>
                </a:solidFill>
                <a:latin typeface="Dosis" panose="02010703020202060003" pitchFamily="2" charset="0"/>
                <a:cs typeface="Microsoft Uighur" panose="02000000000000000000" pitchFamily="2" charset="-78"/>
              </a:rPr>
              <a:t>lettres</a:t>
            </a:r>
            <a:r>
              <a:rPr lang="en-US" sz="2000" b="1" dirty="0">
                <a:solidFill>
                  <a:schemeClr val="bg1">
                    <a:lumMod val="65000"/>
                  </a:schemeClr>
                </a:solidFill>
                <a:latin typeface="Dosis" panose="02010703020202060003" pitchFamily="2" charset="0"/>
                <a:cs typeface="Microsoft Uighur" panose="02000000000000000000" pitchFamily="2" charset="-78"/>
              </a:rPr>
              <a:t> l, e et s. les.  </a:t>
            </a:r>
            <a:r>
              <a:rPr lang="en-US" sz="2000" b="1" dirty="0" err="1">
                <a:solidFill>
                  <a:schemeClr val="bg1">
                    <a:lumMod val="65000"/>
                  </a:schemeClr>
                </a:solidFill>
                <a:latin typeface="Dosis" panose="02010703020202060003" pitchFamily="2" charset="0"/>
                <a:cs typeface="Microsoft Uighur" panose="02000000000000000000" pitchFamily="2" charset="-78"/>
              </a:rPr>
              <a:t>Répétons</a:t>
            </a:r>
            <a:r>
              <a:rPr lang="en-US" sz="2000" b="1" dirty="0">
                <a:solidFill>
                  <a:schemeClr val="bg1">
                    <a:lumMod val="65000"/>
                  </a:schemeClr>
                </a:solidFill>
                <a:latin typeface="Dosis" panose="02010703020202060003" pitchFamily="2" charset="0"/>
                <a:cs typeface="Microsoft Uighur" panose="02000000000000000000" pitchFamily="2" charset="-78"/>
              </a:rPr>
              <a:t> ensemble ”les” </a:t>
            </a:r>
          </a:p>
          <a:p>
            <a:pPr marL="0" lvl="1" defTabSz="685834">
              <a:lnSpc>
                <a:spcPts val="3017"/>
              </a:lnSpc>
              <a:spcBef>
                <a:spcPct val="0"/>
              </a:spcBef>
              <a:defRPr/>
            </a:pPr>
            <a:r>
              <a:rPr lang="en-US" sz="2000" b="1" dirty="0">
                <a:solidFill>
                  <a:schemeClr val="bg1">
                    <a:lumMod val="65000"/>
                  </a:schemeClr>
                </a:solidFill>
                <a:latin typeface="Dosis" panose="02010703020202060003" pitchFamily="2" charset="0"/>
                <a:cs typeface="Microsoft Uighur" panose="02000000000000000000" pitchFamily="2" charset="-78"/>
              </a:rPr>
              <a:t>Qui </a:t>
            </a:r>
            <a:r>
              <a:rPr lang="en-US" sz="2000" b="1" dirty="0" err="1">
                <a:solidFill>
                  <a:schemeClr val="bg1">
                    <a:lumMod val="65000"/>
                  </a:schemeClr>
                </a:solidFill>
                <a:latin typeface="Dosis" panose="02010703020202060003" pitchFamily="2" charset="0"/>
                <a:cs typeface="Microsoft Uighur" panose="02000000000000000000" pitchFamily="2" charset="-78"/>
              </a:rPr>
              <a:t>veut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en-US" sz="2000" b="1" dirty="0" err="1">
                <a:solidFill>
                  <a:schemeClr val="bg1">
                    <a:lumMod val="65000"/>
                  </a:schemeClr>
                </a:solidFill>
                <a:latin typeface="Dosis" panose="02010703020202060003" pitchFamily="2" charset="0"/>
                <a:cs typeface="Microsoft Uighur" panose="02000000000000000000" pitchFamily="2" charset="-78"/>
              </a:rPr>
              <a:t>répéter</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les</a:t>
            </a:r>
            <a:r>
              <a:rPr lang="ar-MA" sz="2000" b="1" dirty="0">
                <a:solidFill>
                  <a:schemeClr val="bg1">
                    <a:lumMod val="65000"/>
                  </a:schemeClr>
                </a:solidFill>
                <a:latin typeface="Dosis" panose="02010703020202060003" pitchFamily="2" charset="0"/>
                <a:cs typeface="Microsoft Uighur" panose="02000000000000000000" pitchFamily="2" charset="-78"/>
              </a:rPr>
              <a:t>"</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fr-MA" sz="2800" i="1" dirty="0">
                <a:solidFill>
                  <a:prstClr val="white">
                    <a:lumMod val="65000"/>
                  </a:prstClr>
                </a:solidFill>
                <a:latin typeface="Dosis" pitchFamily="2" charset="0"/>
              </a:rPr>
              <a:t>L’enseignant (e) désigne trois élèves pour répéter.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7690689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23F5-0344-8597-7E5E-040BCF8CDB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DE3C5C-81C6-A790-B181-244C0BB732CE}"/>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6025A8-4114-4E3D-25D7-A8D5C2CEEB9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1EA2419-A2BE-528B-D459-0E90B631FF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B769302-B623-E285-7FC7-33C3D20D78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B0B3C-3EA2-E131-0A8A-20F44FBA629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B9806B5-93E2-E766-E1F4-B74DBDED937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9EA7CC-C1D9-093D-19E0-56DCABA1D03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8573E6-0948-D153-2777-8FA8E4BD21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CB2E1D-C8CC-6D2F-E68E-6959B32E61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CC005F-92F8-71D2-62E3-4E32E3750C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4B80F2F-7DD1-BFA5-F01F-7B32AB9D14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80353B7-77FA-40E0-59FE-0BE14DCF26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E79AF58-5FD7-D9E7-C64D-2B14397F9F0B}"/>
              </a:ext>
            </a:extLst>
          </p:cNvPr>
          <p:cNvSpPr txBox="1"/>
          <p:nvPr/>
        </p:nvSpPr>
        <p:spPr>
          <a:xfrm>
            <a:off x="1428750" y="4476726"/>
            <a:ext cx="6707332" cy="1446550"/>
          </a:xfrm>
          <a:prstGeom prst="rect">
            <a:avLst/>
          </a:prstGeom>
          <a:noFill/>
        </p:spPr>
        <p:txBody>
          <a:bodyPr wrap="square" rtlCol="0">
            <a:spAutoFit/>
          </a:bodyPr>
          <a:lstStyle/>
          <a:p>
            <a:pPr defTabSz="1028752">
              <a:defRPr/>
            </a:pPr>
            <a:r>
              <a:rPr lang="fr-FR" sz="8800" b="1" kern="0" spc="480" dirty="0">
                <a:solidFill>
                  <a:schemeClr val="accent6">
                    <a:lumMod val="75000"/>
                  </a:schemeClr>
                </a:solidFill>
                <a:latin typeface="Dosis" pitchFamily="2" charset="0"/>
              </a:rPr>
              <a:t>Les</a:t>
            </a:r>
            <a:r>
              <a:rPr lang="fr-FR" sz="8800" b="1" kern="0" spc="480" dirty="0">
                <a:solidFill>
                  <a:srgbClr val="106585"/>
                </a:solidFill>
                <a:latin typeface="Dosis" pitchFamily="2" charset="0"/>
              </a:rPr>
              <a:t> lapin</a:t>
            </a:r>
            <a:r>
              <a:rPr lang="fr-FR" sz="8800" b="1" kern="0" spc="480" dirty="0">
                <a:solidFill>
                  <a:schemeClr val="bg1">
                    <a:lumMod val="50000"/>
                  </a:schemeClr>
                </a:solidFill>
                <a:latin typeface="Dosis" pitchFamily="2" charset="0"/>
              </a:rPr>
              <a:t>s</a:t>
            </a:r>
            <a:endParaRPr lang="fr-FR" sz="8800" kern="0" spc="480" dirty="0">
              <a:solidFill>
                <a:schemeClr val="bg1">
                  <a:lumMod val="50000"/>
                </a:schemeClr>
              </a:solidFill>
              <a:latin typeface="Dosis" pitchFamily="2" charset="0"/>
            </a:endParaRPr>
          </a:p>
        </p:txBody>
      </p:sp>
      <p:pic>
        <p:nvPicPr>
          <p:cNvPr id="4" name="Image 3">
            <a:extLst>
              <a:ext uri="{FF2B5EF4-FFF2-40B4-BE49-F238E27FC236}">
                <a16:creationId xmlns:a16="http://schemas.microsoft.com/office/drawing/2014/main" id="{09F13254-5FA4-5587-B7C8-05F604E04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7051" y="4362388"/>
            <a:ext cx="2764645" cy="2234141"/>
          </a:xfrm>
          <a:prstGeom prst="rect">
            <a:avLst/>
          </a:prstGeom>
        </p:spPr>
      </p:pic>
      <p:pic>
        <p:nvPicPr>
          <p:cNvPr id="5" name="Image 4">
            <a:extLst>
              <a:ext uri="{FF2B5EF4-FFF2-40B4-BE49-F238E27FC236}">
                <a16:creationId xmlns:a16="http://schemas.microsoft.com/office/drawing/2014/main" id="{FDB30B7D-62A4-3E23-C418-39AA54C78B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427" y="2686812"/>
            <a:ext cx="2764645" cy="2234141"/>
          </a:xfrm>
          <a:prstGeom prst="rect">
            <a:avLst/>
          </a:prstGeom>
        </p:spPr>
      </p:pic>
      <p:pic>
        <p:nvPicPr>
          <p:cNvPr id="6" name="Image 5">
            <a:extLst>
              <a:ext uri="{FF2B5EF4-FFF2-40B4-BE49-F238E27FC236}">
                <a16:creationId xmlns:a16="http://schemas.microsoft.com/office/drawing/2014/main" id="{C34D72BF-5702-3D5F-4665-32C867FAC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6205" y="4934834"/>
            <a:ext cx="2764645" cy="2234141"/>
          </a:xfrm>
          <a:prstGeom prst="rect">
            <a:avLst/>
          </a:prstGeom>
        </p:spPr>
      </p:pic>
      <p:sp>
        <p:nvSpPr>
          <p:cNvPr id="7" name="ZoneTexte 6">
            <a:extLst>
              <a:ext uri="{FF2B5EF4-FFF2-40B4-BE49-F238E27FC236}">
                <a16:creationId xmlns:a16="http://schemas.microsoft.com/office/drawing/2014/main" id="{7FEA7668-97D1-8314-AAA3-0483D7A80D1E}"/>
              </a:ext>
            </a:extLst>
          </p:cNvPr>
          <p:cNvSpPr txBox="1"/>
          <p:nvPr/>
        </p:nvSpPr>
        <p:spPr>
          <a:xfrm>
            <a:off x="1499568" y="750586"/>
            <a:ext cx="9144000" cy="830997"/>
          </a:xfrm>
          <a:prstGeom prst="rect">
            <a:avLst/>
          </a:prstGeom>
          <a:noFill/>
        </p:spPr>
        <p:txBody>
          <a:bodyPr wrap="square">
            <a:spAutoFit/>
          </a:bodyPr>
          <a:lstStyle/>
          <a:p>
            <a:pPr defTabSz="685834">
              <a:defRPr/>
            </a:pPr>
            <a:r>
              <a:rPr lang="en-US" sz="2000" b="1" dirty="0">
                <a:solidFill>
                  <a:schemeClr val="bg1">
                    <a:lumMod val="65000"/>
                  </a:schemeClr>
                </a:solidFill>
                <a:latin typeface="Dosis" panose="02010703020202060003" pitchFamily="2" charset="0"/>
                <a:cs typeface="Microsoft Uighur" panose="02000000000000000000" pitchFamily="2" charset="-78"/>
              </a:rPr>
              <a:t>Les </a:t>
            </a:r>
            <a:r>
              <a:rPr lang="en-US" sz="2000" b="1" dirty="0" err="1">
                <a:solidFill>
                  <a:schemeClr val="bg1">
                    <a:lumMod val="65000"/>
                  </a:schemeClr>
                </a:solidFill>
                <a:latin typeface="Dosis" panose="02010703020202060003" pitchFamily="2" charset="0"/>
                <a:cs typeface="Microsoft Uighur" panose="02000000000000000000" pitchFamily="2" charset="-78"/>
              </a:rPr>
              <a:t>lapins</a:t>
            </a:r>
            <a:r>
              <a:rPr lang="en-US"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a:solidFill>
                  <a:schemeClr val="bg1">
                    <a:lumMod val="65000"/>
                  </a:schemeClr>
                </a:solidFill>
                <a:latin typeface="Dosis" panose="02010703020202060003" pitchFamily="2" charset="0"/>
                <a:cs typeface="Microsoft Uighur" panose="02000000000000000000" pitchFamily="2" charset="-78"/>
              </a:rPr>
              <a:t>Qui veut répéter?</a:t>
            </a:r>
          </a:p>
          <a:p>
            <a:pPr defTabSz="685834">
              <a:defRPr/>
            </a:pPr>
            <a:r>
              <a:rPr lang="fr-MA" sz="2800" i="1" dirty="0">
                <a:solidFill>
                  <a:prstClr val="white">
                    <a:lumMod val="65000"/>
                  </a:prstClr>
                </a:solidFill>
                <a:latin typeface="Dosis" pitchFamily="2" charset="0"/>
              </a:rPr>
              <a:t>L’enseignant (e) désigne trois élèves pour lire .</a:t>
            </a:r>
            <a:endParaRPr lang="fr-MA" sz="28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1665602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5F3F-2984-89BA-C137-8D210ACD27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D3427A-081E-0691-4F59-83ED669961A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A6A4F78-9DB2-0568-6DC8-6F9FF8B741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E67EF0-A8A4-24C9-62F2-BA488B4C76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BC59D9F-4339-444F-185E-990EDE44ABBC}"/>
                </a:ext>
              </a:extLst>
            </p:cNvPr>
            <p:cNvSpPr/>
            <p:nvPr/>
          </p:nvSpPr>
          <p:spPr>
            <a:xfrm>
              <a:off x="312517" y="31988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40387C-4672-044C-114C-41C9800A4C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442D212-F74B-FE9C-8A92-F3E8C31DFD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8396A22-29EF-A369-A779-9EFD7DF8BB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2C5AF9D-E70B-82B8-4076-D1F09E47C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8AA6A7-2758-4D1A-18AE-2B888144FA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FC2087-78FD-5CAA-F04D-B03FDF8FE0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1917C0-1ABE-B173-0D32-53EAAF2942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C8B5BA-BCA6-C73D-9F2B-17C0112604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8" name="ZoneTexte 7">
            <a:extLst>
              <a:ext uri="{FF2B5EF4-FFF2-40B4-BE49-F238E27FC236}">
                <a16:creationId xmlns:a16="http://schemas.microsoft.com/office/drawing/2014/main" id="{10D98838-B34E-D455-97AF-AE30A58484EC}"/>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9" name="ZoneTexte 8">
            <a:extLst>
              <a:ext uri="{FF2B5EF4-FFF2-40B4-BE49-F238E27FC236}">
                <a16:creationId xmlns:a16="http://schemas.microsoft.com/office/drawing/2014/main" id="{C0E99ED0-E9FD-7104-37F4-1803153DCC5E}"/>
              </a:ext>
            </a:extLst>
          </p:cNvPr>
          <p:cNvSpPr txBox="1"/>
          <p:nvPr/>
        </p:nvSpPr>
        <p:spPr>
          <a:xfrm>
            <a:off x="1512868" y="121602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 </a:t>
            </a:r>
            <a:endParaRPr lang="fr-MA" sz="2400" i="1" dirty="0">
              <a:solidFill>
                <a:prstClr val="white">
                  <a:lumMod val="65000"/>
                </a:prstClr>
              </a:solidFill>
              <a:latin typeface="Dosis" pitchFamily="2" charset="0"/>
            </a:endParaRPr>
          </a:p>
        </p:txBody>
      </p:sp>
      <p:sp>
        <p:nvSpPr>
          <p:cNvPr id="10" name="ZoneTexte 9">
            <a:extLst>
              <a:ext uri="{FF2B5EF4-FFF2-40B4-BE49-F238E27FC236}">
                <a16:creationId xmlns:a16="http://schemas.microsoft.com/office/drawing/2014/main" id="{8CDA8FE7-C6A1-8547-98BA-9C70C720B7C6}"/>
              </a:ext>
            </a:extLst>
          </p:cNvPr>
          <p:cNvSpPr txBox="1"/>
          <p:nvPr/>
        </p:nvSpPr>
        <p:spPr>
          <a:xfrm>
            <a:off x="1462547" y="701551"/>
            <a:ext cx="9144000" cy="477054"/>
          </a:xfrm>
          <a:prstGeom prst="rect">
            <a:avLst/>
          </a:prstGeom>
          <a:noFill/>
        </p:spPr>
        <p:txBody>
          <a:bodyPr wrap="square">
            <a:spAutoFit/>
          </a:bodyPr>
          <a:lstStyle/>
          <a:p>
            <a:pPr marL="0" lvl="1" defTabSz="685834">
              <a:lnSpc>
                <a:spcPts val="3017"/>
              </a:lnSpc>
              <a:spcBef>
                <a:spcPct val="0"/>
              </a:spcBef>
              <a:defRPr/>
            </a:pPr>
            <a:r>
              <a:rPr lang="ar-MA" sz="3200" b="1" dirty="0">
                <a:solidFill>
                  <a:prstClr val="white">
                    <a:lumMod val="65000"/>
                  </a:prstClr>
                </a:solidFill>
                <a:latin typeface="Dosis" pitchFamily="2" charset="0"/>
              </a:rPr>
              <a:t> </a:t>
            </a:r>
            <a:r>
              <a:rPr lang="en-US" sz="2000" b="1" dirty="0" err="1">
                <a:solidFill>
                  <a:schemeClr val="bg1">
                    <a:lumMod val="65000"/>
                  </a:schemeClr>
                </a:solidFill>
                <a:latin typeface="Dosis" panose="02010703020202060003" pitchFamily="2" charset="0"/>
                <a:cs typeface="Microsoft Uighur" panose="02000000000000000000" pitchFamily="2" charset="-78"/>
              </a:rPr>
              <a:t>Observez</a:t>
            </a:r>
            <a:r>
              <a:rPr lang="en-US" sz="2000" b="1" dirty="0">
                <a:solidFill>
                  <a:schemeClr val="bg1">
                    <a:lumMod val="65000"/>
                  </a:schemeClr>
                </a:solidFill>
                <a:latin typeface="Dosis" panose="02010703020202060003" pitchFamily="2" charset="0"/>
                <a:cs typeface="Microsoft Uighur" panose="02000000000000000000" pitchFamily="2" charset="-78"/>
              </a:rPr>
              <a:t> bien “ les”.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11" name="Image 10" descr="Une image contenant dessin humoristique, dessin, illustration, croquis&#10;&#10;Description générée automatiquement">
            <a:extLst>
              <a:ext uri="{FF2B5EF4-FFF2-40B4-BE49-F238E27FC236}">
                <a16:creationId xmlns:a16="http://schemas.microsoft.com/office/drawing/2014/main" id="{94399415-F63A-57C0-4E5C-85C65B6C688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165030" y="632107"/>
            <a:ext cx="943348" cy="1013195"/>
          </a:xfrm>
          <a:prstGeom prst="rect">
            <a:avLst/>
          </a:prstGeom>
        </p:spPr>
      </p:pic>
    </p:spTree>
    <p:extLst>
      <p:ext uri="{BB962C8B-B14F-4D97-AF65-F5344CB8AC3E}">
        <p14:creationId xmlns:p14="http://schemas.microsoft.com/office/powerpoint/2010/main" val="24444806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83013-2A93-4AD1-9F12-D108FB51E7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DA5999-6CC1-CF02-4F34-0AE85992DB22}"/>
              </a:ext>
            </a:extLst>
          </p:cNvPr>
          <p:cNvSpPr/>
          <p:nvPr/>
        </p:nvSpPr>
        <p:spPr>
          <a:xfrm>
            <a:off x="0" y="-38100"/>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383B10A-DFCD-232F-1FF4-1497DC5D3AEB}"/>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BD4D370-2BE0-D890-8C86-954EFD71D88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E650663-643A-C891-F45A-A7CF2C7683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30457F6-E008-85F6-5A34-37292BBADAF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“les”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E96AD19-9D8A-DE9B-AC64-CF165D673421}"/>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A54DA9FC-A9B4-9437-DF6F-EDC7DAEA172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227E20C2-F5B1-1ABF-1B6C-1FB4725882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0DE4E28D-7EB3-CF71-F7D4-7FDF4DBAF1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FA3E5BB2-306E-A281-743A-3F9934D20B8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12E8173-3120-B07E-5650-50964B625DD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DC88B85-93D4-ADE4-9FB3-D209B9D17A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807E76F-01C2-2D15-009E-E0BF27535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92232387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5C91-AD68-FF62-5548-CF63263167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D2F4AA-09E0-7325-B4F2-5F230917BD1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0544B3-EB28-BD15-781C-1A13EBB192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5934212-35A9-3C8B-0F3C-8EF6307941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208CF8-099E-B602-3D58-7E637C599FF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476304F-2208-217D-55F8-C7C3FF59460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FBFD67-C6F0-11A2-F8D4-936CC45A713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D7C5FF-6C07-BEB8-20DF-3DCC4BA4D0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5656885-EDBE-6627-DAD7-2B2D2F52F6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BA62C7-2377-3366-5A8E-C1AAB55D88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E3095A-CD1B-45C4-2DA3-2A50959349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CBCE4C6-6A7F-8046-02EA-60323CFC54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41B1EA2-F733-6BED-173D-E939F01B03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2C69370-C96F-4171-4EF3-6C8C54466960}"/>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39D0471A-194D-8483-96F3-5EE05986887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BB8F827-EFEB-4D77-A5C0-0E0C31878F7B}"/>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”les”</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04558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12F0-FFB6-0668-7E37-BEFB979A24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CBB48B-FF71-685C-F480-A82148D8961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73D92AD-0BAC-2E04-7E9B-EF8FE936C0B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F38E5F-35F9-96A8-29D8-5C4EF7ED3B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DAF62A-F086-2C7F-31A8-ACE0F32F9E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62C2C9C-7BD7-EBF1-7740-7BEFF7BE90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62A10B6-C50C-6E6B-662B-1807865D569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0F5CD25-C44E-77E9-E97F-CB14639C6C5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C31106-B8DC-C446-FD36-1E76599B8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365367-9197-A83B-73B8-B037C192B43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8A51581-5053-2DF0-5F44-11C4D8B2A0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420D56-9DC4-390F-88F6-1DD3DE2567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7C5F6D-9ADA-78F0-B313-0B042E0884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7A865FE-3DEC-C7CC-EC54-B04EB8392F70}"/>
              </a:ext>
            </a:extLst>
          </p:cNvPr>
          <p:cNvSpPr txBox="1"/>
          <p:nvPr/>
        </p:nvSpPr>
        <p:spPr>
          <a:xfrm>
            <a:off x="1512868" y="939740"/>
            <a:ext cx="10690262" cy="400110"/>
          </a:xfrm>
          <a:prstGeom prst="rect">
            <a:avLst/>
          </a:prstGeom>
          <a:noFill/>
        </p:spPr>
        <p:txBody>
          <a:bodyPr wrap="square">
            <a:spAutoFit/>
          </a:bodyPr>
          <a:lstStyle/>
          <a:p>
            <a:pPr defTabSz="685834">
              <a:defRPr/>
            </a:pPr>
            <a:r>
              <a:rPr lang="fr-FR" sz="2000" b="1" dirty="0">
                <a:solidFill>
                  <a:schemeClr val="bg1">
                    <a:lumMod val="65000"/>
                  </a:schemeClr>
                </a:solidFill>
                <a:latin typeface="Dosis" panose="02010703020202060003" pitchFamily="2" charset="0"/>
                <a:cs typeface="Microsoft Uighur" panose="02000000000000000000" pitchFamily="2" charset="-78"/>
              </a:rPr>
              <a:t>Corrigez.  «  les »</a:t>
            </a:r>
            <a:endParaRPr lang="fr-MA" sz="2000" b="1" dirty="0">
              <a:solidFill>
                <a:schemeClr val="bg1">
                  <a:lumMod val="65000"/>
                </a:schemeClr>
              </a:solidFill>
              <a:latin typeface="Dosis" panose="02010703020202060003" pitchFamily="2" charset="0"/>
              <a:cs typeface="Microsoft Uighur" panose="02000000000000000000" pitchFamily="2" charset="-78"/>
            </a:endParaRPr>
          </a:p>
        </p:txBody>
      </p:sp>
      <p:pic>
        <p:nvPicPr>
          <p:cNvPr id="4" name="Image 3">
            <a:extLst>
              <a:ext uri="{FF2B5EF4-FFF2-40B4-BE49-F238E27FC236}">
                <a16:creationId xmlns:a16="http://schemas.microsoft.com/office/drawing/2014/main" id="{2B14D57F-619E-1182-0714-76BD69815AA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5AA734DF-D24A-E600-7015-849FF8DA4E21}"/>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1765832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7.xml><?xml version="1.0" encoding="utf-8"?>
<p:tagLst xmlns:a="http://schemas.openxmlformats.org/drawingml/2006/main" xmlns:r="http://schemas.openxmlformats.org/officeDocument/2006/relationships" xmlns:p="http://schemas.openxmlformats.org/presentationml/2006/main">
  <p:tag name="NUM" val="15"/>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5"/>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6"/>
</p:tagLst>
</file>

<file path=ppt/tags/tag31.xml><?xml version="1.0" encoding="utf-8"?>
<p:tagLst xmlns:a="http://schemas.openxmlformats.org/drawingml/2006/main" xmlns:r="http://schemas.openxmlformats.org/officeDocument/2006/relationships" xmlns:p="http://schemas.openxmlformats.org/presentationml/2006/main">
  <p:tag name="NUM" val="15"/>
</p:tagLst>
</file>

<file path=ppt/tags/tag32.xml><?xml version="1.0" encoding="utf-8"?>
<p:tagLst xmlns:a="http://schemas.openxmlformats.org/drawingml/2006/main" xmlns:r="http://schemas.openxmlformats.org/officeDocument/2006/relationships" xmlns:p="http://schemas.openxmlformats.org/presentationml/2006/main">
  <p:tag name="NUM" val="16"/>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1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0"/>
</p:tagLst>
</file>

<file path=ppt/tags/tag45.xml><?xml version="1.0" encoding="utf-8"?>
<p:tagLst xmlns:a="http://schemas.openxmlformats.org/drawingml/2006/main" xmlns:r="http://schemas.openxmlformats.org/officeDocument/2006/relationships" xmlns:p="http://schemas.openxmlformats.org/presentationml/2006/main">
  <p:tag name="NUM" val="10"/>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5"/>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7"/>
</p:tagLst>
</file>

<file path=ppt/tags/tag81.xml><?xml version="1.0" encoding="utf-8"?>
<p:tagLst xmlns:a="http://schemas.openxmlformats.org/drawingml/2006/main" xmlns:r="http://schemas.openxmlformats.org/officeDocument/2006/relationships" xmlns:p="http://schemas.openxmlformats.org/presentationml/2006/main">
  <p:tag name="NUM" val="8"/>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8"/>
</p:tagLst>
</file>

<file path=ppt/tags/tag84.xml><?xml version="1.0" encoding="utf-8"?>
<p:tagLst xmlns:a="http://schemas.openxmlformats.org/drawingml/2006/main" xmlns:r="http://schemas.openxmlformats.org/officeDocument/2006/relationships" xmlns:p="http://schemas.openxmlformats.org/presentationml/2006/main">
  <p:tag name="NUM" val="18"/>
</p:tagLst>
</file>

<file path=ppt/tags/tag85.xml><?xml version="1.0" encoding="utf-8"?>
<p:tagLst xmlns:a="http://schemas.openxmlformats.org/drawingml/2006/main" xmlns:r="http://schemas.openxmlformats.org/officeDocument/2006/relationships" xmlns:p="http://schemas.openxmlformats.org/presentationml/2006/main">
  <p:tag name="NUM" val="18"/>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4"/>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21270</TotalTime>
  <Words>5585</Words>
  <Application>Microsoft Office PowerPoint</Application>
  <PresentationFormat>Personnalisé</PresentationFormat>
  <Paragraphs>1046</Paragraphs>
  <Slides>121</Slides>
  <Notes>26</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121</vt:i4>
      </vt:variant>
    </vt:vector>
  </HeadingPairs>
  <TitlesOfParts>
    <vt:vector size="133" baseType="lpstr">
      <vt:lpstr>Times New Roman</vt:lpstr>
      <vt:lpstr>Calibri</vt:lpstr>
      <vt:lpstr>Symbol</vt:lpstr>
      <vt:lpstr>Carelia</vt:lpstr>
      <vt:lpstr>Arial</vt:lpstr>
      <vt:lpstr>Dosis</vt:lpstr>
      <vt:lpstr>Microsoft Uighur</vt:lpstr>
      <vt:lpstr>Aptos</vt:lpstr>
      <vt:lpstr>Cambria</vt:lpstr>
      <vt:lpstr>Wingdings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Z Chabih</cp:lastModifiedBy>
  <cp:revision>173</cp:revision>
  <dcterms:created xsi:type="dcterms:W3CDTF">2006-08-16T00:00:00Z</dcterms:created>
  <dcterms:modified xsi:type="dcterms:W3CDTF">2025-09-18T22:47:00Z</dcterms:modified>
  <dc:identifier>DAFtlvZnwz4</dc:identifier>
</cp:coreProperties>
</file>