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tags/tag32.xml" ContentType="application/vnd.openxmlformats-officedocument.presentationml.tags+xml"/>
  <Override PartName="/ppt/notesSlides/notesSlide8.xml" ContentType="application/vnd.openxmlformats-officedocument.presentationml.notesSlide+xml"/>
  <Override PartName="/ppt/tags/tag33.xml" ContentType="application/vnd.openxmlformats-officedocument.presentationml.tags+xml"/>
  <Override PartName="/ppt/notesSlides/notesSlide9.xml" ContentType="application/vnd.openxmlformats-officedocument.presentationml.notesSlide+xml"/>
  <Override PartName="/ppt/tags/tag34.xml" ContentType="application/vnd.openxmlformats-officedocument.presentationml.tags+xml"/>
  <Override PartName="/ppt/notesSlides/notesSlide10.xml" ContentType="application/vnd.openxmlformats-officedocument.presentationml.notesSlide+xml"/>
  <Override PartName="/ppt/tags/tag35.xml" ContentType="application/vnd.openxmlformats-officedocument.presentationml.tags+xml"/>
  <Override PartName="/ppt/notesSlides/notesSlide11.xml" ContentType="application/vnd.openxmlformats-officedocument.presentationml.notesSlide+xml"/>
  <Override PartName="/ppt/tags/tag36.xml" ContentType="application/vnd.openxmlformats-officedocument.presentationml.tags+xml"/>
  <Override PartName="/ppt/notesSlides/notesSlide12.xml" ContentType="application/vnd.openxmlformats-officedocument.presentationml.notesSlide+xml"/>
  <Override PartName="/ppt/tags/tag3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8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8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9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0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1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22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90"/>
  </p:notesMasterIdLst>
  <p:sldIdLst>
    <p:sldId id="2147482679" r:id="rId3"/>
    <p:sldId id="214748268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68" r:id="rId22"/>
    <p:sldId id="2147482463" r:id="rId23"/>
    <p:sldId id="2147482464" r:id="rId24"/>
    <p:sldId id="2147482467" r:id="rId25"/>
    <p:sldId id="2147482755" r:id="rId26"/>
    <p:sldId id="609" r:id="rId27"/>
    <p:sldId id="2147482732" r:id="rId28"/>
    <p:sldId id="2147482752" r:id="rId29"/>
    <p:sldId id="2147482731" r:id="rId30"/>
    <p:sldId id="2147482753" r:id="rId31"/>
    <p:sldId id="2147482733" r:id="rId32"/>
    <p:sldId id="2147482754" r:id="rId33"/>
    <p:sldId id="612" r:id="rId34"/>
    <p:sldId id="2147482485" r:id="rId35"/>
    <p:sldId id="2147482734" r:id="rId36"/>
    <p:sldId id="620" r:id="rId37"/>
    <p:sldId id="2147482494" r:id="rId38"/>
    <p:sldId id="2147482490" r:id="rId39"/>
    <p:sldId id="2147482496" r:id="rId40"/>
    <p:sldId id="2147482497" r:id="rId41"/>
    <p:sldId id="2147482501" r:id="rId42"/>
    <p:sldId id="2147482618" r:id="rId43"/>
    <p:sldId id="2147482529" r:id="rId44"/>
    <p:sldId id="2147482532" r:id="rId45"/>
    <p:sldId id="2147482506" r:id="rId46"/>
    <p:sldId id="2147482507" r:id="rId47"/>
    <p:sldId id="2147482508" r:id="rId48"/>
    <p:sldId id="631" r:id="rId49"/>
    <p:sldId id="2147482537" r:id="rId50"/>
    <p:sldId id="2147482770" r:id="rId51"/>
    <p:sldId id="2147482553" r:id="rId52"/>
    <p:sldId id="2147482538" r:id="rId53"/>
    <p:sldId id="2147482541" r:id="rId54"/>
    <p:sldId id="2147482598" r:id="rId55"/>
    <p:sldId id="2147482599" r:id="rId56"/>
    <p:sldId id="2147482600" r:id="rId57"/>
    <p:sldId id="2147482735" r:id="rId58"/>
    <p:sldId id="644" r:id="rId59"/>
    <p:sldId id="2147482554" r:id="rId60"/>
    <p:sldId id="2147482555" r:id="rId61"/>
    <p:sldId id="2147482745" r:id="rId62"/>
    <p:sldId id="2147482746" r:id="rId63"/>
    <p:sldId id="2147482747" r:id="rId64"/>
    <p:sldId id="2147482748" r:id="rId65"/>
    <p:sldId id="2147482749" r:id="rId66"/>
    <p:sldId id="2147482750" r:id="rId67"/>
    <p:sldId id="2147482751" r:id="rId68"/>
    <p:sldId id="2147482738" r:id="rId69"/>
    <p:sldId id="2147482739" r:id="rId70"/>
    <p:sldId id="2147482740" r:id="rId71"/>
    <p:sldId id="2147482741" r:id="rId72"/>
    <p:sldId id="2147482742" r:id="rId73"/>
    <p:sldId id="2147482743" r:id="rId74"/>
    <p:sldId id="2147482744" r:id="rId75"/>
    <p:sldId id="683" r:id="rId76"/>
    <p:sldId id="2147482566" r:id="rId77"/>
    <p:sldId id="2147482574" r:id="rId78"/>
    <p:sldId id="2147482571" r:id="rId79"/>
    <p:sldId id="2147482575" r:id="rId80"/>
    <p:sldId id="2147482572" r:id="rId81"/>
    <p:sldId id="2147482576" r:id="rId82"/>
    <p:sldId id="2147482769" r:id="rId83"/>
    <p:sldId id="2147482580" r:id="rId84"/>
    <p:sldId id="2147482581" r:id="rId85"/>
    <p:sldId id="2147482582" r:id="rId86"/>
    <p:sldId id="2147482584" r:id="rId87"/>
    <p:sldId id="700" r:id="rId88"/>
    <p:sldId id="701" r:id="rId89"/>
  </p:sldIdLst>
  <p:sldSz cx="13716000" cy="10287000"/>
  <p:notesSz cx="6858000" cy="9144000"/>
  <p:embeddedFontLst>
    <p:embeddedFont>
      <p:font typeface="Abadi" panose="020B0604020104020204" pitchFamily="34" charset="0"/>
      <p:regular r:id="rId91"/>
    </p:embeddedFont>
    <p:embeddedFont>
      <p:font typeface="Carelia" panose="020B0604020202020204" charset="0"/>
      <p:regular r:id="rId92"/>
    </p:embeddedFont>
    <p:embeddedFont>
      <p:font typeface="Dosis" pitchFamily="2" charset="0"/>
      <p:regular r:id="rId93"/>
      <p:bold r:id="rId94"/>
    </p:embeddedFont>
    <p:embeddedFont>
      <p:font typeface="Microsoft Uighur" panose="02000000000000000000" pitchFamily="2" charset="-78"/>
      <p:regular r:id="rId95"/>
      <p:bold r:id="rId9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215968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70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notesMaster" Target="notesMasters/notesMaster1.xml"/><Relationship Id="rId95" Type="http://schemas.openxmlformats.org/officeDocument/2006/relationships/font" Target="fonts/font5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font" Target="fonts/font1.fntdata"/><Relationship Id="rId96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font" Target="fonts/font4.fntdata"/><Relationship Id="rId9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font" Target="fonts/font3.fntdata"/><Relationship Id="rId9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DD45D-F90F-0A8C-9975-D00E7B696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11C8FF2-6CE6-3C8E-64AA-4930E67682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84BD3E9-6288-FBD8-C2D2-8DE1E3C3F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074196-47A4-E94A-3DCD-F4BC40301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227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38F49-43CE-75E7-7398-9E9CB6A2A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005D00F-AA4C-FAF4-D1D7-F372A00895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64FD6DA-E7E9-3684-3F04-9CC0411C94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8D6F6F-1DC4-C388-BB57-DDDAAEE6F1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041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3169-364F-1B7C-87F3-FAD8935B1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04144C-A0E2-B295-B155-86FF4ACEB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2270EEA-A32E-2D5B-460F-3D0A4B78A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7609AD-3827-15F3-EE5E-F0AF6D57DD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4461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5F8CD-2973-C6B9-D4DB-774CBE490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CCAF93-AA26-B12D-3315-FB5B5702BF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A3D14BC-E906-E84E-B8F0-1A3F73814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AFA1F2-3F86-217B-1887-F468AE45A9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128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F6319-D381-CCA1-7159-FA9ACBF2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71B8946-22AB-6D08-E0ED-1A7E27779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ABE8EA-BD4D-B2C0-CA51-E020BF951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DDFF17-E99B-3102-C5ED-98E05704AB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678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DB733-85BF-84D9-DDE0-DCC854191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2C9C9E-54EA-4DD8-7D36-4E053EE06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C6D384B-A0D2-2194-20E6-06C0C76C65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87BDE2-BA62-3EEF-F1F5-D526E72E00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856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B770A-F848-8D0A-8D6B-7CE0451DB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72F8FC-5A21-D0E4-A643-9E08C67F5D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E054C2C-62BA-1F52-2D20-4F9DBEFB1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2006C8-63A8-67A0-0A8B-9054882E6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563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3.pn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3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0.jpeg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48.png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2.svg"/><Relationship Id="rId7" Type="http://schemas.openxmlformats.org/officeDocument/2006/relationships/image" Target="../media/image5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4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32.svg"/><Relationship Id="rId10" Type="http://schemas.openxmlformats.org/officeDocument/2006/relationships/image" Target="../media/image59.png"/><Relationship Id="rId4" Type="http://schemas.openxmlformats.org/officeDocument/2006/relationships/image" Target="../media/image31.png"/><Relationship Id="rId9" Type="http://schemas.openxmlformats.org/officeDocument/2006/relationships/image" Target="../media/image58.png"/><Relationship Id="rId1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49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32.svg"/><Relationship Id="rId10" Type="http://schemas.openxmlformats.org/officeDocument/2006/relationships/image" Target="../media/image59.png"/><Relationship Id="rId4" Type="http://schemas.openxmlformats.org/officeDocument/2006/relationships/image" Target="../media/image31.png"/><Relationship Id="rId9" Type="http://schemas.openxmlformats.org/officeDocument/2006/relationships/image" Target="../media/image58.png"/><Relationship Id="rId1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8.jp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3.jpg"/><Relationship Id="rId12" Type="http://schemas.openxmlformats.org/officeDocument/2006/relationships/image" Target="../media/image6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62.jpeg"/><Relationship Id="rId11" Type="http://schemas.openxmlformats.org/officeDocument/2006/relationships/image" Target="../media/image66.png"/><Relationship Id="rId5" Type="http://schemas.openxmlformats.org/officeDocument/2006/relationships/image" Target="../media/image32.svg"/><Relationship Id="rId10" Type="http://schemas.openxmlformats.org/officeDocument/2006/relationships/image" Target="../media/image65.png"/><Relationship Id="rId4" Type="http://schemas.openxmlformats.org/officeDocument/2006/relationships/image" Target="../media/image31.png"/><Relationship Id="rId9" Type="http://schemas.openxmlformats.org/officeDocument/2006/relationships/image" Target="../media/image50.jpeg"/><Relationship Id="rId1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8.jp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63.jpg"/><Relationship Id="rId12" Type="http://schemas.openxmlformats.org/officeDocument/2006/relationships/image" Target="../media/image6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62.jpeg"/><Relationship Id="rId11" Type="http://schemas.openxmlformats.org/officeDocument/2006/relationships/image" Target="../media/image66.png"/><Relationship Id="rId5" Type="http://schemas.openxmlformats.org/officeDocument/2006/relationships/image" Target="../media/image32.svg"/><Relationship Id="rId10" Type="http://schemas.openxmlformats.org/officeDocument/2006/relationships/image" Target="../media/image65.png"/><Relationship Id="rId4" Type="http://schemas.openxmlformats.org/officeDocument/2006/relationships/image" Target="../media/image31.png"/><Relationship Id="rId9" Type="http://schemas.openxmlformats.org/officeDocument/2006/relationships/image" Target="../media/image50.jpe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4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0.png"/><Relationship Id="rId12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png"/><Relationship Id="rId1" Type="http://schemas.openxmlformats.org/officeDocument/2006/relationships/tags" Target="../tags/tag36.xml"/><Relationship Id="rId6" Type="http://schemas.openxmlformats.org/officeDocument/2006/relationships/image" Target="../media/image69.png"/><Relationship Id="rId11" Type="http://schemas.openxmlformats.org/officeDocument/2006/relationships/image" Target="../media/image52.png"/><Relationship Id="rId5" Type="http://schemas.openxmlformats.org/officeDocument/2006/relationships/image" Target="../media/image32.svg"/><Relationship Id="rId1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31.png"/><Relationship Id="rId9" Type="http://schemas.openxmlformats.org/officeDocument/2006/relationships/image" Target="../media/image72.png"/><Relationship Id="rId1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70.png"/><Relationship Id="rId12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png"/><Relationship Id="rId1" Type="http://schemas.openxmlformats.org/officeDocument/2006/relationships/tags" Target="../tags/tag37.xml"/><Relationship Id="rId6" Type="http://schemas.openxmlformats.org/officeDocument/2006/relationships/image" Target="../media/image69.png"/><Relationship Id="rId11" Type="http://schemas.openxmlformats.org/officeDocument/2006/relationships/image" Target="../media/image52.png"/><Relationship Id="rId5" Type="http://schemas.openxmlformats.org/officeDocument/2006/relationships/image" Target="../media/image32.svg"/><Relationship Id="rId1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31.png"/><Relationship Id="rId9" Type="http://schemas.openxmlformats.org/officeDocument/2006/relationships/image" Target="../media/image72.png"/><Relationship Id="rId1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13" Type="http://schemas.openxmlformats.org/officeDocument/2006/relationships/image" Target="../media/image73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2.jpe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23.png"/><Relationship Id="rId11" Type="http://schemas.openxmlformats.org/officeDocument/2006/relationships/image" Target="../media/image70.png"/><Relationship Id="rId5" Type="http://schemas.openxmlformats.org/officeDocument/2006/relationships/image" Target="../media/image32.svg"/><Relationship Id="rId15" Type="http://schemas.openxmlformats.org/officeDocument/2006/relationships/image" Target="../media/image75.png"/><Relationship Id="rId10" Type="http://schemas.openxmlformats.org/officeDocument/2006/relationships/image" Target="../media/image67.png"/><Relationship Id="rId4" Type="http://schemas.openxmlformats.org/officeDocument/2006/relationships/image" Target="../media/image31.png"/><Relationship Id="rId9" Type="http://schemas.openxmlformats.org/officeDocument/2006/relationships/image" Target="../media/image64.jpeg"/><Relationship Id="rId1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3.jpg"/><Relationship Id="rId5" Type="http://schemas.openxmlformats.org/officeDocument/2006/relationships/image" Target="../media/image58.png"/><Relationship Id="rId10" Type="http://schemas.openxmlformats.org/officeDocument/2006/relationships/image" Target="../media/image68.jpg"/><Relationship Id="rId4" Type="http://schemas.openxmlformats.org/officeDocument/2006/relationships/image" Target="../media/image32.svg"/><Relationship Id="rId9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46.png"/><Relationship Id="rId4" Type="http://schemas.openxmlformats.org/officeDocument/2006/relationships/image" Target="../media/image32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78.png"/><Relationship Id="rId4" Type="http://schemas.openxmlformats.org/officeDocument/2006/relationships/image" Target="../media/image32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47.png"/><Relationship Id="rId4" Type="http://schemas.openxmlformats.org/officeDocument/2006/relationships/image" Target="../media/image32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78.png"/><Relationship Id="rId4" Type="http://schemas.openxmlformats.org/officeDocument/2006/relationships/image" Target="../media/image32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79.png"/><Relationship Id="rId5" Type="http://schemas.openxmlformats.org/officeDocument/2006/relationships/image" Target="../media/image24.jpeg"/><Relationship Id="rId4" Type="http://schemas.openxmlformats.org/officeDocument/2006/relationships/image" Target="../media/image32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80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80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4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3.pn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32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23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20.jpeg"/><Relationship Id="rId4" Type="http://schemas.openxmlformats.org/officeDocument/2006/relationships/image" Target="../media/image32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85.png"/><Relationship Id="rId5" Type="http://schemas.openxmlformats.org/officeDocument/2006/relationships/image" Target="../media/image27.jpeg"/><Relationship Id="rId4" Type="http://schemas.openxmlformats.org/officeDocument/2006/relationships/image" Target="../media/image32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87.png"/><Relationship Id="rId5" Type="http://schemas.openxmlformats.org/officeDocument/2006/relationships/image" Target="../media/image86.jpeg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79.png"/><Relationship Id="rId4" Type="http://schemas.openxmlformats.org/officeDocument/2006/relationships/image" Target="../media/image37.sv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90.pn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90.png"/><Relationship Id="rId4" Type="http://schemas.openxmlformats.org/officeDocument/2006/relationships/image" Target="../media/image32.sv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91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9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46F4288-D974-15D8-2FF2-4694AE065875}"/>
              </a:ext>
            </a:extLst>
          </p:cNvPr>
          <p:cNvSpPr txBox="1"/>
          <p:nvPr/>
        </p:nvSpPr>
        <p:spPr>
          <a:xfrm>
            <a:off x="1356851" y="5435851"/>
            <a:ext cx="26772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Séance : 4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64D160-6A64-9D63-E464-5B457FFC2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6912" y="7734300"/>
            <a:ext cx="2806922" cy="2415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2496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Ours- chat- rebrassage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57200" y="604735"/>
            <a:ext cx="12748764" cy="9393953"/>
            <a:chOff x="306943" y="330438"/>
            <a:chExt cx="8518967" cy="6244874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06943" y="344633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532" y="626089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733272" y="698282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deux nouveaux mots en français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3" y="3069280"/>
            <a:ext cx="2746453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2972439" y="3424536"/>
            <a:ext cx="976637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0F3C3C-633E-FE93-69A5-48CC9E09B2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64" y="4362742"/>
            <a:ext cx="2113272" cy="240067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E7473AD-952B-EFD7-BF6B-AD539543DC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515" y="4758040"/>
            <a:ext cx="3037623" cy="191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chat. Comment vous dites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chat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81BFEE-EE7D-AA4D-D903-AAD358A537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417" y="2438022"/>
            <a:ext cx="4763165" cy="54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ch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chat ,  le chat. Répétons ensemble “un chat” </a:t>
            </a:r>
            <a:endParaRPr lang="fr-FR" sz="20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95C033C-AFCC-ABF0-F37E-CCDF7F84F6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68197"/>
            <a:ext cx="4763165" cy="54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2737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(e)</a:t>
            </a:r>
          </a:p>
        </p:txBody>
      </p:sp>
    </p:spTree>
    <p:extLst>
      <p:ext uri="{BB962C8B-B14F-4D97-AF65-F5344CB8AC3E}">
        <p14:creationId xmlns:p14="http://schemas.microsoft.com/office/powerpoint/2010/main" val="3548533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chat dort, répétons ensemble: Le chat dort.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chat dort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D8E1B2C-3516-4780-FD9F-2F7E9D889B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5005" y="3714517"/>
            <a:ext cx="6302286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8" y="708466"/>
            <a:ext cx="11372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ours. Ours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ours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38EF9E-2BA9-1C4B-7D9C-4C675B393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100" y="2771444"/>
            <a:ext cx="7525800" cy="474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41535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ours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l’ours. Répétons ensemble “un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ours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ours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269260" y="2895219"/>
            <a:ext cx="439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ou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6A84F6-230F-12F8-76EC-9E38A0933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5040374"/>
            <a:ext cx="6553200" cy="413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8" y="708466"/>
            <a:ext cx="113722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EEB8B4-6C47-BACC-AF89-F99267F85A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5676900"/>
            <a:ext cx="3040224" cy="19164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7EDD456-1F28-9825-4238-AE20621486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389" y="2082038"/>
            <a:ext cx="2717381" cy="30869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AC84A0-AF4F-30B5-1014-ECA58C3A8E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1285" y="2849250"/>
            <a:ext cx="2146071" cy="12201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C02536-8B88-85DF-E7A3-1EAD054BFD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525" y="2832664"/>
            <a:ext cx="1798476" cy="12918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B37A72-D86D-4E3B-7F29-CF13A6521B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316" y="5773836"/>
            <a:ext cx="2284634" cy="181956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B0CBD31-510F-F40A-8C2D-673EDE7F9F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168" y="5773836"/>
            <a:ext cx="2964485" cy="159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2CA2C-BC31-34B0-2D02-69B2F31A2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A96845B-631C-EFC9-F13E-7EBB345AA9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A7F5BE9-075B-1463-6870-580198081C18}"/>
              </a:ext>
            </a:extLst>
          </p:cNvPr>
          <p:cNvGrpSpPr/>
          <p:nvPr/>
        </p:nvGrpSpPr>
        <p:grpSpPr>
          <a:xfrm>
            <a:off x="483618" y="6584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408F831-3448-7EC2-0BAA-3EBAC8E99D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476F3D-B9F3-0AF9-8CEF-794C77F990E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203BE35A-6B3E-D983-0F29-F5576837A374}"/>
              </a:ext>
            </a:extLst>
          </p:cNvPr>
          <p:cNvSpPr txBox="1"/>
          <p:nvPr/>
        </p:nvSpPr>
        <p:spPr>
          <a:xfrm>
            <a:off x="1488576" y="757028"/>
            <a:ext cx="116736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 dans la page 4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5F41DB-B306-14BA-7A0C-164DE51D1F1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F0811D5-EDD3-523F-8AEE-A6A1559A834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E9C380-4D85-2B40-EFF0-EC9C18FDF0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04C15B-D6D6-3FF3-D732-AD77F1D936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9B85FE-D06B-C004-81B4-837A80A12C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00E4EBE-7678-E418-44C3-BC7E74B3AA5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E6FF05C-9029-C34D-CA38-4E1B0C19B2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F822F16-3926-876D-4311-FAF1F8D1C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950DE0A7-DC88-0870-8AD9-5437660D0B40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1EC37AB-A415-B8B1-29C2-D4630B518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36" y="1219558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20898B-E0FB-DC9A-46C4-7014B0472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4535" y="2852873"/>
            <a:ext cx="5096617" cy="653303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10346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du palier1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076C3-F5D3-65BD-FC9B-0D045E2AC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BC8438-0A38-F253-D7CF-E365E12BC2B4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E833875-8C1F-4A09-4246-9822C5001D2C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099BDF7-5864-FFD4-F6EB-0EA8AE8AE6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A6334E1-1DBA-22E4-EDBD-CB2F8629A5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BE5DC4E-6C81-1615-69DB-3284B984325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19DEA1C-0A56-2998-AE22-2D141A9DBE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017C2A40-E2E7-8353-9AF8-CCF21D678FC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458B21CA-B5F1-082A-D993-AA965B6A8B4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A219F73-81D4-A059-B25A-FFC0BD7AD3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137DB6B6-EF0F-C4C8-C622-B4AA723901A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73849758-B796-7AE4-9F86-1FFC7A3DB9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06B18DE-7C82-D350-0210-3EA26EE54D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DDD2002-9BFC-C17E-E5BA-817F9E757B8C}"/>
              </a:ext>
            </a:extLst>
          </p:cNvPr>
          <p:cNvSpPr txBox="1"/>
          <p:nvPr/>
        </p:nvSpPr>
        <p:spPr>
          <a:xfrm>
            <a:off x="1584800" y="910722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réviser les mots déjà vus. Répétons ensemble.</a:t>
            </a:r>
          </a:p>
        </p:txBody>
      </p:sp>
      <p:pic>
        <p:nvPicPr>
          <p:cNvPr id="5" name="Image 4" descr="Une image contenant croquis, plume, bec, dinde&#10;&#10;Le contenu généré par l’IA peut être incorrect.">
            <a:extLst>
              <a:ext uri="{FF2B5EF4-FFF2-40B4-BE49-F238E27FC236}">
                <a16:creationId xmlns:a16="http://schemas.microsoft.com/office/drawing/2014/main" id="{0F309DA4-E613-A5BA-7DD8-A27F1F5EB15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01" y="4804353"/>
            <a:ext cx="2067213" cy="17814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3CAC062-05AE-0203-DF3C-9B713D0AE54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10353260" y="2856933"/>
            <a:ext cx="1969425" cy="13518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658F885-F8E8-DD0C-AB62-58918F27A53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36555" y="4981848"/>
            <a:ext cx="2351243" cy="20336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8871EB0-8D31-3E52-CB37-BD79406A6A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0746" y="2840986"/>
            <a:ext cx="1348857" cy="11278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F88AC63-0249-69A5-7D35-CFDC336292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3171" y="5460809"/>
            <a:ext cx="2353891" cy="15546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0C5B809-9333-74FF-830C-2BE0D8D34C9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1817" y="4970963"/>
            <a:ext cx="3784144" cy="191286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068FB6A-2F96-EE1F-E271-4D6C35469BE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7284" y="2024990"/>
            <a:ext cx="2079958" cy="254320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7E6FE4E-A3AB-2DA1-B38F-D1F5542427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58081" y="2905105"/>
            <a:ext cx="1501270" cy="85351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1F0174F-1858-1EEB-2E45-5FDC17185EE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04637" y="765204"/>
            <a:ext cx="1548285" cy="129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52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CBE4F-44EF-8091-9C43-7E845D4E5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C9D2C68-CA6E-B1AA-DC53-464851A496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116A25D-8449-0317-664F-F26CA354BF00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E8A4623-ED34-05B4-D509-9E1FB7FE30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38B3A879-667F-C5EB-AE4C-5BFC897ADA6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20D32FA-0404-D2C4-158A-AB305A46065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4D37BA9-88F4-8582-D48A-B223699AB37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0E8717E2-D322-48B3-9DF1-6684142E5A8A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E63859B-A761-64B2-AFE6-EB1754F3C4F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52356CCB-A721-4928-79D3-22939192759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D2B2999C-3223-F5A6-BAF5-1796584786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AF19B31-CC49-C574-4B18-5A9A35FFAD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0F7D878C-DBB5-0162-580B-6F95886E36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6F46683-E614-32B0-075C-BAD0BA3E6CE1}"/>
              </a:ext>
            </a:extLst>
          </p:cNvPr>
          <p:cNvSpPr txBox="1"/>
          <p:nvPr/>
        </p:nvSpPr>
        <p:spPr>
          <a:xfrm>
            <a:off x="1584800" y="910722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passez pour dire les mots? </a:t>
            </a:r>
          </a:p>
        </p:txBody>
      </p:sp>
      <p:pic>
        <p:nvPicPr>
          <p:cNvPr id="5" name="Image 4" descr="Une image contenant croquis, plume, bec, dinde&#10;&#10;Le contenu généré par l’IA peut être incorrect.">
            <a:extLst>
              <a:ext uri="{FF2B5EF4-FFF2-40B4-BE49-F238E27FC236}">
                <a16:creationId xmlns:a16="http://schemas.microsoft.com/office/drawing/2014/main" id="{CA721424-DE94-4490-CFA3-C6F6C3B9CE3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01" y="4804353"/>
            <a:ext cx="2067213" cy="17814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A8AD9FB-6771-D44A-D12D-C19B8961C26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10353260" y="2856933"/>
            <a:ext cx="1969425" cy="13518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92D1957-1C89-1DC9-7634-83BDF067105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36555" y="4981848"/>
            <a:ext cx="2351243" cy="20336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20BC3E3-38CE-F883-9209-50747535FB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0746" y="2840986"/>
            <a:ext cx="1348857" cy="11278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E1FC919-40A1-DDA3-5488-8F0CD43924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3171" y="5460809"/>
            <a:ext cx="2353891" cy="15546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02F2C9E-ABE8-9042-9915-408C16DB77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1817" y="4970963"/>
            <a:ext cx="3784144" cy="191286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E885109-113A-2583-3843-4B95EAA86F2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7284" y="2024990"/>
            <a:ext cx="2079958" cy="254320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7655D7C-2D2A-0867-4CFA-8740AA3CD78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58081" y="2905105"/>
            <a:ext cx="1501270" cy="85351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4828832-35E6-93B0-180C-A90A9A0194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136815" y="779710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4116784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6391E-1BB0-7C15-CD72-9EB6A6B50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49414A-C739-F782-2F69-514D042EA4F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CADC5A05-FFCE-72AE-30F3-A1798E1BA603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6E3E148-AACA-F436-90F7-EFAB7C26416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B8D552-40AC-0E91-6601-E64CAB811B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1F20EA52-A05B-EF06-5D84-C008866131F2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1050CC-C79D-91C7-8799-80CDED160B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76894F-A2B3-5604-C398-88BB96334A3D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0F6C33C6-1BC2-B6A3-E726-14369AA30870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1AA4303-ABF8-DF8B-4AFB-B72E07070E0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73750F7-E399-CA6E-5519-0F730DABF7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49E9794-5DC6-7C14-17F7-B7E3C68BE31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6628301C-EBAE-7147-3027-18CA402EE9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DD4C3EC-1BFC-78B9-1DD0-C0AD70A419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629" y="2615666"/>
            <a:ext cx="1410272" cy="175249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E8EB260-438F-F539-DD89-15630F5FC3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884" y="2677589"/>
            <a:ext cx="2523928" cy="16811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855252C-580D-D6CD-0FB9-E97567F518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110" y="2566190"/>
            <a:ext cx="1674241" cy="184099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BFE224-C195-22C7-B5E5-36B5D63B65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93" y="6413945"/>
            <a:ext cx="1798476" cy="12918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B3BB449-6031-9FC0-582E-E3A26745C1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6681" y="6280615"/>
            <a:ext cx="1958510" cy="131075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9555FD5-9603-12D4-E078-C26D121E29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04224" y="6425014"/>
            <a:ext cx="1158340" cy="13869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79B02DC-4D91-CEE4-53F1-9B65E025F9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36681" y="2690557"/>
            <a:ext cx="1798476" cy="134123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4D8C52C-B306-6CB6-B853-DFC49049994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308" y="5888434"/>
            <a:ext cx="2856477" cy="179838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13FB72D-44FE-FDA2-31DF-320E2CEC47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669" y="2615666"/>
            <a:ext cx="1410272" cy="175249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10E1916-1B6B-BD96-5026-5269E19921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924" y="2677589"/>
            <a:ext cx="2523928" cy="168116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A33A2DC-7AAE-45D7-E6D1-8556E90589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50" y="2566190"/>
            <a:ext cx="1674241" cy="184099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9851255-A875-8E81-AC48-FD5C5028B5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33" y="6413945"/>
            <a:ext cx="1798476" cy="129186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A0266A50-DAB9-EC2F-4B27-5EF6DD2655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8721" y="6280615"/>
            <a:ext cx="1958510" cy="131075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C74BE3A-5CE9-2299-919A-61934E0030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8721" y="2690557"/>
            <a:ext cx="1798476" cy="134123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2F0BC14-440B-B53F-2D79-26B67A33B7FA}"/>
              </a:ext>
            </a:extLst>
          </p:cNvPr>
          <p:cNvSpPr txBox="1"/>
          <p:nvPr/>
        </p:nvSpPr>
        <p:spPr>
          <a:xfrm>
            <a:off x="1584800" y="910722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Répétons ensemble.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3035F0-3BD1-64BA-0A1D-BAB8C6D7162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313" y="727449"/>
            <a:ext cx="1422289" cy="11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18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07987-EE69-E552-6FFB-619FA4D3D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3947816-949F-C284-10A5-A656B393F6D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DE4DAB6-6713-D365-BCCE-E1618DA07CA8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D6579D0-8ED4-392F-74E9-15B32B50AE3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8BB1D47B-F586-9631-ACB7-8BB721973E1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30C163E-0018-DAD6-294A-C1DFF81EF550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F695A3C-D0F6-AEDB-4926-AF03B0BD71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A9BF7C3-866F-5B51-F894-EB5039179E7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E513F26-A37B-D45F-2E7D-375D9F649355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4917D60-8FAB-47F3-AB37-42B72D5D89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486A1AA7-4DC4-4811-4645-7265C5AE5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F88B658F-150C-B483-660B-44FA9EA389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CC210A2-0F23-1FDD-A71D-03F1C61845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5F0863C-9521-F037-2EFA-8B2846FCDC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629" y="2615666"/>
            <a:ext cx="1410272" cy="175249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5C55942-3E32-81AB-8DC4-64041F18B7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884" y="2677589"/>
            <a:ext cx="2523928" cy="16811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FDB5D56-CF91-EC50-B93C-0E75ACE77D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110" y="2566190"/>
            <a:ext cx="1674241" cy="184099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EDC24EA-4B31-2C86-7ADE-7F2563EF45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93" y="6413945"/>
            <a:ext cx="1798476" cy="12918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D97AD03-240D-557A-2BE5-10F8FA98E4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6681" y="6280615"/>
            <a:ext cx="1958510" cy="131075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A2B0E62-9F16-EBF9-DF05-38D15355A9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04224" y="6425014"/>
            <a:ext cx="1158340" cy="13869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386C348-DDF7-748B-470A-4D0596F4B3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36681" y="2690557"/>
            <a:ext cx="1798476" cy="134123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5C74AA3-B83B-C0CF-ADF7-7464B73F866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308" y="5888434"/>
            <a:ext cx="2856477" cy="179838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4B80CEC-9F4E-3684-4318-0063F87C6A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669" y="2615666"/>
            <a:ext cx="1410272" cy="175249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F7FC211-A19D-2066-3FCF-93733D96F6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924" y="2677589"/>
            <a:ext cx="2523928" cy="168116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471B3CD-CA7B-EB4A-EEC0-0D45BB6D36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50" y="2566190"/>
            <a:ext cx="1674241" cy="184099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F0FD9B4-C6D3-59E4-BFEA-56D8D7BE87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33" y="6413945"/>
            <a:ext cx="1798476" cy="129186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EB23D2D-B851-FDDB-EFB4-A91B6A6D5D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8721" y="6280615"/>
            <a:ext cx="1958510" cy="131075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CE06AF3B-C18F-B4BE-BEE0-AAE6AD7FF3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8721" y="2690557"/>
            <a:ext cx="1798476" cy="134123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3C34418-D326-264B-4582-41254C3538E4}"/>
              </a:ext>
            </a:extLst>
          </p:cNvPr>
          <p:cNvSpPr txBox="1"/>
          <p:nvPr/>
        </p:nvSpPr>
        <p:spPr>
          <a:xfrm>
            <a:off x="1584800" y="910722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passez pour dire les mots?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8DB7E69-4BC0-C773-A8A5-614069E4D2A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314230" y="756627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919919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07897" cy="3562412"/>
            <a:chOff x="2853490" y="4076701"/>
            <a:chExt cx="12581020" cy="3209951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 c</a:t>
                </a:r>
                <a:r>
                  <a:rPr lang="fr-FR" sz="4400" b="1" dirty="0" err="1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hat</a:t>
                </a:r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ours.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581019" cy="1399638"/>
              <a:chOff x="1309128" y="1880836"/>
              <a:chExt cx="6724021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341733" y="1932255"/>
                <a:ext cx="6168633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</a:t>
                </a:r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graphèmes: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kumimoji="0" lang="fr-FR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ch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ou- les lettres déjà présentées.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2F102-370C-ACA4-B645-5ABBE124E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528854D-7FC3-7861-7B46-83837837936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3D6A9F7-A44F-9216-9EAD-981B58DC06AB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5E1BD26-1EFA-1AE3-E0CF-F151C9FEF1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9341970-1213-0FE0-EB1F-683D4037977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62EC7B3-39C1-80D5-77D9-CE783A2C5C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5033E3-D15D-A001-C922-B5FC98D3EB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6FC5297-E45C-9FE3-E05E-A51935DCA85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DCEB4B73-5829-E2BD-13EE-4F35F1CADF2B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233CA73-1D71-8D52-61CE-522466D7A1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7A18B17-3A08-1C1D-3685-B866B7C0F44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C89E725C-357E-A5A6-6EB8-7701FDED7F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4EEE26F2-E752-77D9-230A-50DB05E8E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AAF7FD-934A-2E2A-7ED1-6585F5039816}"/>
              </a:ext>
            </a:extLst>
          </p:cNvPr>
          <p:cNvSpPr txBox="1"/>
          <p:nvPr/>
        </p:nvSpPr>
        <p:spPr>
          <a:xfrm>
            <a:off x="1584800" y="910722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1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Répétons ensemble.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0D00488-4B59-2E32-B5A1-2987BA67CF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448" y="4599506"/>
            <a:ext cx="1740319" cy="243404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0CFE8F7-7616-D521-4D1E-4D50F25DD0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877" y="4484328"/>
            <a:ext cx="2200947" cy="24340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24DF08C-4990-957C-F4E7-ECCCE3C865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989" y="4589506"/>
            <a:ext cx="1299176" cy="26231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95E59AB-F954-38AB-964C-56424D66F8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966" y="2294698"/>
            <a:ext cx="1343399" cy="223400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F81928F-2942-7A2C-02D9-3D72027B3F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33" y="2219675"/>
            <a:ext cx="2284634" cy="18195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2B77A79-0801-192E-AEF0-19C8AD58AD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085" y="2460416"/>
            <a:ext cx="2964485" cy="15954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09D290A-A6D2-9D78-D4D4-48A9EE7D64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406" y="2258539"/>
            <a:ext cx="2460720" cy="16937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5E9DA16-B7B7-9703-024B-942B898000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85" y="4995992"/>
            <a:ext cx="1789653" cy="22340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EB91F07-EC75-ED23-A846-7B390502035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282" y="7481589"/>
            <a:ext cx="2369824" cy="149388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5248CAA-159E-770C-3D95-0E0290A9E98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85" y="7212683"/>
            <a:ext cx="1601726" cy="181956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9364C78-F42C-1096-22F9-BAF9D7F916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3276" y="684766"/>
            <a:ext cx="1399223" cy="117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340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63FC5-B9D4-D24A-11FF-4323F46A5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DED722-330B-4D92-1035-F2B3BBBCE7D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F60DFA9-861F-C439-BA84-0AA12B62D628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39FF3CE-103D-D623-9D3A-2349DF4419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7C4A7180-8FE3-EAFE-4FF6-C1C8478050D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B409D63-8BB8-F5F0-49A9-2DF43C155FEB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2261FF0-18A2-085B-A8B4-6EA0EDC11B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718103F2-565B-A455-F420-E3D43816E92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09C63103-8860-C5AE-67CA-0694A21455C1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5AA689-6712-DF3E-C72F-524C978BF92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2E6E91CC-2CE1-633B-5C58-B91F1237790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4A1D0C1-AC81-A609-6814-0325C7F043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05BD414C-5226-DA0B-FCB5-1EA1D777C5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F69A50A-B4F2-0E28-F5A8-4105B5A2F5C8}"/>
              </a:ext>
            </a:extLst>
          </p:cNvPr>
          <p:cNvSpPr txBox="1"/>
          <p:nvPr/>
        </p:nvSpPr>
        <p:spPr>
          <a:xfrm>
            <a:off x="1584800" y="910722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passez pour dire les mots?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1411A48-20D5-0DE2-7D87-C0042489DD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448" y="4599506"/>
            <a:ext cx="1740319" cy="243404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A01F7C5-F129-1CA7-EE4D-E2CD6B3396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877" y="4484328"/>
            <a:ext cx="2200947" cy="24340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A984C1B-35BA-8B46-ABFA-8F73BCBB24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989" y="4589506"/>
            <a:ext cx="1299176" cy="26231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4C07066-994C-8742-6917-E5A5633BAB6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966" y="2294698"/>
            <a:ext cx="1343399" cy="223400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6D164C7-5901-5BC0-5EB7-39F99FBAC7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33" y="2219675"/>
            <a:ext cx="2284634" cy="18195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6191916-70CE-5133-1F24-49385BD5454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085" y="2460416"/>
            <a:ext cx="2964485" cy="15954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E985E42-0A2F-DF22-ADBF-BBFAAB6F6DC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406" y="2258539"/>
            <a:ext cx="2460720" cy="16937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C1B7D21-A9C4-FF74-B4E5-7979C62EF6A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85" y="4995992"/>
            <a:ext cx="1789653" cy="22340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71BD460-4B72-6AC7-E8ED-D837FFF865E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282" y="7481589"/>
            <a:ext cx="2369824" cy="149388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3CB0C7-12A0-3216-4E92-87BA036472A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85" y="7212683"/>
            <a:ext cx="1601726" cy="1819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B5914BD-AF07-F203-4846-AA2316F042D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199402" y="702604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663299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9244E76-01F0-48EC-8D95-DE225037BE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2615666"/>
            <a:ext cx="1410272" cy="175249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2D6EA08-40CD-9EBF-9CFA-D7E8E3D943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3" y="2686993"/>
            <a:ext cx="2523928" cy="168116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6462482-407B-9DAA-CCB6-BEE9B1DFC9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29" y="2538479"/>
            <a:ext cx="1674241" cy="184099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C018C51-1738-7252-BCD3-63EACD22C9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3335" y="2816071"/>
            <a:ext cx="1798476" cy="134123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A5D49C8-792B-0070-DFDE-989CDBD6ADE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415" y="6170419"/>
            <a:ext cx="1520169" cy="168116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2C0DB5-92D7-1DE5-1258-7FA27DCB6FC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726" y="6474433"/>
            <a:ext cx="2964485" cy="159540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AD7AF5E-6855-475E-C39B-C439C1400B8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021" y="6275896"/>
            <a:ext cx="2460720" cy="169374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4F69D51-6B80-D9CF-AFF1-AEBB3C32E53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162" y="2338190"/>
            <a:ext cx="1403911" cy="175249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A7040D8-3303-72E9-26E0-4A98054C924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068" y="6357694"/>
            <a:ext cx="2369824" cy="149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3C271-AF27-6803-AE1D-E376C7CB0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807D7C0-E2E9-C684-FD56-D661F753C35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3983BC-93D9-49A8-6CF2-5683AF41C4A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4D50A83-742E-8B3B-38FE-71D3C902B4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B51CB1C5-C81D-A5CB-6FDD-9756FA9C332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47566D-2938-2C64-E009-4F1ED991E710}"/>
              </a:ext>
            </a:extLst>
          </p:cNvPr>
          <p:cNvSpPr txBox="1"/>
          <p:nvPr/>
        </p:nvSpPr>
        <p:spPr>
          <a:xfrm>
            <a:off x="1345707" y="748094"/>
            <a:ext cx="106151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Qui veut passer au tableau?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81BD62A-1611-AF5E-FA14-D88A968E083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D80DD7A-4DE8-A3AA-A088-5AC938B59E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F98FB8CF-3E7E-4E3B-4D7D-2717488B618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45D550B8-1E74-064B-CEFA-692737BEBC1B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35F0C70-F3B8-2A5B-B776-1E053D83B1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1140E016-D92C-1A02-98D2-D2ABD2F8D4A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B93CA29-5B63-28D8-6246-737584358B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2B43A9-266F-2337-8CD9-C7F15997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4E2403-8150-4F0D-D599-707390A41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5125" y="2511594"/>
            <a:ext cx="1348857" cy="112785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57D79EE-D04C-653C-0C88-5F6616C93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7977" y="2511594"/>
            <a:ext cx="3784144" cy="191286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E6278FB-946F-57B3-E803-44D1F2AD1EB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15200" y="2367849"/>
            <a:ext cx="2079958" cy="2543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E58B330-649B-57DC-8C94-5A3699FD22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8081" y="2905105"/>
            <a:ext cx="1501270" cy="85351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695F49D-1FFF-7EF2-F389-9358D7828C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81682" y="5947470"/>
            <a:ext cx="1158340" cy="138696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88CD5BC-EE04-5F97-1D25-42733E0B2B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284" y="6117303"/>
            <a:ext cx="2856477" cy="179838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9B3D7D9-EAD7-D4F4-9C81-E1D98D0DA9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71" y="5687800"/>
            <a:ext cx="2523928" cy="168116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3B43852-CE8C-2A74-776F-D0EE2DE9BA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8880" y="6058209"/>
            <a:ext cx="1958510" cy="131075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5549088-BAC0-455B-B43D-DBF693406E4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980" y="5794163"/>
            <a:ext cx="1601726" cy="181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49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100076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–ou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et « ou »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2" y="3489321"/>
            <a:ext cx="5562600" cy="529237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3A011DF-4892-5DAA-ECC2-CC9BF3D77EE1}"/>
              </a:ext>
            </a:extLst>
          </p:cNvPr>
          <p:cNvSpPr txBox="1"/>
          <p:nvPr/>
        </p:nvSpPr>
        <p:spPr>
          <a:xfrm>
            <a:off x="4495800" y="4513520"/>
            <a:ext cx="6414473" cy="125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76" rtl="0" eaLnBrk="1" fontAlgn="auto" latinLnBrk="0" hangingPunct="1">
              <a:lnSpc>
                <a:spcPts val="8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ch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–ou</a:t>
            </a:r>
          </a:p>
        </p:txBody>
      </p:sp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295400" y="892864"/>
            <a:ext cx="11734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</a:rPr>
              <a:t>C’est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</a:rPr>
              <a:t> ». Il s’écrit avec les lettres c et h.  Quand la lettre « c » est à côté de la lettre « h », ça fait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</a:rPr>
              <a:t> ». Lisons ensemble: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</a:rPr>
              <a:t> ».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1850" y="767664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 err="1">
                <a:solidFill>
                  <a:srgbClr val="106585"/>
                </a:solidFill>
              </a:rPr>
              <a:t>ch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chat », je vois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et j’entends le son 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 .  Lisons ensemble: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- « chat » </a:t>
            </a:r>
          </a:p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 t» est muette «chat » 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23723" y="3687783"/>
            <a:ext cx="70104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ch</a:t>
            </a:r>
            <a:endParaRPr lang="fr-FR" sz="16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ch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1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33D5C1-1680-F91C-6C2C-90BBD84780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876" y="2476122"/>
            <a:ext cx="4763165" cy="54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le graphème ch.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542353" y="3393853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41529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84733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Au  tableau, l’enseignant (e) montre le tracé à réaliser.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383547" y="3783034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 err="1">
                <a:solidFill>
                  <a:srgbClr val="106585"/>
                </a:solidFill>
              </a:rPr>
              <a:t>ch</a:t>
            </a:r>
            <a:endParaRPr lang="fr-MA" sz="16600" dirty="0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C68077F-0DB7-3D94-F7DC-FA1457E29823}"/>
              </a:ext>
            </a:extLst>
          </p:cNvPr>
          <p:cNvCxnSpPr>
            <a:cxnSpLocks/>
          </p:cNvCxnSpPr>
          <p:nvPr/>
        </p:nvCxnSpPr>
        <p:spPr>
          <a:xfrm>
            <a:off x="5228140" y="6667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8A21D1E-44CC-1F44-CC1A-639B9EBA5FBA}"/>
              </a:ext>
            </a:extLst>
          </p:cNvPr>
          <p:cNvCxnSpPr>
            <a:cxnSpLocks/>
          </p:cNvCxnSpPr>
          <p:nvPr/>
        </p:nvCxnSpPr>
        <p:spPr>
          <a:xfrm>
            <a:off x="5219700" y="75057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F4391D-E0AC-F715-2A6D-97023020B00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78845" y="5655650"/>
            <a:ext cx="1828800" cy="196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295E9-A26D-0B22-C682-74F02518D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1A58A72-5B22-C431-3AF7-14A9C82CB68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1E3364-EE08-1C66-3260-B67289D3A8A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C2DA4A-23EC-ECE9-2CD4-2E94993A5B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9C5B2CE-91FC-FD49-225E-83CFDB8CE6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0FAB6C3-499C-C27F-066B-BC7C6182207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58AEA16-D059-122F-D9E5-DC614F9B03A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3DA964D-1CE2-581B-D94F-7834D8CDC1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0A9594-75E0-9A38-3D8D-CED23FBFBD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6FDEC7-78B4-0BED-397F-1EDC65696A6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38EA6C-7361-A70A-298A-9DD9E74FDF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F5AFDAF-48BA-1BCB-A6FB-4BCB038D10F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59EF1BE-98FC-6227-760A-5FC520823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BE9C90-F208-6104-A0AC-28C4E9F17F3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C0EAEE-58FD-24AE-E4E1-94F34C17E153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86B9147-0B63-6FEC-B382-BC608636BAE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168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</a:rPr>
              <a:t>C’est « ou ». Il s’écrit avec les lettres o et u.  Quand la lettre o est à côté de la lettre u, ça fait  « ou ». Lisons ensemble: ou.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ou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ours », je vois « ou » et j’entends le son « ou»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ensemble: « ou »  « ours ».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64156" y="3087669"/>
            <a:ext cx="651923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ou</a:t>
            </a:r>
          </a:p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ou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rs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0177017-9303-77FE-7849-AE6D5FB73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718" y="3110348"/>
            <a:ext cx="5188293" cy="327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ou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Au  tableau d’écriture, l’enseignant (e) montre le tracé à réaliser.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524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428495" y="4464538"/>
            <a:ext cx="425529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ou</a:t>
            </a:r>
            <a:endParaRPr lang="fr-MA" sz="166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« ou ».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12B2093-5ECC-8A54-C8C3-5AE0F40B3B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37030"/>
              </p:ext>
            </p:extLst>
          </p:nvPr>
        </p:nvGraphicFramePr>
        <p:xfrm>
          <a:off x="1462547" y="2095500"/>
          <a:ext cx="11472264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8066">
                  <a:extLst>
                    <a:ext uri="{9D8B030D-6E8A-4147-A177-3AD203B41FA5}">
                      <a16:colId xmlns:a16="http://schemas.microsoft.com/office/drawing/2014/main" val="3970548533"/>
                    </a:ext>
                  </a:extLst>
                </a:gridCol>
                <a:gridCol w="2868066">
                  <a:extLst>
                    <a:ext uri="{9D8B030D-6E8A-4147-A177-3AD203B41FA5}">
                      <a16:colId xmlns:a16="http://schemas.microsoft.com/office/drawing/2014/main" val="3717732977"/>
                    </a:ext>
                  </a:extLst>
                </a:gridCol>
                <a:gridCol w="2868066">
                  <a:extLst>
                    <a:ext uri="{9D8B030D-6E8A-4147-A177-3AD203B41FA5}">
                      <a16:colId xmlns:a16="http://schemas.microsoft.com/office/drawing/2014/main" val="327613450"/>
                    </a:ext>
                  </a:extLst>
                </a:gridCol>
                <a:gridCol w="2868066">
                  <a:extLst>
                    <a:ext uri="{9D8B030D-6E8A-4147-A177-3AD203B41FA5}">
                      <a16:colId xmlns:a16="http://schemas.microsoft.com/office/drawing/2014/main" val="335588600"/>
                    </a:ext>
                  </a:extLst>
                </a:gridCol>
              </a:tblGrid>
              <a:tr h="1562100"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7860517"/>
                  </a:ext>
                </a:extLst>
              </a:tr>
              <a:tr h="1562100"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67281"/>
                  </a:ext>
                </a:extLst>
              </a:tr>
              <a:tr h="1562100"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068939"/>
                  </a:ext>
                </a:extLst>
              </a:tr>
              <a:tr h="1562100"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9531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46D50-4D4F-2E6C-4A4A-A9EA6BF1E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7061A8-C9C9-523D-09C6-1610ED89A56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3EC2F81-8B4A-4AC1-F3CF-20D066EDD34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D3506B-61FB-E031-E6CA-F49061A2E5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760BB5-9D62-C144-C974-68DC4CD91B4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2A9C7D7-F828-F736-8226-ABCFB7CDA96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BE914-E957-F2A2-BE5C-3EB8B827D7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78AC699-D4B8-3E7D-010D-D41C86B3282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A82C37-5D8F-E13F-8C70-7EF2FCFA73F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EF6D2B8-44FD-C536-4C3F-E1FC8632BE4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307436-6DA8-0546-7E30-9E442D6BC7A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320A8C4-8166-9797-BB63-B7F8CFECBC2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F2A310-F7FC-721B-DA3D-FE70A7576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74B8ED6-2CCB-3109-6A66-616919EBF63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veux passer au tableau pour lire les lettres</a:t>
            </a:r>
            <a:r>
              <a:rPr lang="fr-FR" sz="28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.(faire passer tous les élèves)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7D859F8-4FBA-C35D-E3A2-5B653C847ED5}"/>
              </a:ext>
            </a:extLst>
          </p:cNvPr>
          <p:cNvGraphicFramePr>
            <a:graphicFrameLocks noGrp="1"/>
          </p:cNvGraphicFramePr>
          <p:nvPr/>
        </p:nvGraphicFramePr>
        <p:xfrm>
          <a:off x="1462547" y="2095500"/>
          <a:ext cx="11472264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8066">
                  <a:extLst>
                    <a:ext uri="{9D8B030D-6E8A-4147-A177-3AD203B41FA5}">
                      <a16:colId xmlns:a16="http://schemas.microsoft.com/office/drawing/2014/main" val="3970548533"/>
                    </a:ext>
                  </a:extLst>
                </a:gridCol>
                <a:gridCol w="2868066">
                  <a:extLst>
                    <a:ext uri="{9D8B030D-6E8A-4147-A177-3AD203B41FA5}">
                      <a16:colId xmlns:a16="http://schemas.microsoft.com/office/drawing/2014/main" val="3717732977"/>
                    </a:ext>
                  </a:extLst>
                </a:gridCol>
                <a:gridCol w="2868066">
                  <a:extLst>
                    <a:ext uri="{9D8B030D-6E8A-4147-A177-3AD203B41FA5}">
                      <a16:colId xmlns:a16="http://schemas.microsoft.com/office/drawing/2014/main" val="327613450"/>
                    </a:ext>
                  </a:extLst>
                </a:gridCol>
                <a:gridCol w="2868066">
                  <a:extLst>
                    <a:ext uri="{9D8B030D-6E8A-4147-A177-3AD203B41FA5}">
                      <a16:colId xmlns:a16="http://schemas.microsoft.com/office/drawing/2014/main" val="335588600"/>
                    </a:ext>
                  </a:extLst>
                </a:gridCol>
              </a:tblGrid>
              <a:tr h="1562100"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7860517"/>
                  </a:ext>
                </a:extLst>
              </a:tr>
              <a:tr h="1562100"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67281"/>
                  </a:ext>
                </a:extLst>
              </a:tr>
              <a:tr h="1562100"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068939"/>
                  </a:ext>
                </a:extLst>
              </a:tr>
              <a:tr h="1562100"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/>
                      <a:r>
                        <a:rPr lang="fr-FR" sz="96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96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9531893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5D05829-6DCC-0A9C-9762-96E664784BD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32140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76022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le graphème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dans le mot chat.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4647168" y="3771900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chat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au  le tableau latéral et entourer le graphème.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4655416" y="4024458"/>
            <a:ext cx="1937428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1346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le graphème « ou » dans le mot ours.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entourer le graphème.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3049544" y="4624212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ours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4598324" y="5249244"/>
            <a:ext cx="2259676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A7F9C-EF81-91F0-EA70-4ADB630E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4380BB-456F-8F63-DCF1-116C53B87D6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4E79548-F296-1E6D-32F4-E5BBB490694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E26709-1AE8-D822-79D7-990EC46BAE8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70980B-DB7E-2778-CC8E-722DFF2E43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F12AC8-E258-CFC4-E2DF-A5A6D3E6E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2F0685-ECB7-C0B0-9DB4-E37523B56A4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E8BC304-3A5A-9AB5-119C-A310AAF9DA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7114C8F-F20E-EC11-00F1-837AEDFC25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75581FE-73D2-5C6B-BCB3-B45FF5DDDC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8179B65-E20A-DBD7-0A8F-DB72306F26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4FEB3CF-4237-6DFD-D8BE-31657A92A8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563A232-A727-9E6C-8AFA-967E461E0F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57873EB-19B4-C190-58F7-468B207B86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923C458-1D27-4193-BD9B-9FB699404FCD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E6791E6-391F-0680-4FF5-F7D943D76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924" y="1917497"/>
            <a:ext cx="6162276" cy="776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089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8E77C-DFAF-2D4A-74EF-48B580499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F098B5-A422-85A9-A44D-D80CFA7AFE8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52B124-B59A-A760-E206-4BF52583E0A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5142E74-20CD-7949-C3BE-58B0C68909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3A26CC-0648-9D91-62DE-7D4432A644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EE39FC8-89AA-FCB3-8F85-9064F1760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2A13A10-DA53-2AF8-EEAF-C25BAF0F498F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activité:Travaillez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individuellement.  Entourez 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et « ou »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F8E0BE7-D594-D8AE-E8A2-11BE5E2622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80CAF2F-F3BB-ECCA-D077-0D0C061A15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5A4E87A-50E0-AA45-0375-8A6E08FAA2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9329BAE-6832-7EC9-DBA0-AC7AC9BC6BE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893EAA1-EB7A-5CD2-4BBF-0F9846FACB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FE2CA28-7B84-0BDA-AF5E-5A83838FE4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7031583-4551-0511-7142-2A889B1D79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86FCE78-2D4E-AE13-8EA4-5602F9AED2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63A823-BA7A-F66C-CEC5-64731E4E1A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9589" y="1982456"/>
            <a:ext cx="6162276" cy="756710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2086952-7E26-85F0-6349-ADB3A33A9042}"/>
              </a:ext>
            </a:extLst>
          </p:cNvPr>
          <p:cNvSpPr/>
          <p:nvPr/>
        </p:nvSpPr>
        <p:spPr>
          <a:xfrm>
            <a:off x="3276600" y="3009901"/>
            <a:ext cx="7391400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1640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B6E0E-BEF0-A98B-1665-0794EF02C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09D10D-3832-D947-A8D4-B049695D15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DA304F2-449E-115F-56C9-7E87B83F16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532B92A-C14A-6AFA-360C-4FBD82140C0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2A88DBF-E9AE-759F-42D9-7254D309B7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9344BA97-A450-2BDF-DD83-335C85D958EA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E1C9D31-8EB6-4E5F-2DF7-F57ED0AAA6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3EEDEA-BE42-A61D-0DB2-EC089D9C5DA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DAA48DD4-F16D-D746-4CF5-5D21E83A29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7BC7CA8-0387-F002-59CF-7D4020B1536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6A574C7-0798-EB09-757B-3C9EF47208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3C8B30D-A957-F8C2-490D-CB5F5EE8F0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B459674-1A59-EEF6-D980-FBF24F3338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C7CC3A91-0CC6-1B17-48D2-D7EE973E13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EB99D1DE-D9FF-2624-CDE8-CD9B18651F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E0DA93F-064F-A628-C625-50B60549207A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9AA0CA9-E39B-CA3D-69A1-113BFF70E1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9411" y="2781300"/>
            <a:ext cx="10390835" cy="387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169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1D9B5-3E33-7D2F-AE1F-9F67AB3EE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83C7B7-E470-8014-5E7A-7A7B0E7300B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D7E5B9-3E8A-7732-6881-E1CA4AC4894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15CBF8-A4C6-9186-CD2C-826C14449FA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33EB341-29D1-1D59-5C1A-C3CA4762783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B9C186F6-195B-E621-AF11-AB938C47FA66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9F3359C-45CD-D3B8-8533-59B292A08EF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9EB3F2-9AE8-FCF7-1C2D-8A764AA671A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F2F9A7D-5A7D-168A-975F-23103C6F68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B72AFF6-E224-4AAB-DA1E-440EF8A046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3BA2987-B537-15D2-C4ED-0ED005F617E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D04159-752C-5967-ABBF-D82E0F8B947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B95195A-1681-1AC9-586E-5D9603CC1BC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53657898-EE66-76A7-F248-D2C3DA73588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0E4B3774-F109-9B98-48A4-DF4911A410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7CE9482-A275-4B66-31A0-E9AA2C989E7F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8737524B-6680-C1D5-FF21-52510C643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6649" y="2662630"/>
            <a:ext cx="10390835" cy="3878673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9270FB3C-C977-BDAB-3B41-B655FFC3082B}"/>
              </a:ext>
            </a:extLst>
          </p:cNvPr>
          <p:cNvSpPr/>
          <p:nvPr/>
        </p:nvSpPr>
        <p:spPr>
          <a:xfrm>
            <a:off x="3505200" y="3873698"/>
            <a:ext cx="535460" cy="84693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CB341F3-1626-883C-EAC3-BA909797B523}"/>
              </a:ext>
            </a:extLst>
          </p:cNvPr>
          <p:cNvSpPr/>
          <p:nvPr/>
        </p:nvSpPr>
        <p:spPr>
          <a:xfrm>
            <a:off x="7784871" y="4714714"/>
            <a:ext cx="535460" cy="84693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3EEBB40-2623-50B1-D5B3-D0CB5B87DB6F}"/>
              </a:ext>
            </a:extLst>
          </p:cNvPr>
          <p:cNvSpPr/>
          <p:nvPr/>
        </p:nvSpPr>
        <p:spPr>
          <a:xfrm>
            <a:off x="3514187" y="4806135"/>
            <a:ext cx="535460" cy="84693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023623C-DA38-8E25-51CA-8C31A31712A4}"/>
              </a:ext>
            </a:extLst>
          </p:cNvPr>
          <p:cNvSpPr/>
          <p:nvPr/>
        </p:nvSpPr>
        <p:spPr>
          <a:xfrm>
            <a:off x="5561494" y="4847584"/>
            <a:ext cx="535460" cy="84693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F741BB35-0BA3-E9BD-F6E1-A6A4F01C481D}"/>
              </a:ext>
            </a:extLst>
          </p:cNvPr>
          <p:cNvSpPr/>
          <p:nvPr/>
        </p:nvSpPr>
        <p:spPr>
          <a:xfrm>
            <a:off x="5561494" y="3771981"/>
            <a:ext cx="535460" cy="84693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97D08E41-AF59-3697-9C6F-DAFF6F586261}"/>
              </a:ext>
            </a:extLst>
          </p:cNvPr>
          <p:cNvSpPr/>
          <p:nvPr/>
        </p:nvSpPr>
        <p:spPr>
          <a:xfrm>
            <a:off x="8446473" y="3771981"/>
            <a:ext cx="535460" cy="84693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F89992D2-D2A5-7B8B-51EB-C6C57EEF8749}"/>
              </a:ext>
            </a:extLst>
          </p:cNvPr>
          <p:cNvSpPr/>
          <p:nvPr/>
        </p:nvSpPr>
        <p:spPr>
          <a:xfrm>
            <a:off x="10241978" y="3771981"/>
            <a:ext cx="535460" cy="84693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F48BBBE-B5A5-0A82-9532-DAC50B8537FF}"/>
              </a:ext>
            </a:extLst>
          </p:cNvPr>
          <p:cNvSpPr/>
          <p:nvPr/>
        </p:nvSpPr>
        <p:spPr>
          <a:xfrm>
            <a:off x="10113893" y="4733173"/>
            <a:ext cx="535460" cy="84693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365307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482366"/>
              </p:ext>
            </p:extLst>
          </p:nvPr>
        </p:nvGraphicFramePr>
        <p:xfrm>
          <a:off x="1259530" y="2213436"/>
          <a:ext cx="10566599" cy="58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FR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11500" b="1" kern="120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o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OU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8022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séance4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00566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Chat- ours- </a:t>
            </a:r>
            <a:r>
              <a:rPr lang="fr-FR" sz="3600" dirty="0">
                <a:latin typeface="Dosis" pitchFamily="2" charset="0"/>
              </a:rPr>
              <a:t>rebrassage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 err="1">
                <a:latin typeface="Dosis" pitchFamily="2" charset="0"/>
              </a:rPr>
              <a:t>ch</a:t>
            </a:r>
            <a:r>
              <a:rPr lang="fr-FR" sz="3200" dirty="0">
                <a:latin typeface="Dosis" pitchFamily="2" charset="0"/>
              </a:rPr>
              <a:t>- ou- rebrassage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 err="1">
                <a:latin typeface="Dosis" pitchFamily="2" charset="0"/>
              </a:rPr>
              <a:t>ch</a:t>
            </a:r>
            <a:r>
              <a:rPr lang="fr-FR" sz="3200" dirty="0">
                <a:latin typeface="Dosis" pitchFamily="2" charset="0"/>
              </a:rPr>
              <a:t>- ou - rebrassage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27C03-CA07-C6C8-219E-5C140C4AD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D8EC429-5BF9-B647-49DF-9D0919C362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9F938F-466E-78E0-4CBD-FE35AF3C5172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46A948-BD5F-DB64-333B-F6F7FB63B185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F9E993-0B76-1A6A-1D75-52D3DFBA8259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27EF165-36DD-2F2D-3327-D4B21F3D77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6F3EAEF-33DE-A523-D4DB-390C64A254F6}"/>
              </a:ext>
            </a:extLst>
          </p:cNvPr>
          <p:cNvSpPr txBox="1"/>
          <p:nvPr/>
        </p:nvSpPr>
        <p:spPr>
          <a:xfrm>
            <a:off x="1435439" y="605597"/>
            <a:ext cx="9931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reprendre la chanson de l’alphabet pour réviser les lettres de l’alphabet. Ecoutez bien.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88926-7440-BC36-2A26-34FD983585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5E945A9-8F49-3DCA-D391-ACED73B614A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D4D9859-8B6C-0F2B-F6B3-D643C9E82798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50B262D-1C1F-804B-1C82-77580A82DE7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C0341D5-4D24-B19A-D621-B4F9D68B5A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955505B-B33D-25D9-481C-FC9F12A23BD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A5C91AED-AB5F-9564-D6FE-0CFD18A519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61162E51-9F99-41D9-329E-182D995D902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2799B1B-4BE4-EA81-A6C9-9E8B5761D56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FE31E-CB30-7ED8-E6DF-559E1FE66A5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61256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0DAD-046A-AAD6-E94F-C67FDEE9C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1381A4-81B3-F5EC-58F2-399E98B533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6B8D6D-F817-B159-269C-A41CE6E34CB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6C89394A-9171-07CD-C147-9628FE709B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253D820-0FED-CE9F-8D37-944B950D1DE7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F103BE0-E0A1-E2DC-419A-BFBEB925505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DF01B9-411E-96E9-EC87-BB2FC581E60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A401A36-2DF8-E071-7D08-7523B663461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160C840-C1E4-83BE-8375-F7448A06DC1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941CB1F-C602-CA84-9265-0E933F7E2B6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B60C6F-9936-4DF6-96F0-DC732DE496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358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5F233-6A55-E262-89A8-157CA9A2B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8E7594-1F9E-2E37-70DD-7EAA981FFC1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02DF43-C035-EC28-A16B-3D428934034A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3217D7B-727B-39BE-14DF-4DC66759C490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6E19C3C-EC73-514C-D87C-076897AE998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36CAB0-F67B-394E-3F09-67D9E8DB36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5E0B637-339A-0AED-904A-A2800AB5D4EC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30F981D-2732-8F17-00C9-569C0A634E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330995DA-4396-428E-D595-62DA198D70B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12FD166-B26E-9424-987A-63FB4C4469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9F990F0-3D75-CE43-F531-54560190BA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289F139-2484-709B-EE83-D7E11CA229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D06FFC-3734-1DF6-D70F-BA3B5DAA25E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2921F42D-DAB8-B76F-B239-02BD58C31A5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0B5B867-D79C-C79F-5E51-EDF94FE303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24980B2D-7365-C913-07D2-073C2F7151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184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CB6D3-F17D-CD66-3D55-6F615E3F5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DD1587E-87ED-9B2C-7C88-F085DD9F7C1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01D439-8532-F855-2E66-1A8197D87EAF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587FCB9E-48FB-D132-1FF5-97DC4E5F95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32362AC5-0FEE-3565-1257-324EE1992A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4B1863C-57A6-D5A9-E977-40F92C88AE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 </a:t>
              </a:r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0F44E3-443B-E774-1399-57BAB8961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E6C14DB-7986-018B-CEBD-F593667C2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0FE1FDF-59BD-3CD1-F98B-C0A6E89FF04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5A154B9-F26E-220A-54FE-96ABE5F47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725A02-CC92-DC8A-9500-BBBD3D1B24E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61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5BD97-3A3B-C9F4-EC90-C391231F7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7BEF50-3B52-AA8E-34AC-5A54A035C54E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66669BA-8AD3-8838-D665-BA1A37B956AC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00E4826-0FC3-8264-8EF3-1C3BB7D43DDD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2F9AAF9-88F9-2A27-CB91-EA773D1B12B2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64868B6-1CED-5223-6357-4974A6234F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2E93F63-028A-4BD9-DF0A-84935724888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8E04D24-BD2F-3D36-116A-AB94F5A42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88D46B3-959B-6785-CD8C-648D7780ED6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B2BFDBE-2888-59B4-0FA5-327A85C9BFD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9A1732F2-4D6A-C1F6-2ABF-85B09890F5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27CB402-CB76-3E97-CEE3-9272E71C59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239D06-09FD-96F6-8C5C-DB455A741EE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8444D2E-7732-4D51-0760-6AEB21D2726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BCFD8EC-96AB-8CDC-6381-D072A1D625D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15A47FC-DA21-5566-ACD8-73CD5CAB67E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F5BE9E19-F250-4F66-E100-26C8E32B3F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88113-6E36-E49D-4F9A-5C160092E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2FE23C-5042-6588-0F08-2661D46DB49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46030FF-CB79-5D9C-9BE1-36E059E1D4BA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0E864C-B7BC-A497-A680-CB9DC8EF8B5C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D05815F-8BE1-9CA3-F2FB-1F9235B8DADF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8D893AE-9F1A-4441-1209-8AC46F4C0D7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C439453-E90F-FDCF-460D-ED387E4E3D4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1148D24-4388-EE30-D1C5-EC977DAA427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893458-0455-A875-55E3-19893AC06F3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40FFBFF-21E6-6272-5D2B-BBC3FA12E8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47AC67-FC6F-A1C5-976B-D99B894721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51CE9F5-75BC-FBCF-B51F-83F902ABFB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A4DD69D-A8DF-AC97-47B7-3131D464331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F16CAD8-63F0-DAE1-4298-03852DCF56A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EE8767DB-57FE-64A2-83D8-767A90FBB11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8749C7E-E9DF-E6BD-3E18-9F1754085BB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546756F-A87C-9960-7429-4E00F2E482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882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0CF43-C751-C924-1119-232E33AD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8A50DB-655A-5368-2A85-202FEC5CEC4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04B08B4-B6D5-D243-3887-AF63D087B33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012BEA-8659-59F0-49F7-073F543F1C2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B2E2791-1CDC-434E-BD48-F2538563B9D1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8B4C7E1-5B37-5F04-1CFC-0117D179A05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17FD05-0579-5A4D-C76F-99FC0D1775A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C3C38F1-9C52-8B1D-0AE2-65749CC3DE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1EDED76-9EAB-7623-46B9-4B896FE5EEE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F2ADBF-92AF-77FF-17D0-0D4043D805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21CFFA-335D-4EBD-D0A2-D39238C5878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93014E6-DA3C-EBFA-F3CC-751D6F06A6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2FFE772A-EE1C-068D-A8F2-D2E20C96CE4B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Maintenant, je vais relire toutes les lettres présentées les jours précédents.  Soyez attentifs.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4A4D28DD-AC91-6751-CEC7-758682786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7EDF2B95-982C-B53E-29AC-84A64FC20385}"/>
              </a:ext>
            </a:extLst>
          </p:cNvPr>
          <p:cNvGraphicFramePr>
            <a:graphicFrameLocks noGrp="1"/>
          </p:cNvGraphicFramePr>
          <p:nvPr/>
        </p:nvGraphicFramePr>
        <p:xfrm>
          <a:off x="689401" y="2213436"/>
          <a:ext cx="12264599" cy="7332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4599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</a:tblGrid>
              <a:tr h="7332753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5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  i  o   b  d   é   e  j   l  f  v   c  m   n   g   r   s   t   u   p   q   k   h </a:t>
                      </a:r>
                      <a:r>
                        <a:rPr lang="pt-BR" sz="96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ou  ch</a:t>
                      </a:r>
                      <a:endParaRPr lang="pt-BR" sz="7200" b="1" dirty="0">
                        <a:solidFill>
                          <a:srgbClr val="106585"/>
                        </a:solidFill>
                        <a:latin typeface="Dosis" pitchFamily="2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55D924D-3018-EFEE-50F1-184912FC78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7764" y="449313"/>
            <a:ext cx="1725836" cy="17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417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9E1A2-42D7-CF77-3D91-2509CA868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7C49F1-5034-A5C7-4947-8A6076141F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C6D46ED-41E2-DBD8-BDBF-FAFD9BE9CD8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C325AB-B33C-1700-9471-D1D443D210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B20115F-8A93-6CB4-5A5C-DCB09487C393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AEBFEBE-8447-2132-2D2A-EE9534D7F0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3CFB1D-B8F0-1566-0B45-3C966B6F47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E38E19D-3ABA-44B4-ACBD-79A6B91B50A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833690D-8CCB-C99E-CF81-466E57B37C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480D9AD-501D-BAF0-1A4D-167E2AEF5B9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D7988B-813D-D70F-0797-AA7DAA56EC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66B232-F9F8-04AC-513B-285BAC4B20F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4E342E49-5BF2-942C-3B9A-2A75DA6C7CA7}"/>
              </a:ext>
            </a:extLst>
          </p:cNvPr>
          <p:cNvSpPr txBox="1"/>
          <p:nvPr/>
        </p:nvSpPr>
        <p:spPr>
          <a:xfrm>
            <a:off x="1226193" y="740811"/>
            <a:ext cx="10854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Lisons ensemble.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288821D0-72A5-8A6D-5799-AA9E7A1A1A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E2F7F9A4-288C-5EE0-0BDE-C3084F8A26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086921"/>
              </p:ext>
            </p:extLst>
          </p:nvPr>
        </p:nvGraphicFramePr>
        <p:xfrm>
          <a:off x="689401" y="2213436"/>
          <a:ext cx="12264599" cy="7332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4599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</a:tblGrid>
              <a:tr h="7332753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5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  i  o   b  d   é   e  j   l  f  v   c  m   n   g   r   s   t   u  p  q  k  h  ou  ch</a:t>
                      </a:r>
                      <a:endParaRPr lang="pt-BR" sz="7200" b="1" dirty="0">
                        <a:solidFill>
                          <a:srgbClr val="106585"/>
                        </a:solidFill>
                        <a:latin typeface="Dosis" pitchFamily="2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D8E3E91-B905-4D55-A139-E8738616B2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6191762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A19E6-4745-F167-AC43-506507755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D15199-D6F8-59DD-42DF-ABF5EB6081A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C46C9F-5F83-CBE7-9126-F586BCA1A81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841D8D-C187-40D8-86F4-4A81F313BFD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B4164F-97E7-9AF7-23C1-B58410A65ECA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559565-D15B-4010-3A63-5227A1B4AF9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A52DB05-BC97-A655-7E59-164897D7EC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92FAF8-7CF5-E6B6-E376-2EEC3E170D7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9585A4-FABE-7168-F4E1-82A4391BCF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D9C8B16-531E-D165-3E80-178CB841B75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05A575-A05D-BD95-0D68-F311CBE8B0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454EF02-03EC-49FD-0C63-CC01B5FFA4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4CEF0653-FBA0-BF50-BD91-0F11477D1E8F}"/>
              </a:ext>
            </a:extLst>
          </p:cNvPr>
          <p:cNvSpPr txBox="1"/>
          <p:nvPr/>
        </p:nvSpPr>
        <p:spPr>
          <a:xfrm>
            <a:off x="1226193" y="740811"/>
            <a:ext cx="10854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 ? 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A746D063-B8D6-9895-96EE-B0DAAACF0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A6BE6367-D44A-4A96-F7A0-596E40C5F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953724"/>
              </p:ext>
            </p:extLst>
          </p:nvPr>
        </p:nvGraphicFramePr>
        <p:xfrm>
          <a:off x="689401" y="2213436"/>
          <a:ext cx="12264599" cy="7332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4599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</a:tblGrid>
              <a:tr h="7332753">
                <a:tc>
                  <a:txBody>
                    <a:bodyPr/>
                    <a:lstStyle/>
                    <a:p>
                      <a:pPr algn="ctr"/>
                      <a:r>
                        <a:rPr lang="pt-BR" sz="115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  i  o   b  d   é   e  j   l</a:t>
                      </a:r>
                      <a:endParaRPr lang="pt-BR" sz="7200" b="1" dirty="0">
                        <a:solidFill>
                          <a:srgbClr val="106585"/>
                        </a:solidFill>
                        <a:latin typeface="Dosis" pitchFamily="2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8926F61-03CA-3A86-0777-4EF3861771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3123851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C1AD5-2D83-3476-B1E7-7A89DB3DF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EDC45C-E005-1BAD-6983-51167CB21AA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999D4C7-FB4F-59FA-18BC-D2CA3DCF6C9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87A6015-6D95-0CC9-A26F-DF253FCD8AE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711B5B-A4F3-7176-7F28-59C9E21456BB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774F3C-8DB1-33B7-B376-2279B704D27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C46297-AFE7-A023-022A-C8BA21B82A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2DA8BC-6311-75E5-32FA-56B1A47F3F8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E7DF09E-F613-8C10-2C49-453106816A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BD7F3AD-CA04-0DBC-9A7E-2A67DE08D5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DCF140-4852-3A6E-1161-4DBA554843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EC4C3F-C3D5-78CD-1A5A-35014D2029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AD687CEE-E7BF-A63A-9941-3344E9A274D9}"/>
              </a:ext>
            </a:extLst>
          </p:cNvPr>
          <p:cNvSpPr txBox="1"/>
          <p:nvPr/>
        </p:nvSpPr>
        <p:spPr>
          <a:xfrm>
            <a:off x="1226193" y="740811"/>
            <a:ext cx="10854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 ? 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53F679CF-7FF0-FF56-213B-7A9AA1A90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760F6C37-D1BB-D86C-C39E-209669994B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309152"/>
              </p:ext>
            </p:extLst>
          </p:nvPr>
        </p:nvGraphicFramePr>
        <p:xfrm>
          <a:off x="689401" y="2213436"/>
          <a:ext cx="12264599" cy="7332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4599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</a:tblGrid>
              <a:tr h="7332753">
                <a:tc>
                  <a:txBody>
                    <a:bodyPr/>
                    <a:lstStyle/>
                    <a:p>
                      <a:pPr algn="ctr"/>
                      <a:r>
                        <a:rPr lang="pt-BR" sz="115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f  v   c  m   n   g   r   s</a:t>
                      </a:r>
                      <a:endParaRPr lang="pt-BR" sz="7200" b="1" dirty="0">
                        <a:solidFill>
                          <a:srgbClr val="106585"/>
                        </a:solidFill>
                        <a:latin typeface="Dosis" pitchFamily="2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B75AF4A-5F16-C6FD-0A9A-80F3ED41986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4485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de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8C53B-918E-69AD-2161-731F3AED3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957BFD-CB37-0B02-7193-87C529D5585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CC861F-00BF-3625-6F4B-EB9449667A3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992F364-DF35-0E95-4F40-D31728BA00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39DDB2-730F-1302-E11A-B2AEFEB56CA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360B4F-39D5-AFF8-41C4-A02F8F078B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26E2EA-2C6A-E33B-3293-4F648B36CA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EBDD2C1-A0A0-D900-BACF-F9F6499156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15FB6CE-4C82-E34D-98D6-6FEA0DF4DD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07B22B1-E725-2D5F-EB28-CE30763D4E7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F8AA5F-AF38-BCAC-B609-953A0F2CF0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70A2BA-AC5A-8A58-3314-5C7F540532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57E793D5-7E5E-6872-44A7-B934D3144191}"/>
              </a:ext>
            </a:extLst>
          </p:cNvPr>
          <p:cNvSpPr txBox="1"/>
          <p:nvPr/>
        </p:nvSpPr>
        <p:spPr>
          <a:xfrm>
            <a:off x="1226193" y="740811"/>
            <a:ext cx="10854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 ? 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49337D99-DC8F-850F-405F-5165B39EF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6401B081-37EC-D4FB-6E7D-2A2BAFC97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964370"/>
              </p:ext>
            </p:extLst>
          </p:nvPr>
        </p:nvGraphicFramePr>
        <p:xfrm>
          <a:off x="689401" y="2213436"/>
          <a:ext cx="12264599" cy="7332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4599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</a:tblGrid>
              <a:tr h="7332753">
                <a:tc>
                  <a:txBody>
                    <a:bodyPr/>
                    <a:lstStyle/>
                    <a:p>
                      <a:pPr algn="ctr"/>
                      <a:r>
                        <a:rPr lang="pt-BR" sz="115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  i  o   b  d   é   e  j   l</a:t>
                      </a:r>
                    </a:p>
                    <a:p>
                      <a:pPr algn="ctr"/>
                      <a:r>
                        <a:rPr lang="pt-BR" sz="115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ou   ch</a:t>
                      </a:r>
                      <a:endParaRPr lang="pt-BR" sz="7200" b="1" dirty="0">
                        <a:solidFill>
                          <a:srgbClr val="106585"/>
                        </a:solidFill>
                        <a:latin typeface="Dosis" pitchFamily="2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5F2CA25-31DC-B0BB-0F90-36BD405BBF4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9770916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C34C9-4F45-C7C4-7259-DFC3AB4A9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8450CC-78FE-1F06-1D1C-767E2F1618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74A8C24-6E12-8EB0-7039-7F76DB72881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4726F2-3460-FBF6-5780-5BFCF6F166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71DBD-52CF-9352-2D3B-3AA5562FFEBC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227D7D5-B67A-7C36-6568-3F3857D98FE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F6D9A5-4E86-690B-70E4-F0194E80968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D0539B0-271C-F0B1-CDE6-E007A0641C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8FACD56-7056-475C-EDE4-ACB4A993210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03D94F6-0718-0E6F-AC0F-1A2E775375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5C6B73-8609-5766-22F1-96417788A1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6885F98-8653-F701-5D29-936110C5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7F399C1C-A9E1-EFB3-4E04-083B8D51512E}"/>
              </a:ext>
            </a:extLst>
          </p:cNvPr>
          <p:cNvSpPr txBox="1"/>
          <p:nvPr/>
        </p:nvSpPr>
        <p:spPr>
          <a:xfrm>
            <a:off x="1226193" y="740811"/>
            <a:ext cx="10854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 ? 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644FDA8F-345E-9342-1DB9-8EBB408C4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5E5A2DB1-0D9A-1AFF-5330-82BFA9B2E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8458"/>
              </p:ext>
            </p:extLst>
          </p:nvPr>
        </p:nvGraphicFramePr>
        <p:xfrm>
          <a:off x="689401" y="2213436"/>
          <a:ext cx="12264599" cy="7332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4599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</a:tblGrid>
              <a:tr h="7332753">
                <a:tc>
                  <a:txBody>
                    <a:bodyPr/>
                    <a:lstStyle/>
                    <a:p>
                      <a:pPr algn="ctr"/>
                      <a:r>
                        <a:rPr lang="pt-BR" sz="115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b  d   d  b   b   d   b   d</a:t>
                      </a:r>
                      <a:endParaRPr lang="pt-BR" sz="7200" b="1" dirty="0">
                        <a:solidFill>
                          <a:srgbClr val="106585"/>
                        </a:solidFill>
                        <a:latin typeface="Dosis" pitchFamily="2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6EE8588-1DE9-3E78-7E34-CA96615D792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7318336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73717-4DDF-DD0D-5B09-A39489C67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CF0566-208E-A204-A9AF-167E65EDFD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E9084B-3060-F84C-4927-4E39B56F42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BFA7D8-A9B8-6A1C-0F4E-87A0770BAE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1BFC6B-621E-FA2F-0E71-5E56A4933C7B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31555BB-129A-A129-1B07-59C908E77A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C5194EA-C715-9908-9E67-5BFDE8BED6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68B2C1-3E6B-04B8-3FD1-DEA48DCD36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8D3DF4-BE7D-7CFA-6184-F4F2B4F8A1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5B54A2-FE5E-3A40-69DB-CC29CDB005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9DCE2D-775E-C274-D97A-EBEE74ADB7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558DDE5-4734-4A91-68DE-8914EA401F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991DE6DC-13C9-6834-F4E2-FCB6822CC53A}"/>
              </a:ext>
            </a:extLst>
          </p:cNvPr>
          <p:cNvSpPr txBox="1"/>
          <p:nvPr/>
        </p:nvSpPr>
        <p:spPr>
          <a:xfrm>
            <a:off x="1226193" y="740811"/>
            <a:ext cx="10854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 ? 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23348024-0770-C599-3D97-BD973AC44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47E6ED9F-17B3-E9FE-5127-4F039BA1A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659003"/>
              </p:ext>
            </p:extLst>
          </p:nvPr>
        </p:nvGraphicFramePr>
        <p:xfrm>
          <a:off x="689401" y="2213436"/>
          <a:ext cx="12264599" cy="7332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4599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</a:tblGrid>
              <a:tr h="7332753">
                <a:tc>
                  <a:txBody>
                    <a:bodyPr/>
                    <a:lstStyle/>
                    <a:p>
                      <a:pPr algn="ctr"/>
                      <a:r>
                        <a:rPr lang="pt-BR" sz="115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  q   q  p   q   p   q   p</a:t>
                      </a:r>
                      <a:endParaRPr lang="pt-BR" sz="7200" b="1" dirty="0">
                        <a:solidFill>
                          <a:srgbClr val="106585"/>
                        </a:solidFill>
                        <a:latin typeface="Dosis" pitchFamily="2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F981C51-93FB-D16D-6F88-3045C2EE2E2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883419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14054-8B82-328D-6B95-51357A259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CCC76E-CAB1-F9D9-1DF5-7719696135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E9915C-0FAE-5A10-F4F0-C24944E2DE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F6E5655-504B-AB11-E177-C74F1019757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228EF67-A4AC-CC85-20D4-435F5609AF3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BA5D57-1D67-B5EA-B7E7-A7A873B273B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B2F628-B779-F9B5-D724-A08C923411B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119034-1D35-156F-9B2A-D5405F554A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BE385F-58BA-F800-CED7-ED52E633050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A1C2E2D-17E1-43F2-2093-0609467222E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4EFE987-E661-2F9C-CECB-9B64382FDC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FF4826-5C16-F870-8492-00AFC4C5804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3ACE249A-A2C4-1956-A7B8-1AE5D3C6BCD4}"/>
              </a:ext>
            </a:extLst>
          </p:cNvPr>
          <p:cNvSpPr txBox="1"/>
          <p:nvPr/>
        </p:nvSpPr>
        <p:spPr>
          <a:xfrm>
            <a:off x="1226193" y="740811"/>
            <a:ext cx="10854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 ? 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7843E6C4-2820-E458-D04C-F903DE94A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26D97EFA-AA3E-A21E-5DE9-D928737AE1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319662"/>
              </p:ext>
            </p:extLst>
          </p:nvPr>
        </p:nvGraphicFramePr>
        <p:xfrm>
          <a:off x="689401" y="2213436"/>
          <a:ext cx="12264599" cy="7332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4599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</a:tblGrid>
              <a:tr h="7332753">
                <a:tc>
                  <a:txBody>
                    <a:bodyPr/>
                    <a:lstStyle/>
                    <a:p>
                      <a:pPr algn="ctr"/>
                      <a:r>
                        <a:rPr lang="pt-BR" sz="115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b  d   p  q   d   p   b   q</a:t>
                      </a:r>
                      <a:endParaRPr lang="pt-BR" sz="7200" b="1" dirty="0">
                        <a:solidFill>
                          <a:srgbClr val="106585"/>
                        </a:solidFill>
                        <a:latin typeface="Dosis" pitchFamily="2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D83E61F-26DF-542A-4584-835F59E209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6932556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livret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20D7E47-364D-C656-57C6-6CAE058F2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589" y="1982456"/>
            <a:ext cx="6162276" cy="756710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93714" y="5514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47FF99D-2217-5780-F645-BF464A400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589" y="1982456"/>
            <a:ext cx="6162276" cy="756710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2362200" y="4762501"/>
            <a:ext cx="8610599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A3CF73A-3A0B-D1BF-5DFD-33C84798F3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419" y="3634609"/>
            <a:ext cx="11789162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7FCE0AD2-6D4D-60F5-CDC3-7C1CD63EE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511" y="1433402"/>
            <a:ext cx="5393665" cy="756710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5410200" y="5431982"/>
            <a:ext cx="7120211" cy="32929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DA8C97-AB5C-2E26-D0D3-C3C68CF312C2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F34A660-DBA4-33DF-C9A9-8782D1BFD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452E480-BC09-D531-E97B-E446BF151D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2681035"/>
            <a:ext cx="6553200" cy="508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72C7970F-0F05-3F99-7E0F-7F6513DE7B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15388" y="3390899"/>
            <a:ext cx="1584858" cy="211756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554A3-A8F3-6436-3DF8-318F23050133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s dans salade. Je vais relier la lettre s à l’image de la salade.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4AE9875-968B-F21D-BA93-883D6C8E5F79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33AD106-1499-331E-ECF5-647B1F08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A17E902-35DE-AB55-7D70-2F185B1402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8645" y="2757562"/>
            <a:ext cx="7649336" cy="508298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4648200" y="3643889"/>
            <a:ext cx="2473375" cy="17278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BEB0-A1B3-F26D-3C0D-221C2C1E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41393-ADA9-5026-5E39-336B0E351A17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E44C8C-D670-C8CA-0DF9-37F2221C0831}"/>
              </a:ext>
            </a:extLst>
          </p:cNvPr>
          <p:cNvSpPr/>
          <p:nvPr/>
        </p:nvSpPr>
        <p:spPr>
          <a:xfrm>
            <a:off x="181347" y="571502"/>
            <a:ext cx="13372422" cy="94869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485C15B-2923-C4C3-F680-E46B41CEE68B}"/>
              </a:ext>
            </a:extLst>
          </p:cNvPr>
          <p:cNvSpPr/>
          <p:nvPr/>
        </p:nvSpPr>
        <p:spPr>
          <a:xfrm>
            <a:off x="162233" y="342900"/>
            <a:ext cx="13277918" cy="87280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F741AB-4884-08AA-F33E-9E9CE6CEDAC7}"/>
              </a:ext>
            </a:extLst>
          </p:cNvPr>
          <p:cNvSpPr/>
          <p:nvPr/>
        </p:nvSpPr>
        <p:spPr>
          <a:xfrm>
            <a:off x="851048" y="5877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D5B47D1-A630-F4F2-49DA-0908AF6036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899" y="-38642"/>
          <a:ext cx="1356366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1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6061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6061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76934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52325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8164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2739EE-93BB-6BB2-B099-4FC3551F7632}"/>
              </a:ext>
            </a:extLst>
          </p:cNvPr>
          <p:cNvSpPr txBox="1"/>
          <p:nvPr/>
        </p:nvSpPr>
        <p:spPr>
          <a:xfrm>
            <a:off x="1266567" y="494261"/>
            <a:ext cx="12268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3">
              <a:defRPr/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  <a:p>
            <a:pPr defTabSz="685853">
              <a:defRPr/>
            </a:pPr>
            <a:r>
              <a:rPr lang="fr-FR" sz="21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9F9588-4037-3095-6251-47590C1C2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924857"/>
              </p:ext>
            </p:extLst>
          </p:nvPr>
        </p:nvGraphicFramePr>
        <p:xfrm>
          <a:off x="345368" y="1444307"/>
          <a:ext cx="12525520" cy="8158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2760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6262760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8158737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>
                          <a:solidFill>
                            <a:srgbClr val="215968"/>
                          </a:solidFill>
                          <a:latin typeface="Carelia"/>
                        </a:rPr>
                        <a:t>Devoirs à la </a:t>
                      </a:r>
                      <a:r>
                        <a:rPr lang="en-US" sz="5400" dirty="0" err="1">
                          <a:solidFill>
                            <a:srgbClr val="215968"/>
                          </a:solidFill>
                          <a:latin typeface="Carelia"/>
                        </a:rPr>
                        <a:t>maison</a:t>
                      </a:r>
                      <a:endParaRPr lang="fr-FR" sz="5400" dirty="0">
                        <a:solidFill>
                          <a:srgbClr val="0070C0"/>
                        </a:solidFill>
                        <a:latin typeface="Aptos" panose="020B0004020202020204" pitchFamily="34" charset="0"/>
                      </a:endParaRPr>
                    </a:p>
                    <a:p>
                      <a:pPr algn="ctr"/>
                      <a:r>
                        <a:rPr lang="fr-FR" sz="54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marL="137160" marR="137160" marT="68580" marB="68580"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2000" dirty="0"/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13B5806-577F-BD8C-67F9-49E4E3FCF2A9}"/>
              </a:ext>
            </a:extLst>
          </p:cNvPr>
          <p:cNvCxnSpPr>
            <a:cxnSpLocks/>
          </p:cNvCxnSpPr>
          <p:nvPr/>
        </p:nvCxnSpPr>
        <p:spPr>
          <a:xfrm>
            <a:off x="4963612" y="5806012"/>
            <a:ext cx="2017568" cy="4501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D036152C-AF09-F36B-CBAD-15C8299F3690}"/>
              </a:ext>
            </a:extLst>
          </p:cNvPr>
          <p:cNvSpPr/>
          <p:nvPr/>
        </p:nvSpPr>
        <p:spPr>
          <a:xfrm>
            <a:off x="6981180" y="4260308"/>
            <a:ext cx="1032387" cy="4235992"/>
          </a:xfrm>
          <a:prstGeom prst="leftBrace">
            <a:avLst>
              <a:gd name="adj1" fmla="val 5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270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E72CE01-DB02-49F0-2596-0DDC313B1B4E}"/>
              </a:ext>
            </a:extLst>
          </p:cNvPr>
          <p:cNvSpPr/>
          <p:nvPr/>
        </p:nvSpPr>
        <p:spPr>
          <a:xfrm>
            <a:off x="370268" y="3162300"/>
            <a:ext cx="6237860" cy="58958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>
              <a:buFontTx/>
              <a:buChar char="-"/>
            </a:pPr>
            <a:r>
              <a:rPr lang="fr-FR" sz="42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p04;</a:t>
            </a:r>
          </a:p>
          <a:p>
            <a:pPr marL="685800" indent="-685800">
              <a:buFontTx/>
              <a:buChar char="-"/>
            </a:pPr>
            <a:endParaRPr lang="fr-FR" sz="42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685800" indent="-685800">
              <a:buFontTx/>
              <a:buChar char="-"/>
            </a:pPr>
            <a:r>
              <a:rPr lang="fr-FR" sz="42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2page 8;</a:t>
            </a:r>
          </a:p>
          <a:p>
            <a:endParaRPr lang="fr-FR" sz="42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685800" indent="-685800">
              <a:buFontTx/>
              <a:buChar char="-"/>
            </a:pPr>
            <a:r>
              <a:rPr lang="fr-FR" sz="42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recopie: , p8.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AA7C8C-255A-DC02-1442-FD3A402E8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0616" y="1341339"/>
            <a:ext cx="4992671" cy="756710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4154604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91293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20184</TotalTime>
  <Words>3298</Words>
  <Application>Microsoft Office PowerPoint</Application>
  <PresentationFormat>Personnalisé</PresentationFormat>
  <Paragraphs>728</Paragraphs>
  <Slides>87</Slides>
  <Notes>24</Notes>
  <HiddenSlides>0</HiddenSlides>
  <MMClips>4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87</vt:i4>
      </vt:variant>
    </vt:vector>
  </HeadingPairs>
  <TitlesOfParts>
    <vt:vector size="98" baseType="lpstr">
      <vt:lpstr>Aptos</vt:lpstr>
      <vt:lpstr>Carelia</vt:lpstr>
      <vt:lpstr>Courier New</vt:lpstr>
      <vt:lpstr>Times New Roman</vt:lpstr>
      <vt:lpstr>Dosis</vt:lpstr>
      <vt:lpstr>Calibri</vt:lpstr>
      <vt:lpstr>Arial</vt:lpstr>
      <vt:lpstr>Microsoft Uighur</vt:lpstr>
      <vt:lpstr>Abadi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162</cp:revision>
  <dcterms:created xsi:type="dcterms:W3CDTF">2006-08-16T00:00:00Z</dcterms:created>
  <dcterms:modified xsi:type="dcterms:W3CDTF">2025-09-17T00:12:09Z</dcterms:modified>
  <dc:identifier>DAFtlvZnwz4</dc:identifier>
</cp:coreProperties>
</file>