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4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8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29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notesSlides/notesSlide21.xml" ContentType="application/vnd.openxmlformats-officedocument.presentationml.notesSlide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04"/>
  </p:notesMasterIdLst>
  <p:sldIdLst>
    <p:sldId id="2147482679" r:id="rId2"/>
    <p:sldId id="2134808446" r:id="rId3"/>
    <p:sldId id="2147482461" r:id="rId4"/>
    <p:sldId id="403" r:id="rId5"/>
    <p:sldId id="409" r:id="rId6"/>
    <p:sldId id="2134806077" r:id="rId7"/>
    <p:sldId id="386" r:id="rId8"/>
    <p:sldId id="2134805393" r:id="rId9"/>
    <p:sldId id="503" r:id="rId10"/>
    <p:sldId id="2147482720" r:id="rId11"/>
    <p:sldId id="2134808444" r:id="rId12"/>
    <p:sldId id="599" r:id="rId13"/>
    <p:sldId id="601" r:id="rId14"/>
    <p:sldId id="2134809012" r:id="rId15"/>
    <p:sldId id="2147482462" r:id="rId16"/>
    <p:sldId id="2147482468" r:id="rId17"/>
    <p:sldId id="2147482463" r:id="rId18"/>
    <p:sldId id="2147482464" r:id="rId19"/>
    <p:sldId id="2147482474" r:id="rId20"/>
    <p:sldId id="2147482465" r:id="rId21"/>
    <p:sldId id="2147482466" r:id="rId22"/>
    <p:sldId id="2147482470" r:id="rId23"/>
    <p:sldId id="2147482471" r:id="rId24"/>
    <p:sldId id="2147482467" r:id="rId25"/>
    <p:sldId id="2147482603" r:id="rId26"/>
    <p:sldId id="2147482604" r:id="rId27"/>
    <p:sldId id="2147482605" r:id="rId28"/>
    <p:sldId id="2147482721" r:id="rId29"/>
    <p:sldId id="2147482722" r:id="rId30"/>
    <p:sldId id="2147482723" r:id="rId31"/>
    <p:sldId id="2147482724" r:id="rId32"/>
    <p:sldId id="2147482725" r:id="rId33"/>
    <p:sldId id="609" r:id="rId34"/>
    <p:sldId id="610" r:id="rId35"/>
    <p:sldId id="2147482483" r:id="rId36"/>
    <p:sldId id="2147482726" r:id="rId37"/>
    <p:sldId id="612" r:id="rId38"/>
    <p:sldId id="2147482484" r:id="rId39"/>
    <p:sldId id="2147482727" r:id="rId40"/>
    <p:sldId id="615" r:id="rId41"/>
    <p:sldId id="2147482602" r:id="rId42"/>
    <p:sldId id="2147482486" r:id="rId43"/>
    <p:sldId id="2147482728" r:id="rId44"/>
    <p:sldId id="2147482729" r:id="rId45"/>
    <p:sldId id="2147482478" r:id="rId46"/>
    <p:sldId id="2147482576" r:id="rId47"/>
    <p:sldId id="2147482578" r:id="rId48"/>
    <p:sldId id="2147482579" r:id="rId49"/>
    <p:sldId id="2147482749" r:id="rId50"/>
    <p:sldId id="2147482750" r:id="rId51"/>
    <p:sldId id="2147482751" r:id="rId52"/>
    <p:sldId id="2147482752" r:id="rId53"/>
    <p:sldId id="2147482753" r:id="rId54"/>
    <p:sldId id="2147482754" r:id="rId55"/>
    <p:sldId id="2147482889" r:id="rId56"/>
    <p:sldId id="2147482890" r:id="rId57"/>
    <p:sldId id="2147482891" r:id="rId58"/>
    <p:sldId id="2147482892" r:id="rId59"/>
    <p:sldId id="2147482780" r:id="rId60"/>
    <p:sldId id="2147482781" r:id="rId61"/>
    <p:sldId id="2147482782" r:id="rId62"/>
    <p:sldId id="2147482783" r:id="rId63"/>
    <p:sldId id="2147482792" r:id="rId64"/>
    <p:sldId id="2147482793" r:id="rId65"/>
    <p:sldId id="2147482794" r:id="rId66"/>
    <p:sldId id="2147482795" r:id="rId67"/>
    <p:sldId id="2147482822" r:id="rId68"/>
    <p:sldId id="2147482823" r:id="rId69"/>
    <p:sldId id="2147482824" r:id="rId70"/>
    <p:sldId id="2147482826" r:id="rId71"/>
    <p:sldId id="2147482850" r:id="rId72"/>
    <p:sldId id="2147482838" r:id="rId73"/>
    <p:sldId id="2147482839" r:id="rId74"/>
    <p:sldId id="2147482840" r:id="rId75"/>
    <p:sldId id="2147482851" r:id="rId76"/>
    <p:sldId id="2147482852" r:id="rId77"/>
    <p:sldId id="2147482853" r:id="rId78"/>
    <p:sldId id="2147482854" r:id="rId79"/>
    <p:sldId id="2147482875" r:id="rId80"/>
    <p:sldId id="2147482876" r:id="rId81"/>
    <p:sldId id="2147482877" r:id="rId82"/>
    <p:sldId id="2147482849" r:id="rId83"/>
    <p:sldId id="2147482912" r:id="rId84"/>
    <p:sldId id="2147482886" r:id="rId85"/>
    <p:sldId id="644" r:id="rId86"/>
    <p:sldId id="2147482554" r:id="rId87"/>
    <p:sldId id="2147482555" r:id="rId88"/>
    <p:sldId id="683" r:id="rId89"/>
    <p:sldId id="2147482598" r:id="rId90"/>
    <p:sldId id="2147482911" r:id="rId91"/>
    <p:sldId id="2147482740" r:id="rId92"/>
    <p:sldId id="2147482596" r:id="rId93"/>
    <p:sldId id="2147482599" r:id="rId94"/>
    <p:sldId id="2147482601" r:id="rId95"/>
    <p:sldId id="2147482571" r:id="rId96"/>
    <p:sldId id="2147482575" r:id="rId97"/>
    <p:sldId id="2147482745" r:id="rId98"/>
    <p:sldId id="2147482746" r:id="rId99"/>
    <p:sldId id="2147482747" r:id="rId100"/>
    <p:sldId id="2134804803" r:id="rId101"/>
    <p:sldId id="2134804819" r:id="rId102"/>
    <p:sldId id="2134804939" r:id="rId103"/>
  </p:sldIdLst>
  <p:sldSz cx="13716000" cy="10287000"/>
  <p:notesSz cx="6858000" cy="9144000"/>
  <p:embeddedFontLst>
    <p:embeddedFont>
      <p:font typeface="Abadi" panose="020B0604020104020204" pitchFamily="34" charset="0"/>
      <p:regular r:id="rId105"/>
    </p:embeddedFont>
    <p:embeddedFont>
      <p:font typeface="Algerian" panose="04020705040A02060702" pitchFamily="82" charset="0"/>
      <p:regular r:id="rId106"/>
    </p:embeddedFont>
    <p:embeddedFont>
      <p:font typeface="Arimo Italics" panose="020B0604020202020204" charset="0"/>
      <p:regular r:id="rId107"/>
      <p:italic r:id="rId108"/>
    </p:embeddedFont>
    <p:embeddedFont>
      <p:font typeface="Carelia" panose="020B0604020202020204" charset="0"/>
      <p:regular r:id="rId109"/>
    </p:embeddedFont>
    <p:embeddedFont>
      <p:font typeface="Corbel" panose="020B0503020204020204" pitchFamily="34" charset="0"/>
      <p:regular r:id="rId110"/>
      <p:bold r:id="rId111"/>
      <p:italic r:id="rId112"/>
      <p:boldItalic r:id="rId113"/>
    </p:embeddedFont>
    <p:embeddedFont>
      <p:font typeface="Dosis" pitchFamily="2" charset="0"/>
      <p:regular r:id="rId114"/>
      <p:bold r:id="rId115"/>
    </p:embeddedFont>
    <p:embeddedFont>
      <p:font typeface="Microsoft Uighur" panose="02000000000000000000" pitchFamily="2" charset="-78"/>
      <p:regular r:id="rId116"/>
      <p:bold r:id="rId1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679"/>
            <p14:sldId id="2134808446"/>
            <p14:sldId id="2147482461"/>
            <p14:sldId id="403"/>
            <p14:sldId id="409"/>
            <p14:sldId id="2134806077"/>
            <p14:sldId id="386"/>
            <p14:sldId id="2134805393"/>
            <p14:sldId id="503"/>
            <p14:sldId id="2147482720"/>
            <p14:sldId id="2134808444"/>
            <p14:sldId id="599"/>
            <p14:sldId id="601"/>
            <p14:sldId id="2134809012"/>
            <p14:sldId id="2147482462"/>
            <p14:sldId id="2147482468"/>
            <p14:sldId id="2147482463"/>
            <p14:sldId id="2147482464"/>
            <p14:sldId id="2147482474"/>
            <p14:sldId id="2147482465"/>
            <p14:sldId id="2147482466"/>
            <p14:sldId id="2147482470"/>
            <p14:sldId id="2147482471"/>
            <p14:sldId id="2147482467"/>
            <p14:sldId id="2147482603"/>
            <p14:sldId id="2147482604"/>
            <p14:sldId id="2147482605"/>
            <p14:sldId id="2147482721"/>
            <p14:sldId id="2147482722"/>
            <p14:sldId id="2147482723"/>
            <p14:sldId id="2147482724"/>
            <p14:sldId id="2147482725"/>
            <p14:sldId id="609"/>
            <p14:sldId id="610"/>
            <p14:sldId id="2147482483"/>
            <p14:sldId id="2147482726"/>
            <p14:sldId id="612"/>
            <p14:sldId id="2147482484"/>
            <p14:sldId id="2147482727"/>
            <p14:sldId id="615"/>
            <p14:sldId id="2147482602"/>
            <p14:sldId id="2147482486"/>
            <p14:sldId id="2147482728"/>
            <p14:sldId id="2147482729"/>
            <p14:sldId id="2147482478"/>
            <p14:sldId id="2147482576"/>
            <p14:sldId id="2147482578"/>
            <p14:sldId id="2147482579"/>
            <p14:sldId id="2147482749"/>
            <p14:sldId id="2147482750"/>
            <p14:sldId id="2147482751"/>
            <p14:sldId id="2147482752"/>
            <p14:sldId id="2147482753"/>
            <p14:sldId id="2147482754"/>
            <p14:sldId id="2147482889"/>
            <p14:sldId id="2147482890"/>
            <p14:sldId id="2147482891"/>
            <p14:sldId id="2147482892"/>
            <p14:sldId id="2147482780"/>
            <p14:sldId id="2147482781"/>
            <p14:sldId id="2147482782"/>
            <p14:sldId id="2147482783"/>
            <p14:sldId id="2147482792"/>
            <p14:sldId id="2147482793"/>
            <p14:sldId id="2147482794"/>
            <p14:sldId id="2147482795"/>
            <p14:sldId id="2147482822"/>
            <p14:sldId id="2147482823"/>
            <p14:sldId id="2147482824"/>
            <p14:sldId id="2147482826"/>
            <p14:sldId id="2147482850"/>
            <p14:sldId id="2147482838"/>
            <p14:sldId id="2147482839"/>
            <p14:sldId id="2147482840"/>
            <p14:sldId id="2147482851"/>
            <p14:sldId id="2147482852"/>
            <p14:sldId id="2147482853"/>
            <p14:sldId id="2147482854"/>
            <p14:sldId id="2147482875"/>
            <p14:sldId id="2147482876"/>
            <p14:sldId id="2147482877"/>
            <p14:sldId id="2147482849"/>
            <p14:sldId id="2147482912"/>
            <p14:sldId id="2147482886"/>
            <p14:sldId id="644"/>
            <p14:sldId id="2147482554"/>
            <p14:sldId id="2147482555"/>
            <p14:sldId id="683"/>
            <p14:sldId id="2147482598"/>
            <p14:sldId id="2147482911"/>
            <p14:sldId id="2147482740"/>
            <p14:sldId id="2147482596"/>
            <p14:sldId id="2147482599"/>
            <p14:sldId id="2147482601"/>
            <p14:sldId id="2147482571"/>
            <p14:sldId id="2147482575"/>
            <p14:sldId id="2147482745"/>
            <p14:sldId id="2147482746"/>
            <p14:sldId id="2147482747"/>
            <p14:sldId id="2134804803"/>
            <p14:sldId id="2134804819"/>
            <p14:sldId id="2134804939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CCCE"/>
    <a:srgbClr val="43A1A3"/>
    <a:srgbClr val="99BA56"/>
    <a:srgbClr val="000000"/>
    <a:srgbClr val="85A644"/>
    <a:srgbClr val="106585"/>
    <a:srgbClr val="83A343"/>
    <a:srgbClr val="88A945"/>
    <a:srgbClr val="B5D6D9"/>
    <a:srgbClr val="3278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43" autoAdjust="0"/>
    <p:restoredTop sz="95226" autoAdjust="0"/>
  </p:normalViewPr>
  <p:slideViewPr>
    <p:cSldViewPr>
      <p:cViewPr>
        <p:scale>
          <a:sx n="50" d="100"/>
          <a:sy n="50" d="100"/>
        </p:scale>
        <p:origin x="1050" y="30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font" Target="fonts/font13.fntdata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8.fntdata"/><Relationship Id="rId16" Type="http://schemas.openxmlformats.org/officeDocument/2006/relationships/slide" Target="slides/slide15.xml"/><Relationship Id="rId107" Type="http://schemas.openxmlformats.org/officeDocument/2006/relationships/font" Target="fonts/font3.fntdata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font" Target="fonts/font9.fntdata"/><Relationship Id="rId118" Type="http://schemas.openxmlformats.org/officeDocument/2006/relationships/presProps" Target="pres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font" Target="fonts/font4.fntdata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font" Target="fonts/font10.fntdata"/><Relationship Id="rId119" Type="http://schemas.openxmlformats.org/officeDocument/2006/relationships/viewProps" Target="viewProps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5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notesMaster" Target="notesMasters/notesMaster1.xml"/><Relationship Id="rId120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font" Target="fonts/font6.fntdata"/><Relationship Id="rId115" Type="http://schemas.openxmlformats.org/officeDocument/2006/relationships/font" Target="fonts/font11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font" Target="fonts/font1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ableStyles" Target="tableStyle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font" Target="fonts/font7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font" Target="fonts/font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15/09/2025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E9793-6A1B-998D-9636-5B16501A3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0ECC95E-6896-F955-3B1F-0F2E8CC8D0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D6083A-6568-3E14-C695-032C34CC5C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AE5BE2-88DE-A47D-4EDD-9C2BFEBD27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32192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37426-162B-7AF1-10BE-65482C4D6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9606769-FE36-CFB6-6E09-E630AA1ED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F36F177-AD19-68E9-6747-7166559F29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ABD08E9-3291-690E-3D20-DF815572EB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66431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B0984-2C4E-2604-4C3D-F918694F5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40C9943-10FE-90A6-17E2-739D671127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F2890E-058C-E2D8-A3F1-CF539ABDC3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71F2A0F-5F20-45BE-AD9E-3D568FEACA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28194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0E112-BC83-4162-59D3-FC80872F6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63565CB-FD57-1270-D900-EF2772DA02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346A874-F739-80D9-70B0-E66BBF77E2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41DDFB6-07B0-BFBC-BAFF-B285760974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0875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3FCC3-4126-0C8D-D893-9BC55C662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6E22723-4351-B2B4-CF01-A883C77037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7376955-B552-EC64-F5D8-B7360C3F5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35073A-2168-DE3A-7234-FC5B0FD71D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7196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28AD3-BCE5-670B-E06D-72C40C6E6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D9C96ED-4376-889A-B2E8-4711221BC6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8FFAC0-EB57-9FB4-EAAB-CD2FB202D4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EBC2B3-7FF1-5D9C-A42E-058BED4372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38700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sv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4.png"/><Relationship Id="rId7" Type="http://schemas.openxmlformats.org/officeDocument/2006/relationships/image" Target="../media/image7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svg"/><Relationship Id="rId5" Type="http://schemas.openxmlformats.org/officeDocument/2006/relationships/image" Target="../media/image69.png"/><Relationship Id="rId4" Type="http://schemas.openxmlformats.org/officeDocument/2006/relationships/image" Target="../media/image68.svg"/><Relationship Id="rId9" Type="http://schemas.openxmlformats.org/officeDocument/2006/relationships/image" Target="../media/image8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jpeg"/><Relationship Id="rId3" Type="http://schemas.openxmlformats.org/officeDocument/2006/relationships/image" Target="../media/image31.png"/><Relationship Id="rId7" Type="http://schemas.openxmlformats.org/officeDocument/2006/relationships/image" Target="../media/image41.png"/><Relationship Id="rId12" Type="http://schemas.openxmlformats.org/officeDocument/2006/relationships/image" Target="../media/image4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jp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2.svg"/><Relationship Id="rId9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48.png"/><Relationship Id="rId5" Type="http://schemas.openxmlformats.org/officeDocument/2006/relationships/image" Target="../media/image22.png"/><Relationship Id="rId4" Type="http://schemas.openxmlformats.org/officeDocument/2006/relationships/image" Target="../media/image3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4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g"/><Relationship Id="rId5" Type="http://schemas.openxmlformats.org/officeDocument/2006/relationships/image" Target="../media/image40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31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2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31.pn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g"/><Relationship Id="rId5" Type="http://schemas.openxmlformats.org/officeDocument/2006/relationships/image" Target="../media/image43.jpeg"/><Relationship Id="rId4" Type="http://schemas.openxmlformats.org/officeDocument/2006/relationships/image" Target="../media/image32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32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13" Type="http://schemas.openxmlformats.org/officeDocument/2006/relationships/image" Target="../media/image42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3.jpeg"/><Relationship Id="rId12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23.png"/><Relationship Id="rId11" Type="http://schemas.openxmlformats.org/officeDocument/2006/relationships/image" Target="../media/image40.png"/><Relationship Id="rId5" Type="http://schemas.openxmlformats.org/officeDocument/2006/relationships/image" Target="../media/image32.svg"/><Relationship Id="rId10" Type="http://schemas.openxmlformats.org/officeDocument/2006/relationships/image" Target="../media/image54.jpeg"/><Relationship Id="rId4" Type="http://schemas.openxmlformats.org/officeDocument/2006/relationships/image" Target="../media/image31.png"/><Relationship Id="rId9" Type="http://schemas.openxmlformats.org/officeDocument/2006/relationships/image" Target="../media/image46.jpeg"/><Relationship Id="rId14" Type="http://schemas.openxmlformats.org/officeDocument/2006/relationships/image" Target="../media/image49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6.png"/><Relationship Id="rId3" Type="http://schemas.openxmlformats.org/officeDocument/2006/relationships/tags" Target="../tags/tag11.xml"/><Relationship Id="rId21" Type="http://schemas.openxmlformats.org/officeDocument/2006/relationships/image" Target="../media/image19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1.svg"/><Relationship Id="rId5" Type="http://schemas.openxmlformats.org/officeDocument/2006/relationships/tags" Target="../tags/tag13.xml"/><Relationship Id="rId15" Type="http://schemas.openxmlformats.org/officeDocument/2006/relationships/image" Target="../media/image5.svg"/><Relationship Id="rId10" Type="http://schemas.openxmlformats.org/officeDocument/2006/relationships/image" Target="../media/image10.png"/><Relationship Id="rId19" Type="http://schemas.openxmlformats.org/officeDocument/2006/relationships/image" Target="../media/image17.png"/><Relationship Id="rId4" Type="http://schemas.openxmlformats.org/officeDocument/2006/relationships/tags" Target="../tags/tag12.xml"/><Relationship Id="rId9" Type="http://schemas.openxmlformats.org/officeDocument/2006/relationships/image" Target="../media/image9.svg"/><Relationship Id="rId1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54.jpeg"/><Relationship Id="rId3" Type="http://schemas.openxmlformats.org/officeDocument/2006/relationships/image" Target="../media/image31.png"/><Relationship Id="rId7" Type="http://schemas.openxmlformats.org/officeDocument/2006/relationships/image" Target="../media/image41.png"/><Relationship Id="rId12" Type="http://schemas.openxmlformats.org/officeDocument/2006/relationships/image" Target="../media/image4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jpg"/><Relationship Id="rId5" Type="http://schemas.openxmlformats.org/officeDocument/2006/relationships/image" Target="../media/image39.jpeg"/><Relationship Id="rId10" Type="http://schemas.openxmlformats.org/officeDocument/2006/relationships/image" Target="../media/image49.jpg"/><Relationship Id="rId4" Type="http://schemas.openxmlformats.org/officeDocument/2006/relationships/image" Target="../media/image32.svg"/><Relationship Id="rId9" Type="http://schemas.openxmlformats.org/officeDocument/2006/relationships/image" Target="../media/image43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3" Type="http://schemas.openxmlformats.org/officeDocument/2006/relationships/image" Target="../media/image31.png"/><Relationship Id="rId7" Type="http://schemas.openxmlformats.org/officeDocument/2006/relationships/image" Target="../media/image43.jpe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g"/><Relationship Id="rId11" Type="http://schemas.openxmlformats.org/officeDocument/2006/relationships/image" Target="../media/image40.png"/><Relationship Id="rId5" Type="http://schemas.openxmlformats.org/officeDocument/2006/relationships/image" Target="../media/image41.png"/><Relationship Id="rId10" Type="http://schemas.openxmlformats.org/officeDocument/2006/relationships/image" Target="../media/image54.jpeg"/><Relationship Id="rId4" Type="http://schemas.openxmlformats.org/officeDocument/2006/relationships/image" Target="../media/image32.svg"/><Relationship Id="rId9" Type="http://schemas.openxmlformats.org/officeDocument/2006/relationships/image" Target="../media/image46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31.png"/><Relationship Id="rId7" Type="http://schemas.openxmlformats.org/officeDocument/2006/relationships/image" Target="../media/image4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g"/><Relationship Id="rId5" Type="http://schemas.openxmlformats.org/officeDocument/2006/relationships/image" Target="../media/image41.png"/><Relationship Id="rId10" Type="http://schemas.openxmlformats.org/officeDocument/2006/relationships/image" Target="../media/image42.png"/><Relationship Id="rId4" Type="http://schemas.openxmlformats.org/officeDocument/2006/relationships/image" Target="../media/image32.svg"/><Relationship Id="rId9" Type="http://schemas.openxmlformats.org/officeDocument/2006/relationships/image" Target="../media/image4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3" Type="http://schemas.openxmlformats.org/officeDocument/2006/relationships/image" Target="../media/image31.png"/><Relationship Id="rId7" Type="http://schemas.openxmlformats.org/officeDocument/2006/relationships/image" Target="../media/image43.jpe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g"/><Relationship Id="rId11" Type="http://schemas.openxmlformats.org/officeDocument/2006/relationships/image" Target="../media/image40.png"/><Relationship Id="rId5" Type="http://schemas.openxmlformats.org/officeDocument/2006/relationships/image" Target="../media/image41.png"/><Relationship Id="rId10" Type="http://schemas.openxmlformats.org/officeDocument/2006/relationships/image" Target="../media/image54.jpeg"/><Relationship Id="rId4" Type="http://schemas.openxmlformats.org/officeDocument/2006/relationships/image" Target="../media/image32.svg"/><Relationship Id="rId9" Type="http://schemas.openxmlformats.org/officeDocument/2006/relationships/image" Target="../media/image4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6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6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31.xml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6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33.xml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0.png"/><Relationship Id="rId18" Type="http://schemas.openxmlformats.org/officeDocument/2006/relationships/image" Target="../media/image5.svg"/><Relationship Id="rId26" Type="http://schemas.openxmlformats.org/officeDocument/2006/relationships/image" Target="../media/image27.jpeg"/><Relationship Id="rId3" Type="http://schemas.openxmlformats.org/officeDocument/2006/relationships/tags" Target="../tags/tag16.xml"/><Relationship Id="rId21" Type="http://schemas.openxmlformats.org/officeDocument/2006/relationships/image" Target="../media/image22.png"/><Relationship Id="rId7" Type="http://schemas.openxmlformats.org/officeDocument/2006/relationships/tags" Target="../tags/tag20.xml"/><Relationship Id="rId12" Type="http://schemas.openxmlformats.org/officeDocument/2006/relationships/image" Target="../media/image9.svg"/><Relationship Id="rId17" Type="http://schemas.openxmlformats.org/officeDocument/2006/relationships/image" Target="../media/image4.png"/><Relationship Id="rId25" Type="http://schemas.openxmlformats.org/officeDocument/2006/relationships/image" Target="../media/image26.png"/><Relationship Id="rId2" Type="http://schemas.openxmlformats.org/officeDocument/2006/relationships/tags" Target="../tags/tag15.xml"/><Relationship Id="rId16" Type="http://schemas.openxmlformats.org/officeDocument/2006/relationships/image" Target="../media/image13.svg"/><Relationship Id="rId20" Type="http://schemas.openxmlformats.org/officeDocument/2006/relationships/image" Target="../media/image21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8.png"/><Relationship Id="rId24" Type="http://schemas.openxmlformats.org/officeDocument/2006/relationships/image" Target="../media/image25.png"/><Relationship Id="rId5" Type="http://schemas.openxmlformats.org/officeDocument/2006/relationships/tags" Target="../tags/tag18.xml"/><Relationship Id="rId15" Type="http://schemas.openxmlformats.org/officeDocument/2006/relationships/image" Target="../media/image12.png"/><Relationship Id="rId23" Type="http://schemas.openxmlformats.org/officeDocument/2006/relationships/image" Target="../media/image24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0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11.svg"/><Relationship Id="rId22" Type="http://schemas.openxmlformats.org/officeDocument/2006/relationships/image" Target="../media/image2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37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3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37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67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42.xml"/><Relationship Id="rId13" Type="http://schemas.openxmlformats.org/officeDocument/2006/relationships/image" Target="../media/image69.png"/><Relationship Id="rId3" Type="http://schemas.openxmlformats.org/officeDocument/2006/relationships/tags" Target="../tags/tag37.xml"/><Relationship Id="rId7" Type="http://schemas.openxmlformats.org/officeDocument/2006/relationships/tags" Target="../tags/tag41.xml"/><Relationship Id="rId12" Type="http://schemas.openxmlformats.org/officeDocument/2006/relationships/image" Target="../media/image68.svg"/><Relationship Id="rId2" Type="http://schemas.openxmlformats.org/officeDocument/2006/relationships/tags" Target="../tags/tag36.xml"/><Relationship Id="rId16" Type="http://schemas.openxmlformats.org/officeDocument/2006/relationships/image" Target="../media/image72.png"/><Relationship Id="rId1" Type="http://schemas.openxmlformats.org/officeDocument/2006/relationships/tags" Target="../tags/tag35.xml"/><Relationship Id="rId6" Type="http://schemas.openxmlformats.org/officeDocument/2006/relationships/tags" Target="../tags/tag40.xml"/><Relationship Id="rId11" Type="http://schemas.openxmlformats.org/officeDocument/2006/relationships/image" Target="../media/image4.png"/><Relationship Id="rId5" Type="http://schemas.openxmlformats.org/officeDocument/2006/relationships/tags" Target="../tags/tag39.xml"/><Relationship Id="rId15" Type="http://schemas.openxmlformats.org/officeDocument/2006/relationships/image" Target="../media/image71.svg"/><Relationship Id="rId10" Type="http://schemas.openxmlformats.org/officeDocument/2006/relationships/image" Target="../media/image3.jpeg"/><Relationship Id="rId4" Type="http://schemas.openxmlformats.org/officeDocument/2006/relationships/tags" Target="../tags/tag38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70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40.png"/><Relationship Id="rId4" Type="http://schemas.openxmlformats.org/officeDocument/2006/relationships/image" Target="../media/image32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4" Type="http://schemas.openxmlformats.org/officeDocument/2006/relationships/image" Target="../media/image3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4" Type="http://schemas.openxmlformats.org/officeDocument/2006/relationships/image" Target="../media/image37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4" Type="http://schemas.openxmlformats.org/officeDocument/2006/relationships/image" Target="../media/image37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41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4" Type="http://schemas.openxmlformats.org/officeDocument/2006/relationships/image" Target="../media/image37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4" Type="http://schemas.openxmlformats.org/officeDocument/2006/relationships/image" Target="../media/image37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4" Type="http://schemas.openxmlformats.org/officeDocument/2006/relationships/image" Target="../media/image37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42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4" Type="http://schemas.openxmlformats.org/officeDocument/2006/relationships/image" Target="../media/image37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4" Type="http://schemas.openxmlformats.org/officeDocument/2006/relationships/image" Target="../media/image37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4" Type="http://schemas.openxmlformats.org/officeDocument/2006/relationships/image" Target="../media/image3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43.jpe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4" Type="http://schemas.openxmlformats.org/officeDocument/2006/relationships/image" Target="../media/image37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4" Type="http://schemas.openxmlformats.org/officeDocument/2006/relationships/image" Target="../media/image37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4" Type="http://schemas.openxmlformats.org/officeDocument/2006/relationships/image" Target="../media/image37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45.jp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4" Type="http://schemas.openxmlformats.org/officeDocument/2006/relationships/image" Target="../media/image37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4" Type="http://schemas.openxmlformats.org/officeDocument/2006/relationships/image" Target="../media/image37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4" Type="http://schemas.openxmlformats.org/officeDocument/2006/relationships/image" Target="../media/image37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46.jpe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4" Type="http://schemas.openxmlformats.org/officeDocument/2006/relationships/image" Target="../media/image37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sv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33.png"/><Relationship Id="rId9" Type="http://schemas.openxmlformats.org/officeDocument/2006/relationships/image" Target="../media/image3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4" Type="http://schemas.openxmlformats.org/officeDocument/2006/relationships/image" Target="../media/image37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4" Type="http://schemas.openxmlformats.org/officeDocument/2006/relationships/image" Target="../media/image37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54.jpe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tags" Target="../tags/tag77.xml"/><Relationship Id="rId7" Type="http://schemas.openxmlformats.org/officeDocument/2006/relationships/image" Target="../media/image33.pn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9" Type="http://schemas.openxmlformats.org/officeDocument/2006/relationships/image" Target="../media/image37.sv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82.xml"/><Relationship Id="rId7" Type="http://schemas.openxmlformats.org/officeDocument/2006/relationships/tags" Target="../tags/tag86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image" Target="../media/image73.png"/><Relationship Id="rId5" Type="http://schemas.openxmlformats.org/officeDocument/2006/relationships/tags" Target="../tags/tag84.xml"/><Relationship Id="rId10" Type="http://schemas.openxmlformats.org/officeDocument/2006/relationships/image" Target="../media/image37.svg"/><Relationship Id="rId4" Type="http://schemas.openxmlformats.org/officeDocument/2006/relationships/tags" Target="../tags/tag83.xml"/><Relationship Id="rId9" Type="http://schemas.openxmlformats.org/officeDocument/2006/relationships/image" Target="../media/image36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6" Type="http://schemas.openxmlformats.org/officeDocument/2006/relationships/image" Target="../media/image77.png"/><Relationship Id="rId5" Type="http://schemas.openxmlformats.org/officeDocument/2006/relationships/image" Target="../media/image24.jpeg"/><Relationship Id="rId4" Type="http://schemas.openxmlformats.org/officeDocument/2006/relationships/image" Target="../media/image32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6" Type="http://schemas.openxmlformats.org/officeDocument/2006/relationships/image" Target="../media/image77.png"/><Relationship Id="rId5" Type="http://schemas.openxmlformats.org/officeDocument/2006/relationships/image" Target="../media/image24.jpeg"/><Relationship Id="rId4" Type="http://schemas.openxmlformats.org/officeDocument/2006/relationships/image" Target="../media/image32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Relationship Id="rId6" Type="http://schemas.openxmlformats.org/officeDocument/2006/relationships/image" Target="../media/image78.png"/><Relationship Id="rId5" Type="http://schemas.openxmlformats.org/officeDocument/2006/relationships/image" Target="../media/image24.jpeg"/><Relationship Id="rId4" Type="http://schemas.openxmlformats.org/officeDocument/2006/relationships/image" Target="../media/image32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0.xml"/><Relationship Id="rId6" Type="http://schemas.openxmlformats.org/officeDocument/2006/relationships/image" Target="../media/image79.png"/><Relationship Id="rId5" Type="http://schemas.openxmlformats.org/officeDocument/2006/relationships/image" Target="../media/image27.jpeg"/><Relationship Id="rId4" Type="http://schemas.openxmlformats.org/officeDocument/2006/relationships/image" Target="../media/image32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1.xml"/><Relationship Id="rId5" Type="http://schemas.openxmlformats.org/officeDocument/2006/relationships/image" Target="../media/image81.png"/><Relationship Id="rId4" Type="http://schemas.openxmlformats.org/officeDocument/2006/relationships/image" Target="../media/image32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2.xml"/><Relationship Id="rId5" Type="http://schemas.openxmlformats.org/officeDocument/2006/relationships/image" Target="../media/image81.png"/><Relationship Id="rId4" Type="http://schemas.openxmlformats.org/officeDocument/2006/relationships/image" Target="../media/image3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46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39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4" y="358840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0" y="4813292"/>
            <a:ext cx="2967135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46F4288-D974-15D8-2FF2-4694AE065875}"/>
              </a:ext>
            </a:extLst>
          </p:cNvPr>
          <p:cNvSpPr txBox="1"/>
          <p:nvPr/>
        </p:nvSpPr>
        <p:spPr>
          <a:xfrm>
            <a:off x="1356851" y="5435851"/>
            <a:ext cx="267726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82" y="376891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0" y="4161977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Parcours : </a:t>
            </a:r>
            <a:r>
              <a:rPr lang="fr-FR" sz="5400" b="1" dirty="0">
                <a:solidFill>
                  <a:schemeClr val="bg1"/>
                </a:solidFill>
              </a:rPr>
              <a:t>1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84" y="5261581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899602" y="6852869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79" y="5643600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Palier : </a:t>
            </a:r>
            <a:r>
              <a:rPr lang="fr-FR" sz="5400" b="1" dirty="0">
                <a:solidFill>
                  <a:schemeClr val="bg1"/>
                </a:solidFill>
              </a:rPr>
              <a:t>1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5249358" y="7174818"/>
            <a:ext cx="37651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bg1"/>
                </a:solidFill>
              </a:rPr>
              <a:t>Séance : 2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64D160-6A64-9D63-E464-5B457FFC24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26912" y="7734300"/>
            <a:ext cx="2806922" cy="24150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528209" y="627985"/>
            <a:ext cx="1295041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commencer la séance du français. Prenez vos ardoises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137701" y="2912752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661717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07497" y="3464003"/>
            <a:ext cx="11701012" cy="1423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en-US" sz="6001" dirty="0" err="1">
                <a:solidFill>
                  <a:srgbClr val="215968"/>
                </a:solidFill>
                <a:latin typeface="Carelia"/>
              </a:rPr>
              <a:t>Réflexions</a:t>
            </a:r>
            <a:r>
              <a:rPr lang="en-US" sz="6001" dirty="0">
                <a:solidFill>
                  <a:srgbClr val="215968"/>
                </a:solidFill>
                <a:latin typeface="Carelia"/>
              </a:rPr>
              <a:t> de </a:t>
            </a:r>
            <a:r>
              <a:rPr lang="en-US" sz="6001" dirty="0" err="1">
                <a:solidFill>
                  <a:srgbClr val="215968"/>
                </a:solidFill>
                <a:latin typeface="Carelia"/>
              </a:rPr>
              <a:t>l’enseignant</a:t>
            </a:r>
            <a:endParaRPr lang="en-US" sz="6001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259D1F78-4B32-1D2E-B929-EF80802C1830}"/>
              </a:ext>
            </a:extLst>
          </p:cNvPr>
          <p:cNvSpPr txBox="1"/>
          <p:nvPr/>
        </p:nvSpPr>
        <p:spPr>
          <a:xfrm>
            <a:off x="1085853" y="5505965"/>
            <a:ext cx="11701012" cy="780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050" b="1" dirty="0">
                <a:solidFill>
                  <a:srgbClr val="106585"/>
                </a:solidFill>
                <a:latin typeface="Dosis" pitchFamily="2" charset="0"/>
              </a:rPr>
              <a:t>Je note mes observations dans le cahier-journal</a:t>
            </a:r>
            <a:endParaRPr lang="en-US" sz="360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21281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2C32757C-5D6C-4D1A-DFD3-FA1BF7D6F6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1" name="Group 3">
            <a:extLst>
              <a:ext uri="{FF2B5EF4-FFF2-40B4-BE49-F238E27FC236}">
                <a16:creationId xmlns:a16="http://schemas.microsoft.com/office/drawing/2014/main" id="{45AF42FB-7D70-68F7-25B7-C08A620A7BF1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EC2446C6-4FD9-B74D-0C35-EA6B5E2E18C0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6" name="TextBox 5">
              <a:extLst>
                <a:ext uri="{FF2B5EF4-FFF2-40B4-BE49-F238E27FC236}">
                  <a16:creationId xmlns:a16="http://schemas.microsoft.com/office/drawing/2014/main" id="{378749F7-32FD-7DFC-0BBB-47CF4B3CA1A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0" name="Freeform 7">
            <a:extLst>
              <a:ext uri="{FF2B5EF4-FFF2-40B4-BE49-F238E27FC236}">
                <a16:creationId xmlns:a16="http://schemas.microsoft.com/office/drawing/2014/main" id="{760A53C5-D2B8-6BBD-4EDC-B8B2EE145CC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114551" y="7108915"/>
            <a:ext cx="10777117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4200"/>
              </a:lnSpc>
              <a:defRPr/>
            </a:pPr>
            <a:r>
              <a:rPr lang="en-US" sz="2400" dirty="0">
                <a:solidFill>
                  <a:srgbClr val="1F497D"/>
                </a:solidFill>
                <a:latin typeface="Carelia"/>
              </a:rPr>
              <a:t>Les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objectifs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de ma séance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ont-ils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été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atteints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? </a:t>
            </a:r>
          </a:p>
          <a:p>
            <a:pPr algn="ctr" defTabSz="685834">
              <a:lnSpc>
                <a:spcPts val="4200"/>
              </a:lnSpc>
              <a:defRPr/>
            </a:pPr>
            <a:r>
              <a:rPr lang="en-US" sz="2400" dirty="0" err="1">
                <a:solidFill>
                  <a:srgbClr val="1F497D"/>
                </a:solidFill>
                <a:latin typeface="Carelia"/>
              </a:rPr>
              <a:t>Sinon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, p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ourquoi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? Que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faudrait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-il faire pour les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prochaines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séances ?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80" y="2324100"/>
            <a:ext cx="11681640" cy="484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2551" dirty="0">
                <a:solidFill>
                  <a:srgbClr val="106585"/>
                </a:solidFill>
                <a:latin typeface="Dosis" pitchFamily="2" charset="0"/>
              </a:rPr>
              <a:t>A la fin de la séance d’aujourd’hui, </a:t>
            </a:r>
            <a:r>
              <a:rPr lang="fr-FR" sz="2551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551" dirty="0">
                <a:solidFill>
                  <a:srgbClr val="106585"/>
                </a:solidFill>
                <a:latin typeface="Dosis" pitchFamily="2" charset="0"/>
              </a:rPr>
              <a:t>devraient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1087D4C1-2029-AE47-832A-2A640FC1B65D}"/>
              </a:ext>
            </a:extLst>
          </p:cNvPr>
          <p:cNvGrpSpPr/>
          <p:nvPr/>
        </p:nvGrpSpPr>
        <p:grpSpPr>
          <a:xfrm>
            <a:off x="2234466" y="3467100"/>
            <a:ext cx="9247068" cy="2762250"/>
            <a:chOff x="3412143" y="3829050"/>
            <a:chExt cx="7046307" cy="2104847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412143" y="3829050"/>
              <a:ext cx="704630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155093" y="4032225"/>
              <a:ext cx="630335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dirty="0">
                  <a:solidFill>
                    <a:prstClr val="black"/>
                  </a:solidFill>
                  <a:latin typeface="Dosis" pitchFamily="2" charset="0"/>
                </a:rPr>
                <a:t>Comprendre et produire les </a:t>
              </a:r>
              <a:r>
                <a:rPr lang="fr-FR" sz="2800" b="1" dirty="0">
                  <a:solidFill>
                    <a:srgbClr val="106585"/>
                  </a:solidFill>
                  <a:latin typeface="Dosis" pitchFamily="2" charset="0"/>
                </a:rPr>
                <a:t>mots du vocabulaire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135489" y="4965244"/>
              <a:ext cx="61683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dirty="0">
                  <a:solidFill>
                    <a:prstClr val="black"/>
                  </a:solidFill>
                  <a:latin typeface="Dosis" pitchFamily="2" charset="0"/>
                </a:rPr>
                <a:t>Lire les </a:t>
              </a:r>
              <a:r>
                <a:rPr lang="fr-FR" sz="2800" b="1" dirty="0">
                  <a:solidFill>
                    <a:srgbClr val="106585"/>
                  </a:solidFill>
                  <a:latin typeface="Dosis" pitchFamily="2" charset="0"/>
                </a:rPr>
                <a:t>syllabes et les mots présentés. </a:t>
              </a: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517798" y="3905100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21140" y="4032226"/>
              <a:ext cx="455010" cy="466386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42934" y="4946626"/>
              <a:ext cx="455010" cy="466386"/>
            </a:xfrm>
            <a:prstGeom prst="rect">
              <a:avLst/>
            </a:prstGeom>
          </p:spPr>
        </p:pic>
      </p:grpSp>
      <p:sp>
        <p:nvSpPr>
          <p:cNvPr id="19" name="Freeform 4">
            <a:extLst>
              <a:ext uri="{FF2B5EF4-FFF2-40B4-BE49-F238E27FC236}">
                <a16:creationId xmlns:a16="http://schemas.microsoft.com/office/drawing/2014/main" id="{CBFE4F27-54C4-673F-D9F3-9B2509D9889D}"/>
              </a:ext>
            </a:extLst>
          </p:cNvPr>
          <p:cNvSpPr/>
          <p:nvPr/>
        </p:nvSpPr>
        <p:spPr>
          <a:xfrm rot="-117286">
            <a:off x="968459" y="6912086"/>
            <a:ext cx="1182102" cy="1259619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90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595045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8A3EB-DF45-0F7F-560D-3B44DC229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710A6B-CE0C-6D35-DA64-4D584832B0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F80918-7A2A-636D-EC50-17427117E5D4}"/>
              </a:ext>
            </a:extLst>
          </p:cNvPr>
          <p:cNvSpPr/>
          <p:nvPr/>
        </p:nvSpPr>
        <p:spPr>
          <a:xfrm>
            <a:off x="285754" y="486000"/>
            <a:ext cx="1314449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AFE613-CA56-A0E8-0131-2CB7C64C09FA}"/>
              </a:ext>
            </a:extLst>
          </p:cNvPr>
          <p:cNvSpPr/>
          <p:nvPr/>
        </p:nvSpPr>
        <p:spPr>
          <a:xfrm>
            <a:off x="300039" y="511104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1443E4-54B1-0992-75CA-A3642F01CE3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C8905E0-5B06-61A2-1C8B-1B01302D5499}"/>
              </a:ext>
            </a:extLst>
          </p:cNvPr>
          <p:cNvSpPr txBox="1"/>
          <p:nvPr/>
        </p:nvSpPr>
        <p:spPr>
          <a:xfrm>
            <a:off x="1464013" y="644455"/>
            <a:ext cx="9931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Chacun écrit son prénom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5771988-8B7D-FA5D-CAED-F8A4497A0B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D0BDC90-F111-FFAB-2430-CD6058A4E3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DD3E8EB-F41A-89C7-A649-2AB13BF7BB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B9D3D70-1190-8D41-F4F5-174CB8B807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</a:t>
              </a:r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8B76A14-26DB-25DC-A9A5-93E436CAF73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0B8DA680-F7A9-FFE2-6738-8C34615CFC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7927D0-9117-74D5-D4B0-B2CD18A9DB2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6" name="Graphique 15">
            <a:extLst>
              <a:ext uri="{FF2B5EF4-FFF2-40B4-BE49-F238E27FC236}">
                <a16:creationId xmlns:a16="http://schemas.microsoft.com/office/drawing/2014/main" id="{F059D7C6-6DFD-BE35-A668-84570F324B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8877" y="71494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1F236E9-540E-35FF-7B32-3F3491C850B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00600" y="3409292"/>
            <a:ext cx="4572000" cy="346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47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2946400" y="419100"/>
              <a:ext cx="12496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jupe- livre -fleur –vélo- cartable – moto - nez - gomme.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2532" y="626089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733272" y="698282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80" y="3615493"/>
            <a:ext cx="2746453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3124200" y="1837535"/>
            <a:ext cx="976637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5C3D843-3C20-356A-566E-90F951B6B3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9888" y="2092429"/>
            <a:ext cx="1958510" cy="131075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3F17E5A-9354-F07F-3566-34B4B89C1F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23954" y="2375800"/>
            <a:ext cx="1158340" cy="138696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20D7210-D046-B629-083E-997416FD86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10800" y="2121852"/>
            <a:ext cx="2528009" cy="134123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87A4742-F792-B99E-75EF-D71049CB53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700" y="4480764"/>
            <a:ext cx="1410272" cy="175249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60BFD95-CEE2-C423-5BFC-97FA5335E89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084" y="2137640"/>
            <a:ext cx="2319852" cy="146053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5151EC8-43E7-1FBF-CEFE-635CCFD9B2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658" y="4312533"/>
            <a:ext cx="3068030" cy="204198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BCCB1D07-78A1-1DE6-3DEC-71835574A5A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954" y="4480764"/>
            <a:ext cx="1674241" cy="184099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EC67C1CC-E35E-7E22-9340-8C3EE08A28D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1716" y="4991100"/>
            <a:ext cx="1449696" cy="104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jupe. Comment vous dites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jupe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1479FBD-8879-2C75-FFF0-33168AE77F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5252" y="3086100"/>
            <a:ext cx="5291178" cy="354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365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</a:t>
            </a:r>
            <a:r>
              <a:rPr lang="fr-FR" sz="8800" b="1" dirty="0">
                <a:solidFill>
                  <a:srgbClr val="FF0000"/>
                </a:solidFill>
                <a:latin typeface="Dosis" pitchFamily="2" charset="0"/>
              </a:rPr>
              <a:t>j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upe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jup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 la jupe. Répétons ensemble “une jupe” ”. Encore une fois “une jupe”.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jupe”?      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FC86B01-2657-7FB7-CD45-5E46ABDAD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5252" y="4247005"/>
            <a:ext cx="5291178" cy="354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3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fille met une jupe , répétons ensemble: La fille met une jupe . qui veut répéter la phrase?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2732E83-F572-F495-98CA-7A9AD0D6A7AA}"/>
              </a:ext>
            </a:extLst>
          </p:cNvPr>
          <p:cNvSpPr txBox="1"/>
          <p:nvPr/>
        </p:nvSpPr>
        <p:spPr>
          <a:xfrm>
            <a:off x="1538103" y="2677634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La fille met une jupe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BCD63EE-6482-B5F9-93B6-4295036BCD9B}"/>
              </a:ext>
            </a:extLst>
          </p:cNvPr>
          <p:cNvSpPr txBox="1"/>
          <p:nvPr/>
        </p:nvSpPr>
        <p:spPr>
          <a:xfrm>
            <a:off x="1538103" y="1227562"/>
            <a:ext cx="116700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</a:t>
            </a: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70D82EA-8F7E-CDC9-7EC4-D25879BF5D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4489" y="3807371"/>
            <a:ext cx="4023259" cy="5018135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C768804A-BF17-CDEA-EC91-1147CA52636C}"/>
              </a:ext>
            </a:extLst>
          </p:cNvPr>
          <p:cNvCxnSpPr>
            <a:cxnSpLocks/>
          </p:cNvCxnSpPr>
          <p:nvPr/>
        </p:nvCxnSpPr>
        <p:spPr>
          <a:xfrm>
            <a:off x="3581400" y="5783038"/>
            <a:ext cx="2275038" cy="10668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8" y="708466"/>
            <a:ext cx="113722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livre.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livre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Comment vous dites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livre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B7114F-3F56-4CFF-E7BD-473ED5635F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074" y="3714356"/>
            <a:ext cx="4299926" cy="270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392" y="87585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858661" y="646910"/>
            <a:ext cx="14153527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livre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le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livre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livre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“un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livre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livre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”?     </a:t>
            </a:r>
          </a:p>
          <a:p>
            <a:pPr lvl="0" defTabSz="4572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4269260" y="2895219"/>
            <a:ext cx="4394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</a:t>
            </a:r>
            <a:r>
              <a:rPr lang="fr-FR" sz="8800" b="1" dirty="0">
                <a:solidFill>
                  <a:srgbClr val="FF0000"/>
                </a:solidFill>
                <a:latin typeface="Dosis" pitchFamily="2" charset="0"/>
              </a:rPr>
              <a:t>l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ivre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FFF1351-6A8E-F1CC-50C7-CBCE9D25B8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980" y="5069694"/>
            <a:ext cx="4147086" cy="261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0C20D-F863-8D65-3E92-8A03E5D46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250DC7E-147A-21FA-4A25-6A5B756A57BE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B9B8B-5732-6CBD-C2B6-68B37E1956E1}"/>
              </a:ext>
            </a:extLst>
          </p:cNvPr>
          <p:cNvGrpSpPr/>
          <p:nvPr/>
        </p:nvGrpSpPr>
        <p:grpSpPr>
          <a:xfrm>
            <a:off x="483617" y="4860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26F6A53-ADE1-8E79-E74A-CA935ABB06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4803D8-052A-E00D-2A54-63BA3C6B80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71007E-6500-AD14-A2B7-3B8309CD12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B1C0209-1E2E-1483-2EC7-20E1392FEEE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96B18DD-9CD2-80B2-2974-9D2B75798A8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0952722-22E2-745E-E0F0-6AB22C2420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32D80A-5F1E-7D3B-ADFC-1EB7849196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F16EA6-2EDA-911C-C66B-D6295E52E0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C7FC8-FD1C-D999-2E84-F2EF3B2999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107365-0ECD-BEDE-6DB3-1151DAAEC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6406" y="551866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9337F1D-D2AF-97A9-75DD-56A8BF5BAC45}"/>
              </a:ext>
            </a:extLst>
          </p:cNvPr>
          <p:cNvSpPr txBox="1"/>
          <p:nvPr/>
        </p:nvSpPr>
        <p:spPr>
          <a:xfrm>
            <a:off x="1413268" y="536012"/>
            <a:ext cx="117930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Fatima lit un livre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Répétons ensemble: Fatima lit un livre . qui veut répéter la phrase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DF5392C-6B69-ED95-1BC2-DC48FE2EFF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2594667"/>
            <a:ext cx="4953000" cy="525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406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44741" y="2601201"/>
            <a:ext cx="12246738" cy="8428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pour la préparation de la carte mentale de la leçon et anticiper les enchaînements.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2. Couvrir le contenu de la leçon avec la vérification de la compréhension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avant de passer à l’étape suivante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3.Être fidèle au scénario pédagogique et garder une posture dynamique: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en-US" sz="28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 vivantes , et  au besoin , illustrer par des exemples;</a:t>
            </a: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38" indent="-795338" algn="just">
              <a:lnSpc>
                <a:spcPts val="3026"/>
              </a:lnSpc>
              <a:defRPr/>
            </a:pP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1369" y="591006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17455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fleur  . Comment vous dites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fleur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AEA5965-D348-8FF7-34C3-39CCFF09AA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9912" y="3238500"/>
            <a:ext cx="2924310" cy="350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06084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fleur  ,  fleur . Répétons ensemble “une fleur ” ”. Encore une fois “une fleur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fleur ”?       </a:t>
            </a:r>
          </a:p>
          <a:p>
            <a:pPr lvl="0" defTabSz="457200">
              <a:defRPr/>
            </a:pP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fleur</a:t>
            </a:r>
            <a:endParaRPr lang="fr-FR" sz="8000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BF22CD-C8DF-9D42-BD1B-5DE1685DAB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9253" y="4024466"/>
            <a:ext cx="2924310" cy="350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462547" y="708466"/>
            <a:ext cx="116438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vélo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vélo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260BE28-B5EE-200E-0052-7EC9627CD7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2455" y="3011141"/>
            <a:ext cx="5820778" cy="434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197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714" y="819376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vélo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1075061" y="685010"/>
            <a:ext cx="118789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vélo ,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vélo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vélo ” ”. Encore un fois “un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vélo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vélo”?      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ED692BB-69AC-1761-29DC-58E35DA865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3154" y="4663310"/>
            <a:ext cx="3016153" cy="224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9262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8" y="708466"/>
            <a:ext cx="113722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0747E74-B58E-8353-BFFF-EBED28B8F7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8095" y="2999706"/>
            <a:ext cx="2924310" cy="350147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AD64AF4-8682-7DD4-45A7-E7383D248F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201" y="3349577"/>
            <a:ext cx="2855662" cy="24384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A841401-ACEC-BEB3-961F-18E10F19C5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437" y="4020766"/>
            <a:ext cx="2856477" cy="179838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F538105-7009-98A2-6599-3A03613AD7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63010" y="3820913"/>
            <a:ext cx="2492833" cy="1859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972D9-5C09-B61F-9755-DEDB7B3E0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862628-C487-85C3-F6E2-0335501B86D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9580F57-54A9-1CA4-1802-9CA52C87BBF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E0DA05-D92B-420D-0DBF-2F1E563CD9E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A46815-4F3F-B82E-2D05-E9B63CD713C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EFDBFCF-2C01-3419-84C8-AABFE206908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302AA3E-55E8-8ADC-DFD8-723A53B07A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339FA74-B43C-1B52-5105-340A709D88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44A160A-1057-9DB3-6089-849ADE8BD21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433FC42-1206-F5E1-3260-1CF3FC4531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DB5616A-35AC-488E-75AD-D785E0FCA68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C51212-BF79-24E4-D965-018AA12F2B8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904AE63-E50B-A369-3E56-406AA86103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49F8445-3901-60DE-0FA0-7D641706EDCD}"/>
              </a:ext>
            </a:extLst>
          </p:cNvPr>
          <p:cNvSpPr txBox="1"/>
          <p:nvPr/>
        </p:nvSpPr>
        <p:spPr>
          <a:xfrm>
            <a:off x="1462548" y="708466"/>
            <a:ext cx="113722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cartable.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Cartable.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Comment vous dites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cartable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59C220E-49AA-90F5-5B91-B293A81737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517" y="3314700"/>
            <a:ext cx="2715100" cy="3373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0281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10371-9EE8-880B-A606-78F1F21FC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04B6A11-3ACE-9875-B87D-2781369EC30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9C5F281-DFA3-B8CD-EE5B-C5CAEAD3BE8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A55ADE0-A280-7358-2132-AA84B5A6FEF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F2655FC-BDEE-AF13-11EE-36508C0B5C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7049261-A790-305D-6F0D-EC36F6E5F2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EEF8B48-2F7A-62DA-5ABF-EAC6E6CED4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8FFBB0-A9AA-B241-BA9F-ED8B40168D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BB9036E-A3D3-0F88-78EC-9F66B252585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F12ECAF-2843-4BE2-2D20-B64BAF7BC1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B41BE0-5FE7-BABC-93A0-5F825E66E63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8980338-D856-B359-A44F-230D5FD5F2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BEEC53-ED17-1B51-0CC2-48EB0E1D97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392" y="87585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7F7F362-0216-8606-D83B-C18451AD3CE1}"/>
              </a:ext>
            </a:extLst>
          </p:cNvPr>
          <p:cNvSpPr txBox="1"/>
          <p:nvPr/>
        </p:nvSpPr>
        <p:spPr>
          <a:xfrm>
            <a:off x="858661" y="646910"/>
            <a:ext cx="14153527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cartable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le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cartable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cartable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Encore une fois “un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cartable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cartable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”?     </a:t>
            </a:r>
          </a:p>
          <a:p>
            <a:pPr lvl="0" defTabSz="4572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B2A46A7-530F-4D69-DC1D-A0BDCC933936}"/>
              </a:ext>
            </a:extLst>
          </p:cNvPr>
          <p:cNvSpPr txBox="1"/>
          <p:nvPr/>
        </p:nvSpPr>
        <p:spPr>
          <a:xfrm>
            <a:off x="2362200" y="2895219"/>
            <a:ext cx="9067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</a:t>
            </a:r>
            <a:r>
              <a:rPr lang="fr-FR" sz="8800" b="1" dirty="0">
                <a:solidFill>
                  <a:srgbClr val="FF0000"/>
                </a:solidFill>
                <a:latin typeface="Dosis" pitchFamily="2" charset="0"/>
              </a:rPr>
              <a:t>c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artable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F828ADF-F02D-D5BF-613D-0002B819F6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763" y="4978427"/>
            <a:ext cx="2715100" cy="3373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929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56F37-3461-E527-4D99-969C46948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13F64AF-3FC4-4656-B370-CE7D6C2D1EC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0FCFFB-180E-4744-94A9-CD9B8813800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217D9DD-9D5B-61E7-00DD-9E675184E5F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4C12399-13B3-D4CD-8E26-609AC8710BB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AFE8476-707C-BBB5-3821-1BFA7DA093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02F3BFF-0F23-3AD2-4D3C-23A54D1EDB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A6314CF-42F8-C343-1C89-37761D70BB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96CB02D-0D82-74C5-C2A0-9B143CA78D7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796B8CB-6A42-897E-0AD9-3845601CB30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661132-0663-F8C7-46A8-64B62282D2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31B515D-8264-E51B-FB7F-3A4D08C415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100098-2A5C-889F-4A47-07E3662BD1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1369" y="591006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CF106D8-83D2-4639-6A4A-73F2940BDAB7}"/>
              </a:ext>
            </a:extLst>
          </p:cNvPr>
          <p:cNvSpPr txBox="1"/>
          <p:nvPr/>
        </p:nvSpPr>
        <p:spPr>
          <a:xfrm>
            <a:off x="1462547" y="708466"/>
            <a:ext cx="117455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moto  . « 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Moto »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Comment vous dites « 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moto »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569428-79CC-5B37-0C5A-ADE0AA231B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260" y="3086100"/>
            <a:ext cx="5652473" cy="376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9652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7FEAF-1A5E-D9CD-9E30-9F0B4ABDD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E278121-CFA6-6CBD-47D2-094984920F4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9166F8F-2C3B-D153-37D3-47BB47FCB205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5B93B17-6C07-BE68-0145-ACA90471789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16FAEE2-3BD4-CC89-068F-E063E7DC84E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1E17C0B-7DC3-7111-42F3-24CA576A25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C329CCE-964C-BDDE-E194-4C21BB7B58F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2EF0F51-BAEC-949B-FC13-E3D5B004927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AA058EB-BAE6-4397-437D-A665756524B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64FB54-8AE9-F23F-8A8D-EA7E9CE521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01501C8-D340-0C14-E8D3-75F43549A9A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7059BD4-6B3C-7FDE-9642-1D6E92C9CD2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DA8D34-035E-4683-9615-B111616CE2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F6A621-B27C-6438-C8EF-DE6030B86F06}"/>
              </a:ext>
            </a:extLst>
          </p:cNvPr>
          <p:cNvSpPr txBox="1"/>
          <p:nvPr/>
        </p:nvSpPr>
        <p:spPr>
          <a:xfrm>
            <a:off x="1066801" y="739550"/>
            <a:ext cx="120608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moto  ,  la moto . Répétons ensemble “une moto ” ”. Encore une fois “une moto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moto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”?       </a:t>
            </a:r>
          </a:p>
          <a:p>
            <a:pPr lvl="0" defTabSz="457200">
              <a:defRPr/>
            </a:pP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CE9D8C8-F2C3-C301-59C4-55CEF61E603C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</a:t>
            </a:r>
            <a:r>
              <a:rPr lang="fr-FR" sz="8000" b="1" dirty="0">
                <a:solidFill>
                  <a:srgbClr val="FF0000"/>
                </a:solidFill>
                <a:latin typeface="Dosis" pitchFamily="2" charset="0"/>
              </a:rPr>
              <a:t>m</a:t>
            </a: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oto</a:t>
            </a:r>
            <a:endParaRPr lang="fr-FR" sz="8000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8886F10-2F58-009A-D546-C5B6355D53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727" y="4396662"/>
            <a:ext cx="4677122" cy="311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0534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DE2C0-AC64-9061-CACA-8FB64E15C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F8C065-F09C-C4DD-BB0D-B5ECF8A766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A159D8A-F85E-5E30-485F-7F0BAB2B4D8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28E9F55-08C3-ED3D-0D9D-47D11E8DEB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D8C45E2-51B3-CA2D-392C-AD2E3492870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D32FF35-D423-6DA8-2CEF-65C2F5BB10B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F9781BA-3500-8D26-5566-32706CA8662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4876ACC-F6C5-BFC8-1E0B-48D5AE167F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AC297E-3AE0-B435-4FCE-EDE06EF9396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6C186C-737D-B255-DB0B-A5C654EB748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A93BD42-5F4A-475A-4DB2-AF0CD66EB9D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7B24F4F-A8A4-DA70-09A4-0BA65BF7538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712617-8FA9-5B77-F396-6321A9AECF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73BA656-7AEF-0330-411D-7D3F907A8D48}"/>
              </a:ext>
            </a:extLst>
          </p:cNvPr>
          <p:cNvSpPr txBox="1"/>
          <p:nvPr/>
        </p:nvSpPr>
        <p:spPr>
          <a:xfrm>
            <a:off x="1462548" y="708466"/>
            <a:ext cx="113722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nez.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N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ez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Comment vous dites « nez »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0164F23-8535-298D-AEA2-ED1B4FA230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790" y="4261101"/>
            <a:ext cx="1674241" cy="184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519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5"/>
            <a:ext cx="12736369" cy="3562413"/>
            <a:chOff x="2853490" y="4076700"/>
            <a:chExt cx="12609208" cy="320995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0"/>
              <a:ext cx="12581019" cy="1989747"/>
              <a:chOff x="1309128" y="1880836"/>
              <a:chExt cx="6724021" cy="106343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22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44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-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Jupe – fleur – vélo – livre – gomme – moto – cartable – nez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399638"/>
              <a:chOff x="1294062" y="1880836"/>
              <a:chExt cx="6739087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370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les lettres  </a:t>
                </a:r>
                <a:r>
                  <a:rPr lang="fr-FR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j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, f ,v, </a:t>
                </a:r>
                <a:r>
                  <a:rPr lang="fr-FR" sz="4400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 , g , m, n.</a:t>
                </a: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80B4E-3C5B-A63E-5E8D-82017F6EA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B9FF7D5-E4F6-087E-B2BC-D59AFFFC381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2EE891-F01C-2E1F-4216-25DAEFEA40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1B7EC41-A99C-036E-7421-429F91DFB5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F31E346-8AA4-4CB3-E953-6108197ACD7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C340415-E66E-7F8A-DD2A-1617C3D4639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7F31D3-CD33-0A2B-D936-A4DB0EA943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83D7680-3A2D-93B9-99AC-313B1F024B3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52C9E8-F639-B5A5-6253-86CD478F5CD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C3FA6F3-4CD5-B949-0F38-BCB22049D1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566D8B3-BFD8-37A2-A60B-6CC138A469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36B4351-8638-0B3B-11F2-4DE9DF3FC63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60F3A2-4E4A-36A7-F65E-21ACF2F09E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392" y="87585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954FD92-C3FF-6A28-C896-761853BD1EC6}"/>
              </a:ext>
            </a:extLst>
          </p:cNvPr>
          <p:cNvSpPr txBox="1"/>
          <p:nvPr/>
        </p:nvSpPr>
        <p:spPr>
          <a:xfrm>
            <a:off x="858661" y="646910"/>
            <a:ext cx="123494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nez , le nez. Répétons ensemble “un nez ”. Encore une fois “un nez”.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nez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”?     </a:t>
            </a:r>
          </a:p>
          <a:p>
            <a:pPr lvl="0" defTabSz="4572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89C9B44-5BB7-9E45-EE11-06B5086F080E}"/>
              </a:ext>
            </a:extLst>
          </p:cNvPr>
          <p:cNvSpPr txBox="1"/>
          <p:nvPr/>
        </p:nvSpPr>
        <p:spPr>
          <a:xfrm>
            <a:off x="2362200" y="2895219"/>
            <a:ext cx="9067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</a:t>
            </a:r>
            <a:r>
              <a:rPr lang="fr-FR" sz="8800" b="1" dirty="0">
                <a:solidFill>
                  <a:srgbClr val="FF0000"/>
                </a:solidFill>
                <a:latin typeface="Dosis" pitchFamily="2" charset="0"/>
              </a:rPr>
              <a:t>n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ez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4D15A6D-8DB0-A2E9-9CB3-040792B7B5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192" y="5181600"/>
            <a:ext cx="1674241" cy="184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1292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C2E16-6073-7BFE-14BB-9A0DB929E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D71AAD7-B0B2-4925-A2CD-DF7C634E691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7AAA191-ED84-21FA-71D9-FAB94039F42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D5EEBDD-B0BD-DA70-051F-5A62CC06CE0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DA29F8C-CF3F-6560-4707-B62ED929ACE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68BD80E-5C92-68B8-668E-00358714453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3D32C6-8133-467D-7C12-74BE5ECC2D8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19D3DE-7BCF-4327-65AF-F425E8142AE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684E1-3F11-935C-A72D-032B4688CA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AE15C9B-CFDC-8FB6-DA74-32AD8C2A665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18DCA4-D333-BD23-CE10-B1578D8F186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2D59FA7-E4F1-887B-3397-2D7CFC134E5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C78592-D5FA-9096-6728-ACF2E482A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1369" y="591006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84C0A0F-A106-A388-BF6B-D32110F8A5A9}"/>
              </a:ext>
            </a:extLst>
          </p:cNvPr>
          <p:cNvSpPr txBox="1"/>
          <p:nvPr/>
        </p:nvSpPr>
        <p:spPr>
          <a:xfrm>
            <a:off x="1462547" y="708466"/>
            <a:ext cx="1174556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gomme  . « 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Go</a:t>
            </a:r>
            <a:r>
              <a:rPr kumimoji="0" lang="fr-FR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mme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Comment vous dites « gomme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1F52EC7-1871-2C33-EBC9-E28FEA092F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313971"/>
            <a:ext cx="3283629" cy="235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1263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6ACC5-E4B1-5C37-5CC5-4AC4F37EE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C20A6BC-14DD-8CFC-8123-E8FBE0A451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AB6EF0-D7D8-05F7-57A9-E53AF99F9BEE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B04EB80-89B1-FEE4-F776-03C23C4AAC4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AFF757-2AEE-9A6D-3A87-87AC202E34F6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A38AA57-DE4C-13CB-6E7B-D4486EFBEE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71C8591-377A-CD80-9D50-EAE4325721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AB2415A-555F-84C3-0299-BDBA412BA3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B8E182C-B2FC-64F7-66E1-58C307AA570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B296B2-140E-4E2C-1315-A0E62CE921D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77D3A3E-4958-8FEC-896A-F0D14EFA226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72CEAC7-2221-59AC-D19B-20D0BE9DC3D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1EFF767-98B4-84D9-D801-DC6D297451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885B3A-C16B-159A-35DE-310478F11946}"/>
              </a:ext>
            </a:extLst>
          </p:cNvPr>
          <p:cNvSpPr txBox="1"/>
          <p:nvPr/>
        </p:nvSpPr>
        <p:spPr>
          <a:xfrm>
            <a:off x="1066801" y="739550"/>
            <a:ext cx="120608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gomme. La gomme . Répétons ensemble “une gomme ”. Encore une fois “une gomme ”.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gomme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1BC1FF4-E5A0-D305-B800-28C0B9FCE58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</a:t>
            </a:r>
            <a:r>
              <a:rPr lang="fr-FR" sz="8000" b="1" dirty="0">
                <a:solidFill>
                  <a:srgbClr val="FF0000"/>
                </a:solidFill>
                <a:latin typeface="Dosis" pitchFamily="2" charset="0"/>
              </a:rPr>
              <a:t>g</a:t>
            </a: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omme</a:t>
            </a:r>
            <a:endParaRPr lang="fr-FR" sz="8000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C2EDFFF-DD51-A519-ED39-02E8A561C3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029" y="4561248"/>
            <a:ext cx="3283629" cy="235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3310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16733" y="3314700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1491063" y="6804313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133150" y="67991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1123718" y="6809509"/>
            <a:ext cx="701353" cy="827809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B5873DF2-FB0E-8069-7847-E962B4E774AC}"/>
              </a:ext>
            </a:extLst>
          </p:cNvPr>
          <p:cNvSpPr/>
          <p:nvPr/>
        </p:nvSpPr>
        <p:spPr>
          <a:xfrm>
            <a:off x="8182985" y="683029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D586235-E4F0-0A0D-D380-35565805A2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600" y="4127835"/>
            <a:ext cx="1958510" cy="131075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8F75FDB-EE40-2C13-0102-A67B560717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6397" y="4209599"/>
            <a:ext cx="1158340" cy="138696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1391565-A766-5491-2BCF-64BD8C0CC1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86999" y="3548909"/>
            <a:ext cx="2411470" cy="179838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408A4D7-3A56-4068-E8E8-F9A455144E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120" y="3798175"/>
            <a:ext cx="2856477" cy="1798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9B75AC-F044-3EB2-A635-BF84429AF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89D2CD6-084F-F0B5-EFD0-F100F10834C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B5FC1D4-2843-649C-CF24-6F5A937518F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11EC4945-EAB5-59E1-511A-B37D6AE580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330BF2B6-0AFB-8C71-E42D-EB7AB0B7A8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BC76B7A4-7E8A-E90E-4B99-78B5CEE07411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CAF8D10-3246-092B-796E-2B7CAFED12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F04C503B-1596-257C-7CEE-57FFC6B730CE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A0A30BB-523A-02C8-C744-ECC6DF6AEF5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A46184C-DCFB-AD14-C74D-5BB04A53D3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4EE023A-6A46-C53C-24AD-4FB7D9B1862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415C61A5-4617-F682-24A8-CB50445147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64FD1E4B-DB7D-82EF-812A-F33BC15126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EFF0799E-2538-CBA6-295C-0DC87BAD9D01}"/>
              </a:ext>
            </a:extLst>
          </p:cNvPr>
          <p:cNvSpPr/>
          <p:nvPr/>
        </p:nvSpPr>
        <p:spPr>
          <a:xfrm>
            <a:off x="1491063" y="6804313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B51DBE7-5E82-3A59-609E-D6C060D8C2A6}"/>
              </a:ext>
            </a:extLst>
          </p:cNvPr>
          <p:cNvSpPr/>
          <p:nvPr/>
        </p:nvSpPr>
        <p:spPr>
          <a:xfrm>
            <a:off x="5133150" y="67991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95223DB9-0A7A-892B-0D04-5731115F5591}"/>
              </a:ext>
            </a:extLst>
          </p:cNvPr>
          <p:cNvSpPr/>
          <p:nvPr/>
        </p:nvSpPr>
        <p:spPr>
          <a:xfrm>
            <a:off x="11123718" y="6809509"/>
            <a:ext cx="701353" cy="827809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A6FEF59-C7BB-F530-7DFB-84DC423F2DDE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D5230EEC-B355-1917-DB29-F6A636372EC8}"/>
              </a:ext>
            </a:extLst>
          </p:cNvPr>
          <p:cNvSpPr/>
          <p:nvPr/>
        </p:nvSpPr>
        <p:spPr>
          <a:xfrm>
            <a:off x="8182985" y="683029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68A6588-AEB3-7C73-BECD-C743419068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793" y="3836991"/>
            <a:ext cx="1410272" cy="175249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F8BEDA0-DE2D-4C17-FDD1-6B82BF5DE1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186" y="3873006"/>
            <a:ext cx="2523928" cy="168116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E64666C-5D20-300E-CDBF-40C7EBF0E5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235" y="3748483"/>
            <a:ext cx="1674241" cy="184099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02A0DEA-24D3-46BC-9AED-7506B102953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156" y="3891888"/>
            <a:ext cx="1798476" cy="129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3985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76B3F7A-6C5C-AC9B-91EA-F6EC4E8738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629" y="2615666"/>
            <a:ext cx="1410272" cy="175249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CB70D02-B653-891D-002F-F88711A296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884" y="2677589"/>
            <a:ext cx="2523928" cy="168116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83B0197-B44B-CB06-F911-8C7F940459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110" y="2566190"/>
            <a:ext cx="1674241" cy="184099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FE20A5E-AF26-EC32-E021-4F15A6A99AB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693" y="6413945"/>
            <a:ext cx="1798476" cy="129186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D823D86-2BC9-524A-C347-3750A40AC5B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36681" y="6280615"/>
            <a:ext cx="1958510" cy="1310754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6F2DCAB-803F-F56F-6021-5164E27F20F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04224" y="6425014"/>
            <a:ext cx="1158340" cy="138696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2F75B88-2886-BB3B-A511-6F33D29871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36681" y="2690557"/>
            <a:ext cx="1798476" cy="1341236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12A9DA6-7105-35BB-16C7-06AD71B92CD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308" y="5888434"/>
            <a:ext cx="2856477" cy="1798384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2E612E3-E9DC-F2ED-89F6-85F77DEF07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669" y="2615666"/>
            <a:ext cx="1410272" cy="175249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F741BE9E-2C53-1845-01F0-3D4C7EB578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924" y="2677589"/>
            <a:ext cx="2523928" cy="168116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70E9AC0D-4A48-89EF-2739-70376D71592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150" y="2566190"/>
            <a:ext cx="1674241" cy="1840998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002A2196-B460-E6C1-5F49-A00C49F4B3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733" y="6413945"/>
            <a:ext cx="1798476" cy="1291863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96A6E162-BEAA-ED04-EED8-3F07D78EA8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98721" y="6280615"/>
            <a:ext cx="1958510" cy="1310754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C4C8C75-523E-DB5C-C7FD-0EB434BED67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98721" y="2690557"/>
            <a:ext cx="1798476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F4391D-E0AC-F715-2A6D-97023020B00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078845" y="5655650"/>
            <a:ext cx="1828800" cy="196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D275B-DE51-650D-367A-E7B96B243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681693A-9127-1B2C-BF3C-8EDD2D771474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9CDF0B8F-E359-EFB9-14CF-10139769E019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EDBEEEEB-7909-FE3E-6517-03AC17AB2A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277F087-3954-BFE4-7DE0-F9BE53CCA3C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78C6911D-51E1-657A-6DEC-E4123308EB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210F7D2-EA1A-553E-A74E-26C1B3A49328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8E6C3562-BA18-5C69-9EE3-B00FFC9C1AE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DC53E70-EF94-455E-0513-90A86C406E2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0C5E3F34-B292-1627-E86B-6F7D48DAC1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320386ED-DD04-A867-EE2B-C71AD2CE23E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8C137AAE-7F23-D008-2727-3F7E9E2D081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</a:t>
              </a:r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5E0B2A7-B05E-F794-A64B-9EEFF19B69F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9F424918-6C85-EE87-7365-CE52DEC7764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D501C5C1-33B5-3B2B-DB8C-1D914B107FE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80" y="3615493"/>
            <a:ext cx="2746453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2A398FC6-71A5-B57A-45A4-FB267481DA88}"/>
              </a:ext>
            </a:extLst>
          </p:cNvPr>
          <p:cNvSpPr/>
          <p:nvPr/>
        </p:nvSpPr>
        <p:spPr>
          <a:xfrm>
            <a:off x="3124200" y="1837535"/>
            <a:ext cx="976637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A99D9AF-B70E-4B44-C318-5177EE2FE1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9888" y="2092429"/>
            <a:ext cx="1958510" cy="131075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47B1C90-A1BC-02B3-0AE9-BDE7C2D05D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23954" y="2375800"/>
            <a:ext cx="1158340" cy="138696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03D88BA-38EA-5C31-C6C4-23EEE69623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49941" y="2121852"/>
            <a:ext cx="1798476" cy="134123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D3AF5A6-8A52-E447-F727-4B515F0CFC9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700" y="4480764"/>
            <a:ext cx="1410272" cy="175249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4A400AD-9022-2ACE-5DCA-64E3EE8E175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252" y="1942648"/>
            <a:ext cx="2856477" cy="179838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1F38370-1E0B-6ADB-DDAA-5E775CB16AE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760" y="4673357"/>
            <a:ext cx="2523928" cy="168116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439DF9D7-1951-E8A8-1C0A-D1F35DE47F5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954" y="4480764"/>
            <a:ext cx="1674241" cy="184099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A365C8A8-BCC3-7280-55C5-D10318F6C43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2936" y="4740568"/>
            <a:ext cx="1798476" cy="129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8299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0CD8368-B292-6C3B-A213-13D28F7331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4224" y="6425014"/>
            <a:ext cx="1158340" cy="138696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06872F1-0D69-FC6A-6354-4F90242304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308" y="5888434"/>
            <a:ext cx="2856477" cy="17983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511FDD8-DED6-0B6C-70EE-E067CBA162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669" y="2615666"/>
            <a:ext cx="1410272" cy="175249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98463AD-A628-1ED7-6977-8A3164B206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924" y="2677589"/>
            <a:ext cx="2523928" cy="168116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9686F15-04DB-76DC-58CC-F7C5F6DEF31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150" y="2566190"/>
            <a:ext cx="1674241" cy="184099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7482582-27AE-5C16-083C-04873166DAB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733" y="6413945"/>
            <a:ext cx="1798476" cy="129186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3E0648D-C357-EF8D-9641-CB3A23C251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98721" y="6280615"/>
            <a:ext cx="1958510" cy="131075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664365A-71CE-B5D9-B56D-6652027A175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98721" y="2690557"/>
            <a:ext cx="1798476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2A58F-9BA7-081D-DB6A-ECFC6D89F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F1DA92C-42CC-2BF2-ED4E-FE94C32E8636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556B743-54DB-7747-66F9-2C51F38D5746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51FCC769-C4A3-E134-7E13-5DDA041C64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49921A9-696F-3A65-130C-BCFBFCF9615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440B00A4-0AC6-5A10-9D15-74C71DC79B3F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6F91059E-1A57-C9D5-0FE2-4AC6796846A6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6E610DF-1D98-0242-C1F6-F4D9034F9C9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6DCE3BF-CBED-0C04-AAC8-3FCBF8A3E65B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8A3E93C7-C183-3D44-821C-F552A6B8431A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548FF9DC-AECE-6341-8C02-370B80493AE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AE6A44D-CF9B-6C02-3301-5E0CC3F5E84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ED74655C-447C-A49B-730D-A26E90A8DCE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4D5E925F-1723-AE23-2941-B3522AC5E3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30DD780-E4C9-3009-9034-D43DE16DA0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4224" y="6425014"/>
            <a:ext cx="1158340" cy="138696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603EB0D-909B-5D8E-2B51-9593574681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308" y="5888434"/>
            <a:ext cx="2856477" cy="179838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BAACF09-4C6E-1823-CA90-A7C21DEC0F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924" y="2677589"/>
            <a:ext cx="2523928" cy="168116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1D58DEC-C112-8670-4BC0-20EA8149D45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150" y="2566190"/>
            <a:ext cx="1674241" cy="184099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B6C30B7-7C1B-0A85-C7D5-9D9CB13367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98721" y="6280615"/>
            <a:ext cx="1958510" cy="131075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C9504A0-BB99-7ABE-8458-D125270A42D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98721" y="2690557"/>
            <a:ext cx="1798476" cy="13412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28A5939-D60F-922B-C4F9-64D4D75B7515}"/>
              </a:ext>
            </a:extLst>
          </p:cNvPr>
          <p:cNvSpPr txBox="1"/>
          <p:nvPr/>
        </p:nvSpPr>
        <p:spPr>
          <a:xfrm>
            <a:off x="7611878" y="2390196"/>
            <a:ext cx="1783781" cy="2008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MA" sz="12451" b="1" dirty="0">
                <a:solidFill>
                  <a:prstClr val="black"/>
                </a:solidFill>
                <a:latin typeface="Dosis"/>
              </a:rPr>
              <a:t>?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8C04637-F9E5-3BF5-6AA2-C157A78BDC2A}"/>
              </a:ext>
            </a:extLst>
          </p:cNvPr>
          <p:cNvSpPr txBox="1"/>
          <p:nvPr/>
        </p:nvSpPr>
        <p:spPr>
          <a:xfrm>
            <a:off x="1914863" y="5788321"/>
            <a:ext cx="1783781" cy="261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MA" sz="12451" b="1" dirty="0">
                <a:solidFill>
                  <a:prstClr val="black"/>
                </a:solidFill>
                <a:latin typeface="Dosi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669114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BE00A-263D-F9C3-4987-22F343FAC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A4F854-A98A-EEC8-4444-5F1B6B1E9D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9B4CD848-DB51-FE36-F664-BDD6E84FF3DD}"/>
              </a:ext>
            </a:extLst>
          </p:cNvPr>
          <p:cNvGrpSpPr/>
          <p:nvPr/>
        </p:nvGrpSpPr>
        <p:grpSpPr>
          <a:xfrm>
            <a:off x="418780" y="600568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72762701-9D8C-0040-E9B6-11CD8BA307E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837A6F6-C513-E7D8-7AFA-BD4F6F3863F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196ACCFA-B9C9-E4C5-11BA-739F5BAA7F27}"/>
              </a:ext>
            </a:extLst>
          </p:cNvPr>
          <p:cNvSpPr txBox="1"/>
          <p:nvPr/>
        </p:nvSpPr>
        <p:spPr>
          <a:xfrm>
            <a:off x="1550426" y="929438"/>
            <a:ext cx="10615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qui manquaient sont: cartable et gomme. 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B0B2088-6499-A802-80E0-D5431D206544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C38632D-5137-08B9-1DCC-15AEAAF6C2F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71F4791C-6A52-E4DA-3B7D-04E0FAABD528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8C73B620-D759-1753-6C39-249047450E1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1A91EA25-2D6D-880C-8CB0-CD67B1DCF7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054CD328-9731-0AD1-4E00-494E81F840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FBED8CA5-7053-D5A8-6F15-531CE80738D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93DA49B5-C007-577D-466A-DDF07E7FCC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6204FBF-0198-59EC-8383-FD5884CCEC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04224" y="6425014"/>
            <a:ext cx="1158340" cy="138696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F944B52-3AF0-A41D-DEDF-156142F2D1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308" y="5888434"/>
            <a:ext cx="2856477" cy="17983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320D1B8-B83B-A030-A344-0701857033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669" y="2615666"/>
            <a:ext cx="1410272" cy="175249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62B352E-428F-BEF0-BF5D-34A060B50E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924" y="2677589"/>
            <a:ext cx="2523928" cy="168116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715BE7D-22A8-37AA-5685-A37727D8CD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9150" y="2566190"/>
            <a:ext cx="1674241" cy="184099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5CFF518-45EF-AEE9-96A0-6418C3275FB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733" y="6413945"/>
            <a:ext cx="1798476" cy="129186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727BDB7-26D2-C85E-6839-556B686F9FB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98721" y="6280615"/>
            <a:ext cx="1958510" cy="1310754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D5C9ACC-C27B-DB46-DA55-BC05DDF39F6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98721" y="2690557"/>
            <a:ext cx="1798476" cy="1341236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EB029B59-C814-DF85-1708-099909CF5A05}"/>
              </a:ext>
            </a:extLst>
          </p:cNvPr>
          <p:cNvCxnSpPr>
            <a:cxnSpLocks/>
          </p:cNvCxnSpPr>
          <p:nvPr/>
        </p:nvCxnSpPr>
        <p:spPr>
          <a:xfrm>
            <a:off x="6515978" y="1840261"/>
            <a:ext cx="1102827" cy="88839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C964C61B-51A5-A3C6-2EF8-414077CEE2FC}"/>
              </a:ext>
            </a:extLst>
          </p:cNvPr>
          <p:cNvCxnSpPr>
            <a:cxnSpLocks/>
          </p:cNvCxnSpPr>
          <p:nvPr/>
        </p:nvCxnSpPr>
        <p:spPr>
          <a:xfrm>
            <a:off x="1131905" y="5352091"/>
            <a:ext cx="1077895" cy="101580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3088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83618" y="65849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1488576" y="757028"/>
            <a:ext cx="116736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 dans la page 4 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29B0C27-098D-D4C2-DA2A-AA9861556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F8765E5-6378-FECF-58BC-36D3DF8F31D1}"/>
              </a:ext>
            </a:extLst>
          </p:cNvPr>
          <p:cNvSpPr txBox="1"/>
          <p:nvPr/>
        </p:nvSpPr>
        <p:spPr>
          <a:xfrm>
            <a:off x="4388332" y="1509856"/>
            <a:ext cx="4760065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E181CF8-3006-4223-450F-2F119DC93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3836" y="1219558"/>
            <a:ext cx="1335982" cy="89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7086600" y="5240015"/>
            <a:ext cx="990600" cy="1006977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9627B5C8-8B81-2D70-54F2-79AC8D44AFC2}"/>
              </a:ext>
            </a:extLst>
          </p:cNvPr>
          <p:cNvSpPr/>
          <p:nvPr/>
        </p:nvSpPr>
        <p:spPr>
          <a:xfrm>
            <a:off x="7091822" y="409829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86547DCB-1462-514D-D4C4-0AA16731E260}"/>
              </a:ext>
            </a:extLst>
          </p:cNvPr>
          <p:cNvSpPr/>
          <p:nvPr/>
        </p:nvSpPr>
        <p:spPr>
          <a:xfrm>
            <a:off x="8763001" y="6246992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CA816FD-1AB5-10FA-ECAB-83F5B489FA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6808" y="2705962"/>
            <a:ext cx="5723992" cy="6889854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10BE92F-284E-4D52-D2EA-F7CD1EC46446}"/>
              </a:ext>
            </a:extLst>
          </p:cNvPr>
          <p:cNvSpPr txBox="1"/>
          <p:nvPr/>
        </p:nvSpPr>
        <p:spPr>
          <a:xfrm>
            <a:off x="3190009" y="4872243"/>
            <a:ext cx="70173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–</a:t>
            </a:r>
            <a:endParaRPr lang="fr-MA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C9C7448-FAC7-65AC-3BDB-AF02E72DB059}"/>
              </a:ext>
            </a:extLst>
          </p:cNvPr>
          <p:cNvSpPr txBox="1"/>
          <p:nvPr/>
        </p:nvSpPr>
        <p:spPr>
          <a:xfrm>
            <a:off x="3190009" y="4872243"/>
            <a:ext cx="70173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–</a:t>
            </a:r>
            <a:endParaRPr lang="fr-MA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6E484BF-86C7-4176-4EE0-8B552870609D}"/>
              </a:ext>
            </a:extLst>
          </p:cNvPr>
          <p:cNvSpPr txBox="1"/>
          <p:nvPr/>
        </p:nvSpPr>
        <p:spPr>
          <a:xfrm>
            <a:off x="3190009" y="4872243"/>
            <a:ext cx="70173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–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DAB98E7-3EB6-4359-9DB9-66542D82FDBF}"/>
              </a:ext>
            </a:extLst>
          </p:cNvPr>
          <p:cNvSpPr txBox="1"/>
          <p:nvPr/>
        </p:nvSpPr>
        <p:spPr>
          <a:xfrm>
            <a:off x="1240672" y="387325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les lettres de l’alphabet en  répétant la chanson 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71F4349-5F01-1925-768E-D8C46343D4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475554"/>
            <a:ext cx="6413606" cy="3678791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240671" y="829759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Ecoutez bien , soyez attentif.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5F0A81-DD0E-E463-8ACB-06B44101D78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0EF74-42B1-188A-E6E0-86CB8D93D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402F52-67B3-189F-CDEA-CC2347F1DB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A480A4-F83B-CACB-75CF-4EC2135B31F7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3358961-8753-E616-DFF1-DF76874AA0A3}"/>
              </a:ext>
            </a:extLst>
          </p:cNvPr>
          <p:cNvSpPr/>
          <p:nvPr/>
        </p:nvSpPr>
        <p:spPr>
          <a:xfrm>
            <a:off x="294163" y="330812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F6C3B3B-1376-B85D-8E16-F74A232FBCE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  <p:pic>
        <p:nvPicPr>
          <p:cNvPr id="5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66DE3671-021E-0148-BE1F-1092C3E72E8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95400" y="1512677"/>
            <a:ext cx="11049000" cy="75438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CC4F94C-C003-C3B3-50CA-7EAD925C9569}"/>
              </a:ext>
            </a:extLst>
          </p:cNvPr>
          <p:cNvSpPr txBox="1"/>
          <p:nvPr/>
        </p:nvSpPr>
        <p:spPr>
          <a:xfrm>
            <a:off x="1260764" y="576615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Diffusion automatique.</a:t>
            </a:r>
          </a:p>
        </p:txBody>
      </p:sp>
    </p:spTree>
    <p:extLst>
      <p:ext uri="{BB962C8B-B14F-4D97-AF65-F5344CB8AC3E}">
        <p14:creationId xmlns:p14="http://schemas.microsoft.com/office/powerpoint/2010/main" val="1059381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D581C-C5AE-14F8-29F5-449E2F8F9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4DB1EBB-5A3F-A380-0933-68276761DA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BC4D4B9-43CC-442C-BBB6-4171F8556D1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71C63B0-4639-371D-D66E-B0EECAC0CD58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93723BD-E239-3D9D-4E21-13B6D64448D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DC6EDEB-7334-B946-00A0-6C7B002D8AA1}"/>
              </a:ext>
            </a:extLst>
          </p:cNvPr>
          <p:cNvSpPr txBox="1"/>
          <p:nvPr/>
        </p:nvSpPr>
        <p:spPr>
          <a:xfrm>
            <a:off x="1240672" y="454445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la chanson une deuxième fois.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C3A6AFA-2C98-C082-EC0A-47CE869CC3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979693"/>
            <a:ext cx="6079034" cy="4985838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68377B8F-8978-A4B2-071A-55971E588EC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9449551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E681B-83C2-E576-3BFE-BC5735604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E4F3DF2-763D-B2E4-293A-F395A4E45D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FB9BB3B-F878-C018-4001-C3CD0F0CD3F5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9287980-093E-B96D-7765-CE78750D7119}"/>
              </a:ext>
            </a:extLst>
          </p:cNvPr>
          <p:cNvSpPr/>
          <p:nvPr/>
        </p:nvSpPr>
        <p:spPr>
          <a:xfrm>
            <a:off x="294163" y="330812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EBFD4F2-205C-84B9-D43D-9461465BF59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  <p:pic>
        <p:nvPicPr>
          <p:cNvPr id="5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6CA26A08-D94B-4136-F721-E064597EC89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95400" y="1512677"/>
            <a:ext cx="11049000" cy="75438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8D3CDD3-187E-EFB0-76FD-FF93DD91ECA7}"/>
              </a:ext>
            </a:extLst>
          </p:cNvPr>
          <p:cNvSpPr txBox="1"/>
          <p:nvPr/>
        </p:nvSpPr>
        <p:spPr>
          <a:xfrm>
            <a:off x="1260764" y="576615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Diffusion automatique.</a:t>
            </a:r>
          </a:p>
        </p:txBody>
      </p:sp>
    </p:spTree>
    <p:extLst>
      <p:ext uri="{BB962C8B-B14F-4D97-AF65-F5344CB8AC3E}">
        <p14:creationId xmlns:p14="http://schemas.microsoft.com/office/powerpoint/2010/main" val="57322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B4720-2C64-5974-2D65-08F6ECA89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BBCA6A-A89B-C9E0-A29E-B6EAA3734E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E7B60C3-B72B-080C-5FEE-A8D401D54B8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5CCC0BA-B065-46A8-AF28-038D834D027D}"/>
              </a:ext>
            </a:extLst>
          </p:cNvPr>
          <p:cNvSpPr/>
          <p:nvPr/>
        </p:nvSpPr>
        <p:spPr>
          <a:xfrm>
            <a:off x="285751" y="33923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9395DE-F41C-F2A2-3472-13359F7FEBE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B8AAEC3-0203-95BF-2715-62188F4BDA4E}"/>
              </a:ext>
            </a:extLst>
          </p:cNvPr>
          <p:cNvSpPr txBox="1"/>
          <p:nvPr/>
        </p:nvSpPr>
        <p:spPr>
          <a:xfrm>
            <a:off x="1256723" y="393304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reprendre la chanson en pointant les lettres, suivez bien.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1D39EBC-2A83-CCA4-1CC2-B0AADD8E3AE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4283320" y="4991100"/>
            <a:ext cx="5820147" cy="420813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5969044-CDF2-86F8-45EF-B28D01C498E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19600" y="2074512"/>
            <a:ext cx="5547588" cy="3068988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616C050F-6E70-4F89-B3FE-300F45EF039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7766067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46F63-67FA-67B2-C0C5-1B1C11FAE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8776CE-D77A-D508-5572-F1CDBA1D93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79D9CC-941B-9E57-645E-C5EE8AEF3EF7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B57CFF-7A93-D4F0-E594-6740FBED9AE4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56EE4B9-1BB0-8036-AD27-CED8E70DB920}"/>
              </a:ext>
            </a:extLst>
          </p:cNvPr>
          <p:cNvSpPr txBox="1"/>
          <p:nvPr/>
        </p:nvSpPr>
        <p:spPr>
          <a:xfrm>
            <a:off x="1240672" y="447199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chanter en pointant les lettres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36CDC8B-BC09-A728-9FD4-3C9C6D9A4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00" y="457280"/>
            <a:ext cx="1458437" cy="799939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9D72936C-8A5E-D798-8180-C9389135FF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D1785B-2B19-E439-2167-9CB2CDC92C4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4283320" y="4991100"/>
            <a:ext cx="5820147" cy="420813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A64BF7E-DF2D-9D8B-6C3D-C5DDA70B8CF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19600" y="2074512"/>
            <a:ext cx="5547588" cy="306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30089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 - 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3141094" y="4352899"/>
            <a:ext cx="7433812" cy="79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MA" sz="44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Les lettres:  l - j – f – v- c -m -n</a:t>
            </a:r>
            <a:endParaRPr lang="en-US" sz="44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6283036"/>
            <a:ext cx="3785406" cy="2562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60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138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3120266" y="4196255"/>
            <a:ext cx="7556088" cy="155787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Identifier, nommer, lire et écrire </a:t>
            </a:r>
            <a:r>
              <a:rPr lang="fr-FR" sz="4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les lettres: </a:t>
            </a:r>
          </a:p>
          <a:p>
            <a:pPr algn="ctr" defTabSz="685834">
              <a:spcAft>
                <a:spcPts val="900"/>
              </a:spcAft>
              <a:defRPr/>
            </a:pPr>
            <a:r>
              <a:rPr lang="fr-MA" sz="4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 - j - v – m</a:t>
            </a:r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- c- g- n</a:t>
            </a:r>
            <a:endParaRPr lang="fr-FR" sz="32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31298429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</a:p>
          <a:p>
            <a:pPr algn="ctr" defTabSz="685834"/>
            <a:r>
              <a:rPr lang="fr-MA" sz="6600" b="1" dirty="0">
                <a:solidFill>
                  <a:srgbClr val="FCBF18"/>
                </a:solidFill>
                <a:latin typeface="Dosis" pitchFamily="2" charset="0"/>
              </a:rPr>
              <a:t>                 </a:t>
            </a:r>
            <a:r>
              <a:rPr lang="fr-MA" sz="9600" b="1" dirty="0">
                <a:solidFill>
                  <a:srgbClr val="FCBF18"/>
                </a:solidFill>
                <a:latin typeface="Dosis" pitchFamily="2" charset="0"/>
              </a:rPr>
              <a:t>j - l  - v  - c  </a:t>
            </a:r>
          </a:p>
          <a:p>
            <a:pPr algn="ctr" defTabSz="685834"/>
            <a:r>
              <a:rPr lang="fr-MA" sz="9600" b="1" dirty="0">
                <a:solidFill>
                  <a:srgbClr val="FCBF18"/>
                </a:solidFill>
                <a:latin typeface="Dosis" pitchFamily="2" charset="0"/>
              </a:rPr>
              <a:t>            m- n- g </a:t>
            </a:r>
            <a:endParaRPr lang="en-US" sz="66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3915147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207501" y="386362"/>
            <a:ext cx="103583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lire et à écrire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les lettres: </a:t>
            </a:r>
            <a:r>
              <a:rPr lang="fr-MA" sz="225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j ,l, v, c, m ,n ,g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984A69-BF03-B94A-184A-7FAFEB8D152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4DBB328D-A736-A0F8-1519-C0394C41E01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8377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534494" y="892864"/>
            <a:ext cx="1141950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j minuscule . Elle fait le son « j ». Lisons ensemble: j , « j »Qui veut lire j « j » . 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E1C43FF-C8D5-2CE0-0285-A0A7DDF573E0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j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34739984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J majuscule . Elle fait le son « j ». Qui veut lire j « j » . 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C0C71BD-E356-1353-29AE-B5B3461F0799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J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15434559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DB647A2-26FE-9728-E912-079FA0F9E078}"/>
              </a:ext>
            </a:extLst>
          </p:cNvPr>
          <p:cNvSpPr txBox="1"/>
          <p:nvPr/>
        </p:nvSpPr>
        <p:spPr>
          <a:xfrm>
            <a:off x="1534494" y="892864"/>
            <a:ext cx="1061514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 majuscule j minuscule . Elles font le son « j ». Qui veut lire:  j, J « j » . 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075CC9E-963E-822C-1FE5-F6BC62554AB1}"/>
              </a:ext>
            </a:extLst>
          </p:cNvPr>
          <p:cNvSpPr txBox="1"/>
          <p:nvPr/>
        </p:nvSpPr>
        <p:spPr>
          <a:xfrm>
            <a:off x="3056688" y="2566528"/>
            <a:ext cx="8373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j   </a:t>
            </a:r>
            <a:r>
              <a:rPr lang="fr-MA" sz="28700" b="1" dirty="0" err="1">
                <a:solidFill>
                  <a:srgbClr val="106585"/>
                </a:solidFill>
              </a:rPr>
              <a:t>J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21520663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53F64-D25D-51D0-990A-26033F137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4C88F2-2CCD-641A-96A8-62F02DF80E5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2EF680-D298-1363-9E90-236E6BAFBFC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4081C4-AF28-BAFB-A86B-7BDA373B32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85BF173-EEE8-1FC5-5D48-6C1462A38C4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0882FDC-A672-D91E-0F37-66F43F0248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5265C14-F3B6-D136-1108-E527AC1FC3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284ED75-AE80-F39A-C7E6-44313FDC62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2A67FED-D627-5CEC-D8B1-0F64E03E3EE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FC81255-18B0-30C7-8A1B-41D88A1598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C2E591-2C32-702F-6E6A-60A354B433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4A24362-A955-AD0C-7B17-8CF1AC91D6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5A811C-67D9-362D-EA87-EFE857214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327D49A-B9B7-6439-A10C-B6FC857D13B7}"/>
              </a:ext>
            </a:extLst>
          </p:cNvPr>
          <p:cNvSpPr txBox="1"/>
          <p:nvPr/>
        </p:nvSpPr>
        <p:spPr>
          <a:xfrm>
            <a:off x="1488576" y="754340"/>
            <a:ext cx="1061514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jupe », je vois la lettre jet j’entends le son « j» . Lisons ensemble: «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ju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«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pe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 «jupe 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E4EFC62-2F66-4447-5970-82859EE473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223723" y="3687783"/>
            <a:ext cx="70104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j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up</a:t>
            </a:r>
            <a:r>
              <a:rPr lang="fr-FR" sz="16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7AD8D48-338A-F06D-F725-A065EE8C69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5471" y="3443414"/>
            <a:ext cx="3672187" cy="313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2411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043B7-D2D9-A32C-242C-2B3993FF6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F924F-F6F5-83AD-2E8E-242898B8E03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25F6FE0-75D4-EDC2-B775-837BCB00B7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5B027A-036C-064E-C672-1F05629112E6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040EC3A-4B2B-45AA-EB0A-E7E2AF96FB7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8FF605-A388-E4D8-6B94-F6157B234DC9}"/>
              </a:ext>
            </a:extLst>
          </p:cNvPr>
          <p:cNvSpPr txBox="1"/>
          <p:nvPr/>
        </p:nvSpPr>
        <p:spPr>
          <a:xfrm>
            <a:off x="4593082" y="1665625"/>
            <a:ext cx="452983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 </a:t>
            </a:r>
            <a:r>
              <a:rPr lang="pt-BR" sz="44600" b="1" dirty="0">
                <a:solidFill>
                  <a:srgbClr val="106585"/>
                </a:solidFill>
                <a:latin typeface="Dosis"/>
              </a:rPr>
              <a:t>f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AF4B9A8-87B3-FD27-843E-2CC609B7454E}"/>
              </a:ext>
            </a:extLst>
          </p:cNvPr>
          <p:cNvSpPr txBox="1"/>
          <p:nvPr/>
        </p:nvSpPr>
        <p:spPr>
          <a:xfrm>
            <a:off x="1162025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f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f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f ». Encore une fois «f».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f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4182A7E-2876-5606-5C6D-27B265E1B02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0649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200" dirty="0">
                <a:latin typeface="Dosis" pitchFamily="2" charset="0"/>
              </a:rPr>
              <a:t>écrire son prénom </a:t>
            </a:r>
            <a:endParaRPr lang="fr-FR" sz="4200" b="1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Jupe – fleur – vélo –moto – livre – gomme- nez- cartable 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FR" sz="3200" dirty="0">
                <a:latin typeface="Dosis" pitchFamily="2" charset="0"/>
              </a:rPr>
              <a:t>j  , f ,v , l, c , m, n ; g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FR" sz="3200" dirty="0">
                <a:latin typeface="Dosis" pitchFamily="2" charset="0"/>
              </a:rPr>
              <a:t>j  , f ,v , l, c , m , n , g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FE14D-242B-BC65-50BD-7A001399F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7EFAFA-F4B6-49DA-3C57-4161C5FE9D2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93B4C6B-836D-7E19-F700-829DEC1BCE5D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34">
              <a:defRPr/>
            </a:pP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1C7A16D-11ED-6834-2803-C33B2776207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050DC02-CAA2-A73B-2D85-B18D170B029A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987B09D-D754-8189-D2F5-CBB1251AB691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E284367-8D28-20EC-E627-45DBFA75AE34}"/>
              </a:ext>
            </a:extLst>
          </p:cNvPr>
          <p:cNvSpPr txBox="1"/>
          <p:nvPr/>
        </p:nvSpPr>
        <p:spPr>
          <a:xfrm>
            <a:off x="1162025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F majuscule . Elle fait le son « f 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f ». Encore une fois « f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f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1F76F8D-FAB9-701B-A9D6-D779C5E53DEF}"/>
              </a:ext>
            </a:extLst>
          </p:cNvPr>
          <p:cNvSpPr txBox="1"/>
          <p:nvPr/>
        </p:nvSpPr>
        <p:spPr>
          <a:xfrm>
            <a:off x="3962400" y="1665625"/>
            <a:ext cx="452983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 </a:t>
            </a:r>
            <a:r>
              <a:rPr lang="pt-BR" sz="44600" b="1" kern="0" spc="480" dirty="0">
                <a:solidFill>
                  <a:srgbClr val="106585"/>
                </a:solidFill>
                <a:latin typeface="Dosis"/>
              </a:rPr>
              <a:t>F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05351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CC6D1-BB7D-D76E-3F68-A7A0F2A0B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D39B06-89E8-7FAD-2952-31A0FD8CA73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CABDC9-8D42-5644-8DC1-C8CDE30F2D16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34">
              <a:defRPr/>
            </a:pPr>
            <a:endParaRPr lang="fr-MA" sz="2000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72A7F42-2BB2-760B-6D3A-CD87AECE5B4D}"/>
              </a:ext>
            </a:extLst>
          </p:cNvPr>
          <p:cNvSpPr txBox="1"/>
          <p:nvPr/>
        </p:nvSpPr>
        <p:spPr>
          <a:xfrm>
            <a:off x="2581622" y="2889036"/>
            <a:ext cx="3505200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711C774-0D19-13D9-32AE-B1D6F025EF3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E54131F-8798-8A8B-F39D-AA89055A8B4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4C936A24-CB7E-74FD-1A1E-3C8EBDA6730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5B9AE03-9E5B-6C02-9E6A-4EBFCD63AC3D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f minuscule- F majuscule Qui veut lire ? </a:t>
            </a:r>
          </a:p>
          <a:p>
            <a:pPr lvl="0" defTabSz="1028675">
              <a:spcAft>
                <a:spcPts val="300"/>
              </a:spcAft>
              <a:defRPr/>
            </a:pP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5A5991F-83A3-E3CF-F47A-22A274C041FD}"/>
              </a:ext>
            </a:extLst>
          </p:cNvPr>
          <p:cNvSpPr txBox="1"/>
          <p:nvPr/>
        </p:nvSpPr>
        <p:spPr>
          <a:xfrm>
            <a:off x="2345157" y="1556510"/>
            <a:ext cx="452983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 </a:t>
            </a:r>
            <a:r>
              <a:rPr lang="pt-BR" sz="44600" b="1" dirty="0">
                <a:solidFill>
                  <a:srgbClr val="106585"/>
                </a:solidFill>
                <a:latin typeface="Dosis"/>
              </a:rPr>
              <a:t>f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C569D30-5829-5FF3-37D0-4FECF963FB44}"/>
              </a:ext>
            </a:extLst>
          </p:cNvPr>
          <p:cNvSpPr txBox="1"/>
          <p:nvPr/>
        </p:nvSpPr>
        <p:spPr>
          <a:xfrm>
            <a:off x="6704909" y="1556510"/>
            <a:ext cx="452983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 </a:t>
            </a:r>
            <a:r>
              <a:rPr lang="pt-BR" sz="44600" b="1" dirty="0">
                <a:solidFill>
                  <a:srgbClr val="106585"/>
                </a:solidFill>
                <a:latin typeface="Dosis"/>
              </a:rPr>
              <a:t>F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97864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13F01-5BD7-F88E-C9CA-5043BDF37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100DD9-8CDF-5AC7-26D1-F31D76E944B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4EA2E10-94A9-7473-2B06-639B914E14FF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60463D5-84B0-3E4D-A4CF-6C435085BAE6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6500625-E691-BAEA-FB6B-B0F97F4C1C4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60DC68A-2621-3BAE-439C-5F82F99F6D2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19200" y="3237463"/>
            <a:ext cx="815831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99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f</a:t>
            </a:r>
            <a:r>
              <a:rPr lang="fr-FR" sz="19900" b="1" dirty="0">
                <a:solidFill>
                  <a:srgbClr val="106585"/>
                </a:solidFill>
                <a:latin typeface="Dosis" pitchFamily="2" charset="0"/>
              </a:rPr>
              <a:t>leur</a:t>
            </a:r>
            <a:endParaRPr kumimoji="0" lang="fr-FR" sz="199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CCF1F5E-0258-FE74-F0DC-0540288B764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5F4AD80-9AC2-895B-EE10-A6604407792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0384B07-7E0E-4A59-69B7-DAC7B6949EB0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«fleur», je vois la lettre f et j’entends le son   « f ». fleur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f.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5330B4A-32C0-431B-9565-A49C9460CA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70363" y="2920209"/>
            <a:ext cx="2172151" cy="351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9195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F4710-E873-856F-CBE4-EB775C114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46C281-2BE9-5AA5-36A6-3D9BB549B9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9D2A0-567A-2B7E-6201-AE1591EB9053}"/>
              </a:ext>
            </a:extLst>
          </p:cNvPr>
          <p:cNvSpPr/>
          <p:nvPr/>
        </p:nvSpPr>
        <p:spPr>
          <a:xfrm>
            <a:off x="275854" y="4191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E276E8-5789-BB16-07D3-1D2D78212780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D987605-7A72-3700-83E9-B8FA3A44E02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CB466EB-5829-4121-178E-32653CE7B6A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F86D2E-8EC4-E2C9-EF30-984B7FB01931}"/>
              </a:ext>
            </a:extLst>
          </p:cNvPr>
          <p:cNvSpPr txBox="1"/>
          <p:nvPr/>
        </p:nvSpPr>
        <p:spPr>
          <a:xfrm>
            <a:off x="1207501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v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v»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v ». Encore une fois « v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v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EB3E42-BBC8-B1FF-76C4-637CBD3CD5E0}"/>
              </a:ext>
            </a:extLst>
          </p:cNvPr>
          <p:cNvSpPr txBox="1"/>
          <p:nvPr/>
        </p:nvSpPr>
        <p:spPr>
          <a:xfrm>
            <a:off x="5105400" y="1769150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600" b="1" dirty="0">
                <a:solidFill>
                  <a:srgbClr val="106585"/>
                </a:solidFill>
                <a:latin typeface="Dosis" panose="02010703020202060003" pitchFamily="2" charset="0"/>
              </a:rPr>
              <a:t>v</a:t>
            </a:r>
            <a:endParaRPr lang="fr-MA" sz="44600" dirty="0"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44029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ED499-C13A-B56B-A05F-60C12D2ED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D29F56-FBB4-6439-D34A-2FD3C8C713C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5193D68-429E-8796-7472-EA844D15CEC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BB986CE-2062-DDEE-520F-26479F17B76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3BFEC4C-3ED5-AAC2-E649-6DF457B35295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51A5FC30-1855-9A04-8CC4-F70C530183C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688EF6-6C2D-A6AA-E7E8-54B7F821AE82}"/>
              </a:ext>
            </a:extLst>
          </p:cNvPr>
          <p:cNvSpPr txBox="1"/>
          <p:nvPr/>
        </p:nvSpPr>
        <p:spPr>
          <a:xfrm>
            <a:off x="1154930" y="438502"/>
            <a:ext cx="11516975" cy="839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v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majuscule . Elle fait le son «v».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v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Encore une fois 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v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v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4F616A5-A04F-FE39-E4D8-B1FDA07EA77D}"/>
              </a:ext>
            </a:extLst>
          </p:cNvPr>
          <p:cNvSpPr txBox="1"/>
          <p:nvPr/>
        </p:nvSpPr>
        <p:spPr>
          <a:xfrm>
            <a:off x="5105400" y="980822"/>
            <a:ext cx="3505200" cy="832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53500" b="1" dirty="0">
                <a:solidFill>
                  <a:srgbClr val="106585"/>
                </a:solidFill>
                <a:cs typeface="Times New Roman" panose="02020603050405020304" pitchFamily="18" charset="0"/>
              </a:rPr>
              <a:t>v</a:t>
            </a:r>
            <a:endParaRPr lang="fr-MA" sz="44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11771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0A53B-8DC0-057C-7858-8AB23CF04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7D411E-1C1D-4094-0E5B-9AC2D67A2A2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6D36826-DD07-2C2C-CC58-337A2E2AC90B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455913F-FA2C-4C60-44BB-4F8A6D78F0EB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379F578-73A5-63CB-A6EA-66F07070C80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D6EF96B-A8B0-68E2-5439-09234646204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519D7800-55B8-ABBF-D14D-1B3BE9565E4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589DDBF-DC0F-E91B-38D1-C59D4CACF2CE}"/>
              </a:ext>
            </a:extLst>
          </p:cNvPr>
          <p:cNvSpPr txBox="1"/>
          <p:nvPr/>
        </p:nvSpPr>
        <p:spPr>
          <a:xfrm>
            <a:off x="1162025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v minuscule - </a:t>
            </a:r>
            <a:r>
              <a:rPr lang="fr-FR" sz="2250" b="1" dirty="0">
                <a:solidFill>
                  <a:srgbClr val="A6A6A6"/>
                </a:solidFill>
                <a:latin typeface="Algerian" panose="04020705040A02060702" pitchFamily="82" charset="0"/>
              </a:rPr>
              <a:t>V 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0F57E54-E0CD-A6F9-F457-92CD59463C1D}"/>
              </a:ext>
            </a:extLst>
          </p:cNvPr>
          <p:cNvSpPr txBox="1"/>
          <p:nvPr/>
        </p:nvSpPr>
        <p:spPr>
          <a:xfrm>
            <a:off x="1905000" y="1463930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600" b="1" dirty="0">
                <a:solidFill>
                  <a:srgbClr val="106585"/>
                </a:solidFill>
                <a:latin typeface="Dosis" panose="02010703020202060003" pitchFamily="2" charset="0"/>
              </a:rPr>
              <a:t>v</a:t>
            </a:r>
            <a:endParaRPr lang="fr-MA" sz="44600" dirty="0">
              <a:latin typeface="Dosis" panose="02010703020202060003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6D1DE87-EA21-A0A6-EB28-371912A77312}"/>
              </a:ext>
            </a:extLst>
          </p:cNvPr>
          <p:cNvSpPr txBox="1"/>
          <p:nvPr/>
        </p:nvSpPr>
        <p:spPr>
          <a:xfrm>
            <a:off x="7784353" y="779127"/>
            <a:ext cx="3505200" cy="832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53500" b="1" dirty="0">
                <a:solidFill>
                  <a:srgbClr val="106585"/>
                </a:solidFill>
                <a:cs typeface="Times New Roman" panose="02020603050405020304" pitchFamily="18" charset="0"/>
              </a:rPr>
              <a:t>V</a:t>
            </a:r>
            <a:endParaRPr lang="fr-MA" sz="44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10041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CCD85-3F59-B82A-788E-B09706AC0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6BA7DF-C571-AB74-8E48-D02C53E25E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1C74D90-F495-A79D-FFD2-2E3F267D8236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BA95E11-7CE5-6EB5-1212-ED86A884AA7B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B0D1037-3CFA-E56B-E9AA-FD3D42AFCB8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855FD09-C25E-E27F-BEBD-00F4096AB87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0" y="3820060"/>
            <a:ext cx="70614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FC000"/>
                </a:solidFill>
                <a:latin typeface="Dosis" pitchFamily="2" charset="0"/>
              </a:rPr>
              <a:t>v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élo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07D45E6-D593-7AC3-D8C4-ADE5030B602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357EFD7-A485-89E7-9C90-F84BDAF7DD26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3C39F8C-1C41-526A-AAED-ED35AFF5A274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vélo », je vois la lettre d et j’entends le son   « v».   vé - lo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v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ACE237E-FC71-28A8-2377-5DD019E069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7230" y="3433264"/>
            <a:ext cx="4586540" cy="342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93561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13188-C650-21E1-53BE-C84FC4B48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58DCD26-6197-CB1B-FC9B-9F499816B55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775A0A7-9DD6-B659-3597-A21F50DAF093}"/>
              </a:ext>
            </a:extLst>
          </p:cNvPr>
          <p:cNvSpPr/>
          <p:nvPr/>
        </p:nvSpPr>
        <p:spPr>
          <a:xfrm>
            <a:off x="275854" y="4191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BBD4B3B-5F41-0A63-7BD5-FE34A312727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1740D43-BEC2-2607-7929-D2FD82E51B1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DA20AB36-B6E7-D3AC-EE1B-BD7459C4964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A628F06-1A18-8A8B-F298-EC284B0C3E2C}"/>
              </a:ext>
            </a:extLst>
          </p:cNvPr>
          <p:cNvSpPr txBox="1"/>
          <p:nvPr/>
        </p:nvSpPr>
        <p:spPr>
          <a:xfrm>
            <a:off x="1207501" y="429443"/>
            <a:ext cx="11099623" cy="839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c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k» et « s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 c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s» c « k ». Encore une fois « c ». Qui veut lire « c »?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40532E5-D366-9632-11AA-DB1BB457A705}"/>
              </a:ext>
            </a:extLst>
          </p:cNvPr>
          <p:cNvSpPr txBox="1"/>
          <p:nvPr/>
        </p:nvSpPr>
        <p:spPr>
          <a:xfrm>
            <a:off x="5105400" y="1665625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600" b="1" dirty="0">
                <a:solidFill>
                  <a:srgbClr val="106585"/>
                </a:solidFill>
                <a:latin typeface="Dosis" panose="02010703020202060003" pitchFamily="2" charset="0"/>
              </a:rPr>
              <a:t>c</a:t>
            </a:r>
            <a:endParaRPr lang="fr-MA" sz="44600" dirty="0"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12780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52015-60F7-D6D1-3DA0-F3F44CD99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DAE7FB-09C4-0856-9283-623313AF41C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C1FC3AB-DD86-5903-20D7-7D2720257AF8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EC1260F-F5BD-EBE8-5161-038A5C98FA4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E449EB3-E196-C43F-CDA6-CB2C125B34B2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8A002DC8-50E6-795B-7C75-57DF549FC8A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AC2041-088F-8289-9B88-82A426F482AF}"/>
              </a:ext>
            </a:extLst>
          </p:cNvPr>
          <p:cNvSpPr txBox="1"/>
          <p:nvPr/>
        </p:nvSpPr>
        <p:spPr>
          <a:xfrm>
            <a:off x="1154930" y="438502"/>
            <a:ext cx="11516975" cy="834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c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majuscule . Elle fait le son «k» et « s 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 c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c  « s ». Encore une fois Qui veut lire 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4C618E3-3AA6-9125-8E75-82EE48E6A85B}"/>
              </a:ext>
            </a:extLst>
          </p:cNvPr>
          <p:cNvSpPr txBox="1"/>
          <p:nvPr/>
        </p:nvSpPr>
        <p:spPr>
          <a:xfrm>
            <a:off x="5105400" y="980822"/>
            <a:ext cx="3505200" cy="832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53500" b="1" dirty="0">
                <a:solidFill>
                  <a:srgbClr val="106585"/>
                </a:solidFill>
                <a:cs typeface="Times New Roman" panose="02020603050405020304" pitchFamily="18" charset="0"/>
              </a:rPr>
              <a:t>C</a:t>
            </a:r>
            <a:endParaRPr lang="fr-MA" sz="44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20814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C4555-196A-C384-70E4-B04758EF6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5429ED-9776-C66A-5ABD-77EB10F996B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122512-1D04-5A4E-23D4-C265DF8A89C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02068FC-0495-EAA4-9BDD-36FE063D446A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1034F6E-07D4-B072-875C-68747C40B0E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3A9CE2C-1DB0-8814-6342-AC3AE62D56E0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1887FA80-7D5D-C65F-5D10-BF47A789188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3C642F5-1145-C10C-3841-886405A5ADBE}"/>
              </a:ext>
            </a:extLst>
          </p:cNvPr>
          <p:cNvSpPr txBox="1"/>
          <p:nvPr/>
        </p:nvSpPr>
        <p:spPr>
          <a:xfrm>
            <a:off x="1162025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 minuscule - </a:t>
            </a:r>
            <a:r>
              <a:rPr lang="fr-FR" sz="2250" b="1" dirty="0">
                <a:solidFill>
                  <a:srgbClr val="A6A6A6"/>
                </a:solidFill>
                <a:latin typeface="Algerian" panose="04020705040A02060702" pitchFamily="82" charset="0"/>
              </a:rPr>
              <a:t>c 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60EE73-B51E-31F1-C125-B223F9422352}"/>
              </a:ext>
            </a:extLst>
          </p:cNvPr>
          <p:cNvSpPr txBox="1"/>
          <p:nvPr/>
        </p:nvSpPr>
        <p:spPr>
          <a:xfrm>
            <a:off x="1905000" y="1463930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600" b="1" dirty="0">
                <a:solidFill>
                  <a:srgbClr val="106585"/>
                </a:solidFill>
                <a:latin typeface="Dosis" panose="02010703020202060003" pitchFamily="2" charset="0"/>
              </a:rPr>
              <a:t>c</a:t>
            </a:r>
            <a:endParaRPr lang="fr-MA" sz="44600" dirty="0">
              <a:latin typeface="Dosis" panose="02010703020202060003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239F1D2-D4E7-2BB7-50A5-94F9237991D6}"/>
              </a:ext>
            </a:extLst>
          </p:cNvPr>
          <p:cNvSpPr txBox="1"/>
          <p:nvPr/>
        </p:nvSpPr>
        <p:spPr>
          <a:xfrm>
            <a:off x="7784353" y="779127"/>
            <a:ext cx="3505200" cy="832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3500" b="1" dirty="0">
                <a:solidFill>
                  <a:srgbClr val="106585"/>
                </a:solidFill>
                <a:cs typeface="Times New Roman" panose="02020603050405020304" pitchFamily="18" charset="0"/>
              </a:rPr>
              <a:t>C</a:t>
            </a:r>
            <a:endParaRPr lang="fr-MA" sz="44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386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EC771-7782-BDB8-8E78-6CC7151FF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758DE7-7C39-F42E-D14F-FFCB6B14A1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475839-7AC8-CD54-E1BF-035F9948D5A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6BAB95B-436C-C9BD-39BC-0A1A7CDDFD49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6D2F188-82DD-F151-C96D-50CDE4B2B35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4F8311C-E450-87D9-93C3-C5992B2D2A0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0" y="3820060"/>
            <a:ext cx="76200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artable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A7DA8D2-47CE-0C23-5E2E-80F3BAEFA748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1EEE2ACC-E265-5C89-FC7B-2E3C67D2AF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3561D1F-D9E2-6F2E-BD7D-E7255DFF3DF3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cartable », je vois la lettre c et j’entends le son   « k».   car – ta-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ble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c.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AC5722B-5B16-7E0D-FBA3-F849ACF1C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4521" y="3152204"/>
            <a:ext cx="2553272" cy="317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6376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81D9B-3F62-C0A6-29B5-3A021B0DD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53F249-F4A3-821B-662A-88894C3E628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D4067E3-115E-BA65-1950-ABEF92140A5B}"/>
              </a:ext>
            </a:extLst>
          </p:cNvPr>
          <p:cNvSpPr/>
          <p:nvPr/>
        </p:nvSpPr>
        <p:spPr>
          <a:xfrm>
            <a:off x="275854" y="4191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BEEFFEB-5914-73F1-0696-F55CCD0AB45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670580D-DFCE-AA41-DADB-A6B19D67EB2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E9F6C01-4C42-2EBE-AAF9-8E807EF6144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7144E85-6E28-130D-C29A-A94B672734B6}"/>
              </a:ext>
            </a:extLst>
          </p:cNvPr>
          <p:cNvSpPr txBox="1"/>
          <p:nvPr/>
        </p:nvSpPr>
        <p:spPr>
          <a:xfrm>
            <a:off x="1207501" y="429443"/>
            <a:ext cx="11992370" cy="839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m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m» m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 m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m» m. Encore une fois « m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m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3851794-EFB5-589C-D9EC-AD4E8B550F44}"/>
              </a:ext>
            </a:extLst>
          </p:cNvPr>
          <p:cNvSpPr txBox="1"/>
          <p:nvPr/>
        </p:nvSpPr>
        <p:spPr>
          <a:xfrm>
            <a:off x="5105400" y="1665625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600" b="1" dirty="0">
                <a:solidFill>
                  <a:srgbClr val="106585"/>
                </a:solidFill>
                <a:latin typeface="Dosis" panose="02010703020202060003" pitchFamily="2" charset="0"/>
              </a:rPr>
              <a:t>m</a:t>
            </a:r>
            <a:endParaRPr lang="fr-MA" sz="44600" dirty="0"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41514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2CCC7-1558-2685-B6D7-0AFF0E65A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1CBD08C-870B-CD5B-A7D9-B137B50C751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9FF7F9B-4DC2-9F7D-3DF7-67E92657553C}"/>
              </a:ext>
            </a:extLst>
          </p:cNvPr>
          <p:cNvSpPr/>
          <p:nvPr/>
        </p:nvSpPr>
        <p:spPr>
          <a:xfrm>
            <a:off x="292847" y="5562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697EE7E-DB9B-A834-3469-6C8F5B1232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71D024-4B7A-6C9C-95B3-95662BB18B8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0C0282A-3004-62F9-5B55-12F3FF6B1316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AE1CF0E-F2C5-2B0C-CC5F-37AE765029CB}"/>
              </a:ext>
            </a:extLst>
          </p:cNvPr>
          <p:cNvSpPr txBox="1"/>
          <p:nvPr/>
        </p:nvSpPr>
        <p:spPr>
          <a:xfrm>
            <a:off x="1154930" y="438502"/>
            <a:ext cx="11516975" cy="834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m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majuscule . Elle fait le son «m» 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 m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Encore une fois Qui veut lire «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F0812DE-BB2C-B3F9-3C74-701DE431D56D}"/>
              </a:ext>
            </a:extLst>
          </p:cNvPr>
          <p:cNvSpPr txBox="1"/>
          <p:nvPr/>
        </p:nvSpPr>
        <p:spPr>
          <a:xfrm>
            <a:off x="5105400" y="980822"/>
            <a:ext cx="3505200" cy="832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53500" b="1" dirty="0">
                <a:solidFill>
                  <a:srgbClr val="106585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M</a:t>
            </a:r>
            <a:endParaRPr lang="fr-MA" sz="44600" b="1" dirty="0"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53428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9E055-9874-974F-0F03-AB567B610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2E92B67-E47C-37F5-0E63-E8B66C7BA8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31D9CF2-BDDC-AE49-4E51-E27B0E837485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72874FE-83C6-D9BA-3413-9A64D4DBD508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3E02EB6-2769-059C-E8E8-56B5C41354E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00F7EDE-B4D9-331D-D3E0-DB5B5716034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E5FF43B3-F970-6CCE-947E-B068F4FE079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DA46DA7-1E81-5209-08B6-595C7B692239}"/>
              </a:ext>
            </a:extLst>
          </p:cNvPr>
          <p:cNvSpPr txBox="1"/>
          <p:nvPr/>
        </p:nvSpPr>
        <p:spPr>
          <a:xfrm>
            <a:off x="1162025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m minuscule - </a:t>
            </a:r>
            <a:r>
              <a:rPr lang="fr-FR" sz="2250" b="1" dirty="0">
                <a:solidFill>
                  <a:srgbClr val="A6A6A6"/>
                </a:solidFill>
                <a:latin typeface="Algerian" panose="04020705040A02060702" pitchFamily="82" charset="0"/>
              </a:rPr>
              <a:t>m 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C909A8A-0780-0571-5C43-8FD56181545E}"/>
              </a:ext>
            </a:extLst>
          </p:cNvPr>
          <p:cNvSpPr txBox="1"/>
          <p:nvPr/>
        </p:nvSpPr>
        <p:spPr>
          <a:xfrm>
            <a:off x="1905000" y="1463930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600" b="1" dirty="0">
                <a:solidFill>
                  <a:srgbClr val="106585"/>
                </a:solidFill>
                <a:latin typeface="Dosis" panose="02010703020202060003" pitchFamily="2" charset="0"/>
              </a:rPr>
              <a:t>m</a:t>
            </a:r>
            <a:endParaRPr lang="fr-MA" sz="44600" dirty="0">
              <a:latin typeface="Dosis" panose="02010703020202060003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A85830C-3F1A-D72D-97C7-E85029A20CA9}"/>
              </a:ext>
            </a:extLst>
          </p:cNvPr>
          <p:cNvSpPr txBox="1"/>
          <p:nvPr/>
        </p:nvSpPr>
        <p:spPr>
          <a:xfrm>
            <a:off x="7784353" y="779127"/>
            <a:ext cx="3505200" cy="832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3500" b="1" dirty="0">
                <a:solidFill>
                  <a:srgbClr val="106585"/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M</a:t>
            </a:r>
            <a:endParaRPr lang="fr-MA" sz="44600" b="1" dirty="0"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79349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ECEC3-0BF6-55AA-7B43-D2C9C493F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96EE5B-6DFA-9BEA-532B-09BAA5D37BA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2A1EE77-FBEF-E3B6-80CF-79829A2EF0C6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867B6E7-9D0F-1B35-56AB-DDA3E8BE059C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86AE2C7-C3E8-8BEA-5721-D1668B27D7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4DAA490-048B-C881-ECEB-DDDD8369CF1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0" y="3820060"/>
            <a:ext cx="76200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FC000"/>
                </a:solidFill>
                <a:latin typeface="Dosis" pitchFamily="2" charset="0"/>
              </a:rPr>
              <a:t>m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oto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3634412-7721-A6C8-EEC5-78CFF704CD52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C0E73AC-AAEA-71A9-F896-9B2678F354F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4153B38-FA8E-8609-EFDB-EFF37A789B4F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moto », je vois la lettre m et j’entends le son  « m».   mo – to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m.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9B75AA1-0122-71A2-39A6-2C92BD5BE3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574" y="3988750"/>
            <a:ext cx="3767301" cy="250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08978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5FFB0-6BE4-4350-A6D5-3B3A832C1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E9F10CC-CAF4-C5AD-A9F1-9E1727C1AC4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3A46BB4-C1A5-BE93-05C9-C663F3BB3935}"/>
              </a:ext>
            </a:extLst>
          </p:cNvPr>
          <p:cNvSpPr/>
          <p:nvPr/>
        </p:nvSpPr>
        <p:spPr>
          <a:xfrm>
            <a:off x="275854" y="4191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8040AA6-FED1-88B7-F277-0CD198547310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DA0C13-FBED-CD65-8E95-B3F103AA61B1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D6F25716-86D1-0E1D-72E3-F16CE27E4CE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F662E3B-9CE4-7ACB-C496-B0A323DAEB7D}"/>
              </a:ext>
            </a:extLst>
          </p:cNvPr>
          <p:cNvSpPr txBox="1"/>
          <p:nvPr/>
        </p:nvSpPr>
        <p:spPr>
          <a:xfrm>
            <a:off x="1207501" y="429443"/>
            <a:ext cx="11992370" cy="839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n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n»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 n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n» m. Encore une fois « n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n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4E75B1E-BD93-12E5-6AC7-308F820F167B}"/>
              </a:ext>
            </a:extLst>
          </p:cNvPr>
          <p:cNvSpPr txBox="1"/>
          <p:nvPr/>
        </p:nvSpPr>
        <p:spPr>
          <a:xfrm>
            <a:off x="5105400" y="1665625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600" b="1" dirty="0">
                <a:solidFill>
                  <a:srgbClr val="106585"/>
                </a:solidFill>
                <a:latin typeface="Dosis" panose="02010703020202060003" pitchFamily="2" charset="0"/>
              </a:rPr>
              <a:t>n</a:t>
            </a:r>
            <a:endParaRPr lang="fr-MA" sz="44600" dirty="0"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14371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D9ED8-DEA6-84C5-192A-A11D779FE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14418A-1D92-7884-A9AC-8BA49AFF7EA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34528BA-612A-911D-A20A-291999782E2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A1D0CE8-3F34-0265-ED88-18CC2C9EEC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B471BA-238D-F5D2-E6A2-5097B80AB14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0E2FF9A-B585-40D2-DCDC-627E2248936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A13F21A-5464-19FB-18A2-681592B7AF94}"/>
              </a:ext>
            </a:extLst>
          </p:cNvPr>
          <p:cNvSpPr txBox="1"/>
          <p:nvPr/>
        </p:nvSpPr>
        <p:spPr>
          <a:xfrm>
            <a:off x="1154930" y="438502"/>
            <a:ext cx="11516975" cy="834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majuscule . Elle fait le son «n».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 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Encore une fois Qui veut lire 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1EA2D06-244D-102A-7168-924A3BE71F1D}"/>
              </a:ext>
            </a:extLst>
          </p:cNvPr>
          <p:cNvSpPr txBox="1"/>
          <p:nvPr/>
        </p:nvSpPr>
        <p:spPr>
          <a:xfrm>
            <a:off x="5105400" y="980822"/>
            <a:ext cx="3505200" cy="832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53500" b="1" dirty="0">
                <a:solidFill>
                  <a:srgbClr val="106585"/>
                </a:solidFill>
                <a:cs typeface="Times New Roman" panose="02020603050405020304" pitchFamily="18" charset="0"/>
              </a:rPr>
              <a:t>N</a:t>
            </a:r>
            <a:endParaRPr lang="fr-MA" sz="44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69466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2F8AE-99C4-D035-66F5-572C1E1A5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90396D3-B889-AFD1-5B89-17A20E16F7C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CB2B661-D405-3DC1-8AEB-3A86A3A2CD6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7E1FDA3-4077-582B-14CB-B86F73287226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9C68309-7C65-3F9B-1E3B-7227E40578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3116A61-6246-71B8-76E0-347057790525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0BD8F9A5-1E02-C9B2-C1D3-79142BA80E8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0370D19-E876-DA66-6399-3F03BF80ECCC}"/>
              </a:ext>
            </a:extLst>
          </p:cNvPr>
          <p:cNvSpPr txBox="1"/>
          <p:nvPr/>
        </p:nvSpPr>
        <p:spPr>
          <a:xfrm>
            <a:off x="1162025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n minuscule - </a:t>
            </a:r>
            <a:r>
              <a:rPr lang="fr-FR" sz="2250" b="1" dirty="0">
                <a:solidFill>
                  <a:srgbClr val="A6A6A6"/>
                </a:solidFill>
                <a:latin typeface="Algerian" panose="04020705040A02060702" pitchFamily="82" charset="0"/>
              </a:rPr>
              <a:t>n 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227979E-905C-A11E-F1AE-E4760BBB84B7}"/>
              </a:ext>
            </a:extLst>
          </p:cNvPr>
          <p:cNvSpPr txBox="1"/>
          <p:nvPr/>
        </p:nvSpPr>
        <p:spPr>
          <a:xfrm>
            <a:off x="1905000" y="1463930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600" b="1" dirty="0">
                <a:solidFill>
                  <a:srgbClr val="106585"/>
                </a:solidFill>
                <a:latin typeface="Dosis" panose="02010703020202060003" pitchFamily="2" charset="0"/>
              </a:rPr>
              <a:t>n</a:t>
            </a:r>
            <a:endParaRPr lang="fr-MA" sz="44600" dirty="0">
              <a:latin typeface="Dosis" panose="02010703020202060003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3C00998-D57A-5D12-922D-6749A9DB2666}"/>
              </a:ext>
            </a:extLst>
          </p:cNvPr>
          <p:cNvSpPr txBox="1"/>
          <p:nvPr/>
        </p:nvSpPr>
        <p:spPr>
          <a:xfrm>
            <a:off x="7784353" y="779127"/>
            <a:ext cx="3505200" cy="832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3500" b="1" dirty="0">
                <a:solidFill>
                  <a:srgbClr val="106585"/>
                </a:solidFill>
                <a:cs typeface="Times New Roman" panose="02020603050405020304" pitchFamily="18" charset="0"/>
              </a:rPr>
              <a:t>N</a:t>
            </a:r>
            <a:endParaRPr lang="fr-MA" sz="44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79380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CB6AC-3DC9-2CF2-D062-E640B8812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D60205-9995-FB66-8C33-E350DC0DF4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49429A4-AF6A-7752-C326-C8DF0A3008AC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8A76758-17BF-E218-FA5A-70FD74640678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CA67E38-0B9D-AB8C-AE28-93CDC7E958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6AAFA3D-35D9-14E3-0F92-844933DAE82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0" y="3820060"/>
            <a:ext cx="76200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FC000"/>
                </a:solidFill>
                <a:latin typeface="Dosis" pitchFamily="2" charset="0"/>
              </a:rPr>
              <a:t>n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ez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994A66D-8418-FE2D-7ED8-AEC13D8A91F6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8B886E32-6052-E486-98A3-733E1DC50D9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7889071-6A26-82C7-51FA-871CA6FE0658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nez», je vois la lettre n et j’entends le son  « n».   nez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n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C957FD9-96BC-D14B-7E19-83D7A46C9C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3999972"/>
            <a:ext cx="1674241" cy="184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78230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38248-9AE5-4E5A-F7B7-6E160B7E5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88DA0C-C7FF-AE1F-4EB4-96997D7EE2F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543B074-766E-CA57-4C22-08626FC0D8FE}"/>
              </a:ext>
            </a:extLst>
          </p:cNvPr>
          <p:cNvSpPr/>
          <p:nvPr/>
        </p:nvSpPr>
        <p:spPr>
          <a:xfrm>
            <a:off x="275854" y="4191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149F33-7680-5415-3418-466405A174C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300C299-7064-62DC-554F-6C1EC76872D6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7C2A8D4-A800-F650-7723-80F90CF0E09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F81E334-4E97-F64C-0F8D-C5D2A8E5A564}"/>
              </a:ext>
            </a:extLst>
          </p:cNvPr>
          <p:cNvSpPr txBox="1"/>
          <p:nvPr/>
        </p:nvSpPr>
        <p:spPr>
          <a:xfrm>
            <a:off x="1207501" y="429443"/>
            <a:ext cx="11992370" cy="839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g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g» ou « j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 g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g» «j ». Encore une fois « g ». Qui veut lire « g »?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70B243F-C6F7-24FF-4589-9F694001F0F3}"/>
              </a:ext>
            </a:extLst>
          </p:cNvPr>
          <p:cNvSpPr txBox="1"/>
          <p:nvPr/>
        </p:nvSpPr>
        <p:spPr>
          <a:xfrm>
            <a:off x="5105400" y="1665625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600" b="1" dirty="0">
                <a:solidFill>
                  <a:srgbClr val="106585"/>
                </a:solidFill>
                <a:latin typeface="Corbel" panose="020B0503020204020204" pitchFamily="34" charset="0"/>
              </a:rPr>
              <a:t>g</a:t>
            </a:r>
            <a:endParaRPr lang="fr-MA" sz="446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460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58AB4B28-2BD4-71D6-AA2D-9150EE12497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36972" y="3547570"/>
            <a:ext cx="1670498" cy="215139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62D85-D7B1-8C2A-B18E-D35EED459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0ACE012-99A8-EF58-0B79-C4545460C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14BC6C7-F7D3-91CC-6DE6-8DF44F5B0B3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56362DF-17B1-2E89-F260-4B6B7FDEE10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1D2F3BD-53BD-DDE5-C48D-E84B3418821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CE69AA5-D144-9316-20A1-E4035D8CBBF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D2D75D1-D0BF-B2E3-9F22-669FF8992F42}"/>
              </a:ext>
            </a:extLst>
          </p:cNvPr>
          <p:cNvSpPr txBox="1"/>
          <p:nvPr/>
        </p:nvSpPr>
        <p:spPr>
          <a:xfrm>
            <a:off x="1154930" y="438502"/>
            <a:ext cx="1218007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g majuscule.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g» ou « j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 g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g» «j ». Encore une fois « g ».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EC213FA-E634-A0A9-9798-67F60E5879C2}"/>
              </a:ext>
            </a:extLst>
          </p:cNvPr>
          <p:cNvSpPr txBox="1"/>
          <p:nvPr/>
        </p:nvSpPr>
        <p:spPr>
          <a:xfrm>
            <a:off x="5105400" y="980822"/>
            <a:ext cx="3505200" cy="832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53500" b="1" dirty="0">
                <a:solidFill>
                  <a:srgbClr val="106585"/>
                </a:solidFill>
                <a:cs typeface="Times New Roman" panose="02020603050405020304" pitchFamily="18" charset="0"/>
              </a:rPr>
              <a:t>G</a:t>
            </a:r>
            <a:endParaRPr lang="fr-MA" sz="44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90405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091BF-6815-6839-D9D5-02A9D4F80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C4ACBE-E8CC-9E5D-EA15-92EC8C2E70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9C2F915-7F68-36EE-6447-0DF6FE63B97B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707FEF5-E027-0BFF-FDF2-4DA196F6635A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E6D9704-66E3-B3AB-7E10-36A93D85797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5AADDBB-5024-D42F-276C-D2B237E6E4A6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16720265-AFCE-A067-542C-E4A7C7FDB2A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10FE8CB-3863-9B65-A069-40CE9C83DA74}"/>
              </a:ext>
            </a:extLst>
          </p:cNvPr>
          <p:cNvSpPr txBox="1"/>
          <p:nvPr/>
        </p:nvSpPr>
        <p:spPr>
          <a:xfrm>
            <a:off x="1162025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g minuscule - </a:t>
            </a:r>
            <a:r>
              <a:rPr lang="fr-FR" sz="2250" b="1" dirty="0">
                <a:solidFill>
                  <a:srgbClr val="A6A6A6"/>
                </a:solidFill>
                <a:latin typeface="Algerian" panose="04020705040A02060702" pitchFamily="82" charset="0"/>
              </a:rPr>
              <a:t>G 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92FD807-7B2F-75CF-8960-C531B6BBCAE7}"/>
              </a:ext>
            </a:extLst>
          </p:cNvPr>
          <p:cNvSpPr txBox="1"/>
          <p:nvPr/>
        </p:nvSpPr>
        <p:spPr>
          <a:xfrm>
            <a:off x="1905000" y="1463930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600" b="1" dirty="0">
                <a:solidFill>
                  <a:srgbClr val="106585"/>
                </a:solidFill>
                <a:latin typeface="Dosis" panose="02010703020202060003" pitchFamily="2" charset="0"/>
              </a:rPr>
              <a:t>g</a:t>
            </a:r>
            <a:endParaRPr lang="fr-MA" sz="44600" dirty="0">
              <a:latin typeface="Dosis" panose="02010703020202060003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2B0C9DC-E016-A70F-2B6C-8756E806CE76}"/>
              </a:ext>
            </a:extLst>
          </p:cNvPr>
          <p:cNvSpPr txBox="1"/>
          <p:nvPr/>
        </p:nvSpPr>
        <p:spPr>
          <a:xfrm>
            <a:off x="7784353" y="779127"/>
            <a:ext cx="3505200" cy="832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53500" b="1" dirty="0">
                <a:solidFill>
                  <a:srgbClr val="106585"/>
                </a:solidFill>
                <a:cs typeface="Times New Roman" panose="02020603050405020304" pitchFamily="18" charset="0"/>
              </a:rPr>
              <a:t>G</a:t>
            </a:r>
            <a:endParaRPr lang="fr-MA" sz="44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66963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AA6B3-2C6D-D355-2542-8EEECEFEA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391C9A-F5E5-94D9-4FB1-F3D36F9FA2A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2158101-F1C8-CE2F-05E5-DD375641D1E4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39631D6-7EB5-7CFA-FFE1-6C197B581543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AE8AD16-0B17-7F07-9EF6-34A8FDC74CC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7F8DE13-2EBB-F71C-225B-D40433A003C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0" y="3820060"/>
            <a:ext cx="70614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FC000"/>
                </a:solidFill>
                <a:latin typeface="Dosis" pitchFamily="2" charset="0"/>
              </a:rPr>
              <a:t>g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omme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BFFBF1-B527-A0B6-3D1D-B52E3ADD86F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4D9F588D-6562-521E-67A3-C6D681E4955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D5F5EF9-A6DF-57B8-D015-2AEF4D4916EE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gomme », je vois la lettre g et j’entends le son   « g».   go -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/>
              </a:rPr>
              <a:t>mme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g.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8694CCF-AB83-C47D-7C90-08D6480368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4152901"/>
            <a:ext cx="2667000" cy="163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76720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EE07E-59F3-6ADF-44D8-40F7D9DFE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691D668-24D3-1EA9-A7E5-7824B9F8C4C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C2FAE3B-4F22-2DEF-B1BE-078FC1DF792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1789224-17D8-B46E-D8D0-66C53B4C37B0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D0D286-E711-1F92-AD42-DA02C8052E44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4F3BEFF-81D6-E324-CE4B-833C614E387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E571C73E-39C9-7959-145C-0D7A541042C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7394461-6241-F94B-EA04-6C77734468D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29351F63-F42D-2722-E6BB-28F9EFA0248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8EB9F00-4AFA-CD56-1952-C377F5B678E3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les lettres que je vais dicter en minuscule. g – c – j – m – n – v – f    </a:t>
            </a:r>
          </a:p>
        </p:txBody>
      </p:sp>
    </p:spTree>
    <p:extLst>
      <p:ext uri="{BB962C8B-B14F-4D97-AF65-F5344CB8AC3E}">
        <p14:creationId xmlns:p14="http://schemas.microsoft.com/office/powerpoint/2010/main" val="232515396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51C2A-27EE-70B6-B222-A1408EDCB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64AE0B-2A82-42C5-977E-C990816204E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A5A7016-051B-182E-F59D-5A886E6C6FF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494C989-37C0-8B8F-9F54-0C71BC383EE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C5BC9A63-9D5D-1276-CDC2-5FF6A81615FB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F3C2ED4-2670-2FD9-039C-73F04E4F46D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6D3A172-AB98-EBAD-F795-974FFBC9D5E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E9320E93-49F8-D0C1-16DC-FF073B7DE65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273CB29-4D12-0B73-1448-836077CC284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A68B39F-6400-EDF5-3E1C-63712B14D80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841928D-B7A6-5873-C9DD-E6D09568FA7F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243617394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5D83A-05BD-A339-9C5F-A9E0BB3FB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1688D54-DF31-E318-656E-418CF02954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B3E321D-155B-06ED-F18A-2D97FABB360F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ED7D923-68C9-26DE-75B8-8130F5D8F2C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00D3CD2-7F03-917B-4BA3-8BAE4DCD41B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39809CF-8AED-7635-90DD-CF0BBBB38C94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E43DBCA-7258-3449-2BA5-82BD44B5BAD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03F7767-2CCD-0612-B055-FB09CC55F45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7E18E621-074C-CD94-04D7-EAC2A9DE3C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652" y="6229350"/>
            <a:ext cx="2076696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17890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51713-DDB2-3EDB-3037-123E255CC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918A7F-0F6F-E854-AA55-A53E723ABE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1BC114A-320D-1D85-B09F-72246CE1753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67090AC-31E7-B912-5D38-B67CD195BA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F0551A-5570-2B01-8173-3B5BD0D99835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ABB96DD-6A73-1E6E-4990-A5CFA9B2B98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8EF39F-5457-428B-4371-7B056E830D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D4D5A95-DAD3-8E98-5C1A-2788D46003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0C64B87-D283-33CA-480B-343545B0FC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1549AF8-2201-727B-6167-DC6FA7E2F4D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76E41AD-4FBF-75CF-1E0E-2CBECD222DD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BAEA837-71A8-A0AD-C434-131FC962DE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F63230A1-7F8C-D82E-05BD-33454EF9FEB3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 allez passer au tableau pour jouer à  deux. Un élève montre les lettres, une après l’autre, et l’autre lit les lettres. Par la suite les rôles seront échangés.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53D574F-0ED7-BB0D-3F36-F56FE382687F}"/>
              </a:ext>
            </a:extLst>
          </p:cNvPr>
          <p:cNvGrpSpPr/>
          <p:nvPr/>
        </p:nvGrpSpPr>
        <p:grpSpPr>
          <a:xfrm>
            <a:off x="1828800" y="2705100"/>
            <a:ext cx="9906000" cy="6019800"/>
            <a:chOff x="3430277" y="1685728"/>
            <a:chExt cx="5330023" cy="3720361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4102D96-91AF-A46B-F5B9-74F2C0C1550E}"/>
                </a:ext>
              </a:extLst>
            </p:cNvPr>
            <p:cNvSpPr txBox="1"/>
            <p:nvPr/>
          </p:nvSpPr>
          <p:spPr>
            <a:xfrm>
              <a:off x="3430277" y="471171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 Je montre 4 mots ou syllabes au hasard</a:t>
              </a:r>
              <a:endParaRPr lang="fr-MA" sz="2700" b="1" dirty="0">
                <a:solidFill>
                  <a:prstClr val="black"/>
                </a:solidFill>
                <a:latin typeface="Dosis"/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61A0AB8-8F91-B33E-96DB-777635A9F112}"/>
                </a:ext>
              </a:extLst>
            </p:cNvPr>
            <p:cNvSpPr txBox="1"/>
            <p:nvPr/>
          </p:nvSpPr>
          <p:spPr>
            <a:xfrm>
              <a:off x="6594099" y="4711713"/>
              <a:ext cx="2166201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Je lis les mots </a:t>
              </a:r>
            </a:p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ou les syllabes</a:t>
              </a:r>
            </a:p>
          </p:txBody>
        </p:sp>
        <p:pic>
          <p:nvPicPr>
            <p:cNvPr id="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52F41B-8AA1-DFC9-32BF-EFC7680546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45FEE4-645A-2DCD-F994-3C6A3F828F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Image 8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FCBD004E-92C3-DB2B-33AC-AE554DA3B40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797" y="2845955"/>
            <a:ext cx="8735584" cy="4774127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BFE86D95-5340-268C-D500-F2A89F0CD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57116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37B1B-A695-1AEE-A814-5C4D75445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F9F497-4718-1491-A141-9C164714C48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1ECFA4-3D2F-539B-1E8A-23021C7BD80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E493B8F-FD58-B902-83CC-D1458ABE7B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B4CC27C-4486-B564-AF04-A95C1CAA53C8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F61BE3C-13E6-A33A-F579-1F288A88A8D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8BD90A0-4FB1-A56D-E793-2B6D9DED60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AF7413-79C2-87FD-62FF-5E8C77EBFA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3CFD442-2D13-D59A-7174-56FA613D38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8ED6198-1A9F-19A0-5BDA-7F6B5F35938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BC0722C-201F-F856-308C-69ED11D37E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8127D2-1278-E012-3E5D-8305172FF35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0E1940B6-BBA1-6240-D086-080163904F48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gagnant sera celui qui aura plus de réponses correctes. 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9E8238B-D69A-9408-513A-2A468D635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FEE9AB25-9C2C-105B-8186-1019F05C6014}"/>
              </a:ext>
            </a:extLst>
          </p:cNvPr>
          <p:cNvGraphicFramePr>
            <a:graphicFrameLocks noGrp="1"/>
          </p:cNvGraphicFramePr>
          <p:nvPr/>
        </p:nvGraphicFramePr>
        <p:xfrm>
          <a:off x="1259530" y="2213436"/>
          <a:ext cx="10566599" cy="58494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2615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716914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298707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6972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j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MA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J</a:t>
                      </a: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F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697036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90807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AFD03-B43B-2D84-D793-F11AD2492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8DFD37F-7447-2FD4-F357-8E1814267F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E64FDA5-A72C-B499-167E-1FC8D25F68C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430368-4832-3B72-9265-480C09C8DDE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2D85D4-2842-9ED9-AF76-CB8AB5C2444F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AB59E9C-93DB-AC7A-5D01-25F30E95B02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dans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mon cahier d’activités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5D3CC413-FAF0-5448-8014-17A3D60C1D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51" y="6598898"/>
            <a:ext cx="1871078" cy="119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1177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A7F9C-EF81-91F0-EA70-4ADB630EE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54380BB-456F-8F63-DCF1-116C53B87D6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4E79548-F296-1E6D-32F4-E5BBB490694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0E26709-1AE8-D822-79D7-990EC46BAE8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70980B-DB7E-2778-CC8E-722DFF2E433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F12AC8-E258-CFC4-E2DF-A5A6D3E6E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22F0685-ECB7-C0B0-9DB4-E37523B56A4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à la page 6.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E8BC304-3A5A-9AB5-119C-A310AAF9DA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7114C8F-F20E-EC11-00F1-837AEDFC253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75581FE-73D2-5C6B-BCB3-B45FF5DDDC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8179B65-E20A-DBD7-0A8F-DB72306F261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4FEB3CF-4237-6DFD-D8BE-31657A92A8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563A232-A727-9E6C-8AFA-967E461E0F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57873EB-19B4-C190-58F7-468B207B86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923C458-1D27-4193-BD9B-9FB699404FCD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A2D2993-44CD-A2D8-411D-D01CA94BBC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504" y="1917497"/>
            <a:ext cx="6172096" cy="763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508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Chanson :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les lettres de l’alphabet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CF1B6-F1F0-76FC-4C3D-7C5E6FD02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5A3EF-FCA7-5F0F-B5D1-E4419E28D98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83F76F0-5EE3-56B3-0459-7E0720D7491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04078E6-4822-1CEA-3A50-A811875A503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0FE4D3B-1E99-63FC-B1BC-069C52200BF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615D014-9C71-8F58-3B33-8931A1AEC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D1F85D6-9A41-81D0-28EB-3A02C20F101F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L’activité 1. nous allons entourer les lettres de chaque ligne.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5355C90-AD88-99D2-E6E7-C52E51A97DD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2B971D2-EF1C-569F-736E-36D0D3ED4FA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5197355-9797-00DF-929F-7D48CBC2361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8C2E4F6-03B9-AEE0-2842-54E0F5B2B4A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C73B039-C82F-1675-C71E-A7AA65534CE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2D7160A-FEE5-2F9B-16F6-08EFE079748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0F5A2E6-3E4A-5BD9-4399-FF0315177FD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64F09FAA-1108-360B-A648-FD31BB16E42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38456F6-91E7-023D-F16E-0B262AF461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2504" y="1917497"/>
            <a:ext cx="6172096" cy="76320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0EF1629-3F5E-6ABA-CFC5-7E4B2C01BB8F}"/>
              </a:ext>
            </a:extLst>
          </p:cNvPr>
          <p:cNvSpPr/>
          <p:nvPr/>
        </p:nvSpPr>
        <p:spPr>
          <a:xfrm>
            <a:off x="3733800" y="5524500"/>
            <a:ext cx="6389227" cy="1066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0670523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127C1-5587-6602-737D-C9D7B4816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14CDD7-6CEB-5AAF-4B80-63A892C56A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D55154-9F95-3E48-E340-D392667358CA}"/>
              </a:ext>
            </a:extLst>
          </p:cNvPr>
          <p:cNvGrpSpPr/>
          <p:nvPr/>
        </p:nvGrpSpPr>
        <p:grpSpPr>
          <a:xfrm>
            <a:off x="421766" y="4953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B28B0ED-F725-58AA-FD01-42A3194FB2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4B3680-8D6E-82EE-3F53-48DE4F3A41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BCAE50-2C49-A51A-D972-4A808CC60B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7DA4BAF-01CA-BD5C-0492-0034658D73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85B0803-ECFF-FBA8-A31B-102A59ACE75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AF49BBD-0133-E2FC-9655-54BFAD09A7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9F7D02-86A8-1032-E69D-A80286C1F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CB66E6-990C-03A8-847F-70E09BE5A24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7E43BEA-00E8-F168-8F49-39E395C9970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E00AE9F-F5EF-30F6-541C-FF9CC93ED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F7318F-108E-7CE2-EDE3-6BE0B36CFF64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Exemple: Je vais entourer la lettre 	j dans le mot joujou ,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F2B01C-020D-A767-4FB7-957F536BB915}"/>
              </a:ext>
            </a:extLst>
          </p:cNvPr>
          <p:cNvSpPr txBox="1"/>
          <p:nvPr/>
        </p:nvSpPr>
        <p:spPr>
          <a:xfrm>
            <a:off x="3710088" y="3766456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joujou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F4C4A65-D825-952D-EE4F-B74F7F5F351A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A438057-A852-3EF0-1E4A-701BE82A9E72}"/>
              </a:ext>
            </a:extLst>
          </p:cNvPr>
          <p:cNvSpPr/>
          <p:nvPr/>
        </p:nvSpPr>
        <p:spPr>
          <a:xfrm>
            <a:off x="3518166" y="4000500"/>
            <a:ext cx="758021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1F6E258-A7F3-AA48-E531-BD5AD4EAD7AE}"/>
              </a:ext>
            </a:extLst>
          </p:cNvPr>
          <p:cNvSpPr/>
          <p:nvPr/>
        </p:nvSpPr>
        <p:spPr>
          <a:xfrm>
            <a:off x="6014467" y="4024745"/>
            <a:ext cx="758021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6694124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D0B825-418C-43EC-873F-E7E57BD28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C52CEA-A9B6-499E-5B4E-C67BBAD038E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CC487B9-467C-76E4-E9CC-39D2B1B4A53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C1E3F59-0EEE-C39B-F506-E0176B3A6F4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2C7AA3B-A05B-1188-260F-FFD12FB7EF4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B21DEC9-579D-63E1-1FC1-CBB11204A7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E5CBB4-E9F7-356F-C557-550EF1B692A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737E62-D11A-4778-10C1-8E7759681B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BE6EEC6-DC0A-D65F-ED93-B63A128181C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660865-5F0C-DD19-81C2-6C9BD0FF1A5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CE135-C0F6-346B-6362-337D5012B3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ECE12FB-27BC-1F7D-91CD-87C4EE20DB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4C1A446-BE93-6F24-BF7D-AEF6B4333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5B38F7E-5E7A-C097-3F6A-7A121C6E7312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v dans le mot vol.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4C58734-2709-A440-CBBF-925AE7864262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84C11C4-6883-1522-7FB3-553CB8DB8A80}"/>
              </a:ext>
            </a:extLst>
          </p:cNvPr>
          <p:cNvSpPr txBox="1"/>
          <p:nvPr/>
        </p:nvSpPr>
        <p:spPr>
          <a:xfrm>
            <a:off x="3886200" y="3895915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vol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5C069A86-8C78-E7DA-86F2-A139306717C9}"/>
              </a:ext>
            </a:extLst>
          </p:cNvPr>
          <p:cNvSpPr/>
          <p:nvPr/>
        </p:nvSpPr>
        <p:spPr>
          <a:xfrm>
            <a:off x="3914775" y="3971370"/>
            <a:ext cx="881062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60500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8E77C-DFAF-2D4A-74EF-48B580499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F098B5-A422-85A9-A44D-D80CFA7AFE8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A52B124-B59A-A760-E206-4BF52583E0A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5142E74-20CD-7949-C3BE-58B0C689091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93A26CC-0648-9D91-62DE-7D4432A644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EE39FC8-89AA-FCB3-8F85-9064F17608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2A13A10-DA53-2AF8-EEAF-C25BAF0F498F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L’activité 1. :continuez individuellement.  Entourez les lettres 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F8E0BE7-D594-D8AE-E8A2-11BE5E2622A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80CAF2F-F3BB-ECCA-D077-0D0C061A151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5A4E87A-50E0-AA45-0375-8A6E08FAA23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9329BAE-6832-7EC9-DBA0-AC7AC9BC6BE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893EAA1-EB7A-5CD2-4BBF-0F9846FACBC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FE2CA28-7B84-0BDA-AF5E-5A83838FE43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7031583-4551-0511-7142-2A889B1D79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86FCE78-2D4E-AE13-8EA4-5602F9AED2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8E4C38E-D14B-1891-CA05-9FF8B83108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2504" y="1917497"/>
            <a:ext cx="6172096" cy="763206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2086952-7E26-85F0-6349-ADB3A33A9042}"/>
              </a:ext>
            </a:extLst>
          </p:cNvPr>
          <p:cNvSpPr/>
          <p:nvPr/>
        </p:nvSpPr>
        <p:spPr>
          <a:xfrm>
            <a:off x="3733800" y="5524500"/>
            <a:ext cx="6389227" cy="1066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16407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8138A-49F9-6896-A5C2-0B41CE110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D2D693-A0F9-EC2E-11AA-ABA466A3FFB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C31CB-BF2A-9436-3A1B-F134AE9009C9}"/>
              </a:ext>
            </a:extLst>
          </p:cNvPr>
          <p:cNvGrpSpPr/>
          <p:nvPr/>
        </p:nvGrpSpPr>
        <p:grpSpPr>
          <a:xfrm>
            <a:off x="431331" y="56452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E975479-F80A-8482-D01D-586088D4193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C9100E-A0F5-A5D1-96B8-5D4ADF9BB0C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0BBEAB-2656-0AAF-918A-463460CC1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8492" y="811081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BE1DAC5-CA3B-9D33-B3A1-D4CA1D57D2A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A4A5AC6-F6D8-4D80-8DEB-AA9936D1FC7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93E5EA2-7505-1194-0151-BE2F99F011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B779ABB-38D0-49BD-BA2D-56348ECD75B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66B1C61-CBD4-B2C2-B3BC-8A5801EABE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4F3B893-B674-7F57-C47E-FEAF105FE2B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DA319B4-B2AB-5EDB-B1D2-40DF0F103F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D642621D-0385-B9F9-17EF-E079CC0F7B4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600" y="558651"/>
            <a:ext cx="1846817" cy="1291715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C3945F0-E91F-704D-7C56-C18FFB2F5B0A}"/>
              </a:ext>
            </a:extLst>
          </p:cNvPr>
          <p:cNvSpPr txBox="1"/>
          <p:nvPr/>
        </p:nvSpPr>
        <p:spPr>
          <a:xfrm>
            <a:off x="1167111" y="1160887"/>
            <a:ext cx="106704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DF0A70C-D464-2FE5-CB71-E62497100985}"/>
              </a:ext>
            </a:extLst>
          </p:cNvPr>
          <p:cNvSpPr txBox="1"/>
          <p:nvPr/>
        </p:nvSpPr>
        <p:spPr>
          <a:xfrm>
            <a:off x="1373833" y="737574"/>
            <a:ext cx="70151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Corrigez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avec un crayon.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B4496468-7664-A4C8-1BC7-BB827407554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432629" y="4060952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5BCCA7FD-9622-D240-A685-39549D34A76F}"/>
              </a:ext>
            </a:extLst>
          </p:cNvPr>
          <p:cNvSpPr/>
          <p:nvPr/>
        </p:nvSpPr>
        <p:spPr>
          <a:xfrm>
            <a:off x="1731296" y="5027171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50A24E57-621A-11A5-58A5-852F5D6735C8}"/>
              </a:ext>
            </a:extLst>
          </p:cNvPr>
          <p:cNvSpPr/>
          <p:nvPr/>
        </p:nvSpPr>
        <p:spPr>
          <a:xfrm>
            <a:off x="8194512" y="4012471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A8A860A0-9A06-F8BB-2097-D0CEE2892067}"/>
              </a:ext>
            </a:extLst>
          </p:cNvPr>
          <p:cNvSpPr/>
          <p:nvPr/>
        </p:nvSpPr>
        <p:spPr>
          <a:xfrm>
            <a:off x="10229223" y="4038092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46133F7D-5E90-6F49-C499-0FE46A8C6B35}"/>
              </a:ext>
            </a:extLst>
          </p:cNvPr>
          <p:cNvSpPr/>
          <p:nvPr/>
        </p:nvSpPr>
        <p:spPr>
          <a:xfrm>
            <a:off x="6500913" y="3926235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BC043EEC-EFE2-8913-560A-8A03A8087A76}"/>
              </a:ext>
            </a:extLst>
          </p:cNvPr>
          <p:cNvSpPr/>
          <p:nvPr/>
        </p:nvSpPr>
        <p:spPr>
          <a:xfrm>
            <a:off x="5156485" y="4020959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C62228A7-4241-0E48-319B-CEF028B75906}"/>
              </a:ext>
            </a:extLst>
          </p:cNvPr>
          <p:cNvSpPr/>
          <p:nvPr/>
        </p:nvSpPr>
        <p:spPr>
          <a:xfrm>
            <a:off x="7010400" y="5063451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B5BA531A-286E-988E-170E-D74196AB2851}"/>
              </a:ext>
            </a:extLst>
          </p:cNvPr>
          <p:cNvSpPr/>
          <p:nvPr/>
        </p:nvSpPr>
        <p:spPr>
          <a:xfrm>
            <a:off x="10394092" y="5105625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D965F723-6B90-77CA-326F-EA5FD14495B5}"/>
              </a:ext>
            </a:extLst>
          </p:cNvPr>
          <p:cNvSpPr/>
          <p:nvPr/>
        </p:nvSpPr>
        <p:spPr>
          <a:xfrm>
            <a:off x="3389451" y="5051035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E1BECCC5-F862-86FA-E344-E787D7746DFD}"/>
              </a:ext>
            </a:extLst>
          </p:cNvPr>
          <p:cNvSpPr/>
          <p:nvPr/>
        </p:nvSpPr>
        <p:spPr>
          <a:xfrm>
            <a:off x="5017229" y="5088644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FA1EBC6D-D02C-D8C1-D6AF-8AA32CEBFE49}"/>
              </a:ext>
            </a:extLst>
          </p:cNvPr>
          <p:cNvSpPr/>
          <p:nvPr/>
        </p:nvSpPr>
        <p:spPr>
          <a:xfrm>
            <a:off x="4927909" y="6129146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9C03203A-0B05-FB03-EC3F-322C79F443B2}"/>
              </a:ext>
            </a:extLst>
          </p:cNvPr>
          <p:cNvSpPr/>
          <p:nvPr/>
        </p:nvSpPr>
        <p:spPr>
          <a:xfrm>
            <a:off x="6689667" y="6129145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36BB1EBD-FBE5-64ED-1F6F-5CE5A410FCD0}"/>
              </a:ext>
            </a:extLst>
          </p:cNvPr>
          <p:cNvSpPr/>
          <p:nvPr/>
        </p:nvSpPr>
        <p:spPr>
          <a:xfrm>
            <a:off x="1853743" y="6037130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97CFE795-DF58-CEC6-3831-DECF92D39582}"/>
              </a:ext>
            </a:extLst>
          </p:cNvPr>
          <p:cNvSpPr/>
          <p:nvPr/>
        </p:nvSpPr>
        <p:spPr>
          <a:xfrm>
            <a:off x="3389451" y="6070934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60DBE4DB-B77A-A2D6-7F44-44D3153C15DB}"/>
              </a:ext>
            </a:extLst>
          </p:cNvPr>
          <p:cNvSpPr/>
          <p:nvPr/>
        </p:nvSpPr>
        <p:spPr>
          <a:xfrm>
            <a:off x="8194512" y="5072456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71086847-9A82-4625-2B39-6BB656C68E1F}"/>
              </a:ext>
            </a:extLst>
          </p:cNvPr>
          <p:cNvSpPr/>
          <p:nvPr/>
        </p:nvSpPr>
        <p:spPr>
          <a:xfrm>
            <a:off x="10519641" y="6106144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007E60FB-F75A-71AC-74FC-085434073057}"/>
              </a:ext>
            </a:extLst>
          </p:cNvPr>
          <p:cNvSpPr/>
          <p:nvPr/>
        </p:nvSpPr>
        <p:spPr>
          <a:xfrm>
            <a:off x="11532718" y="6129145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BFB65C9F-EAFD-5B69-3FC0-0494387A6AD8}"/>
              </a:ext>
            </a:extLst>
          </p:cNvPr>
          <p:cNvSpPr/>
          <p:nvPr/>
        </p:nvSpPr>
        <p:spPr>
          <a:xfrm>
            <a:off x="8084195" y="6204254"/>
            <a:ext cx="304800" cy="549665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76434AF6-6551-51F4-A32A-9C1DB00730E8}"/>
              </a:ext>
            </a:extLst>
          </p:cNvPr>
          <p:cNvSpPr/>
          <p:nvPr/>
        </p:nvSpPr>
        <p:spPr>
          <a:xfrm>
            <a:off x="3432629" y="4305300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49880E9-EC50-C911-AF78-74FEB01F2B84}"/>
              </a:ext>
            </a:extLst>
          </p:cNvPr>
          <p:cNvSpPr/>
          <p:nvPr/>
        </p:nvSpPr>
        <p:spPr>
          <a:xfrm>
            <a:off x="10147330" y="6055147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C115FFCA-4503-799D-76BC-EC218EDBF942}"/>
              </a:ext>
            </a:extLst>
          </p:cNvPr>
          <p:cNvSpPr/>
          <p:nvPr/>
        </p:nvSpPr>
        <p:spPr>
          <a:xfrm>
            <a:off x="7465021" y="6089983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DE4DB50E-1CAA-13DE-5E47-48B214889218}"/>
              </a:ext>
            </a:extLst>
          </p:cNvPr>
          <p:cNvSpPr/>
          <p:nvPr/>
        </p:nvSpPr>
        <p:spPr>
          <a:xfrm>
            <a:off x="6204718" y="6070933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51179A20-476D-24D5-8A11-693C71BFE4D8}"/>
              </a:ext>
            </a:extLst>
          </p:cNvPr>
          <p:cNvSpPr/>
          <p:nvPr/>
        </p:nvSpPr>
        <p:spPr>
          <a:xfrm>
            <a:off x="4748407" y="6042166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6F019685-071C-9F17-865D-C66AA91CE22E}"/>
              </a:ext>
            </a:extLst>
          </p:cNvPr>
          <p:cNvSpPr/>
          <p:nvPr/>
        </p:nvSpPr>
        <p:spPr>
          <a:xfrm>
            <a:off x="3406906" y="6025525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BF90D08-6698-13BA-375F-FFE7C3A2BA55}"/>
              </a:ext>
            </a:extLst>
          </p:cNvPr>
          <p:cNvSpPr/>
          <p:nvPr/>
        </p:nvSpPr>
        <p:spPr>
          <a:xfrm>
            <a:off x="1979529" y="6037129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DDE959C4-2F84-7D8B-1798-4009CEE5FD5F}"/>
              </a:ext>
            </a:extLst>
          </p:cNvPr>
          <p:cNvSpPr/>
          <p:nvPr/>
        </p:nvSpPr>
        <p:spPr>
          <a:xfrm>
            <a:off x="3454218" y="4465468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47592541-05CB-4DFE-B89C-576ED39DEE1F}"/>
              </a:ext>
            </a:extLst>
          </p:cNvPr>
          <p:cNvSpPr/>
          <p:nvPr/>
        </p:nvSpPr>
        <p:spPr>
          <a:xfrm>
            <a:off x="11361289" y="4245548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E0BE625D-2C9C-8AF7-879F-D090D12BC654}"/>
              </a:ext>
            </a:extLst>
          </p:cNvPr>
          <p:cNvSpPr/>
          <p:nvPr/>
        </p:nvSpPr>
        <p:spPr>
          <a:xfrm>
            <a:off x="8905032" y="4245548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EFBC62C6-65B0-E541-0B3F-70F6C5FB80A9}"/>
              </a:ext>
            </a:extLst>
          </p:cNvPr>
          <p:cNvSpPr/>
          <p:nvPr/>
        </p:nvSpPr>
        <p:spPr>
          <a:xfrm>
            <a:off x="7329865" y="4197017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3EE39CCD-E6FF-323D-3E45-94593BD0D981}"/>
              </a:ext>
            </a:extLst>
          </p:cNvPr>
          <p:cNvSpPr/>
          <p:nvPr/>
        </p:nvSpPr>
        <p:spPr>
          <a:xfrm>
            <a:off x="5169629" y="4245549"/>
            <a:ext cx="162158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E251A959-1FEC-38F8-0AF8-3F4F50BE513F}"/>
              </a:ext>
            </a:extLst>
          </p:cNvPr>
          <p:cNvSpPr/>
          <p:nvPr/>
        </p:nvSpPr>
        <p:spPr>
          <a:xfrm>
            <a:off x="1950380" y="5073357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B48FA152-8B39-1A78-9200-70D24A81AB73}"/>
              </a:ext>
            </a:extLst>
          </p:cNvPr>
          <p:cNvSpPr/>
          <p:nvPr/>
        </p:nvSpPr>
        <p:spPr>
          <a:xfrm>
            <a:off x="3374075" y="5126719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417EC756-1C5E-8126-019B-E2094B8DA69B}"/>
              </a:ext>
            </a:extLst>
          </p:cNvPr>
          <p:cNvSpPr/>
          <p:nvPr/>
        </p:nvSpPr>
        <p:spPr>
          <a:xfrm>
            <a:off x="4852693" y="5119133"/>
            <a:ext cx="164535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2" name="Ellipse 61">
            <a:extLst>
              <a:ext uri="{FF2B5EF4-FFF2-40B4-BE49-F238E27FC236}">
                <a16:creationId xmlns:a16="http://schemas.microsoft.com/office/drawing/2014/main" id="{417043F9-586D-15D9-94F8-FF17BD9E7C33}"/>
              </a:ext>
            </a:extLst>
          </p:cNvPr>
          <p:cNvSpPr/>
          <p:nvPr/>
        </p:nvSpPr>
        <p:spPr>
          <a:xfrm>
            <a:off x="6510849" y="5073147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3" name="Ellipse 62">
            <a:extLst>
              <a:ext uri="{FF2B5EF4-FFF2-40B4-BE49-F238E27FC236}">
                <a16:creationId xmlns:a16="http://schemas.microsoft.com/office/drawing/2014/main" id="{C1C9278B-49CF-DD55-EEEC-CACB0EE75BE6}"/>
              </a:ext>
            </a:extLst>
          </p:cNvPr>
          <p:cNvSpPr/>
          <p:nvPr/>
        </p:nvSpPr>
        <p:spPr>
          <a:xfrm>
            <a:off x="7894415" y="5112456"/>
            <a:ext cx="20233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4" name="Ellipse 63">
            <a:extLst>
              <a:ext uri="{FF2B5EF4-FFF2-40B4-BE49-F238E27FC236}">
                <a16:creationId xmlns:a16="http://schemas.microsoft.com/office/drawing/2014/main" id="{3B52C74D-4A3D-8F99-21F7-EC26F3DC51B3}"/>
              </a:ext>
            </a:extLst>
          </p:cNvPr>
          <p:cNvSpPr/>
          <p:nvPr/>
        </p:nvSpPr>
        <p:spPr>
          <a:xfrm>
            <a:off x="9321289" y="5105624"/>
            <a:ext cx="117220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5" name="Ellipse 64">
            <a:extLst>
              <a:ext uri="{FF2B5EF4-FFF2-40B4-BE49-F238E27FC236}">
                <a16:creationId xmlns:a16="http://schemas.microsoft.com/office/drawing/2014/main" id="{350C3714-09E8-317B-23E5-3B2FCF3B129E}"/>
              </a:ext>
            </a:extLst>
          </p:cNvPr>
          <p:cNvSpPr/>
          <p:nvPr/>
        </p:nvSpPr>
        <p:spPr>
          <a:xfrm>
            <a:off x="10774422" y="5133420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6" name="Ellipse 65">
            <a:extLst>
              <a:ext uri="{FF2B5EF4-FFF2-40B4-BE49-F238E27FC236}">
                <a16:creationId xmlns:a16="http://schemas.microsoft.com/office/drawing/2014/main" id="{0C56F752-4ABC-9CB6-7501-BEBC058057DA}"/>
              </a:ext>
            </a:extLst>
          </p:cNvPr>
          <p:cNvSpPr/>
          <p:nvPr/>
        </p:nvSpPr>
        <p:spPr>
          <a:xfrm>
            <a:off x="12387262" y="5119133"/>
            <a:ext cx="255255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7" name="Ellipse 66">
            <a:extLst>
              <a:ext uri="{FF2B5EF4-FFF2-40B4-BE49-F238E27FC236}">
                <a16:creationId xmlns:a16="http://schemas.microsoft.com/office/drawing/2014/main" id="{B1F45C75-D5DE-DCF4-B4D3-F3CEF5541579}"/>
              </a:ext>
            </a:extLst>
          </p:cNvPr>
          <p:cNvSpPr/>
          <p:nvPr/>
        </p:nvSpPr>
        <p:spPr>
          <a:xfrm>
            <a:off x="11798340" y="6123320"/>
            <a:ext cx="261622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68" name="Image 67">
            <a:extLst>
              <a:ext uri="{FF2B5EF4-FFF2-40B4-BE49-F238E27FC236}">
                <a16:creationId xmlns:a16="http://schemas.microsoft.com/office/drawing/2014/main" id="{9CE3AA52-B947-4CFF-45EB-C15E2FD1E9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492" y="3455523"/>
            <a:ext cx="12053108" cy="3375953"/>
          </a:xfrm>
          <a:prstGeom prst="rect">
            <a:avLst/>
          </a:prstGeom>
        </p:spPr>
      </p:pic>
      <p:sp>
        <p:nvSpPr>
          <p:cNvPr id="49" name="Ellipse 48">
            <a:extLst>
              <a:ext uri="{FF2B5EF4-FFF2-40B4-BE49-F238E27FC236}">
                <a16:creationId xmlns:a16="http://schemas.microsoft.com/office/drawing/2014/main" id="{37F069E5-C7A2-4DEF-966E-79CBDA703BDC}"/>
              </a:ext>
            </a:extLst>
          </p:cNvPr>
          <p:cNvSpPr/>
          <p:nvPr/>
        </p:nvSpPr>
        <p:spPr>
          <a:xfrm>
            <a:off x="1856866" y="4406334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9" name="Ellipse 68">
            <a:extLst>
              <a:ext uri="{FF2B5EF4-FFF2-40B4-BE49-F238E27FC236}">
                <a16:creationId xmlns:a16="http://schemas.microsoft.com/office/drawing/2014/main" id="{1E05F717-C38C-D5DA-0EC3-8CA46A15BDB3}"/>
              </a:ext>
            </a:extLst>
          </p:cNvPr>
          <p:cNvSpPr/>
          <p:nvPr/>
        </p:nvSpPr>
        <p:spPr>
          <a:xfrm>
            <a:off x="1972266" y="5470530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A912EC46-865D-8E29-BE01-6447C5B10C4D}"/>
              </a:ext>
            </a:extLst>
          </p:cNvPr>
          <p:cNvSpPr/>
          <p:nvPr/>
        </p:nvSpPr>
        <p:spPr>
          <a:xfrm>
            <a:off x="9898996" y="4335784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1" name="Ellipse 70">
            <a:extLst>
              <a:ext uri="{FF2B5EF4-FFF2-40B4-BE49-F238E27FC236}">
                <a16:creationId xmlns:a16="http://schemas.microsoft.com/office/drawing/2014/main" id="{2A9F8AAF-3ADC-F450-8C6E-330FD2583194}"/>
              </a:ext>
            </a:extLst>
          </p:cNvPr>
          <p:cNvSpPr/>
          <p:nvPr/>
        </p:nvSpPr>
        <p:spPr>
          <a:xfrm>
            <a:off x="11886093" y="4354561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2" name="Ellipse 71">
            <a:extLst>
              <a:ext uri="{FF2B5EF4-FFF2-40B4-BE49-F238E27FC236}">
                <a16:creationId xmlns:a16="http://schemas.microsoft.com/office/drawing/2014/main" id="{8964D0E5-C308-005F-884C-5F9969FEDFBF}"/>
              </a:ext>
            </a:extLst>
          </p:cNvPr>
          <p:cNvSpPr/>
          <p:nvPr/>
        </p:nvSpPr>
        <p:spPr>
          <a:xfrm>
            <a:off x="8056388" y="4373226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4" name="Ellipse 73">
            <a:extLst>
              <a:ext uri="{FF2B5EF4-FFF2-40B4-BE49-F238E27FC236}">
                <a16:creationId xmlns:a16="http://schemas.microsoft.com/office/drawing/2014/main" id="{885906D6-7F15-2885-DE3C-6348A6604DFB}"/>
              </a:ext>
            </a:extLst>
          </p:cNvPr>
          <p:cNvSpPr/>
          <p:nvPr/>
        </p:nvSpPr>
        <p:spPr>
          <a:xfrm>
            <a:off x="5143462" y="4373225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5" name="Ellipse 74">
            <a:extLst>
              <a:ext uri="{FF2B5EF4-FFF2-40B4-BE49-F238E27FC236}">
                <a16:creationId xmlns:a16="http://schemas.microsoft.com/office/drawing/2014/main" id="{D700F7D3-2A83-B306-62D5-5D4B450F703E}"/>
              </a:ext>
            </a:extLst>
          </p:cNvPr>
          <p:cNvSpPr/>
          <p:nvPr/>
        </p:nvSpPr>
        <p:spPr>
          <a:xfrm>
            <a:off x="3658707" y="4290493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2F07CFD8-2B31-56A5-82D6-0954109A9B69}"/>
              </a:ext>
            </a:extLst>
          </p:cNvPr>
          <p:cNvSpPr/>
          <p:nvPr/>
        </p:nvSpPr>
        <p:spPr>
          <a:xfrm>
            <a:off x="5143462" y="4858587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7" name="Ellipse 76">
            <a:extLst>
              <a:ext uri="{FF2B5EF4-FFF2-40B4-BE49-F238E27FC236}">
                <a16:creationId xmlns:a16="http://schemas.microsoft.com/office/drawing/2014/main" id="{599C1249-D821-E3E5-076E-06EFB170F960}"/>
              </a:ext>
            </a:extLst>
          </p:cNvPr>
          <p:cNvSpPr/>
          <p:nvPr/>
        </p:nvSpPr>
        <p:spPr>
          <a:xfrm>
            <a:off x="3906885" y="4860613"/>
            <a:ext cx="156925" cy="54966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8" name="Ellipse 77">
            <a:extLst>
              <a:ext uri="{FF2B5EF4-FFF2-40B4-BE49-F238E27FC236}">
                <a16:creationId xmlns:a16="http://schemas.microsoft.com/office/drawing/2014/main" id="{EC7EED77-3928-D757-F4A3-C95E55301594}"/>
              </a:ext>
            </a:extLst>
          </p:cNvPr>
          <p:cNvSpPr/>
          <p:nvPr/>
        </p:nvSpPr>
        <p:spPr>
          <a:xfrm>
            <a:off x="2304095" y="4373226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9" name="Ellipse 78">
            <a:extLst>
              <a:ext uri="{FF2B5EF4-FFF2-40B4-BE49-F238E27FC236}">
                <a16:creationId xmlns:a16="http://schemas.microsoft.com/office/drawing/2014/main" id="{051588C9-49AB-C4EC-3F18-E6BDEED4DB08}"/>
              </a:ext>
            </a:extLst>
          </p:cNvPr>
          <p:cNvSpPr/>
          <p:nvPr/>
        </p:nvSpPr>
        <p:spPr>
          <a:xfrm>
            <a:off x="3633454" y="4956500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0" name="Ellipse 79">
            <a:extLst>
              <a:ext uri="{FF2B5EF4-FFF2-40B4-BE49-F238E27FC236}">
                <a16:creationId xmlns:a16="http://schemas.microsoft.com/office/drawing/2014/main" id="{B372127E-2081-D129-6820-EB3997C241AA}"/>
              </a:ext>
            </a:extLst>
          </p:cNvPr>
          <p:cNvSpPr/>
          <p:nvPr/>
        </p:nvSpPr>
        <p:spPr>
          <a:xfrm>
            <a:off x="2456900" y="4844498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1" name="Ellipse 80">
            <a:extLst>
              <a:ext uri="{FF2B5EF4-FFF2-40B4-BE49-F238E27FC236}">
                <a16:creationId xmlns:a16="http://schemas.microsoft.com/office/drawing/2014/main" id="{148D490C-CE09-F5C8-E871-F4C94AB60776}"/>
              </a:ext>
            </a:extLst>
          </p:cNvPr>
          <p:cNvSpPr/>
          <p:nvPr/>
        </p:nvSpPr>
        <p:spPr>
          <a:xfrm>
            <a:off x="8316974" y="4899787"/>
            <a:ext cx="257868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2" name="Ellipse 81">
            <a:extLst>
              <a:ext uri="{FF2B5EF4-FFF2-40B4-BE49-F238E27FC236}">
                <a16:creationId xmlns:a16="http://schemas.microsoft.com/office/drawing/2014/main" id="{DBC4DCF1-5DD4-D918-A95F-C9650A9EB345}"/>
              </a:ext>
            </a:extLst>
          </p:cNvPr>
          <p:cNvSpPr/>
          <p:nvPr/>
        </p:nvSpPr>
        <p:spPr>
          <a:xfrm>
            <a:off x="3636263" y="5482473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3" name="Ellipse 82">
            <a:extLst>
              <a:ext uri="{FF2B5EF4-FFF2-40B4-BE49-F238E27FC236}">
                <a16:creationId xmlns:a16="http://schemas.microsoft.com/office/drawing/2014/main" id="{08C954D0-7293-6E48-0A65-CEE33FDF7867}"/>
              </a:ext>
            </a:extLst>
          </p:cNvPr>
          <p:cNvSpPr/>
          <p:nvPr/>
        </p:nvSpPr>
        <p:spPr>
          <a:xfrm>
            <a:off x="5212048" y="6105454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5" name="Ellipse 84">
            <a:extLst>
              <a:ext uri="{FF2B5EF4-FFF2-40B4-BE49-F238E27FC236}">
                <a16:creationId xmlns:a16="http://schemas.microsoft.com/office/drawing/2014/main" id="{E48E56BB-1EE9-08D9-FE43-C14AF4E9933C}"/>
              </a:ext>
            </a:extLst>
          </p:cNvPr>
          <p:cNvSpPr/>
          <p:nvPr/>
        </p:nvSpPr>
        <p:spPr>
          <a:xfrm>
            <a:off x="3479678" y="6051343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6" name="Ellipse 85">
            <a:extLst>
              <a:ext uri="{FF2B5EF4-FFF2-40B4-BE49-F238E27FC236}">
                <a16:creationId xmlns:a16="http://schemas.microsoft.com/office/drawing/2014/main" id="{E3BCB722-36B2-0F2F-F957-9B9DECDB5931}"/>
              </a:ext>
            </a:extLst>
          </p:cNvPr>
          <p:cNvSpPr/>
          <p:nvPr/>
        </p:nvSpPr>
        <p:spPr>
          <a:xfrm>
            <a:off x="2137416" y="6047223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87" name="Ellipse 86">
            <a:extLst>
              <a:ext uri="{FF2B5EF4-FFF2-40B4-BE49-F238E27FC236}">
                <a16:creationId xmlns:a16="http://schemas.microsoft.com/office/drawing/2014/main" id="{0729CED0-9FC3-CD9D-49BD-9AA770E76A17}"/>
              </a:ext>
            </a:extLst>
          </p:cNvPr>
          <p:cNvSpPr/>
          <p:nvPr/>
        </p:nvSpPr>
        <p:spPr>
          <a:xfrm>
            <a:off x="5101897" y="5410395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9" name="Ellipse 88">
            <a:extLst>
              <a:ext uri="{FF2B5EF4-FFF2-40B4-BE49-F238E27FC236}">
                <a16:creationId xmlns:a16="http://schemas.microsoft.com/office/drawing/2014/main" id="{928AAC94-061B-0CB5-7840-4C8A60AD0364}"/>
              </a:ext>
            </a:extLst>
          </p:cNvPr>
          <p:cNvSpPr/>
          <p:nvPr/>
        </p:nvSpPr>
        <p:spPr>
          <a:xfrm>
            <a:off x="9713969" y="5492892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90" name="Ellipse 89">
            <a:extLst>
              <a:ext uri="{FF2B5EF4-FFF2-40B4-BE49-F238E27FC236}">
                <a16:creationId xmlns:a16="http://schemas.microsoft.com/office/drawing/2014/main" id="{B08CA93C-97C6-CAF1-1712-6CB01F50BE8D}"/>
              </a:ext>
            </a:extLst>
          </p:cNvPr>
          <p:cNvSpPr/>
          <p:nvPr/>
        </p:nvSpPr>
        <p:spPr>
          <a:xfrm>
            <a:off x="8398146" y="5512270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91" name="Ellipse 90">
            <a:extLst>
              <a:ext uri="{FF2B5EF4-FFF2-40B4-BE49-F238E27FC236}">
                <a16:creationId xmlns:a16="http://schemas.microsoft.com/office/drawing/2014/main" id="{3990B8C5-0662-A1EB-FA5A-DF0CC6BF98B3}"/>
              </a:ext>
            </a:extLst>
          </p:cNvPr>
          <p:cNvSpPr/>
          <p:nvPr/>
        </p:nvSpPr>
        <p:spPr>
          <a:xfrm>
            <a:off x="11837518" y="4929714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92" name="Ellipse 91">
            <a:extLst>
              <a:ext uri="{FF2B5EF4-FFF2-40B4-BE49-F238E27FC236}">
                <a16:creationId xmlns:a16="http://schemas.microsoft.com/office/drawing/2014/main" id="{83E1D351-ED52-9095-F7AD-811E23544A85}"/>
              </a:ext>
            </a:extLst>
          </p:cNvPr>
          <p:cNvSpPr/>
          <p:nvPr/>
        </p:nvSpPr>
        <p:spPr>
          <a:xfrm>
            <a:off x="11350297" y="4885449"/>
            <a:ext cx="304178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93" name="Ellipse 92">
            <a:extLst>
              <a:ext uri="{FF2B5EF4-FFF2-40B4-BE49-F238E27FC236}">
                <a16:creationId xmlns:a16="http://schemas.microsoft.com/office/drawing/2014/main" id="{246CB69D-2183-D9EF-743C-7545DB82C522}"/>
              </a:ext>
            </a:extLst>
          </p:cNvPr>
          <p:cNvSpPr/>
          <p:nvPr/>
        </p:nvSpPr>
        <p:spPr>
          <a:xfrm>
            <a:off x="9701691" y="4830791"/>
            <a:ext cx="399635" cy="639739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95" name="Ellipse 94">
            <a:extLst>
              <a:ext uri="{FF2B5EF4-FFF2-40B4-BE49-F238E27FC236}">
                <a16:creationId xmlns:a16="http://schemas.microsoft.com/office/drawing/2014/main" id="{17559EBA-AC12-2B5D-E99E-C742C85E0928}"/>
              </a:ext>
            </a:extLst>
          </p:cNvPr>
          <p:cNvSpPr/>
          <p:nvPr/>
        </p:nvSpPr>
        <p:spPr>
          <a:xfrm>
            <a:off x="11491927" y="6145682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96" name="Ellipse 95">
            <a:extLst>
              <a:ext uri="{FF2B5EF4-FFF2-40B4-BE49-F238E27FC236}">
                <a16:creationId xmlns:a16="http://schemas.microsoft.com/office/drawing/2014/main" id="{D82C7BF7-8D58-8210-B130-EA097E7A24C1}"/>
              </a:ext>
            </a:extLst>
          </p:cNvPr>
          <p:cNvSpPr/>
          <p:nvPr/>
        </p:nvSpPr>
        <p:spPr>
          <a:xfrm>
            <a:off x="10261965" y="6080318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97" name="Ellipse 96">
            <a:extLst>
              <a:ext uri="{FF2B5EF4-FFF2-40B4-BE49-F238E27FC236}">
                <a16:creationId xmlns:a16="http://schemas.microsoft.com/office/drawing/2014/main" id="{9EE77548-7228-289E-F7C6-78310B52030A}"/>
              </a:ext>
            </a:extLst>
          </p:cNvPr>
          <p:cNvSpPr/>
          <p:nvPr/>
        </p:nvSpPr>
        <p:spPr>
          <a:xfrm>
            <a:off x="8110309" y="6105454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98" name="Ellipse 97">
            <a:extLst>
              <a:ext uri="{FF2B5EF4-FFF2-40B4-BE49-F238E27FC236}">
                <a16:creationId xmlns:a16="http://schemas.microsoft.com/office/drawing/2014/main" id="{BF0D3B45-B271-5B4D-F97C-594EFDBED69C}"/>
              </a:ext>
            </a:extLst>
          </p:cNvPr>
          <p:cNvSpPr/>
          <p:nvPr/>
        </p:nvSpPr>
        <p:spPr>
          <a:xfrm>
            <a:off x="11724085" y="5538111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99" name="Ellipse 98">
            <a:extLst>
              <a:ext uri="{FF2B5EF4-FFF2-40B4-BE49-F238E27FC236}">
                <a16:creationId xmlns:a16="http://schemas.microsoft.com/office/drawing/2014/main" id="{3B55215C-395A-84BE-4CCD-1AD3A9312E0B}"/>
              </a:ext>
            </a:extLst>
          </p:cNvPr>
          <p:cNvSpPr/>
          <p:nvPr/>
        </p:nvSpPr>
        <p:spPr>
          <a:xfrm>
            <a:off x="10240777" y="5466753"/>
            <a:ext cx="202331" cy="549665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6433498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CE519-C0B0-B5EE-5D7D-A9DF6CF05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08BD69-B9A4-7E33-CA05-210AD66F4BC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4EE2CE-57B6-0813-2E98-A9F195F8FF4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1A3AA1-6030-2617-571C-A5BD791DE1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12B2A0-B0DF-32EA-CDD4-A2E71A17D40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3A37F3F-D916-FB7F-5C58-8F399FEFE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16A0DD-2DCE-A0FF-B38D-76CF944163AB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Activité 2 :Lisez  à votre voisin à voix basse . Ensuite, échangez les rôles.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BFAAA3E-B8DC-F67C-8DD2-5B7471A0BC1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306D6CE-1961-0ED7-E9F2-755D7AE32C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584BB71-9488-FC95-A193-3E44C36BEC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1E279F-10E6-ABC6-E9D1-E9761DBADFF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5321BFB-E322-B884-153A-DA4FD61985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E81CCFD-187B-F517-0C99-870A267B91B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A03327E-1909-C754-A70E-CCC6C3D4FC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8586F654-1F8F-D52D-DE69-DE76AE22463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522" y="1263218"/>
            <a:ext cx="1444623" cy="106541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03AD63A-5220-E746-0A61-91B67A304F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1201" y="3434251"/>
            <a:ext cx="11996599" cy="346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09167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13C72-FE1B-D84C-6777-FDEB3B56E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BD2B05-CBAF-3BFE-0981-75F04636D3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816C70F-170F-CCBB-7D96-2210C6A8D639}"/>
              </a:ext>
            </a:extLst>
          </p:cNvPr>
          <p:cNvGrpSpPr/>
          <p:nvPr/>
        </p:nvGrpSpPr>
        <p:grpSpPr>
          <a:xfrm>
            <a:off x="707127" y="50602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0B530FE-2A95-A688-991B-3028A93C85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A9E915A-0183-E33B-8ADE-68821A29194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F72AA4D-14AF-06C4-8456-6E224C099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5CBDA57-AC7E-9784-AAA0-83D060A5C6FA}"/>
              </a:ext>
            </a:extLst>
          </p:cNvPr>
          <p:cNvSpPr txBox="1"/>
          <p:nvPr/>
        </p:nvSpPr>
        <p:spPr>
          <a:xfrm>
            <a:off x="1462547" y="737437"/>
            <a:ext cx="11779931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rgbClr val="A6A6A6"/>
                </a:solidFill>
                <a:latin typeface="Dosis" panose="02010703020202060003" pitchFamily="2" charset="0"/>
              </a:rPr>
              <a:t>Lisez les lettres de l’activité  1 ,page 6, reliez chaque lettre à son mot et recopiez dans vos cahiers les lettres que nous avons vues aujourd’hui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defTabSz="342900">
              <a:defRPr/>
            </a:pP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974CC9F-36A2-52F7-0D7F-994609E8FD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B77543-D29D-2C66-1F2B-F3E44BF424D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D003B83-B910-B38E-D026-48781CC213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3ED1FC8-5EF2-3537-BBB1-C6CB3BD420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F4E8BEF-D51C-E9B2-65DD-D372D9FAC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C8FB812-6FCB-F483-9A61-5B07A3E18C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32BDF60-EB41-FFEB-9193-72FF4146589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9" name="TextBox 6">
            <a:extLst>
              <a:ext uri="{FF2B5EF4-FFF2-40B4-BE49-F238E27FC236}">
                <a16:creationId xmlns:a16="http://schemas.microsoft.com/office/drawing/2014/main" id="{331E86A8-F3F8-41D9-9532-250EEC21E653}"/>
              </a:ext>
            </a:extLst>
          </p:cNvPr>
          <p:cNvSpPr txBox="1"/>
          <p:nvPr/>
        </p:nvSpPr>
        <p:spPr>
          <a:xfrm>
            <a:off x="1087806" y="4566361"/>
            <a:ext cx="4870595" cy="4621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  <a:p>
            <a:pPr defTabSz="457246">
              <a:lnSpc>
                <a:spcPts val="7400"/>
              </a:lnSpc>
              <a:defRPr/>
            </a:pPr>
            <a:r>
              <a:rPr lang="en-US" sz="3200" dirty="0">
                <a:solidFill>
                  <a:srgbClr val="215968"/>
                </a:solidFill>
                <a:latin typeface="Aptos" panose="020B0004020202020204" pitchFamily="34" charset="0"/>
              </a:rPr>
              <a:t>Je </a:t>
            </a:r>
            <a:r>
              <a:rPr lang="en-US" sz="3200" dirty="0" err="1">
                <a:solidFill>
                  <a:srgbClr val="215968"/>
                </a:solidFill>
                <a:latin typeface="Aptos" panose="020B0004020202020204" pitchFamily="34" charset="0"/>
              </a:rPr>
              <a:t>lis</a:t>
            </a:r>
            <a:r>
              <a:rPr lang="en-US" sz="3200" dirty="0">
                <a:solidFill>
                  <a:srgbClr val="215968"/>
                </a:solidFill>
                <a:latin typeface="Aptos" panose="020B0004020202020204" pitchFamily="34" charset="0"/>
              </a:rPr>
              <a:t> les </a:t>
            </a:r>
            <a:r>
              <a:rPr lang="en-US" sz="3200" dirty="0" err="1">
                <a:solidFill>
                  <a:srgbClr val="215968"/>
                </a:solidFill>
                <a:latin typeface="Aptos" panose="020B0004020202020204" pitchFamily="34" charset="0"/>
              </a:rPr>
              <a:t>lettres</a:t>
            </a:r>
            <a:r>
              <a:rPr lang="en-US" sz="3200" dirty="0">
                <a:solidFill>
                  <a:srgbClr val="215968"/>
                </a:solidFill>
                <a:latin typeface="Aptos" panose="020B0004020202020204" pitchFamily="34" charset="0"/>
              </a:rPr>
              <a:t>, Act2</a:t>
            </a:r>
          </a:p>
          <a:p>
            <a:pPr defTabSz="457246">
              <a:lnSpc>
                <a:spcPts val="7400"/>
              </a:lnSpc>
              <a:defRPr/>
            </a:pPr>
            <a:r>
              <a:rPr lang="en-US" sz="3200" dirty="0">
                <a:solidFill>
                  <a:srgbClr val="215968"/>
                </a:solidFill>
                <a:latin typeface="Aptos" panose="020B0004020202020204" pitchFamily="34" charset="0"/>
              </a:rPr>
              <a:t>Je </a:t>
            </a:r>
            <a:r>
              <a:rPr lang="en-US" sz="3200" dirty="0" err="1">
                <a:solidFill>
                  <a:srgbClr val="215968"/>
                </a:solidFill>
                <a:latin typeface="Aptos" panose="020B0004020202020204" pitchFamily="34" charset="0"/>
              </a:rPr>
              <a:t>relie</a:t>
            </a:r>
            <a:r>
              <a:rPr lang="en-US" sz="3200" dirty="0">
                <a:solidFill>
                  <a:srgbClr val="215968"/>
                </a:solidFill>
                <a:latin typeface="Aptos" panose="020B0004020202020204" pitchFamily="34" charset="0"/>
              </a:rPr>
              <a:t>, Act 3</a:t>
            </a:r>
          </a:p>
          <a:p>
            <a:pPr defTabSz="457246">
              <a:lnSpc>
                <a:spcPts val="7400"/>
              </a:lnSpc>
              <a:defRPr/>
            </a:pPr>
            <a:r>
              <a:rPr lang="en-US" sz="3200" dirty="0" err="1">
                <a:solidFill>
                  <a:srgbClr val="215968"/>
                </a:solidFill>
                <a:latin typeface="Aptos" panose="020B0004020202020204" pitchFamily="34" charset="0"/>
              </a:rPr>
              <a:t>J’écris</a:t>
            </a:r>
            <a:r>
              <a:rPr lang="en-US" sz="3200" dirty="0">
                <a:solidFill>
                  <a:srgbClr val="215968"/>
                </a:solidFill>
                <a:latin typeface="Aptos" panose="020B0004020202020204" pitchFamily="34" charset="0"/>
              </a:rPr>
              <a:t> les </a:t>
            </a:r>
            <a:r>
              <a:rPr lang="en-US" sz="3200" dirty="0" err="1">
                <a:solidFill>
                  <a:srgbClr val="215968"/>
                </a:solidFill>
                <a:latin typeface="Aptos" panose="020B0004020202020204" pitchFamily="34" charset="0"/>
              </a:rPr>
              <a:t>lettres</a:t>
            </a:r>
            <a:r>
              <a:rPr lang="en-US" sz="3200" dirty="0">
                <a:solidFill>
                  <a:srgbClr val="215968"/>
                </a:solidFill>
                <a:latin typeface="Aptos" panose="020B0004020202020204" pitchFamily="34" charset="0"/>
              </a:rPr>
              <a:t> dans </a:t>
            </a:r>
            <a:r>
              <a:rPr lang="en-US" sz="3200" dirty="0" err="1">
                <a:solidFill>
                  <a:srgbClr val="215968"/>
                </a:solidFill>
                <a:latin typeface="Aptos" panose="020B0004020202020204" pitchFamily="34" charset="0"/>
              </a:rPr>
              <a:t>mon</a:t>
            </a:r>
            <a:r>
              <a:rPr lang="en-US" sz="3200" dirty="0">
                <a:solidFill>
                  <a:srgbClr val="215968"/>
                </a:solidFill>
                <a:latin typeface="Aptos" panose="020B0004020202020204" pitchFamily="34" charset="0"/>
              </a:rPr>
              <a:t> cahier Act 4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B016D4B-68CB-FDF3-1427-74F4CAA689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1400" y="2198042"/>
            <a:ext cx="5624400" cy="752817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9398BC1-855F-5922-97D7-20026269D223}"/>
              </a:ext>
            </a:extLst>
          </p:cNvPr>
          <p:cNvSpPr/>
          <p:nvPr/>
        </p:nvSpPr>
        <p:spPr>
          <a:xfrm>
            <a:off x="6592844" y="6591299"/>
            <a:ext cx="6649634" cy="295826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97373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Sauter sur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F1A7071-CCCA-6432-8330-2B39479E37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2666" y="5627690"/>
            <a:ext cx="2390668" cy="173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Sauter sur les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es ».</a:t>
            </a:r>
            <a:b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joueur doit sauter sur toutes les cases contenant la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annoncée. Après chaque saut,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lit à voix haute l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de la case.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1B804AA-2301-13CA-D18C-A932052421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7CE987B-CEA4-FAF9-DFC6-C3D1D187469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259715" y="703805"/>
            <a:ext cx="154772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L’enseignant ( e ) désigne quelques élèves pour jouer.</a:t>
            </a:r>
          </a:p>
        </p:txBody>
      </p:sp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24284</TotalTime>
  <Words>4433</Words>
  <Application>Microsoft Office PowerPoint</Application>
  <PresentationFormat>Personnalisé</PresentationFormat>
  <Paragraphs>790</Paragraphs>
  <Slides>102</Slides>
  <Notes>21</Notes>
  <HiddenSlides>0</HiddenSlides>
  <MMClips>2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102</vt:i4>
      </vt:variant>
    </vt:vector>
  </HeadingPairs>
  <TitlesOfParts>
    <vt:vector size="115" baseType="lpstr">
      <vt:lpstr>Times New Roman</vt:lpstr>
      <vt:lpstr>Calibri</vt:lpstr>
      <vt:lpstr>Arial</vt:lpstr>
      <vt:lpstr>Microsoft Uighur</vt:lpstr>
      <vt:lpstr>Abadi</vt:lpstr>
      <vt:lpstr>Carelia</vt:lpstr>
      <vt:lpstr>Arimo Italics</vt:lpstr>
      <vt:lpstr>Dosis</vt:lpstr>
      <vt:lpstr>Aptos</vt:lpstr>
      <vt:lpstr>Algerian</vt:lpstr>
      <vt:lpstr>Courier New</vt:lpstr>
      <vt:lpstr>Corbel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EL HAMDOUNI BTIHAJ</cp:lastModifiedBy>
  <cp:revision>553</cp:revision>
  <dcterms:created xsi:type="dcterms:W3CDTF">2006-08-16T00:00:00Z</dcterms:created>
  <dcterms:modified xsi:type="dcterms:W3CDTF">2025-09-15T13:25:50Z</dcterms:modified>
  <dc:identifier>DAFtlvZnwz4</dc:identifier>
</cp:coreProperties>
</file>