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heme/themeOverride1.xml" ContentType="application/vnd.openxmlformats-officedocument.themeOverride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4"/>
  </p:notesMasterIdLst>
  <p:sldIdLst>
    <p:sldId id="2147482679" r:id="rId2"/>
    <p:sldId id="2147482680" r:id="rId3"/>
    <p:sldId id="2134805474" r:id="rId4"/>
    <p:sldId id="2147482550" r:id="rId5"/>
    <p:sldId id="2134808443" r:id="rId6"/>
    <p:sldId id="2134805155" r:id="rId7"/>
    <p:sldId id="2134805101" r:id="rId8"/>
    <p:sldId id="2134805475" r:id="rId9"/>
    <p:sldId id="2147482677" r:id="rId10"/>
    <p:sldId id="2147482674" r:id="rId11"/>
    <p:sldId id="2147482549" r:id="rId12"/>
    <p:sldId id="2147482513" r:id="rId13"/>
    <p:sldId id="2147482684" r:id="rId14"/>
    <p:sldId id="2147482682" r:id="rId15"/>
    <p:sldId id="2134805394" r:id="rId16"/>
    <p:sldId id="2147482552" r:id="rId17"/>
    <p:sldId id="2147482683" r:id="rId18"/>
    <p:sldId id="2147482681" r:id="rId19"/>
    <p:sldId id="2134806092" r:id="rId20"/>
    <p:sldId id="391" r:id="rId21"/>
    <p:sldId id="2134808448" r:id="rId22"/>
    <p:sldId id="2134808449" r:id="rId23"/>
    <p:sldId id="2134805159" r:id="rId24"/>
    <p:sldId id="2134805160" r:id="rId25"/>
    <p:sldId id="412" r:id="rId26"/>
    <p:sldId id="413" r:id="rId27"/>
    <p:sldId id="2134805161" r:id="rId28"/>
    <p:sldId id="2134805162" r:id="rId29"/>
    <p:sldId id="2147482686" r:id="rId30"/>
    <p:sldId id="2147482523" r:id="rId31"/>
    <p:sldId id="2147482560" r:id="rId32"/>
    <p:sldId id="2147482561" r:id="rId33"/>
    <p:sldId id="2147482687" r:id="rId34"/>
    <p:sldId id="2147482688" r:id="rId35"/>
    <p:sldId id="2147482689" r:id="rId36"/>
    <p:sldId id="2147482690" r:id="rId37"/>
    <p:sldId id="2147482694" r:id="rId38"/>
    <p:sldId id="2147482696" r:id="rId39"/>
    <p:sldId id="2134808453" r:id="rId40"/>
    <p:sldId id="2134808454" r:id="rId41"/>
    <p:sldId id="2147482565" r:id="rId42"/>
    <p:sldId id="2147482567" r:id="rId43"/>
    <p:sldId id="2134808455" r:id="rId44"/>
    <p:sldId id="2147482695" r:id="rId45"/>
    <p:sldId id="2147482524" r:id="rId46"/>
    <p:sldId id="2147482531" r:id="rId47"/>
    <p:sldId id="2134808457" r:id="rId48"/>
    <p:sldId id="2134808456" r:id="rId49"/>
    <p:sldId id="2147482697" r:id="rId50"/>
    <p:sldId id="2147482698" r:id="rId51"/>
    <p:sldId id="2147482569" r:id="rId52"/>
    <p:sldId id="2134808985" r:id="rId53"/>
    <p:sldId id="2147482458" r:id="rId54"/>
    <p:sldId id="2147482459" r:id="rId55"/>
    <p:sldId id="2147482570" r:id="rId56"/>
    <p:sldId id="2147482568" r:id="rId57"/>
    <p:sldId id="2147482576" r:id="rId58"/>
    <p:sldId id="2147482578" r:id="rId59"/>
    <p:sldId id="2147482579" r:id="rId60"/>
    <p:sldId id="2147482580" r:id="rId61"/>
    <p:sldId id="2147482581" r:id="rId62"/>
    <p:sldId id="2147482582" r:id="rId63"/>
    <p:sldId id="2147482573" r:id="rId64"/>
    <p:sldId id="2147482574" r:id="rId65"/>
    <p:sldId id="2147482485" r:id="rId66"/>
    <p:sldId id="2134805104" r:id="rId67"/>
    <p:sldId id="2134809037" r:id="rId68"/>
    <p:sldId id="2134809038" r:id="rId69"/>
    <p:sldId id="2147482699" r:id="rId70"/>
    <p:sldId id="2147482583" r:id="rId71"/>
    <p:sldId id="2147482584" r:id="rId72"/>
    <p:sldId id="2147482585" r:id="rId73"/>
    <p:sldId id="2134809052" r:id="rId74"/>
    <p:sldId id="2147482606" r:id="rId75"/>
    <p:sldId id="2147482587" r:id="rId76"/>
    <p:sldId id="2147482591" r:id="rId77"/>
    <p:sldId id="2147482592" r:id="rId78"/>
    <p:sldId id="2147482607" r:id="rId79"/>
    <p:sldId id="2147482608" r:id="rId80"/>
    <p:sldId id="2147482609" r:id="rId81"/>
    <p:sldId id="2147482610" r:id="rId82"/>
    <p:sldId id="2147482611" r:id="rId83"/>
    <p:sldId id="2147482612" r:id="rId84"/>
    <p:sldId id="2147482613" r:id="rId85"/>
    <p:sldId id="2147482614" r:id="rId86"/>
    <p:sldId id="2147482615" r:id="rId87"/>
    <p:sldId id="2147482616" r:id="rId88"/>
    <p:sldId id="2147482617" r:id="rId89"/>
    <p:sldId id="2147482618" r:id="rId90"/>
    <p:sldId id="2147482620" r:id="rId91"/>
    <p:sldId id="2147482621" r:id="rId92"/>
    <p:sldId id="2147482622" r:id="rId93"/>
    <p:sldId id="2147482623" r:id="rId94"/>
    <p:sldId id="2147482624" r:id="rId95"/>
    <p:sldId id="2147482625" r:id="rId96"/>
    <p:sldId id="2147482626" r:id="rId97"/>
    <p:sldId id="2147482627" r:id="rId98"/>
    <p:sldId id="2147482628" r:id="rId99"/>
    <p:sldId id="2147482629" r:id="rId100"/>
    <p:sldId id="2147482630" r:id="rId101"/>
    <p:sldId id="2147482631" r:id="rId102"/>
    <p:sldId id="2147482633" r:id="rId103"/>
    <p:sldId id="2147482634" r:id="rId104"/>
    <p:sldId id="2147482635" r:id="rId105"/>
    <p:sldId id="2147482636" r:id="rId106"/>
    <p:sldId id="2147482637" r:id="rId107"/>
    <p:sldId id="2147482638" r:id="rId108"/>
    <p:sldId id="2147482639" r:id="rId109"/>
    <p:sldId id="2147482640" r:id="rId110"/>
    <p:sldId id="2147482641" r:id="rId111"/>
    <p:sldId id="2147482642" r:id="rId112"/>
    <p:sldId id="2147482643" r:id="rId113"/>
    <p:sldId id="2147482644" r:id="rId114"/>
    <p:sldId id="2147482645" r:id="rId115"/>
    <p:sldId id="2147482646" r:id="rId116"/>
    <p:sldId id="2147482700" r:id="rId117"/>
    <p:sldId id="2147482701" r:id="rId118"/>
    <p:sldId id="2147482702" r:id="rId119"/>
    <p:sldId id="2147482703" r:id="rId120"/>
    <p:sldId id="2147482712" r:id="rId121"/>
    <p:sldId id="2147482713" r:id="rId122"/>
    <p:sldId id="2147482704" r:id="rId123"/>
    <p:sldId id="2147482705" r:id="rId124"/>
    <p:sldId id="2147482706" r:id="rId125"/>
    <p:sldId id="2147482707" r:id="rId126"/>
    <p:sldId id="2147482714" r:id="rId127"/>
    <p:sldId id="2147482715" r:id="rId128"/>
    <p:sldId id="2147482718" r:id="rId129"/>
    <p:sldId id="2147482708" r:id="rId130"/>
    <p:sldId id="2147482711" r:id="rId131"/>
    <p:sldId id="2147482716" r:id="rId132"/>
    <p:sldId id="2147482717" r:id="rId133"/>
    <p:sldId id="2147482647" r:id="rId134"/>
    <p:sldId id="2147482651" r:id="rId135"/>
    <p:sldId id="2147482663" r:id="rId136"/>
    <p:sldId id="2147482664" r:id="rId137"/>
    <p:sldId id="2147482665" r:id="rId138"/>
    <p:sldId id="2147482719" r:id="rId139"/>
    <p:sldId id="2147482666" r:id="rId140"/>
    <p:sldId id="2147482662" r:id="rId141"/>
    <p:sldId id="2134808467" r:id="rId142"/>
    <p:sldId id="2134808468" r:id="rId143"/>
    <p:sldId id="2147482667" r:id="rId144"/>
    <p:sldId id="2147482538" r:id="rId145"/>
    <p:sldId id="2147482518" r:id="rId146"/>
    <p:sldId id="2147482505" r:id="rId147"/>
    <p:sldId id="2147482519" r:id="rId148"/>
    <p:sldId id="2134807344" r:id="rId149"/>
    <p:sldId id="2147482668" r:id="rId150"/>
    <p:sldId id="2134804803" r:id="rId151"/>
    <p:sldId id="2134804819" r:id="rId152"/>
    <p:sldId id="2134804939" r:id="rId153"/>
  </p:sldIdLst>
  <p:sldSz cx="13716000" cy="10287000"/>
  <p:notesSz cx="6858000" cy="9144000"/>
  <p:embeddedFontLst>
    <p:embeddedFont>
      <p:font typeface="Aharoni" panose="02010803020104030203" pitchFamily="2" charset="-79"/>
      <p:bold r:id="rId155"/>
    </p:embeddedFont>
    <p:embeddedFont>
      <p:font typeface="Algerian" panose="04020705040A02060702" pitchFamily="82" charset="0"/>
      <p:regular r:id="rId156"/>
    </p:embeddedFont>
    <p:embeddedFont>
      <p:font typeface="Arimo Italics" panose="020B0604020202020204" charset="0"/>
      <p:regular r:id="rId157"/>
      <p:italic r:id="rId158"/>
    </p:embeddedFont>
    <p:embeddedFont>
      <p:font typeface="Bodoni MT" panose="02070603080606020203" pitchFamily="18" charset="0"/>
      <p:regular r:id="rId159"/>
      <p:bold r:id="rId160"/>
      <p:italic r:id="rId161"/>
      <p:boldItalic r:id="rId162"/>
    </p:embeddedFont>
    <p:embeddedFont>
      <p:font typeface="Cambria" panose="02040503050406030204" pitchFamily="18" charset="0"/>
      <p:regular r:id="rId163"/>
      <p:bold r:id="rId164"/>
      <p:italic r:id="rId165"/>
      <p:boldItalic r:id="rId166"/>
    </p:embeddedFont>
    <p:embeddedFont>
      <p:font typeface="Carelia" panose="020B0604020202020204" charset="0"/>
      <p:regular r:id="rId167"/>
    </p:embeddedFont>
    <p:embeddedFont>
      <p:font typeface="Dosis" pitchFamily="2" charset="0"/>
      <p:regular r:id="rId168"/>
      <p:bold r:id="rId169"/>
    </p:embeddedFont>
    <p:embeddedFont>
      <p:font typeface="Microsoft Uighur" panose="02000000000000000000" pitchFamily="2" charset="-78"/>
      <p:regular r:id="rId170"/>
      <p:bold r:id="rId1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679"/>
            <p14:sldId id="2147482680"/>
            <p14:sldId id="2134805474"/>
            <p14:sldId id="2147482550"/>
            <p14:sldId id="2134808443"/>
            <p14:sldId id="2134805155"/>
            <p14:sldId id="2134805101"/>
            <p14:sldId id="2134805475"/>
            <p14:sldId id="2147482677"/>
            <p14:sldId id="2147482674"/>
            <p14:sldId id="2147482549"/>
            <p14:sldId id="2147482513"/>
            <p14:sldId id="2147482684"/>
            <p14:sldId id="2147482682"/>
            <p14:sldId id="2134805394"/>
            <p14:sldId id="2147482552"/>
            <p14:sldId id="2147482683"/>
            <p14:sldId id="2147482681"/>
            <p14:sldId id="2134806092"/>
            <p14:sldId id="391"/>
            <p14:sldId id="2134808448"/>
            <p14:sldId id="2134808449"/>
            <p14:sldId id="2134805159"/>
            <p14:sldId id="2134805160"/>
            <p14:sldId id="412"/>
            <p14:sldId id="413"/>
            <p14:sldId id="2134805161"/>
            <p14:sldId id="2134805162"/>
            <p14:sldId id="2147482686"/>
            <p14:sldId id="2147482523"/>
            <p14:sldId id="2147482560"/>
            <p14:sldId id="2147482561"/>
            <p14:sldId id="2147482687"/>
            <p14:sldId id="2147482688"/>
            <p14:sldId id="2147482689"/>
            <p14:sldId id="2147482690"/>
            <p14:sldId id="2147482694"/>
            <p14:sldId id="2147482696"/>
            <p14:sldId id="2134808453"/>
            <p14:sldId id="2134808454"/>
            <p14:sldId id="2147482565"/>
            <p14:sldId id="2147482567"/>
            <p14:sldId id="2134808455"/>
            <p14:sldId id="2147482695"/>
            <p14:sldId id="2147482524"/>
            <p14:sldId id="2147482531"/>
            <p14:sldId id="2134808457"/>
            <p14:sldId id="2134808456"/>
            <p14:sldId id="2147482697"/>
            <p14:sldId id="2147482698"/>
            <p14:sldId id="2147482569"/>
            <p14:sldId id="2134808985"/>
            <p14:sldId id="2147482458"/>
            <p14:sldId id="2147482459"/>
            <p14:sldId id="2147482570"/>
            <p14:sldId id="2147482568"/>
            <p14:sldId id="2147482576"/>
            <p14:sldId id="2147482578"/>
            <p14:sldId id="2147482579"/>
            <p14:sldId id="2147482580"/>
            <p14:sldId id="2147482581"/>
            <p14:sldId id="2147482582"/>
            <p14:sldId id="2147482573"/>
            <p14:sldId id="2147482574"/>
            <p14:sldId id="2147482485"/>
            <p14:sldId id="2134805104"/>
            <p14:sldId id="2134809037"/>
            <p14:sldId id="2134809038"/>
            <p14:sldId id="2147482699"/>
            <p14:sldId id="2147482583"/>
            <p14:sldId id="2147482584"/>
            <p14:sldId id="2147482585"/>
            <p14:sldId id="2134809052"/>
            <p14:sldId id="2147482606"/>
            <p14:sldId id="2147482587"/>
            <p14:sldId id="2147482591"/>
            <p14:sldId id="2147482592"/>
            <p14:sldId id="2147482607"/>
            <p14:sldId id="2147482608"/>
            <p14:sldId id="2147482609"/>
            <p14:sldId id="2147482610"/>
            <p14:sldId id="2147482611"/>
            <p14:sldId id="2147482612"/>
            <p14:sldId id="2147482613"/>
            <p14:sldId id="2147482614"/>
            <p14:sldId id="2147482615"/>
            <p14:sldId id="2147482616"/>
            <p14:sldId id="2147482617"/>
            <p14:sldId id="2147482618"/>
            <p14:sldId id="2147482620"/>
            <p14:sldId id="2147482621"/>
            <p14:sldId id="2147482622"/>
            <p14:sldId id="2147482623"/>
            <p14:sldId id="2147482624"/>
            <p14:sldId id="2147482625"/>
            <p14:sldId id="2147482626"/>
            <p14:sldId id="2147482627"/>
            <p14:sldId id="2147482628"/>
            <p14:sldId id="2147482629"/>
            <p14:sldId id="2147482630"/>
            <p14:sldId id="2147482631"/>
            <p14:sldId id="2147482633"/>
            <p14:sldId id="2147482634"/>
            <p14:sldId id="2147482635"/>
            <p14:sldId id="2147482636"/>
            <p14:sldId id="2147482637"/>
            <p14:sldId id="2147482638"/>
            <p14:sldId id="2147482639"/>
            <p14:sldId id="2147482640"/>
            <p14:sldId id="2147482641"/>
            <p14:sldId id="2147482642"/>
            <p14:sldId id="2147482643"/>
            <p14:sldId id="2147482644"/>
            <p14:sldId id="2147482645"/>
            <p14:sldId id="2147482646"/>
            <p14:sldId id="2147482700"/>
            <p14:sldId id="2147482701"/>
            <p14:sldId id="2147482702"/>
            <p14:sldId id="2147482703"/>
            <p14:sldId id="2147482712"/>
            <p14:sldId id="2147482713"/>
            <p14:sldId id="2147482704"/>
            <p14:sldId id="2147482705"/>
            <p14:sldId id="2147482706"/>
            <p14:sldId id="2147482707"/>
            <p14:sldId id="2147482714"/>
            <p14:sldId id="2147482715"/>
            <p14:sldId id="2147482718"/>
            <p14:sldId id="2147482708"/>
            <p14:sldId id="2147482711"/>
            <p14:sldId id="2147482716"/>
            <p14:sldId id="2147482717"/>
            <p14:sldId id="2147482647"/>
            <p14:sldId id="2147482651"/>
            <p14:sldId id="2147482663"/>
            <p14:sldId id="2147482664"/>
            <p14:sldId id="2147482665"/>
            <p14:sldId id="2147482719"/>
            <p14:sldId id="2147482666"/>
            <p14:sldId id="2147482662"/>
            <p14:sldId id="2134808467"/>
            <p14:sldId id="2134808468"/>
            <p14:sldId id="2147482667"/>
            <p14:sldId id="2147482538"/>
            <p14:sldId id="2147482518"/>
            <p14:sldId id="2147482505"/>
            <p14:sldId id="2147482519"/>
            <p14:sldId id="2134807344"/>
            <p14:sldId id="2147482668"/>
            <p14:sldId id="2134804803"/>
            <p14:sldId id="2134804819"/>
            <p14:sldId id="2134804939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CCCE"/>
    <a:srgbClr val="43A1A3"/>
    <a:srgbClr val="99BA56"/>
    <a:srgbClr val="000000"/>
    <a:srgbClr val="85A644"/>
    <a:srgbClr val="106585"/>
    <a:srgbClr val="83A343"/>
    <a:srgbClr val="88A945"/>
    <a:srgbClr val="B5D6D9"/>
    <a:srgbClr val="3278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62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70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font" Target="fonts/font5.fntdata"/><Relationship Id="rId170" Type="http://schemas.openxmlformats.org/officeDocument/2006/relationships/font" Target="fonts/font16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font" Target="fonts/font6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font" Target="fonts/font17.fntdata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font" Target="fonts/font2.fntdata"/><Relationship Id="rId172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font" Target="fonts/font1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font" Target="fonts/font8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font" Target="fonts/font3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font" Target="fonts/font9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font" Target="fonts/font10.fntdata"/><Relationship Id="rId169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notesMaster" Target="notesMasters/notesMaster1.xml"/><Relationship Id="rId175" Type="http://schemas.openxmlformats.org/officeDocument/2006/relationships/tableStyles" Target="tableStyle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font" Target="fonts/font11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font" Target="fonts/font1.fntdata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7" Type="http://schemas.openxmlformats.org/officeDocument/2006/relationships/image" Target="../media/image28.jpe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tags" Target="../tags/tag253.xml"/><Relationship Id="rId7" Type="http://schemas.openxmlformats.org/officeDocument/2006/relationships/image" Target="../media/image76.jpeg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tags" Target="../tags/tag256.xml"/><Relationship Id="rId7" Type="http://schemas.openxmlformats.org/officeDocument/2006/relationships/image" Target="../media/image27.svg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image" Target="../media/image26.png"/><Relationship Id="rId5" Type="http://schemas.openxmlformats.org/officeDocument/2006/relationships/image" Target="../media/image9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6.jpe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259.xml"/><Relationship Id="rId7" Type="http://schemas.openxmlformats.org/officeDocument/2006/relationships/image" Target="../media/image29.pn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61.xml"/><Relationship Id="rId4" Type="http://schemas.openxmlformats.org/officeDocument/2006/relationships/tags" Target="../tags/tag260.xml"/><Relationship Id="rId9" Type="http://schemas.openxmlformats.org/officeDocument/2006/relationships/image" Target="../media/image27.sv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64.xml"/><Relationship Id="rId7" Type="http://schemas.openxmlformats.org/officeDocument/2006/relationships/tags" Target="../tags/tag268.xml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image" Target="../media/image78.png"/><Relationship Id="rId5" Type="http://schemas.openxmlformats.org/officeDocument/2006/relationships/tags" Target="../tags/tag266.xml"/><Relationship Id="rId10" Type="http://schemas.openxmlformats.org/officeDocument/2006/relationships/image" Target="../media/image27.svg"/><Relationship Id="rId4" Type="http://schemas.openxmlformats.org/officeDocument/2006/relationships/tags" Target="../tags/tag265.xml"/><Relationship Id="rId9" Type="http://schemas.openxmlformats.org/officeDocument/2006/relationships/image" Target="../media/image2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9.xml"/><Relationship Id="rId4" Type="http://schemas.openxmlformats.org/officeDocument/2006/relationships/image" Target="../media/image27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0.xml"/><Relationship Id="rId4" Type="http://schemas.openxmlformats.org/officeDocument/2006/relationships/image" Target="../media/image27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1.xml"/><Relationship Id="rId4" Type="http://schemas.openxmlformats.org/officeDocument/2006/relationships/image" Target="../media/image27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tags" Target="../tags/tag274.xml"/><Relationship Id="rId7" Type="http://schemas.openxmlformats.org/officeDocument/2006/relationships/image" Target="../media/image27.svg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image" Target="../media/image26.png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6.jpe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92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6.jpeg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9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76.xml"/><Relationship Id="rId7" Type="http://schemas.openxmlformats.org/officeDocument/2006/relationships/image" Target="../media/image28.jpe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4.pn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281.xml"/><Relationship Id="rId7" Type="http://schemas.openxmlformats.org/officeDocument/2006/relationships/image" Target="../media/image29.png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3.xml"/><Relationship Id="rId4" Type="http://schemas.openxmlformats.org/officeDocument/2006/relationships/tags" Target="../tags/tag282.xml"/><Relationship Id="rId9" Type="http://schemas.openxmlformats.org/officeDocument/2006/relationships/image" Target="../media/image27.sv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image" Target="../media/image78.png"/><Relationship Id="rId5" Type="http://schemas.openxmlformats.org/officeDocument/2006/relationships/tags" Target="../tags/tag288.xml"/><Relationship Id="rId10" Type="http://schemas.openxmlformats.org/officeDocument/2006/relationships/image" Target="../media/image27.svg"/><Relationship Id="rId4" Type="http://schemas.openxmlformats.org/officeDocument/2006/relationships/tags" Target="../tags/tag287.xml"/><Relationship Id="rId9" Type="http://schemas.openxmlformats.org/officeDocument/2006/relationships/image" Target="../media/image26.pn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tags" Target="../tags/tag293.xml"/><Relationship Id="rId7" Type="http://schemas.openxmlformats.org/officeDocument/2006/relationships/image" Target="../media/image27.svg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6" Type="http://schemas.openxmlformats.org/officeDocument/2006/relationships/image" Target="../media/image26.png"/><Relationship Id="rId5" Type="http://schemas.openxmlformats.org/officeDocument/2006/relationships/image" Target="../media/image94.png"/><Relationship Id="rId4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tags" Target="../tags/tag296.xml"/><Relationship Id="rId7" Type="http://schemas.openxmlformats.org/officeDocument/2006/relationships/image" Target="../media/image27.svg"/><Relationship Id="rId2" Type="http://schemas.openxmlformats.org/officeDocument/2006/relationships/tags" Target="../tags/tag295.xml"/><Relationship Id="rId1" Type="http://schemas.openxmlformats.org/officeDocument/2006/relationships/tags" Target="../tags/tag294.xml"/><Relationship Id="rId6" Type="http://schemas.openxmlformats.org/officeDocument/2006/relationships/image" Target="../media/image26.png"/><Relationship Id="rId5" Type="http://schemas.openxmlformats.org/officeDocument/2006/relationships/image" Target="../media/image9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6.jpe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299.xml"/><Relationship Id="rId7" Type="http://schemas.openxmlformats.org/officeDocument/2006/relationships/image" Target="../media/image29.png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01.xml"/><Relationship Id="rId4" Type="http://schemas.openxmlformats.org/officeDocument/2006/relationships/tags" Target="../tags/tag300.xml"/><Relationship Id="rId9" Type="http://schemas.openxmlformats.org/officeDocument/2006/relationships/image" Target="../media/image27.sv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04.xml"/><Relationship Id="rId7" Type="http://schemas.openxmlformats.org/officeDocument/2006/relationships/tags" Target="../tags/tag308.xml"/><Relationship Id="rId2" Type="http://schemas.openxmlformats.org/officeDocument/2006/relationships/tags" Target="../tags/tag303.xml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11" Type="http://schemas.openxmlformats.org/officeDocument/2006/relationships/image" Target="../media/image78.png"/><Relationship Id="rId5" Type="http://schemas.openxmlformats.org/officeDocument/2006/relationships/tags" Target="../tags/tag306.xml"/><Relationship Id="rId10" Type="http://schemas.openxmlformats.org/officeDocument/2006/relationships/image" Target="../media/image27.svg"/><Relationship Id="rId4" Type="http://schemas.openxmlformats.org/officeDocument/2006/relationships/tags" Target="../tags/tag305.xml"/><Relationship Id="rId9" Type="http://schemas.openxmlformats.org/officeDocument/2006/relationships/image" Target="../media/image2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9.xml"/><Relationship Id="rId4" Type="http://schemas.openxmlformats.org/officeDocument/2006/relationships/image" Target="../media/image27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0.xml"/><Relationship Id="rId4" Type="http://schemas.openxmlformats.org/officeDocument/2006/relationships/image" Target="../media/image27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1.xml"/><Relationship Id="rId4" Type="http://schemas.openxmlformats.org/officeDocument/2006/relationships/image" Target="../media/image27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6" Type="http://schemas.openxmlformats.org/officeDocument/2006/relationships/image" Target="../media/image4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32.png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316.xml"/><Relationship Id="rId7" Type="http://schemas.openxmlformats.org/officeDocument/2006/relationships/image" Target="../media/image29.png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8.xml"/><Relationship Id="rId4" Type="http://schemas.openxmlformats.org/officeDocument/2006/relationships/tags" Target="../tags/tag317.xml"/><Relationship Id="rId9" Type="http://schemas.openxmlformats.org/officeDocument/2006/relationships/image" Target="../media/image27.sv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21.xml"/><Relationship Id="rId7" Type="http://schemas.openxmlformats.org/officeDocument/2006/relationships/tags" Target="../tags/tag325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11" Type="http://schemas.openxmlformats.org/officeDocument/2006/relationships/image" Target="../media/image78.png"/><Relationship Id="rId5" Type="http://schemas.openxmlformats.org/officeDocument/2006/relationships/tags" Target="../tags/tag323.xml"/><Relationship Id="rId10" Type="http://schemas.openxmlformats.org/officeDocument/2006/relationships/image" Target="../media/image27.svg"/><Relationship Id="rId4" Type="http://schemas.openxmlformats.org/officeDocument/2006/relationships/tags" Target="../tags/tag322.xml"/><Relationship Id="rId9" Type="http://schemas.openxmlformats.org/officeDocument/2006/relationships/image" Target="../media/image2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6.xml"/><Relationship Id="rId4" Type="http://schemas.openxmlformats.org/officeDocument/2006/relationships/image" Target="../media/image27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7.xml"/><Relationship Id="rId4" Type="http://schemas.openxmlformats.org/officeDocument/2006/relationships/image" Target="../media/image27.sv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8.xml"/><Relationship Id="rId4" Type="http://schemas.openxmlformats.org/officeDocument/2006/relationships/image" Target="../media/image27.sv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6" Type="http://schemas.openxmlformats.org/officeDocument/2006/relationships/image" Target="../media/image46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333.xml"/><Relationship Id="rId7" Type="http://schemas.openxmlformats.org/officeDocument/2006/relationships/image" Target="../media/image29.png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9" Type="http://schemas.openxmlformats.org/officeDocument/2006/relationships/image" Target="../media/image27.sv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38.xml"/><Relationship Id="rId7" Type="http://schemas.openxmlformats.org/officeDocument/2006/relationships/tags" Target="../tags/tag342.xml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image" Target="../media/image78.png"/><Relationship Id="rId5" Type="http://schemas.openxmlformats.org/officeDocument/2006/relationships/tags" Target="../tags/tag340.xml"/><Relationship Id="rId10" Type="http://schemas.openxmlformats.org/officeDocument/2006/relationships/image" Target="../media/image27.svg"/><Relationship Id="rId4" Type="http://schemas.openxmlformats.org/officeDocument/2006/relationships/tags" Target="../tags/tag339.xml"/><Relationship Id="rId9" Type="http://schemas.openxmlformats.org/officeDocument/2006/relationships/image" Target="../media/image26.pn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4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12" Type="http://schemas.openxmlformats.org/officeDocument/2006/relationships/image" Target="../media/image46.pn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image" Target="../media/image58.png"/><Relationship Id="rId11" Type="http://schemas.openxmlformats.org/officeDocument/2006/relationships/image" Target="../media/image45.png"/><Relationship Id="rId5" Type="http://schemas.openxmlformats.org/officeDocument/2006/relationships/image" Target="../media/image49.png"/><Relationship Id="rId10" Type="http://schemas.openxmlformats.org/officeDocument/2006/relationships/image" Target="../media/image48.jpg"/><Relationship Id="rId4" Type="http://schemas.openxmlformats.org/officeDocument/2006/relationships/image" Target="../media/image61.png"/><Relationship Id="rId9" Type="http://schemas.openxmlformats.org/officeDocument/2006/relationships/image" Target="../media/image62.png"/><Relationship Id="rId14" Type="http://schemas.openxmlformats.org/officeDocument/2006/relationships/image" Target="../media/image44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5.xml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image" Target="../media/image4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350.xml"/><Relationship Id="rId7" Type="http://schemas.openxmlformats.org/officeDocument/2006/relationships/image" Target="../media/image29.png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2.xml"/><Relationship Id="rId4" Type="http://schemas.openxmlformats.org/officeDocument/2006/relationships/tags" Target="../tags/tag351.xml"/><Relationship Id="rId9" Type="http://schemas.openxmlformats.org/officeDocument/2006/relationships/image" Target="../media/image27.svg"/></Relationships>
</file>

<file path=ppt/slides/_rels/slide1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55.xml"/><Relationship Id="rId7" Type="http://schemas.openxmlformats.org/officeDocument/2006/relationships/tags" Target="../tags/tag359.xml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6" Type="http://schemas.openxmlformats.org/officeDocument/2006/relationships/tags" Target="../tags/tag358.xml"/><Relationship Id="rId11" Type="http://schemas.openxmlformats.org/officeDocument/2006/relationships/image" Target="../media/image78.png"/><Relationship Id="rId5" Type="http://schemas.openxmlformats.org/officeDocument/2006/relationships/tags" Target="../tags/tag357.xml"/><Relationship Id="rId10" Type="http://schemas.openxmlformats.org/officeDocument/2006/relationships/image" Target="../media/image27.svg"/><Relationship Id="rId4" Type="http://schemas.openxmlformats.org/officeDocument/2006/relationships/tags" Target="../tags/tag356.xml"/><Relationship Id="rId9" Type="http://schemas.openxmlformats.org/officeDocument/2006/relationships/image" Target="../media/image26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tags" Target="../tags/tag364.xml"/><Relationship Id="rId7" Type="http://schemas.openxmlformats.org/officeDocument/2006/relationships/image" Target="../media/image76.jpeg"/><Relationship Id="rId2" Type="http://schemas.openxmlformats.org/officeDocument/2006/relationships/tags" Target="../tags/tag363.xml"/><Relationship Id="rId1" Type="http://schemas.openxmlformats.org/officeDocument/2006/relationships/tags" Target="../tags/tag36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tags" Target="../tags/tag367.xml"/><Relationship Id="rId7" Type="http://schemas.openxmlformats.org/officeDocument/2006/relationships/image" Target="../media/image76.jpeg"/><Relationship Id="rId2" Type="http://schemas.openxmlformats.org/officeDocument/2006/relationships/tags" Target="../tags/tag366.xml"/><Relationship Id="rId1" Type="http://schemas.openxmlformats.org/officeDocument/2006/relationships/tags" Target="../tags/tag365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tags" Target="../tags/tag370.xml"/><Relationship Id="rId7" Type="http://schemas.openxmlformats.org/officeDocument/2006/relationships/image" Target="../media/image19.jpeg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tags" Target="../tags/tag373.xml"/><Relationship Id="rId7" Type="http://schemas.openxmlformats.org/officeDocument/2006/relationships/image" Target="../media/image19.jpeg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image" Target="../media/image9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svg"/><Relationship Id="rId2" Type="http://schemas.openxmlformats.org/officeDocument/2006/relationships/tags" Target="../tags/tag377.xml"/><Relationship Id="rId1" Type="http://schemas.openxmlformats.org/officeDocument/2006/relationships/tags" Target="../tags/tag376.xml"/><Relationship Id="rId6" Type="http://schemas.openxmlformats.org/officeDocument/2006/relationships/image" Target="../media/image26.png"/><Relationship Id="rId5" Type="http://schemas.openxmlformats.org/officeDocument/2006/relationships/image" Target="../media/image101.jpeg"/><Relationship Id="rId4" Type="http://schemas.openxmlformats.org/officeDocument/2006/relationships/image" Target="../media/image56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6" Type="http://schemas.openxmlformats.org/officeDocument/2006/relationships/image" Target="../media/image9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2.xml"/><Relationship Id="rId6" Type="http://schemas.openxmlformats.org/officeDocument/2006/relationships/image" Target="../media/image10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3.xml"/><Relationship Id="rId6" Type="http://schemas.openxmlformats.org/officeDocument/2006/relationships/image" Target="../media/image97.png"/><Relationship Id="rId5" Type="http://schemas.openxmlformats.org/officeDocument/2006/relationships/image" Target="../media/image105.png"/><Relationship Id="rId4" Type="http://schemas.openxmlformats.org/officeDocument/2006/relationships/image" Target="../media/image27.sv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tags" Target="../tags/tag391.xml"/><Relationship Id="rId13" Type="http://schemas.openxmlformats.org/officeDocument/2006/relationships/image" Target="../media/image107.png"/><Relationship Id="rId3" Type="http://schemas.openxmlformats.org/officeDocument/2006/relationships/tags" Target="../tags/tag386.xml"/><Relationship Id="rId7" Type="http://schemas.openxmlformats.org/officeDocument/2006/relationships/tags" Target="../tags/tag390.xml"/><Relationship Id="rId12" Type="http://schemas.openxmlformats.org/officeDocument/2006/relationships/image" Target="../media/image27.svg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tags" Target="../tags/tag389.xml"/><Relationship Id="rId11" Type="http://schemas.openxmlformats.org/officeDocument/2006/relationships/image" Target="../media/image26.png"/><Relationship Id="rId5" Type="http://schemas.openxmlformats.org/officeDocument/2006/relationships/tags" Target="../tags/tag38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87.xml"/><Relationship Id="rId9" Type="http://schemas.openxmlformats.org/officeDocument/2006/relationships/tags" Target="../tags/tag392.xml"/><Relationship Id="rId14" Type="http://schemas.openxmlformats.org/officeDocument/2006/relationships/image" Target="../media/image101.jpeg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tags" Target="../tags/tag400.xml"/><Relationship Id="rId3" Type="http://schemas.openxmlformats.org/officeDocument/2006/relationships/tags" Target="../tags/tag395.xml"/><Relationship Id="rId7" Type="http://schemas.openxmlformats.org/officeDocument/2006/relationships/tags" Target="../tags/tag399.xml"/><Relationship Id="rId12" Type="http://schemas.openxmlformats.org/officeDocument/2006/relationships/image" Target="../media/image107.png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6" Type="http://schemas.openxmlformats.org/officeDocument/2006/relationships/tags" Target="../tags/tag398.xml"/><Relationship Id="rId11" Type="http://schemas.openxmlformats.org/officeDocument/2006/relationships/image" Target="../media/image27.svg"/><Relationship Id="rId5" Type="http://schemas.openxmlformats.org/officeDocument/2006/relationships/tags" Target="../tags/tag397.xml"/><Relationship Id="rId10" Type="http://schemas.openxmlformats.org/officeDocument/2006/relationships/image" Target="../media/image26.png"/><Relationship Id="rId4" Type="http://schemas.openxmlformats.org/officeDocument/2006/relationships/tags" Target="../tags/tag396.xml"/><Relationship Id="rId9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34.jpeg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Relationship Id="rId9" Type="http://schemas.openxmlformats.org/officeDocument/2006/relationships/image" Target="../media/image10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video" Target="NULL" TargetMode="External"/><Relationship Id="rId7" Type="http://schemas.openxmlformats.org/officeDocument/2006/relationships/image" Target="../media/image36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35.jpeg"/><Relationship Id="rId5" Type="http://schemas.openxmlformats.org/officeDocument/2006/relationships/slideLayout" Target="../slideLayouts/slideLayout7.xml"/><Relationship Id="rId4" Type="http://schemas.microsoft.com/office/2007/relationships/media" Target="../media/media1.mp4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13" Type="http://schemas.openxmlformats.org/officeDocument/2006/relationships/image" Target="../media/image7.png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6.svg"/><Relationship Id="rId2" Type="http://schemas.openxmlformats.org/officeDocument/2006/relationships/tags" Target="../tags/tag81.xml"/><Relationship Id="rId16" Type="http://schemas.openxmlformats.org/officeDocument/2006/relationships/image" Target="../media/image9.png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4.png"/><Relationship Id="rId5" Type="http://schemas.openxmlformats.org/officeDocument/2006/relationships/tags" Target="../tags/tag84.xml"/><Relationship Id="rId15" Type="http://schemas.openxmlformats.org/officeDocument/2006/relationships/image" Target="../media/image8.svg"/><Relationship Id="rId10" Type="http://schemas.openxmlformats.org/officeDocument/2006/relationships/image" Target="../media/image3.jpeg"/><Relationship Id="rId4" Type="http://schemas.openxmlformats.org/officeDocument/2006/relationships/tags" Target="../tags/tag83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7.png"/><Relationship Id="rId3" Type="http://schemas.openxmlformats.org/officeDocument/2006/relationships/image" Target="../media/image33.jpeg"/><Relationship Id="rId7" Type="http://schemas.openxmlformats.org/officeDocument/2006/relationships/image" Target="../media/image43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openxmlformats.org/officeDocument/2006/relationships/image" Target="../media/image41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5" Type="http://schemas.openxmlformats.org/officeDocument/2006/relationships/image" Target="../media/image44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5" Type="http://schemas.openxmlformats.org/officeDocument/2006/relationships/image" Target="../media/image44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Relationship Id="rId5" Type="http://schemas.openxmlformats.org/officeDocument/2006/relationships/image" Target="../media/image48.jp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5" Type="http://schemas.openxmlformats.org/officeDocument/2006/relationships/image" Target="../media/image48.jp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3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5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6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7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1.xml"/><Relationship Id="rId7" Type="http://schemas.openxmlformats.org/officeDocument/2006/relationships/image" Target="../media/image3.jpeg"/><Relationship Id="rId12" Type="http://schemas.openxmlformats.org/officeDocument/2006/relationships/image" Target="../media/image9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8.svg"/><Relationship Id="rId5" Type="http://schemas.openxmlformats.org/officeDocument/2006/relationships/tags" Target="../tags/tag13.xml"/><Relationship Id="rId10" Type="http://schemas.openxmlformats.org/officeDocument/2006/relationships/image" Target="../media/image7.png"/><Relationship Id="rId4" Type="http://schemas.openxmlformats.org/officeDocument/2006/relationships/tags" Target="../tags/tag12.xml"/><Relationship Id="rId9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9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8.xml"/><Relationship Id="rId6" Type="http://schemas.openxmlformats.org/officeDocument/2006/relationships/image" Target="../media/image16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9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0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1.xml"/><Relationship Id="rId5" Type="http://schemas.openxmlformats.org/officeDocument/2006/relationships/image" Target="../media/image52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Relationship Id="rId5" Type="http://schemas.openxmlformats.org/officeDocument/2006/relationships/image" Target="../media/image52.pn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3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4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5.xml"/><Relationship Id="rId5" Type="http://schemas.openxmlformats.org/officeDocument/2006/relationships/image" Target="../media/image54.png"/><Relationship Id="rId4" Type="http://schemas.openxmlformats.org/officeDocument/2006/relationships/image" Target="../media/image2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6.xml"/><Relationship Id="rId5" Type="http://schemas.openxmlformats.org/officeDocument/2006/relationships/image" Target="../media/image54.png"/><Relationship Id="rId4" Type="http://schemas.openxmlformats.org/officeDocument/2006/relationships/image" Target="../media/image2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10.pn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5.sv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4.png"/><Relationship Id="rId4" Type="http://schemas.openxmlformats.org/officeDocument/2006/relationships/tags" Target="../tags/tag17.xml"/><Relationship Id="rId9" Type="http://schemas.openxmlformats.org/officeDocument/2006/relationships/image" Target="../media/image3.jpeg"/><Relationship Id="rId1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7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56.jpe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8.xml"/><Relationship Id="rId6" Type="http://schemas.openxmlformats.org/officeDocument/2006/relationships/image" Target="../media/image2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56.jpe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46.png"/><Relationship Id="rId4" Type="http://schemas.openxmlformats.org/officeDocument/2006/relationships/image" Target="../media/image29.png"/><Relationship Id="rId9" Type="http://schemas.openxmlformats.org/officeDocument/2006/relationships/image" Target="../media/image48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7.png"/><Relationship Id="rId3" Type="http://schemas.openxmlformats.org/officeDocument/2006/relationships/image" Target="../media/image33.jpeg"/><Relationship Id="rId7" Type="http://schemas.openxmlformats.org/officeDocument/2006/relationships/image" Target="../media/image43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0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openxmlformats.org/officeDocument/2006/relationships/image" Target="../media/image41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27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56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4.png"/><Relationship Id="rId3" Type="http://schemas.openxmlformats.org/officeDocument/2006/relationships/image" Target="../media/image16.png"/><Relationship Id="rId7" Type="http://schemas.openxmlformats.org/officeDocument/2006/relationships/image" Target="../media/image42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2.xml"/><Relationship Id="rId6" Type="http://schemas.openxmlformats.org/officeDocument/2006/relationships/image" Target="../media/image41.png"/><Relationship Id="rId11" Type="http://schemas.openxmlformats.org/officeDocument/2006/relationships/image" Target="../media/image47.png"/><Relationship Id="rId5" Type="http://schemas.openxmlformats.org/officeDocument/2006/relationships/image" Target="../media/image27.svg"/><Relationship Id="rId10" Type="http://schemas.openxmlformats.org/officeDocument/2006/relationships/image" Target="../media/image46.png"/><Relationship Id="rId4" Type="http://schemas.openxmlformats.org/officeDocument/2006/relationships/image" Target="../media/image26.png"/><Relationship Id="rId9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4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12" Type="http://schemas.openxmlformats.org/officeDocument/2006/relationships/image" Target="../media/image46.pn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58.png"/><Relationship Id="rId11" Type="http://schemas.openxmlformats.org/officeDocument/2006/relationships/image" Target="../media/image45.png"/><Relationship Id="rId5" Type="http://schemas.openxmlformats.org/officeDocument/2006/relationships/image" Target="../media/image49.png"/><Relationship Id="rId10" Type="http://schemas.openxmlformats.org/officeDocument/2006/relationships/image" Target="../media/image48.jpg"/><Relationship Id="rId4" Type="http://schemas.openxmlformats.org/officeDocument/2006/relationships/image" Target="../media/image61.png"/><Relationship Id="rId9" Type="http://schemas.openxmlformats.org/officeDocument/2006/relationships/image" Target="../media/image62.png"/><Relationship Id="rId1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13" Type="http://schemas.openxmlformats.org/officeDocument/2006/relationships/image" Target="../media/image6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svg"/><Relationship Id="rId12" Type="http://schemas.openxmlformats.org/officeDocument/2006/relationships/image" Target="../media/image44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26.png"/><Relationship Id="rId11" Type="http://schemas.openxmlformats.org/officeDocument/2006/relationships/image" Target="../media/image47.png"/><Relationship Id="rId5" Type="http://schemas.openxmlformats.org/officeDocument/2006/relationships/image" Target="../media/image58.png"/><Relationship Id="rId10" Type="http://schemas.openxmlformats.org/officeDocument/2006/relationships/image" Target="../media/image46.png"/><Relationship Id="rId4" Type="http://schemas.openxmlformats.org/officeDocument/2006/relationships/image" Target="../media/image61.png"/><Relationship Id="rId9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13" Type="http://schemas.openxmlformats.org/officeDocument/2006/relationships/image" Target="../media/image5.svg"/><Relationship Id="rId18" Type="http://schemas.openxmlformats.org/officeDocument/2006/relationships/image" Target="../media/image19.jpeg"/><Relationship Id="rId3" Type="http://schemas.openxmlformats.org/officeDocument/2006/relationships/tags" Target="../tags/tag23.xml"/><Relationship Id="rId21" Type="http://schemas.openxmlformats.org/officeDocument/2006/relationships/image" Target="../media/image22.jpeg"/><Relationship Id="rId7" Type="http://schemas.openxmlformats.org/officeDocument/2006/relationships/tags" Target="../tags/tag27.xml"/><Relationship Id="rId12" Type="http://schemas.openxmlformats.org/officeDocument/2006/relationships/image" Target="../media/image4.png"/><Relationship Id="rId17" Type="http://schemas.openxmlformats.org/officeDocument/2006/relationships/image" Target="../media/image18.png"/><Relationship Id="rId2" Type="http://schemas.openxmlformats.org/officeDocument/2006/relationships/tags" Target="../tags/tag22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image" Target="../media/image3.jpeg"/><Relationship Id="rId5" Type="http://schemas.openxmlformats.org/officeDocument/2006/relationships/tags" Target="../tags/tag25.xml"/><Relationship Id="rId15" Type="http://schemas.openxmlformats.org/officeDocument/2006/relationships/image" Target="../media/image16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0.png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image" Target="../media/image15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4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12" Type="http://schemas.openxmlformats.org/officeDocument/2006/relationships/image" Target="../media/image46.png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image" Target="../media/image58.png"/><Relationship Id="rId11" Type="http://schemas.openxmlformats.org/officeDocument/2006/relationships/image" Target="../media/image45.png"/><Relationship Id="rId5" Type="http://schemas.openxmlformats.org/officeDocument/2006/relationships/image" Target="../media/image49.png"/><Relationship Id="rId10" Type="http://schemas.openxmlformats.org/officeDocument/2006/relationships/image" Target="../media/image48.jpg"/><Relationship Id="rId4" Type="http://schemas.openxmlformats.org/officeDocument/2006/relationships/image" Target="../media/image61.png"/><Relationship Id="rId9" Type="http://schemas.openxmlformats.org/officeDocument/2006/relationships/image" Target="../media/image62.png"/><Relationship Id="rId14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6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1.xml"/><Relationship Id="rId6" Type="http://schemas.openxmlformats.org/officeDocument/2006/relationships/image" Target="../media/image6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tags" Target="../tags/tag124.xml"/><Relationship Id="rId7" Type="http://schemas.openxmlformats.org/officeDocument/2006/relationships/image" Target="../media/image26.pn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image" Target="../media/image35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5.xml"/><Relationship Id="rId9" Type="http://schemas.openxmlformats.org/officeDocument/2006/relationships/image" Target="../media/image6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tags" Target="../tags/tag128.xml"/><Relationship Id="rId7" Type="http://schemas.openxmlformats.org/officeDocument/2006/relationships/image" Target="../media/image27.svg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26.png"/><Relationship Id="rId5" Type="http://schemas.openxmlformats.org/officeDocument/2006/relationships/image" Target="../media/image35.jpeg"/><Relationship Id="rId4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tags" Target="../tags/tag131.xml"/><Relationship Id="rId7" Type="http://schemas.openxmlformats.org/officeDocument/2006/relationships/image" Target="../media/image35.jpeg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svg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image" Target="../media/image26.png"/><Relationship Id="rId5" Type="http://schemas.openxmlformats.org/officeDocument/2006/relationships/image" Target="../media/image35.jpeg"/><Relationship Id="rId4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3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35.xml"/><Relationship Id="rId6" Type="http://schemas.openxmlformats.org/officeDocument/2006/relationships/image" Target="../media/image67.png"/><Relationship Id="rId5" Type="http://schemas.openxmlformats.org/officeDocument/2006/relationships/image" Target="../media/image35.jpeg"/><Relationship Id="rId4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6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37.xml"/><Relationship Id="rId6" Type="http://schemas.openxmlformats.org/officeDocument/2006/relationships/image" Target="../media/image67.png"/><Relationship Id="rId5" Type="http://schemas.openxmlformats.org/officeDocument/2006/relationships/image" Target="../media/image35.jpeg"/><Relationship Id="rId4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2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6" Type="http://schemas.openxmlformats.org/officeDocument/2006/relationships/image" Target="../media/image26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27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13" Type="http://schemas.openxmlformats.org/officeDocument/2006/relationships/image" Target="../media/image7.png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12" Type="http://schemas.openxmlformats.org/officeDocument/2006/relationships/image" Target="../media/image6.svg"/><Relationship Id="rId2" Type="http://schemas.openxmlformats.org/officeDocument/2006/relationships/tags" Target="../tags/tag140.xml"/><Relationship Id="rId16" Type="http://schemas.openxmlformats.org/officeDocument/2006/relationships/image" Target="../media/image9.png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image" Target="../media/image4.png"/><Relationship Id="rId5" Type="http://schemas.openxmlformats.org/officeDocument/2006/relationships/tags" Target="../tags/tag143.xml"/><Relationship Id="rId15" Type="http://schemas.openxmlformats.org/officeDocument/2006/relationships/image" Target="../media/image8.svg"/><Relationship Id="rId10" Type="http://schemas.openxmlformats.org/officeDocument/2006/relationships/image" Target="../media/image3.jpeg"/><Relationship Id="rId4" Type="http://schemas.openxmlformats.org/officeDocument/2006/relationships/tags" Target="../tags/tag14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9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7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8.xml"/><Relationship Id="rId5" Type="http://schemas.openxmlformats.org/officeDocument/2006/relationships/image" Target="../media/image72.png"/><Relationship Id="rId4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9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3.png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74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4.png"/><Relationship Id="rId3" Type="http://schemas.openxmlformats.org/officeDocument/2006/relationships/image" Target="../media/image16.png"/><Relationship Id="rId7" Type="http://schemas.openxmlformats.org/officeDocument/2006/relationships/image" Target="../media/image42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2.xml"/><Relationship Id="rId6" Type="http://schemas.openxmlformats.org/officeDocument/2006/relationships/image" Target="../media/image41.png"/><Relationship Id="rId11" Type="http://schemas.openxmlformats.org/officeDocument/2006/relationships/image" Target="../media/image47.png"/><Relationship Id="rId5" Type="http://schemas.openxmlformats.org/officeDocument/2006/relationships/image" Target="../media/image27.svg"/><Relationship Id="rId10" Type="http://schemas.openxmlformats.org/officeDocument/2006/relationships/image" Target="../media/image46.png"/><Relationship Id="rId4" Type="http://schemas.openxmlformats.org/officeDocument/2006/relationships/image" Target="../media/image26.png"/><Relationship Id="rId9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image" Target="../media/image4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tags" Target="../tags/tag156.xml"/><Relationship Id="rId7" Type="http://schemas.openxmlformats.org/officeDocument/2006/relationships/image" Target="../media/image27.svg"/><Relationship Id="rId2" Type="http://schemas.openxmlformats.org/officeDocument/2006/relationships/tags" Target="../tags/tag155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6.png"/><Relationship Id="rId5" Type="http://schemas.openxmlformats.org/officeDocument/2006/relationships/image" Target="../media/image75.png"/><Relationship Id="rId4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6.jpe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77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61.xml"/><Relationship Id="rId7" Type="http://schemas.openxmlformats.org/officeDocument/2006/relationships/image" Target="../media/image29.png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9" Type="http://schemas.openxmlformats.org/officeDocument/2006/relationships/image" Target="../media/image27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66.xml"/><Relationship Id="rId7" Type="http://schemas.openxmlformats.org/officeDocument/2006/relationships/tags" Target="../tags/tag170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11" Type="http://schemas.openxmlformats.org/officeDocument/2006/relationships/image" Target="../media/image78.png"/><Relationship Id="rId5" Type="http://schemas.openxmlformats.org/officeDocument/2006/relationships/tags" Target="../tags/tag168.xml"/><Relationship Id="rId10" Type="http://schemas.openxmlformats.org/officeDocument/2006/relationships/image" Target="../media/image27.svg"/><Relationship Id="rId4" Type="http://schemas.openxmlformats.org/officeDocument/2006/relationships/tags" Target="../tags/tag167.xml"/><Relationship Id="rId9" Type="http://schemas.openxmlformats.org/officeDocument/2006/relationships/image" Target="../media/image26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tags" Target="../tags/tag173.xml"/><Relationship Id="rId7" Type="http://schemas.openxmlformats.org/officeDocument/2006/relationships/image" Target="../media/image27.svg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image" Target="../media/image26.png"/><Relationship Id="rId5" Type="http://schemas.openxmlformats.org/officeDocument/2006/relationships/image" Target="../media/image79.png"/><Relationship Id="rId4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tags" Target="../tags/tag176.xml"/><Relationship Id="rId7" Type="http://schemas.openxmlformats.org/officeDocument/2006/relationships/image" Target="../media/image27.sv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image" Target="../media/image26.png"/><Relationship Id="rId5" Type="http://schemas.openxmlformats.org/officeDocument/2006/relationships/image" Target="../media/image8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6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7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80.xml"/><Relationship Id="rId7" Type="http://schemas.openxmlformats.org/officeDocument/2006/relationships/image" Target="../media/image29.pn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9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image" Target="../media/image78.png"/><Relationship Id="rId5" Type="http://schemas.openxmlformats.org/officeDocument/2006/relationships/tags" Target="../tags/tag187.xml"/><Relationship Id="rId10" Type="http://schemas.openxmlformats.org/officeDocument/2006/relationships/image" Target="../media/image27.svg"/><Relationship Id="rId4" Type="http://schemas.openxmlformats.org/officeDocument/2006/relationships/tags" Target="../tags/tag186.xml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10.png"/><Relationship Id="rId3" Type="http://schemas.openxmlformats.org/officeDocument/2006/relationships/tags" Target="../tags/tag32.xml"/><Relationship Id="rId21" Type="http://schemas.openxmlformats.org/officeDocument/2006/relationships/tags" Target="../tags/tag50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6.sv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13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4.pn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3.jpeg"/><Relationship Id="rId28" Type="http://schemas.openxmlformats.org/officeDocument/2006/relationships/image" Target="../media/image12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25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Relationship Id="rId4" Type="http://schemas.openxmlformats.org/officeDocument/2006/relationships/image" Target="../media/image27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1.xml"/><Relationship Id="rId5" Type="http://schemas.openxmlformats.org/officeDocument/2006/relationships/image" Target="../media/image81.png"/><Relationship Id="rId4" Type="http://schemas.openxmlformats.org/officeDocument/2006/relationships/image" Target="../media/image27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2.xml"/><Relationship Id="rId5" Type="http://schemas.openxmlformats.org/officeDocument/2006/relationships/image" Target="../media/image82.png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48.jp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6.jpe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8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6.jpe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84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201.xml"/><Relationship Id="rId7" Type="http://schemas.openxmlformats.org/officeDocument/2006/relationships/image" Target="../media/image29.png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3.xml"/><Relationship Id="rId4" Type="http://schemas.openxmlformats.org/officeDocument/2006/relationships/tags" Target="../tags/tag202.xml"/><Relationship Id="rId9" Type="http://schemas.openxmlformats.org/officeDocument/2006/relationships/image" Target="../media/image27.sv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06.xml"/><Relationship Id="rId7" Type="http://schemas.openxmlformats.org/officeDocument/2006/relationships/tags" Target="../tags/tag210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image" Target="../media/image78.png"/><Relationship Id="rId5" Type="http://schemas.openxmlformats.org/officeDocument/2006/relationships/tags" Target="../tags/tag208.xml"/><Relationship Id="rId10" Type="http://schemas.openxmlformats.org/officeDocument/2006/relationships/image" Target="../media/image27.svg"/><Relationship Id="rId4" Type="http://schemas.openxmlformats.org/officeDocument/2006/relationships/tags" Target="../tags/tag207.xml"/><Relationship Id="rId9" Type="http://schemas.openxmlformats.org/officeDocument/2006/relationships/image" Target="../media/image26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tags" Target="../tags/tag213.xml"/><Relationship Id="rId7" Type="http://schemas.openxmlformats.org/officeDocument/2006/relationships/image" Target="../media/image27.sv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image" Target="../media/image26.png"/><Relationship Id="rId5" Type="http://schemas.openxmlformats.org/officeDocument/2006/relationships/image" Target="../media/image85.png"/><Relationship Id="rId4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tags" Target="../tags/tag216.xml"/><Relationship Id="rId7" Type="http://schemas.openxmlformats.org/officeDocument/2006/relationships/image" Target="../media/image27.sv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26.png"/><Relationship Id="rId5" Type="http://schemas.openxmlformats.org/officeDocument/2006/relationships/image" Target="../media/image86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13" Type="http://schemas.openxmlformats.org/officeDocument/2006/relationships/tags" Target="../tags/tag63.xml"/><Relationship Id="rId18" Type="http://schemas.openxmlformats.org/officeDocument/2006/relationships/tags" Target="../tags/tag68.xml"/><Relationship Id="rId26" Type="http://schemas.openxmlformats.org/officeDocument/2006/relationships/image" Target="../media/image17.png"/><Relationship Id="rId3" Type="http://schemas.openxmlformats.org/officeDocument/2006/relationships/tags" Target="../tags/tag53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57.xml"/><Relationship Id="rId12" Type="http://schemas.openxmlformats.org/officeDocument/2006/relationships/tags" Target="../tags/tag62.xml"/><Relationship Id="rId17" Type="http://schemas.openxmlformats.org/officeDocument/2006/relationships/tags" Target="../tags/tag67.xml"/><Relationship Id="rId25" Type="http://schemas.openxmlformats.org/officeDocument/2006/relationships/image" Target="../media/image15.jpeg"/><Relationship Id="rId2" Type="http://schemas.openxmlformats.org/officeDocument/2006/relationships/tags" Target="../tags/tag52.xml"/><Relationship Id="rId16" Type="http://schemas.openxmlformats.org/officeDocument/2006/relationships/tags" Target="../tags/tag66.xml"/><Relationship Id="rId20" Type="http://schemas.openxmlformats.org/officeDocument/2006/relationships/tags" Target="../tags/tag70.xml"/><Relationship Id="rId29" Type="http://schemas.openxmlformats.org/officeDocument/2006/relationships/image" Target="../media/image16.png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11" Type="http://schemas.openxmlformats.org/officeDocument/2006/relationships/tags" Target="../tags/tag61.xml"/><Relationship Id="rId24" Type="http://schemas.openxmlformats.org/officeDocument/2006/relationships/image" Target="../media/image5.svg"/><Relationship Id="rId32" Type="http://schemas.openxmlformats.org/officeDocument/2006/relationships/image" Target="../media/image22.jpeg"/><Relationship Id="rId5" Type="http://schemas.openxmlformats.org/officeDocument/2006/relationships/tags" Target="../tags/tag55.xml"/><Relationship Id="rId15" Type="http://schemas.openxmlformats.org/officeDocument/2006/relationships/tags" Target="../tags/tag65.xml"/><Relationship Id="rId23" Type="http://schemas.openxmlformats.org/officeDocument/2006/relationships/image" Target="../media/image4.png"/><Relationship Id="rId28" Type="http://schemas.openxmlformats.org/officeDocument/2006/relationships/image" Target="../media/image20.png"/><Relationship Id="rId10" Type="http://schemas.openxmlformats.org/officeDocument/2006/relationships/tags" Target="../tags/tag60.xml"/><Relationship Id="rId19" Type="http://schemas.openxmlformats.org/officeDocument/2006/relationships/tags" Target="../tags/tag69.xml"/><Relationship Id="rId31" Type="http://schemas.openxmlformats.org/officeDocument/2006/relationships/image" Target="../media/image21.png"/><Relationship Id="rId4" Type="http://schemas.openxmlformats.org/officeDocument/2006/relationships/tags" Target="../tags/tag54.xml"/><Relationship Id="rId9" Type="http://schemas.openxmlformats.org/officeDocument/2006/relationships/tags" Target="../tags/tag59.xml"/><Relationship Id="rId14" Type="http://schemas.openxmlformats.org/officeDocument/2006/relationships/tags" Target="../tags/tag64.xml"/><Relationship Id="rId22" Type="http://schemas.openxmlformats.org/officeDocument/2006/relationships/image" Target="../media/image3.jpeg"/><Relationship Id="rId27" Type="http://schemas.openxmlformats.org/officeDocument/2006/relationships/image" Target="../media/image18.png"/><Relationship Id="rId30" Type="http://schemas.openxmlformats.org/officeDocument/2006/relationships/image" Target="../media/image19.jpe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219.xml"/><Relationship Id="rId7" Type="http://schemas.openxmlformats.org/officeDocument/2006/relationships/image" Target="../media/image29.pn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21.xml"/><Relationship Id="rId4" Type="http://schemas.openxmlformats.org/officeDocument/2006/relationships/tags" Target="../tags/tag220.xml"/><Relationship Id="rId9" Type="http://schemas.openxmlformats.org/officeDocument/2006/relationships/image" Target="../media/image27.sv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image" Target="../media/image78.png"/><Relationship Id="rId5" Type="http://schemas.openxmlformats.org/officeDocument/2006/relationships/tags" Target="../tags/tag226.xml"/><Relationship Id="rId10" Type="http://schemas.openxmlformats.org/officeDocument/2006/relationships/image" Target="../media/image27.svg"/><Relationship Id="rId4" Type="http://schemas.openxmlformats.org/officeDocument/2006/relationships/tags" Target="../tags/tag225.xml"/><Relationship Id="rId9" Type="http://schemas.openxmlformats.org/officeDocument/2006/relationships/image" Target="../media/image2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9.xml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0.xml"/><Relationship Id="rId4" Type="http://schemas.openxmlformats.org/officeDocument/2006/relationships/image" Target="../media/image27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1.xml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tags" Target="../tags/tag234.xml"/><Relationship Id="rId7" Type="http://schemas.openxmlformats.org/officeDocument/2006/relationships/image" Target="../media/image27.sv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image" Target="../media/image26.png"/><Relationship Id="rId5" Type="http://schemas.openxmlformats.org/officeDocument/2006/relationships/image" Target="../media/image87.png"/><Relationship Id="rId4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6.jpe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88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6.jpeg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89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241.xml"/><Relationship Id="rId7" Type="http://schemas.openxmlformats.org/officeDocument/2006/relationships/image" Target="../media/image29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43.xml"/><Relationship Id="rId4" Type="http://schemas.openxmlformats.org/officeDocument/2006/relationships/tags" Target="../tags/tag242.xml"/><Relationship Id="rId9" Type="http://schemas.openxmlformats.org/officeDocument/2006/relationships/image" Target="../media/image27.sv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46.xml"/><Relationship Id="rId7" Type="http://schemas.openxmlformats.org/officeDocument/2006/relationships/tags" Target="../tags/tag250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image" Target="../media/image78.png"/><Relationship Id="rId5" Type="http://schemas.openxmlformats.org/officeDocument/2006/relationships/tags" Target="../tags/tag248.xml"/><Relationship Id="rId10" Type="http://schemas.openxmlformats.org/officeDocument/2006/relationships/image" Target="../media/image27.svg"/><Relationship Id="rId4" Type="http://schemas.openxmlformats.org/officeDocument/2006/relationships/tags" Target="../tags/tag247.xml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46F4288-D974-15D8-2FF2-4694AE065875}"/>
              </a:ext>
            </a:extLst>
          </p:cNvPr>
          <p:cNvSpPr txBox="1"/>
          <p:nvPr/>
        </p:nvSpPr>
        <p:spPr>
          <a:xfrm>
            <a:off x="1356851" y="5435851"/>
            <a:ext cx="267726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Séance : 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64D160-6A64-9D63-E464-5B457FFC2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6912" y="7734300"/>
            <a:ext cx="2806922" cy="2415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94358-463A-C525-7041-74B711B81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3C6182-C689-302A-4D0D-8C3AD257C7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2FEA8D4-1EA6-EA27-0498-134A662990F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DD8410-C277-6E48-F944-11B4F4A52F3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B078E11-5127-0038-EC23-3A38C25D0E6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40672" y="449177"/>
            <a:ext cx="11484728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 Quand vous voyez ce pictogramme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, ouvrez vos cartables et préparez vos fournitures.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5DAF444-AAE2-06D4-A134-8FD397D1281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C1660E5E-6BFB-2BE4-B34F-BB9D91BDBF0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EA629D4-5795-65F1-2508-94E6BE5BBC6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900" y="3048000"/>
            <a:ext cx="3886200" cy="419100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628970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28544-011B-AD64-04F7-A1EAF8D51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C625E7-21AE-E4C8-038B-F6E2EB4C1C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78D1A9E-A566-38A9-EE1F-16D7C98AF5A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368B9A-C985-4EE9-7567-6CFB41311CE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4DF28C74-35B8-44A4-1887-7A67E136F55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D17D46CF-14DA-1037-B83B-DF3189877EE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D5C4BDF1-1501-4E1A-41D4-14F6A9FDDB0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B  majuscule.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A9ADEC04-D83D-D523-CD20-C6F3522CE35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2E15661-2D68-06F8-1F1A-3E41D05A3C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2981" y="2568710"/>
            <a:ext cx="7117901" cy="52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3865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87BAE-BDD3-9ED8-0574-4D72316D0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F5858F-02DF-EB91-7099-36B0451550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42D61D9-6243-4ED8-4DEE-B82C668EBC5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1F5E29-AE03-968B-2824-52C564AE3B0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D2B6AF7F-26E9-937F-32F0-E6FFAB400B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0400" y="2641144"/>
            <a:ext cx="7391400" cy="5309512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CD79BD5-6F01-F604-8518-7BF90C250BF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78C3DF87-BE6C-CC39-2AA8-6A2A03F4E7C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623577F-7768-9374-AFA7-4A91C282B02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7E852E8-1CEA-126D-B9AE-7C42A51B51F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6734" y="370609"/>
            <a:ext cx="115617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Regardez comment je fais. Je trace un grand trait vers le bas. 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P</a:t>
            </a:r>
            <a:r>
              <a:rPr kumimoji="0" lang="fr-FR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uis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, je fais deux petites boucles à droite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</a:t>
            </a:r>
            <a:r>
              <a:rPr lang="fr-FR" sz="2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endParaRPr lang="fr-FR" sz="2200" b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609E210-C0C5-FF0A-6A03-81C4129CB0D6}"/>
              </a:ext>
            </a:extLst>
          </p:cNvPr>
          <p:cNvSpPr txBox="1"/>
          <p:nvPr/>
        </p:nvSpPr>
        <p:spPr>
          <a:xfrm>
            <a:off x="723888" y="854090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514F8029-EA4D-A7FF-2FAC-6BA840000F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5029200" y="4670584"/>
            <a:ext cx="683095" cy="48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F3723399-D9A0-29FD-52A8-C23A7F9E64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315200" y="4119542"/>
            <a:ext cx="616266" cy="48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C4930F83-E43D-1684-D1AE-9B7F6BABE7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7391139" y="5551043"/>
            <a:ext cx="576771" cy="50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96071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8FC4E-8B9C-4878-453E-F7C174376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8ADF1F-F4C6-D327-72E9-CE5F185541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D41394-1C28-A3C1-80C7-94CB6351A07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A3CB39-BD9F-75FB-7E36-F3697C29BEF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9AEB065-39C3-D951-4309-EA704EEEF50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24E300E-5778-067C-90EE-8C646FA5D36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A8E2688B-98E3-860D-B61B-74BB84A925E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EEA2E85-7BFE-5145-A97E-3C240A97E1E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732261B-3885-6D31-6BD8-D3C95882235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BB2F8DD-8C66-3467-8354-856EEA52D389}"/>
              </a:ext>
            </a:extLst>
          </p:cNvPr>
          <p:cNvSpPr txBox="1"/>
          <p:nvPr/>
        </p:nvSpPr>
        <p:spPr>
          <a:xfrm>
            <a:off x="1207503" y="412096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majuscule . </a:t>
            </a:r>
          </a:p>
        </p:txBody>
      </p:sp>
    </p:spTree>
    <p:extLst>
      <p:ext uri="{BB962C8B-B14F-4D97-AF65-F5344CB8AC3E}">
        <p14:creationId xmlns:p14="http://schemas.microsoft.com/office/powerpoint/2010/main" val="265140787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29ABF-CEB6-8449-EAE8-4692F34A1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6097358-3E2F-2186-0929-CC5A994C7C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461D23A-5B7D-2E1A-C76D-ACBE6E74C7C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E96462D-DB89-AEC5-1C40-662D2ACFF17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E9C5159-7DAC-49B5-B6D3-CFEFF747FF4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65BCBA2-A2EE-1028-569D-3DF7ED37362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883BB87-B151-0A8C-39EC-8DA90E0EB87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D53010A6-2978-E0AF-201D-4CEC1460DC6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30E976-1386-8CB9-5232-68543671E9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CB7812C-BE32-93F8-8F5C-38AFB451297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F90AEF-3E29-03A8-0203-F160A5852D4A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38852700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F4710-E873-856F-CBE4-EB775C114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46C281-2BE9-5AA5-36A6-3D9BB549B9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9D2A0-567A-2B7E-6201-AE1591EB9053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E276E8-5789-BB16-07D3-1D2D7821278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987605-7A72-3700-83E9-B8FA3A44E02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B466EB-5829-4121-178E-32653CE7B6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F86D2E-8EC4-E2C9-EF30-984B7FB01931}"/>
              </a:ext>
            </a:extLst>
          </p:cNvPr>
          <p:cNvSpPr txBox="1"/>
          <p:nvPr/>
        </p:nvSpPr>
        <p:spPr>
          <a:xfrm>
            <a:off x="1207501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d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d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d ». Encore une fois « d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d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EB3E42-BBC8-B1FF-76C4-637CBD3CD5E0}"/>
              </a:ext>
            </a:extLst>
          </p:cNvPr>
          <p:cNvSpPr txBox="1"/>
          <p:nvPr/>
        </p:nvSpPr>
        <p:spPr>
          <a:xfrm>
            <a:off x="5105400" y="1665625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d</a:t>
            </a:r>
            <a:endParaRPr lang="fr-MA" sz="44600" dirty="0"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03986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ED499-C13A-B56B-A05F-60C12D2ED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D29F56-FBB4-6439-D34A-2FD3C8C713C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5193D68-429E-8796-7472-EA844D15CEC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BB986CE-2062-DDEE-520F-26479F17B7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3BFEC4C-3ED5-AAC2-E649-6DF457B3529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1A5FC30-1855-9A04-8CC4-F70C530183C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688EF6-6C2D-A6AA-E7E8-54B7F821AE82}"/>
              </a:ext>
            </a:extLst>
          </p:cNvPr>
          <p:cNvSpPr txBox="1"/>
          <p:nvPr/>
        </p:nvSpPr>
        <p:spPr>
          <a:xfrm>
            <a:off x="1154930" y="438502"/>
            <a:ext cx="11516975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D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majuscule . Elle fait le son «d».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Encore une fois 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4F616A5-A04F-FE39-E4D8-B1FDA07EA77D}"/>
              </a:ext>
            </a:extLst>
          </p:cNvPr>
          <p:cNvSpPr txBox="1"/>
          <p:nvPr/>
        </p:nvSpPr>
        <p:spPr>
          <a:xfrm>
            <a:off x="5105400" y="980822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D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3831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0A53B-8DC0-057C-7858-8AB23CF04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7D411E-1C1D-4094-0E5B-9AC2D67A2A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D36826-DD07-2C2C-CC58-337A2E2AC90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55913F-FA2C-4C60-44BB-4F8A6D78F0EB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379F578-73A5-63CB-A6EA-66F07070C8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D6EF96B-A8B0-68E2-5439-0923464620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9D7800-55B8-ABBF-D14D-1B3BE9565E4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589DDBF-DC0F-E91B-38D1-C59D4CACF2CE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d minuscule - 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D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F57E54-E0CD-A6F9-F457-92CD59463C1D}"/>
              </a:ext>
            </a:extLst>
          </p:cNvPr>
          <p:cNvSpPr txBox="1"/>
          <p:nvPr/>
        </p:nvSpPr>
        <p:spPr>
          <a:xfrm>
            <a:off x="1905000" y="146393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d</a:t>
            </a:r>
            <a:endParaRPr lang="fr-MA" sz="44600" dirty="0">
              <a:latin typeface="Dosis" panose="02010703020202060003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D1DE87-EA21-A0A6-EB28-371912A77312}"/>
              </a:ext>
            </a:extLst>
          </p:cNvPr>
          <p:cNvSpPr txBox="1"/>
          <p:nvPr/>
        </p:nvSpPr>
        <p:spPr>
          <a:xfrm>
            <a:off x="7784353" y="779127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D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57550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CCD85-3F59-B82A-788E-B09706AC0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6BA7DF-C571-AB74-8E48-D02C53E25E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1C74D90-F495-A79D-FFD2-2E3F267D823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BA95E11-7CE5-6EB5-1212-ED86A884AA7B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0D1037-3CFA-E56B-E9AA-FD3D42AFCB8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855FD09-C25E-E27F-BEBD-00F4096AB8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0" y="3820060"/>
            <a:ext cx="70614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in</a:t>
            </a: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on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B0C625E-BC2E-0C28-CBDE-F3AFE5607F91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493" y="3511720"/>
            <a:ext cx="4193213" cy="37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7D45E6-D593-7AC3-D8C4-ADE5030B602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357EFD7-A485-89E7-9C90-F84BDAF7DD2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C39F8C-1C41-526A-AAED-ED35AFF5A274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dinde », je vois la lettre d et j’entends le son   « d».  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din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- don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d.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23611379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0EF3A-ECB7-7E29-E337-596CD33EF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CB7D69-5301-8345-BAA3-34C19B20305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E392CF-E434-DAED-3BD1-8BBF0CD6E0D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17E5A01-1E8A-BCE3-29AC-60E8D4A6550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7B83C967-AA09-6C53-E67B-7E04E347D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6696" y="2345055"/>
            <a:ext cx="7622609" cy="5596890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80093AD-05E6-9EB8-50E5-63BFD838C50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BDF88EEA-F91F-50E2-6A0A-524DB118408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AF34E25-E76D-EF72-46F7-3A24AE83A02D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 minuscule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6759E574-C6CC-4EE6-389E-AD06759DCCA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9616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3F70-C0A1-9414-F48A-B898A7629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2340FF-90D1-86EE-6818-12ED144045C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50EC44-865E-E02D-142E-3C0A0B01E9B4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88EBEFF-1774-A7DA-FCE8-8566BC3C71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2D13AB0A-D2B4-C129-0C92-C5453C17D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7969" y="2574083"/>
            <a:ext cx="7440063" cy="5138834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6CB6AED-F568-F3EA-685C-3B86B08AD3C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89AE10B1-3C30-4875-658B-C1A646B59F0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187C4B0-6C27-2BDE-12FE-98ACF5AA2496}"/>
              </a:ext>
            </a:extLst>
          </p:cNvPr>
          <p:cNvSpPr txBox="1"/>
          <p:nvPr/>
        </p:nvSpPr>
        <p:spPr>
          <a:xfrm>
            <a:off x="1224495" y="366762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fais un petit rond. Puis, je trace un trait vers le bas.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5511416E-9C3F-01C3-4AD2-50A319E1A1AB}"/>
              </a:ext>
            </a:extLst>
          </p:cNvPr>
          <p:cNvSpPr txBox="1"/>
          <p:nvPr/>
        </p:nvSpPr>
        <p:spPr>
          <a:xfrm>
            <a:off x="723888" y="843444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CF7C7D4-4971-3A85-682E-C908B5A3A88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FCC92A58-361D-CB32-8E26-9118F64105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4953000" y="5359035"/>
            <a:ext cx="683095" cy="48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B23991F2-79F1-8587-79D9-67F6FD71BD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138803" y="4187588"/>
            <a:ext cx="616266" cy="55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708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3F5E5-FAB1-2C57-9605-4180AA577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F9C31-1706-6A30-D266-9C7577E160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06D4CE6-2CE6-2218-1F11-09A7BFDCA5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CD9B2F-EDE2-6697-551D-E1E01147CA39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13C4E1E-242E-29BB-A5D6-D0CFDEA97743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DF68D9B-4C59-3EC4-3135-73AE143EB1A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84207990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5C2CE32-96FF-9897-3F1F-30351ED32C7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2263E86-0C77-A3C0-1650-DFB93813146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8B4DE57-6C0B-5696-943B-A628AE6280D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ED448AF-2287-F6E5-F370-C4D074A4DB39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minuscule . </a:t>
            </a:r>
          </a:p>
        </p:txBody>
      </p:sp>
    </p:spTree>
    <p:extLst>
      <p:ext uri="{BB962C8B-B14F-4D97-AF65-F5344CB8AC3E}">
        <p14:creationId xmlns:p14="http://schemas.microsoft.com/office/powerpoint/2010/main" val="117793583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27440-9761-523A-3F49-B57F921B2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4E872EB-127B-6A3D-068D-CAB958100D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0D969-9549-FF01-BD6D-1B93AC527ED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0F80D6-7129-28C5-CD4D-2D64FBF9BCB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E4E5634-C4BD-91D2-11F3-6CEDC8A426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5E3BA8F-9E89-6F7F-5926-D5C5304B269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06299371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13F43DC-A70D-4BEC-5D79-CC5F179F52F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0C1F8F2-0FAA-80AF-6047-6A9FBCD7783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62425A-0C6A-0C57-9E7A-2FFEBB1CEB1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F5AB7C2-4C09-9E2F-4AF1-DE79E2CC082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83C01E1-6A36-3E88-4A9E-EED70C1D5E5B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43733510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49DCD-8971-BE0E-DBB9-26475C476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DCD80C-088D-22D4-39B5-740C062B855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1B91EBB-C6F8-6ACB-9666-EBC18D058D84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EACF166-9663-69F3-D138-FFB65B746C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8123492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5" name="Image 74">
            <a:extLst>
              <a:ext uri="{FF2B5EF4-FFF2-40B4-BE49-F238E27FC236}">
                <a16:creationId xmlns:a16="http://schemas.microsoft.com/office/drawing/2014/main" id="{91BDCCAE-91E1-F173-6C25-8149D235BE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1800" y="2619493"/>
            <a:ext cx="7734299" cy="5426484"/>
          </a:xfrm>
          <a:prstGeom prst="rect">
            <a:avLst/>
          </a:prstGeom>
        </p:spPr>
      </p:pic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AB11B59A-4055-3A11-F78B-5CA5E26FCBA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2FAA5639-9ABB-593A-5F46-20AC3CA38BB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4AABEFA0-D381-188B-950D-E52DC94AB28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  <a:ea typeface="+mn-ea"/>
                <a:cs typeface="+mn-cs"/>
              </a:rPr>
              <a:t>D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majuscule. 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1770E252-7ABA-D9CA-BDDC-489C4624062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9423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2B2FB-5603-5DB2-BD83-89EDB34F9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780A49-7327-E2E8-9CDE-7D93B42B0C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722B08-A8C8-A25B-C5B5-6F47565F195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108333B-DE8A-7105-2741-BCB8C6FFAC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4748082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BA349CD7-331A-338A-E02D-1615F428E6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0400" y="2754131"/>
            <a:ext cx="7391400" cy="5083536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ABE3538-C81F-F6AE-3353-CE98BFFC645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2C09B8D0-37B5-3221-CF95-6D07111C1B6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15369A7-61AB-0D9C-E6D4-4A34E23E18C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F657EBD-5345-2451-F4BC-6802B7BFCD5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10473" y="392397"/>
            <a:ext cx="1156173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Regardez comment je fais.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bas. Puis, je fais une grande boucle.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endParaRPr lang="fr-MA" sz="2250" i="1" dirty="0"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59461C-75E3-E05D-84EB-56A6C4537651}"/>
              </a:ext>
            </a:extLst>
          </p:cNvPr>
          <p:cNvSpPr txBox="1"/>
          <p:nvPr/>
        </p:nvSpPr>
        <p:spPr>
          <a:xfrm>
            <a:off x="723888" y="812527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BB4E641B-53D4-66AA-24FE-9A7078D2B8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5410200" y="4604956"/>
            <a:ext cx="683095" cy="48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6FDD5B23-74EA-BC05-A442-61A18B146F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994962" y="4536187"/>
            <a:ext cx="616266" cy="55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62144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FF728-CED9-907D-BD00-AF9C7A21B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92A208C-19F8-D19F-0810-1DC8C18C1C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804CEA-49AC-EAF7-2BF5-5EF600C06D1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D30269-F0E4-6345-6C17-44809D1E7E4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89483C6-3CFA-2F47-ABC4-2D8B6C016845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265EC39-FA88-294E-1F1E-7FB5C70CBC0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5F46096E-289B-4739-B2C2-0515F087BA9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7305234-4C58-198A-01EA-E1ECC52DA71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83DD222-4772-0E54-D5F0-6FA476F199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23A0CC-BC6D-3F0A-C950-B95DCD79283D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  <a:ea typeface="+mn-ea"/>
                <a:cs typeface="+mn-cs"/>
              </a:rPr>
              <a:t>D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majuscule . </a:t>
            </a:r>
          </a:p>
        </p:txBody>
      </p:sp>
    </p:spTree>
    <p:extLst>
      <p:ext uri="{BB962C8B-B14F-4D97-AF65-F5344CB8AC3E}">
        <p14:creationId xmlns:p14="http://schemas.microsoft.com/office/powerpoint/2010/main" val="268876921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ECCED-6A9B-B650-E572-94E1BDA0B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35B938-F2EC-C433-8572-41DA1B8C58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0AED47E-738C-32E2-815F-9D7550308B5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5705FA4-1743-039E-3272-B3DC198D53B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3BD71A0-09FE-65CC-0BA5-00CDA496972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08DD6E5-E214-496A-290B-E8BC800357E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233981246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5C2599D-C772-206E-4779-BC640FC9F20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13C11CC-1EF5-D523-7159-737DC0A9A5A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B79991-3F99-ABD4-9C9A-AC6D038634E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2496074-F2FB-B52D-5404-3883381AB39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2B35809-C7F3-57B3-6F87-F7337085E960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89662701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19E05-5AAD-FCA4-D0FE-63994290B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6DE0AE-EE19-36B3-67C2-D246297927E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03BC9F-D159-7C9D-CC69-C067513B4963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F4A8DD-1532-6C3D-DC4E-678C1BC2EF3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C1E2002-C5D1-6396-97D7-BF952F842EF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BD65252-BAE7-98A0-C440-1F8AB3DA259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90522D0-09D4-D027-EB39-D4D01CDF73E0}"/>
              </a:ext>
            </a:extLst>
          </p:cNvPr>
          <p:cNvSpPr txBox="1"/>
          <p:nvPr/>
        </p:nvSpPr>
        <p:spPr>
          <a:xfrm>
            <a:off x="1207501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o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o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 ». Encore une fois « o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o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02DAB9-D7F3-1CA2-0F71-3A9E19B6E350}"/>
              </a:ext>
            </a:extLst>
          </p:cNvPr>
          <p:cNvSpPr txBox="1"/>
          <p:nvPr/>
        </p:nvSpPr>
        <p:spPr>
          <a:xfrm>
            <a:off x="5105400" y="1665625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o</a:t>
            </a:r>
            <a:endParaRPr lang="fr-MA" sz="44600" dirty="0"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86324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5D73E-1702-5325-01FF-A48D1132C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28BAE7-4D4C-F30C-BBC0-785F5369FAD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180305-2686-7FB1-81CA-D3697EFF79DC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1D59939-EEC4-BBA5-1549-5EFE5EAB4CE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47996E4-FA0B-91A0-BEC9-E25D92EA38A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9402DE9-B7E2-4B9B-642F-1181B295BE0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D61812-C995-8D79-71EA-A4B31F860B3E}"/>
              </a:ext>
            </a:extLst>
          </p:cNvPr>
          <p:cNvSpPr txBox="1"/>
          <p:nvPr/>
        </p:nvSpPr>
        <p:spPr>
          <a:xfrm>
            <a:off x="1154930" y="438502"/>
            <a:ext cx="11516975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majuscule . Elle fait le son «o».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Encore une fois 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D2ACA3A-4F48-486B-3A23-D85FE7E15C66}"/>
              </a:ext>
            </a:extLst>
          </p:cNvPr>
          <p:cNvSpPr txBox="1"/>
          <p:nvPr/>
        </p:nvSpPr>
        <p:spPr>
          <a:xfrm>
            <a:off x="5105400" y="980822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O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7914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9F320-0215-090B-392E-DD21CDA31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FA3D6B7-D8F7-08A1-B549-097C08D6BAD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08EE0EC-515D-CDB3-84B0-CE952DEAF073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C8AF098-441C-867C-B62E-C1C2E2F771A4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C1DEDE2-9742-78D5-BC58-DEBAA0E8E7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C02236E-2BF7-401D-503E-96A9372E7A6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88813EB-EE50-AD22-0A12-8F704192D74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B42AFF3-C040-ADEC-8F06-58C754706C31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o minuscule - 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o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FFEF633-BDD0-86CA-5FC8-81369CBF9F60}"/>
              </a:ext>
            </a:extLst>
          </p:cNvPr>
          <p:cNvSpPr txBox="1"/>
          <p:nvPr/>
        </p:nvSpPr>
        <p:spPr>
          <a:xfrm>
            <a:off x="1905000" y="146393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600" b="1" dirty="0">
                <a:solidFill>
                  <a:srgbClr val="106585"/>
                </a:solidFill>
                <a:latin typeface="Dosis" panose="02010703020202060003" pitchFamily="2" charset="0"/>
              </a:rPr>
              <a:t>o</a:t>
            </a:r>
            <a:endParaRPr lang="fr-MA" sz="44600" dirty="0">
              <a:latin typeface="Dosis" panose="02010703020202060003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816F695-FB2A-B8EE-2B70-71A88E0CD0F2}"/>
              </a:ext>
            </a:extLst>
          </p:cNvPr>
          <p:cNvSpPr txBox="1"/>
          <p:nvPr/>
        </p:nvSpPr>
        <p:spPr>
          <a:xfrm>
            <a:off x="7784353" y="779127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O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78300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6A08A-6AA7-4374-CF1D-1B59D16C0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335338-CF9B-F704-7D6A-485361CCC2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23C31F9-3905-2CF7-21E1-D14DF28DCC4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AA9C7D9-C8B0-D2BA-98C4-0E9B2718F802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97EA4ED-DE50-174F-A394-B3DFB17209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10E1541-77C3-A02B-A0A6-8315B0C2203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0" y="3820060"/>
            <a:ext cx="70614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o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live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912DE3-397B-3F4A-A6A5-B0CF63676F2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73A81ED-04B0-D07D-FF33-E671E89331F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EA5CC2-0A40-2CBE-F6EA-1F03D779DF02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dinde », je vois la lettre d et j’entends le son   « d».  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din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- don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d.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13E222-B439-9DED-D50E-138CBDE345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3800" y="3040384"/>
            <a:ext cx="4097973" cy="342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247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53" y="5333487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438639"/>
            <a:ext cx="1995711" cy="3360777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87C8B-86CC-FDD3-392D-E4A43DC24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491810-E98E-714F-930B-6E65434336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1C106C-A730-DB57-15B3-88D0728456C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2E47EDD-86ED-D097-368C-1AC77DA0DF4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997A6E-06CC-50B2-FC36-58C8CC981B83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58927F1-4917-BB28-F2E7-DD12C9195E8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1C538C8-6245-BB1E-3998-D06E38B6B2A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24DB8B2A-351F-8B04-0313-69EAFF42542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F2272C9F-9FAD-4DD6-6213-6706C347083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24A5D26-9EED-BB47-CA18-BF49225613E0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  <a:ea typeface="+mn-ea"/>
                <a:cs typeface="+mn-cs"/>
              </a:rPr>
              <a:t>D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majuscule . </a:t>
            </a:r>
          </a:p>
        </p:txBody>
      </p:sp>
    </p:spTree>
    <p:extLst>
      <p:ext uri="{BB962C8B-B14F-4D97-AF65-F5344CB8AC3E}">
        <p14:creationId xmlns:p14="http://schemas.microsoft.com/office/powerpoint/2010/main" val="314290418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7998A-2F27-F6AD-0E9E-22E4DBACC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FD23788-FDF7-71E1-A2A2-E3C6352883A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09C3396-01B9-4899-9C97-C3513BCEC7D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E902D9-0E39-CE48-2E6B-4503ECBA57C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A332FC9-5F17-35AB-F0C3-FFAD3F1A9D5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06EBFA1-7F4A-8E97-B5D1-559F692F669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313CA222-7C7C-6A95-8660-2B52ADD5043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40D8803-3018-685D-C46C-FC900C24D66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AECBA68-828F-01B9-4F08-DAB7F2FE8C7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21DE4E9-FC94-BD8B-0633-02F1109701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8AAC83D-A479-CFF3-4760-39360DABFB8D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166856527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B2841-DFBF-2B0C-9C5C-515E68F16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191024-9AB7-B8A2-2353-1651A19A3BD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9177979-007F-4583-D0B6-8A093AFDBC79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004EE0-E5F5-3538-A419-A192AE1ED89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8418ABF-90D7-AC27-E282-D7BDB4FABD1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F28DE3D-F37D-3014-A593-AA5AA8A8851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B05BC82-E6E4-63BD-D608-7F49F080DA98}"/>
              </a:ext>
            </a:extLst>
          </p:cNvPr>
          <p:cNvSpPr txBox="1"/>
          <p:nvPr/>
        </p:nvSpPr>
        <p:spPr>
          <a:xfrm>
            <a:off x="1207501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e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e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e ». Encore une fois « e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e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A81175-FA70-78FF-B003-DCC1CE388939}"/>
              </a:ext>
            </a:extLst>
          </p:cNvPr>
          <p:cNvSpPr txBox="1"/>
          <p:nvPr/>
        </p:nvSpPr>
        <p:spPr>
          <a:xfrm>
            <a:off x="5105400" y="1665625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e</a:t>
            </a:r>
            <a:endParaRPr lang="fr-MA" sz="44600" dirty="0"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20135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690E-222D-8B81-D0EF-42575E108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225FFC-782E-BFA7-729D-96C9DBCF437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0786DA-C40F-CD39-3953-D47630B399D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FE23B05-1D02-62B0-1476-9C2779672A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4CD81F3-4128-4EC1-4798-FE40B241F8E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A8DB6B9-26AD-0CC7-487A-C58C7902A0E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F3AB8B-B487-5045-D849-960B848C3C48}"/>
              </a:ext>
            </a:extLst>
          </p:cNvPr>
          <p:cNvSpPr txBox="1"/>
          <p:nvPr/>
        </p:nvSpPr>
        <p:spPr>
          <a:xfrm>
            <a:off x="1154930" y="438502"/>
            <a:ext cx="11516975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majuscule . Elle fait le son «e».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Encore une fois 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CBFE31-E75A-F8D4-3AE1-23DA68768835}"/>
              </a:ext>
            </a:extLst>
          </p:cNvPr>
          <p:cNvSpPr txBox="1"/>
          <p:nvPr/>
        </p:nvSpPr>
        <p:spPr>
          <a:xfrm>
            <a:off x="5105400" y="980822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E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80507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8E15E-329D-2EB0-94E7-8FC18C0ED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20BB72-EE21-947B-523E-42F6575B8D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7681DFB-D125-CE1F-7EEE-8E6F46B22C2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51CBAF0-3777-1716-9522-75D915C95651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A284768-A2C1-08EA-A84C-2F4AA3B8D4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B2D832-98FE-101F-1E46-3F117357B69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FCE4AEE-E8B9-0588-FEDF-D72C713E021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8902DED-5DE0-974C-6224-5374641F6497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 minuscule - 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E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47D5E3-924B-B994-5738-2A1730A8E19E}"/>
              </a:ext>
            </a:extLst>
          </p:cNvPr>
          <p:cNvSpPr txBox="1"/>
          <p:nvPr/>
        </p:nvSpPr>
        <p:spPr>
          <a:xfrm>
            <a:off x="1905000" y="146393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600" b="1" dirty="0">
                <a:solidFill>
                  <a:srgbClr val="106585"/>
                </a:solidFill>
                <a:latin typeface="Dosis" panose="02010703020202060003" pitchFamily="2" charset="0"/>
              </a:rPr>
              <a:t>e</a:t>
            </a:r>
            <a:endParaRPr lang="fr-MA" sz="44600" dirty="0">
              <a:latin typeface="Dosis" panose="02010703020202060003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FCBDEFD-39D8-0881-5628-2B802790A0F4}"/>
              </a:ext>
            </a:extLst>
          </p:cNvPr>
          <p:cNvSpPr txBox="1"/>
          <p:nvPr/>
        </p:nvSpPr>
        <p:spPr>
          <a:xfrm>
            <a:off x="7784353" y="779127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E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90516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17F51-6733-93AB-96AA-1FD5C48F0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101790-7BF5-36DA-ECC5-357651F9DF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CF5BEF-2AD0-BFA2-9056-7701CE7FAFB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9B89E5-8E68-5BCA-97C4-0E08B0066DF6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0E09257-2BE0-938B-B1D9-466853A8D1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A839784-914F-328F-0DE6-99BE3CC495F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0" y="3820060"/>
            <a:ext cx="70614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m</a:t>
            </a: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el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on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1FCAC24-5076-33C4-A36D-2113E0756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DEA2501-2D33-E78D-A302-B0F2822B626D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547A9A4-ACC0-C903-643B-8402B66CF7AF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melon », je vois la lettre e et j’entends le son   « e».   Me-  -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lon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d.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7C7AA6A-CBF7-265D-F63E-5F3A164471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2700" y="3104931"/>
            <a:ext cx="5090362" cy="336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2563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999FF-37D1-6C95-F720-AB1939AE7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8CCFED-40C6-9FA8-A4F3-ABC087107B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E723256-4ED9-FAEF-8887-918D6C6160A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E1F2FB3-0FE1-CC23-197A-F275D0711E95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271E320-EAFC-0412-0985-02A4E35F299B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05F336C-B293-1A45-5A97-CB8E96A0607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21100E7-90D3-5E6C-385A-D9F46499BE4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EC26822-7E82-D5A9-C7F3-4236FD38F47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A9DCDB5D-3C24-4A9D-4149-6BE625EA9AB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87AC2F7-EDE8-512C-D378-12833C21C188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  <a:ea typeface="+mn-ea"/>
                <a:cs typeface="+mn-cs"/>
              </a:rPr>
              <a:t>D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majuscule . </a:t>
            </a:r>
          </a:p>
        </p:txBody>
      </p:sp>
    </p:spTree>
    <p:extLst>
      <p:ext uri="{BB962C8B-B14F-4D97-AF65-F5344CB8AC3E}">
        <p14:creationId xmlns:p14="http://schemas.microsoft.com/office/powerpoint/2010/main" val="8152455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06C5B-6CE3-E882-250F-1863212CF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087E27-9944-6075-3CA1-3A582C5FCF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4128C9A-3A02-2443-8AFF-249C7CAA376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FCD210C-03E4-21F8-4FDD-336D9A7C600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FB5921A-DCAA-6EB4-B01E-6B40D62B545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2B96F67-1AF9-8329-11B9-358BDB5CEAB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D8CC9CF0-D527-538E-9BC4-425A01A6CAF9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FF1F77B8-A25C-9B39-18C4-A8D95123357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F150F30-6BB0-8A8D-1C6A-BA4023F1655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65542AC-9EB7-1986-4DED-070852F91F1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F9626C4-E52F-32C0-4A52-25503113ACD7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642136912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1A45C-8D50-BDF2-E5CD-9C69040DA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0D239C1-2B30-D074-30AC-D32614547CD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2717E51-15FE-4B0B-646B-E0CE304FA50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084F67D-0AAA-8A7B-C7E5-72E3E14E98E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D2DF0D1-874A-30FF-2FF7-C09AABFE9D26}"/>
              </a:ext>
            </a:extLst>
          </p:cNvPr>
          <p:cNvSpPr txBox="1"/>
          <p:nvPr/>
        </p:nvSpPr>
        <p:spPr>
          <a:xfrm>
            <a:off x="1240672" y="446623"/>
            <a:ext cx="11536791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qui manquaient sont :un bébé et un dindon.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L’enseignant( e) fournit une rétroaction positive et corrective. </a:t>
            </a:r>
          </a:p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BA15A2B-DF52-64FF-3E53-5D799C596FA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B71D6EE-9293-B2B2-D184-E6E2D11F75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0749" y="2546929"/>
            <a:ext cx="1676755" cy="25527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5F3B0D6-54BE-2163-6405-B5C9B95974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3315" y="2826070"/>
            <a:ext cx="1790837" cy="2463330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F71174F0-9F3A-6173-BC35-64EBED4BD35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42A28AB7-91C5-7032-870C-03B670C96B3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C0EB4941-7FDD-0EDF-530F-2CCBA657D9E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3040" y="6171824"/>
            <a:ext cx="1928139" cy="201077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55C7E05-5AC3-0E4F-8BB9-3621FA5CFD6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72" y="5734294"/>
            <a:ext cx="1285781" cy="23560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66C3E3B-4D15-82F0-256B-74D11A3CC9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21686" y="6737918"/>
            <a:ext cx="1348857" cy="112785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F4580E-E879-DC65-5DE2-B70B161C3F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19170" y="3104931"/>
            <a:ext cx="2353891" cy="15546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86D73EA-7ECD-08A8-C848-1FBF67795B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25811" y="5884300"/>
            <a:ext cx="3784144" cy="246333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A052037-8CD2-880C-8F71-A7D3B557A1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07667" y="3352700"/>
            <a:ext cx="1501270" cy="853514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0E3DA666-6E58-318B-16B3-F88459EE3900}"/>
              </a:ext>
            </a:extLst>
          </p:cNvPr>
          <p:cNvCxnSpPr>
            <a:cxnSpLocks/>
          </p:cNvCxnSpPr>
          <p:nvPr/>
        </p:nvCxnSpPr>
        <p:spPr>
          <a:xfrm flipH="1">
            <a:off x="9677975" y="5896667"/>
            <a:ext cx="1017680" cy="6551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B99A30F-3D83-E1A4-10F9-AA5FCCEB452F}"/>
              </a:ext>
            </a:extLst>
          </p:cNvPr>
          <p:cNvCxnSpPr>
            <a:cxnSpLocks/>
          </p:cNvCxnSpPr>
          <p:nvPr/>
        </p:nvCxnSpPr>
        <p:spPr>
          <a:xfrm flipH="1">
            <a:off x="5724810" y="2437829"/>
            <a:ext cx="1017680" cy="6551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58286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BA4C3-B3E8-EDC2-AFFF-5F90C4A44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18A50B-509B-BB09-1196-EDED1D85774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9FBACE5-EB16-66E2-42EE-CEE291151FB9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6F807FB-042E-C8DB-79FD-0B376DD97FF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BD49019-9959-917A-4E4C-66C42E3655F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08500BE-DA17-4628-A09B-26DEB4F0CC4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E2D9617-1265-EED3-A7BA-B837C73530B2}"/>
              </a:ext>
            </a:extLst>
          </p:cNvPr>
          <p:cNvSpPr txBox="1"/>
          <p:nvPr/>
        </p:nvSpPr>
        <p:spPr>
          <a:xfrm>
            <a:off x="1207501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é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é»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 ». Encore une fois « é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é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940014-1A38-74F9-7E3E-0EABB7D4D4F2}"/>
              </a:ext>
            </a:extLst>
          </p:cNvPr>
          <p:cNvSpPr txBox="1"/>
          <p:nvPr/>
        </p:nvSpPr>
        <p:spPr>
          <a:xfrm>
            <a:off x="5105400" y="1665625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600" b="1" dirty="0">
                <a:solidFill>
                  <a:srgbClr val="106585"/>
                </a:solidFill>
                <a:latin typeface="Dosis" panose="02010703020202060003" pitchFamily="2" charset="0"/>
              </a:rPr>
              <a:t>é</a:t>
            </a:r>
            <a:endParaRPr lang="fr-MA" sz="44600" dirty="0"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500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71226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B4ABD-9CC4-AACF-3A8A-9B27DDFEF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A7EC7C-5555-764A-C347-B7150FD4EE7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80A9B0-B4C0-78CF-D199-25D7BDEEB633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3C52FE-2A8D-1F4D-99EB-F4D5E358BED5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850918-1E6E-0A5E-A4C1-466A493B5F6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75096CB-FBBA-A54A-D4EA-93CEE50ABD2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0" y="3820060"/>
            <a:ext cx="63246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é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cole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90F1BFB-FFB9-3D64-350B-281D4812C51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C6A9769-5E88-3741-9F56-9693773087F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1F9E214-4728-F302-136A-26A57B80CD0E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école», je vois la lettre é et j’entends le son   « é».   é -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cole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é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DB5F2D3-DCF3-D05B-B22F-5D514D6AA0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4231" y="3238500"/>
            <a:ext cx="5086635" cy="331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9313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FBB8B-A5B7-A753-854D-D78F1FADA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D4A6FB-A5FF-7FEA-83F5-09A0B626336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2275569-D6B9-78B1-BDC5-DD2610A7CC1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C4AF5C-E759-58BC-22D8-9E2B9DDE7B98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AB5537-C725-1600-322A-39E975C2E9E0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9E932A4-9259-ED4C-F2E3-96D9B35C8FC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9E2B32AC-3200-D69A-773B-7B83890F861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458DC01-C109-119C-4166-8C1E7AB781D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EF36783B-9C12-5C84-B068-A66AB193895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257798B-97EC-3AC1-2CC9-4620E80EDE10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 é . </a:t>
            </a:r>
          </a:p>
        </p:txBody>
      </p:sp>
    </p:spTree>
    <p:extLst>
      <p:ext uri="{BB962C8B-B14F-4D97-AF65-F5344CB8AC3E}">
        <p14:creationId xmlns:p14="http://schemas.microsoft.com/office/powerpoint/2010/main" val="284793747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DE49F-3C99-7123-E304-2FAE01EE0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3C08D89-4503-09D3-8E93-98FBA2B42B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138D054-07E0-0637-CF52-85C5CA90AA7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1F67C75-1C47-A6D9-8E4E-E612661CC43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C0F1DB2-C7B6-06DD-5BC6-F25C4534620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0FE99CE-8EAE-5F11-46CA-B624DF28480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C14C237-B8EA-FE24-20AD-25C7F114E05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8050E4F-23AE-4CEF-7032-8AECCD2CF97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D20075-9A94-1F1B-DA0F-9E25CAB2F49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EE9B3B7-C689-9AE8-9798-652B0408CCD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D06098C-D532-CF36-2AAF-3526DED1B24B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208215472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296D3-70C9-DC85-0F38-FDC430415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A7845C-0339-7F40-9090-B1AD9F7E2E7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333C8E2-AAA9-89FA-3EB7-DF350646E33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F5BAB6DF-5E08-FFB0-98AD-1D36D1D518F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725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lecture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BCDC6DC-AC00-C938-907E-1FB552D6A2AE}"/>
              </a:ext>
            </a:extLst>
          </p:cNvPr>
          <p:cNvSpPr txBox="1"/>
          <p:nvPr/>
        </p:nvSpPr>
        <p:spPr>
          <a:xfrm>
            <a:off x="3141094" y="4553595"/>
            <a:ext cx="74338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Chasse aux lettres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2767F3D1-A3DD-30FB-387F-4C93641020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96" y="5924833"/>
            <a:ext cx="3581401" cy="265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7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4A1D3-0C55-E175-27B3-A04BAEACE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95EC47-F10A-9092-E27A-3DC75F631F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6234C7C-7A8E-8E8C-9C0F-775C46B8540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53827-D5AF-ABE4-EC60-20E404DD955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BA763DC-44A2-26E3-2DE9-6DE58679929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29094FA-1A2B-961D-5500-5CC44257E54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0C1303-ED04-399F-A020-6E5B1F620B3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621BC2F-9714-0FA7-390F-DAFCBC98C5BE}"/>
              </a:ext>
            </a:extLst>
          </p:cNvPr>
          <p:cNvSpPr txBox="1"/>
          <p:nvPr/>
        </p:nvSpPr>
        <p:spPr>
          <a:xfrm>
            <a:off x="1322173" y="2972536"/>
            <a:ext cx="11125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800" dirty="0">
                <a:solidFill>
                  <a:srgbClr val="106585"/>
                </a:solidFill>
                <a:latin typeface="Dosis" panose="02010703020202060003" pitchFamily="2" charset="0"/>
              </a:rPr>
              <a:t>banane</a:t>
            </a:r>
            <a:endParaRPr lang="fr-FR" sz="96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C76E33-780E-3CBB-5133-4DDE7FD40146}"/>
              </a:ext>
            </a:extLst>
          </p:cNvPr>
          <p:cNvSpPr txBox="1"/>
          <p:nvPr/>
        </p:nvSpPr>
        <p:spPr>
          <a:xfrm>
            <a:off x="1224495" y="429726"/>
            <a:ext cx="1132055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comment trouver une lettre dans un mot. Regardez bien comment je fais.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A807151-DA36-F1B5-910A-64D00DD21FEC}"/>
              </a:ext>
            </a:extLst>
          </p:cNvPr>
          <p:cNvSpPr txBox="1"/>
          <p:nvPr/>
        </p:nvSpPr>
        <p:spPr>
          <a:xfrm>
            <a:off x="1224494" y="901236"/>
            <a:ext cx="11492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 (e) écrit le mot au tableau pour montrer aux élèves comment entourer la lettre cible dans le mot.</a:t>
            </a:r>
            <a:endParaRPr lang="fr-FR" sz="20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857970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A9FC2-25EA-F0FE-C350-40A85E544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ECE8F7-3209-2C43-72F1-5F61FCE53ED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5A29E2-7228-F391-9B1D-657C0044FAA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1BD2AE9-F4AA-593B-4669-4ABB58A8665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D0DED2B-EDDE-FD78-74A2-AEEB3755D3E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CF13EA5E-F0E9-44E5-507D-A30E626700E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A092F3D-6627-7BF2-FBBE-7FFFCD5312B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1D19C51-7AFC-ABE3-30AB-722D3CE10D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E4003E-2165-3AA6-FD90-7D17C3387B7B}"/>
              </a:ext>
            </a:extLst>
          </p:cNvPr>
          <p:cNvSpPr txBox="1"/>
          <p:nvPr/>
        </p:nvSpPr>
        <p:spPr>
          <a:xfrm>
            <a:off x="1295400" y="2996089"/>
            <a:ext cx="11125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800" dirty="0">
                <a:solidFill>
                  <a:srgbClr val="106585"/>
                </a:solidFill>
                <a:latin typeface="Dosis" panose="02010703020202060003" pitchFamily="2" charset="0"/>
              </a:rPr>
              <a:t>banane</a:t>
            </a:r>
            <a:endParaRPr lang="fr-FR" sz="96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9470319-B3E4-074E-6E88-2FAC041105DD}"/>
              </a:ext>
            </a:extLst>
          </p:cNvPr>
          <p:cNvSpPr txBox="1"/>
          <p:nvPr/>
        </p:nvSpPr>
        <p:spPr>
          <a:xfrm>
            <a:off x="1224495" y="429726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cherche la lettre  a dans le mot banane. </a:t>
            </a:r>
          </a:p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regarde chaque lettre. Quand je vois la lettre a, je l’entoure.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1511F25B-BBB8-78C1-BBA3-FA65346ACF0A}"/>
              </a:ext>
            </a:extLst>
          </p:cNvPr>
          <p:cNvSpPr/>
          <p:nvPr/>
        </p:nvSpPr>
        <p:spPr>
          <a:xfrm>
            <a:off x="6793319" y="3513835"/>
            <a:ext cx="914400" cy="15240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FF0000"/>
              </a:solidFill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0CD70C7-2155-B00E-CBF7-633821B32588}"/>
              </a:ext>
            </a:extLst>
          </p:cNvPr>
          <p:cNvSpPr/>
          <p:nvPr/>
        </p:nvSpPr>
        <p:spPr>
          <a:xfrm>
            <a:off x="5105400" y="3600426"/>
            <a:ext cx="914400" cy="14478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CA026-3383-202A-01FF-12AC3EAF7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743890-4A7D-7D45-8FF5-286D9B9612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251994-8306-0B04-3C5F-86DFFC6498F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A1408D1-9D76-0435-1B6C-BF2D18CAF83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D08D898-622A-D699-4180-5E4DBD13386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B2C6FB84-4BBD-78CB-670C-ED9EC1FC6E9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43FCBA0-EFF5-07EC-E923-5EE92F5720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539779B-261C-4131-B3C3-FD0ABAEF1EFB}"/>
              </a:ext>
            </a:extLst>
          </p:cNvPr>
          <p:cNvSpPr txBox="1"/>
          <p:nvPr/>
        </p:nvSpPr>
        <p:spPr>
          <a:xfrm>
            <a:off x="1224495" y="378596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7.</a:t>
            </a:r>
          </a:p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chercher dans les mots les lettres: a, o, i, b, d, o, e que nous avons  vues aujourd’hui.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B7702E-0982-1495-13A9-E822F5F63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D99A25-9E89-5626-39C2-8DD8474003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8491" y="2342907"/>
            <a:ext cx="4359018" cy="56011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27BD68B-C2C5-7440-C8D5-4C1668C2182A}"/>
              </a:ext>
            </a:extLst>
          </p:cNvPr>
          <p:cNvSpPr/>
          <p:nvPr/>
        </p:nvSpPr>
        <p:spPr>
          <a:xfrm>
            <a:off x="4267200" y="4741766"/>
            <a:ext cx="5410200" cy="7065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46961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42333-44D1-5BE3-C954-5991F5175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22187F-2603-9D7E-1653-195FAA1B77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C84DE82-D678-1BCD-2F8E-0B9ED62DA73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18">
              <a:defRPr/>
            </a:pPr>
            <a:r>
              <a:rPr lang="fr-FR" sz="1400" b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Corrigez.</a:t>
            </a:r>
          </a:p>
          <a:p>
            <a:pPr defTabSz="685818">
              <a:defRPr/>
            </a:pPr>
            <a:r>
              <a:rPr lang="fr-FR" sz="1400" b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 ) fournit une rétroaction positive ou corrective.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D082911-5C55-78B4-9AB3-ABDD116E7C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765C3F9-F8B5-FC4D-3992-38E2099BCD3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F9E7153-9110-E81E-DE28-50D711E4CE3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C28AECB-B851-A6C7-95C5-D50ECEB402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76F5826-C6F3-2E73-FE84-57196F1762AE}"/>
              </a:ext>
            </a:extLst>
          </p:cNvPr>
          <p:cNvSpPr txBox="1"/>
          <p:nvPr/>
        </p:nvSpPr>
        <p:spPr>
          <a:xfrm>
            <a:off x="1212804" y="422678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Observez bien chaque mot et entourez les lettres comme dans l’exemple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vais circuler entre les rangs pour vous aider.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2A857E-CF7B-52CC-EB12-F84834D96E3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879" y="230645"/>
            <a:ext cx="1331274" cy="134874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A08D05-ABB9-600A-759D-493CC9210A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964" y="3366725"/>
            <a:ext cx="12834235" cy="401283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709655C0-518C-4389-2EF2-0A02850A6C89}"/>
              </a:ext>
            </a:extLst>
          </p:cNvPr>
          <p:cNvSpPr/>
          <p:nvPr/>
        </p:nvSpPr>
        <p:spPr>
          <a:xfrm>
            <a:off x="2057400" y="4627436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287638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EF8A3-ADCD-848F-A960-0322A68B9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A35546-B0AC-96C4-8C4A-CC592F7674E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6DA724-7AEE-8F22-374A-17148AE2FD99}"/>
              </a:ext>
            </a:extLst>
          </p:cNvPr>
          <p:cNvSpPr/>
          <p:nvPr/>
        </p:nvSpPr>
        <p:spPr>
          <a:xfrm>
            <a:off x="398820" y="126812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3A8E3-BE52-EE83-EBA9-7732242532B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C522EC1-DC5B-D26C-0ECE-20117245C20C}"/>
              </a:ext>
            </a:extLst>
          </p:cNvPr>
          <p:cNvSpPr/>
          <p:nvPr/>
        </p:nvSpPr>
        <p:spPr>
          <a:xfrm>
            <a:off x="398820" y="332509"/>
            <a:ext cx="13041327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4D0944D4-F566-F38E-A92B-00B07878965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29F38AB-D461-A2DE-25A5-2CF12C21D0D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50D3D7-DB9E-11AC-A331-B435028390C1}"/>
              </a:ext>
            </a:extLst>
          </p:cNvPr>
          <p:cNvSpPr txBox="1"/>
          <p:nvPr/>
        </p:nvSpPr>
        <p:spPr>
          <a:xfrm>
            <a:off x="1212804" y="422678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Corrigez.</a:t>
            </a:r>
          </a:p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 ) fournit une rétroaction positive ou corrective.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BE57B3-BC27-EA69-C337-0DDD4092A7E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879" y="230645"/>
            <a:ext cx="1331274" cy="134874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2E023E9-2A4F-52D3-4805-F289D7A968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839" y="2359799"/>
            <a:ext cx="12817918" cy="530975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AF6D12DE-D78A-A216-4FA2-F54203C75CB8}"/>
              </a:ext>
            </a:extLst>
          </p:cNvPr>
          <p:cNvSpPr/>
          <p:nvPr/>
        </p:nvSpPr>
        <p:spPr>
          <a:xfrm>
            <a:off x="4105043" y="6288357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782CD29-DAE1-AA0C-F99B-068008C3C3AB}"/>
              </a:ext>
            </a:extLst>
          </p:cNvPr>
          <p:cNvSpPr/>
          <p:nvPr/>
        </p:nvSpPr>
        <p:spPr>
          <a:xfrm>
            <a:off x="2177631" y="6305675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D8E78ED-95FD-2359-3E25-99EBB840BF35}"/>
              </a:ext>
            </a:extLst>
          </p:cNvPr>
          <p:cNvSpPr/>
          <p:nvPr/>
        </p:nvSpPr>
        <p:spPr>
          <a:xfrm>
            <a:off x="2017070" y="5119779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9AA598A-B327-B296-DC56-2F67A8A1B715}"/>
              </a:ext>
            </a:extLst>
          </p:cNvPr>
          <p:cNvSpPr/>
          <p:nvPr/>
        </p:nvSpPr>
        <p:spPr>
          <a:xfrm>
            <a:off x="4936633" y="6172729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A5A6C89-DA46-D9CD-48CC-E3A9A2EE1B60}"/>
              </a:ext>
            </a:extLst>
          </p:cNvPr>
          <p:cNvSpPr/>
          <p:nvPr/>
        </p:nvSpPr>
        <p:spPr>
          <a:xfrm>
            <a:off x="4830041" y="4873235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246867D7-BDF7-18B8-6586-C110EAAA4382}"/>
              </a:ext>
            </a:extLst>
          </p:cNvPr>
          <p:cNvSpPr/>
          <p:nvPr/>
        </p:nvSpPr>
        <p:spPr>
          <a:xfrm>
            <a:off x="9677400" y="4966281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5C79FA0A-4C48-6BE0-CAFC-71B65C6DB9F0}"/>
              </a:ext>
            </a:extLst>
          </p:cNvPr>
          <p:cNvSpPr/>
          <p:nvPr/>
        </p:nvSpPr>
        <p:spPr>
          <a:xfrm>
            <a:off x="10813473" y="6549145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0B213D1C-5240-88AE-CAF0-4A2A18F2FD5B}"/>
              </a:ext>
            </a:extLst>
          </p:cNvPr>
          <p:cNvSpPr/>
          <p:nvPr/>
        </p:nvSpPr>
        <p:spPr>
          <a:xfrm>
            <a:off x="4122588" y="5195269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EF3D80F0-72E2-8003-BD50-F1FFCBCE35C5}"/>
              </a:ext>
            </a:extLst>
          </p:cNvPr>
          <p:cNvSpPr/>
          <p:nvPr/>
        </p:nvSpPr>
        <p:spPr>
          <a:xfrm>
            <a:off x="7924800" y="6210300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D761B8D9-B3A7-3962-01B7-295122D3A330}"/>
              </a:ext>
            </a:extLst>
          </p:cNvPr>
          <p:cNvSpPr/>
          <p:nvPr/>
        </p:nvSpPr>
        <p:spPr>
          <a:xfrm>
            <a:off x="9624083" y="6210300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B232833F-D383-8BF8-C7CD-3EE5EC25D262}"/>
              </a:ext>
            </a:extLst>
          </p:cNvPr>
          <p:cNvSpPr/>
          <p:nvPr/>
        </p:nvSpPr>
        <p:spPr>
          <a:xfrm>
            <a:off x="9677400" y="4166306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C509280-4C8D-1102-5ED5-5CA670629513}"/>
              </a:ext>
            </a:extLst>
          </p:cNvPr>
          <p:cNvSpPr/>
          <p:nvPr/>
        </p:nvSpPr>
        <p:spPr>
          <a:xfrm>
            <a:off x="2131868" y="4195443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9AA3D410-79AA-CAC8-33C3-B351362951CB}"/>
              </a:ext>
            </a:extLst>
          </p:cNvPr>
          <p:cNvSpPr/>
          <p:nvPr/>
        </p:nvSpPr>
        <p:spPr>
          <a:xfrm>
            <a:off x="7858994" y="4115001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49E01728-6A52-835B-B0D9-852044766FE0}"/>
              </a:ext>
            </a:extLst>
          </p:cNvPr>
          <p:cNvSpPr/>
          <p:nvPr/>
        </p:nvSpPr>
        <p:spPr>
          <a:xfrm>
            <a:off x="4878532" y="4146776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B1422801-C544-762B-EC35-9F2AE1D872FA}"/>
              </a:ext>
            </a:extLst>
          </p:cNvPr>
          <p:cNvSpPr/>
          <p:nvPr/>
        </p:nvSpPr>
        <p:spPr>
          <a:xfrm>
            <a:off x="3674110" y="4195443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03C5B442-AB6A-17B0-D07A-09E98E60B4C6}"/>
              </a:ext>
            </a:extLst>
          </p:cNvPr>
          <p:cNvSpPr/>
          <p:nvPr/>
        </p:nvSpPr>
        <p:spPr>
          <a:xfrm>
            <a:off x="11192252" y="5195269"/>
            <a:ext cx="248023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E2914DD7-990D-04D4-DF28-6F35DF819137}"/>
              </a:ext>
            </a:extLst>
          </p:cNvPr>
          <p:cNvSpPr/>
          <p:nvPr/>
        </p:nvSpPr>
        <p:spPr>
          <a:xfrm>
            <a:off x="7914525" y="4930832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7120C425-E3B6-C2B1-B613-F690C88421D6}"/>
              </a:ext>
            </a:extLst>
          </p:cNvPr>
          <p:cNvSpPr/>
          <p:nvPr/>
        </p:nvSpPr>
        <p:spPr>
          <a:xfrm>
            <a:off x="11039852" y="4146776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13B119E6-4D87-516C-3699-0A86246D72CB}"/>
              </a:ext>
            </a:extLst>
          </p:cNvPr>
          <p:cNvSpPr/>
          <p:nvPr/>
        </p:nvSpPr>
        <p:spPr>
          <a:xfrm>
            <a:off x="9953013" y="6294626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E1014EA5-AA41-19B0-EFC3-EC0A2B986450}"/>
              </a:ext>
            </a:extLst>
          </p:cNvPr>
          <p:cNvSpPr/>
          <p:nvPr/>
        </p:nvSpPr>
        <p:spPr>
          <a:xfrm>
            <a:off x="8586989" y="6210300"/>
            <a:ext cx="304800" cy="67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1615891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B43B7-AC31-B9C8-1411-16F4608D0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25B344-758F-C972-EC4F-5949235257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D5696BE-2476-FFE1-B27B-7959882C18A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4467E66-45A3-90AF-C622-3B982B7C82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2B0FB51-78C7-B2F8-642A-8BA242A7109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C0E89BC7-BDF2-AED8-B7F4-DD99B69C4A0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5C23502-1701-E256-54B2-98695125C5C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CB48D3-EB72-293F-F89C-C65C3352502B}"/>
              </a:ext>
            </a:extLst>
          </p:cNvPr>
          <p:cNvSpPr txBox="1"/>
          <p:nvPr/>
        </p:nvSpPr>
        <p:spPr>
          <a:xfrm>
            <a:off x="1212804" y="472044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Corrigez.</a:t>
            </a:r>
          </a:p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 ) fournit une rétroaction positive ou corrective.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955937C-BD24-A38F-A580-4B7033B8FE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6595" y="2537096"/>
            <a:ext cx="11105539" cy="518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26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714502" y="1243504"/>
            <a:ext cx="10286999" cy="771525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2384939" y="2014328"/>
            <a:ext cx="8675495" cy="93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514402">
              <a:lnSpc>
                <a:spcPts val="8325"/>
              </a:lnSpc>
            </a:pPr>
            <a:r>
              <a:rPr lang="en-US" sz="36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6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5319376" y="7735492"/>
            <a:ext cx="2806619" cy="15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310"/>
              </a:lnSpc>
              <a:spcBef>
                <a:spcPct val="0"/>
              </a:spcBef>
            </a:pPr>
            <a:r>
              <a:rPr lang="en-US" sz="936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3331030" y="3581822"/>
            <a:ext cx="7053942" cy="1768733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/>
            <a:endParaRPr lang="fr-MA" sz="2025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2686052" y="4158892"/>
            <a:ext cx="8675495" cy="595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514402">
              <a:lnSpc>
                <a:spcPts val="5184"/>
              </a:lnSpc>
            </a:pPr>
            <a:r>
              <a:rPr lang="fr-FR" sz="3300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</a:t>
            </a:r>
          </a:p>
        </p:txBody>
      </p:sp>
      <p:pic>
        <p:nvPicPr>
          <p:cNvPr id="3" name="Image 2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3DD74D5A-BDCA-93A4-9076-DDD96B81972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484" y="5608368"/>
            <a:ext cx="1607427" cy="2706907"/>
          </a:xfrm>
          <a:prstGeom prst="rect">
            <a:avLst/>
          </a:prstGeom>
        </p:spPr>
      </p:pic>
      <p:pic>
        <p:nvPicPr>
          <p:cNvPr id="5" name="Image 4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43AB5D5-D94A-E475-76DF-A78720DBF2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772420"/>
            <a:ext cx="1607427" cy="243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6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lecture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E65ABAC4-2921-E153-5770-F541E0B7E5C2}"/>
              </a:ext>
            </a:extLst>
          </p:cNvPr>
          <p:cNvSpPr txBox="1"/>
          <p:nvPr/>
        </p:nvSpPr>
        <p:spPr>
          <a:xfrm>
            <a:off x="3141094" y="4553595"/>
            <a:ext cx="74338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98" y="6108225"/>
            <a:ext cx="3090404" cy="277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6E3C2-3771-3742-8203-DBCE229F67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0B56227-8486-EF25-D711-A9190F0347C7}"/>
              </a:ext>
            </a:extLst>
          </p:cNvPr>
          <p:cNvSpPr/>
          <p:nvPr/>
        </p:nvSpPr>
        <p:spPr>
          <a:xfrm>
            <a:off x="231318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8FB105-F402-F8A6-043B-C9D3C60A5565}"/>
              </a:ext>
            </a:extLst>
          </p:cNvPr>
          <p:cNvSpPr/>
          <p:nvPr/>
        </p:nvSpPr>
        <p:spPr>
          <a:xfrm>
            <a:off x="264077" y="33908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88D7889-78F8-AEE2-AAD5-8320D9AC1B73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pic>
        <p:nvPicPr>
          <p:cNvPr id="13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4836F7CF-865A-4B4D-48C3-5DF553F3F2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4800600" y="3340799"/>
            <a:ext cx="727122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D808FB3C-618D-453C-C510-09D5A68AD28B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34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7E891C3E-2101-9C4A-6749-2778F8A6F8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8188280" y="3213504"/>
            <a:ext cx="655985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122716" y="390611"/>
            <a:ext cx="1228432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quatre lettres, une après l’autre, </a:t>
            </a:r>
          </a:p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l’autre lit les lettres. Par la suite les rôles seront échangés.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C0E0E7-BB11-0793-2C4C-CBC551B30F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391D7D5-394B-B075-D9FD-5A027FCB82D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D028E55-5317-900C-9D52-1A27F67B55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907" y="3229408"/>
            <a:ext cx="3722186" cy="3115402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23E2B71-0819-E151-428E-D996F49EFFE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37012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1447800" y="2247900"/>
            <a:ext cx="11353800" cy="6822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A  e   B  d  é   O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Bodoni MT" panose="02070603080606020203" pitchFamily="18" charset="0"/>
              </a:rPr>
              <a:t>I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B  é  d   </a:t>
            </a:r>
            <a:r>
              <a:rPr lang="fr-FR" sz="13800" kern="0" spc="480" dirty="0">
                <a:solidFill>
                  <a:srgbClr val="106585"/>
                </a:solidFill>
                <a:latin typeface="Bodoni MT" panose="02070603080606020203" pitchFamily="18" charset="0"/>
              </a:rPr>
              <a:t>E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b 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b  o   i  d   b   D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215799" y="401887"/>
            <a:ext cx="10595201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le plus de réponses correctes. 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A8BB2C4-E670-B83B-1C80-711B939A2E1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D60B4EE-104B-0AE8-3EA0-CA05F7F85A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CD1789-7621-A74D-4E48-CBA4C7CD2D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61857" y="391367"/>
            <a:ext cx="1132055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5 .</a:t>
            </a:r>
            <a:endParaRPr lang="fr-FR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FE98BEE-7FC2-2EED-D11F-2276F25491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8491" y="2342907"/>
            <a:ext cx="4359018" cy="56011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4344998" y="5448300"/>
            <a:ext cx="5181599" cy="8589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1CFABD8-32D6-0CCD-9AE1-44E76FBAA7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493" y="3467100"/>
            <a:ext cx="12719987" cy="305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autonome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2" y="40767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1" y="6179043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639690" y="64641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35299" y="431066"/>
            <a:ext cx="106900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Lisez les lettres de l’activité  1 ,page 5, reliez chaque lettre à son </a:t>
            </a:r>
            <a:r>
              <a:rPr lang="fr-FR" sz="2250" b="1" dirty="0" err="1">
                <a:solidFill>
                  <a:srgbClr val="A6A6A6"/>
                </a:solidFill>
                <a:latin typeface="Dosis" panose="02010703020202060003" pitchFamily="2" charset="0"/>
              </a:rPr>
              <a:t>motset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recopiez dans vos cahiers les lettres que nous avons vues aujourd’hui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800" y="356495"/>
            <a:ext cx="12339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ED046A6-32C5-3F0C-9959-1C5EFF33B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8491" y="2342907"/>
            <a:ext cx="4359018" cy="56011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4114800" y="4762500"/>
            <a:ext cx="5562600" cy="35244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lettres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lettres ».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lettre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28510349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66337261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1" y="24804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8011201-A522-53C8-2BAF-D0D2B0588B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75554"/>
            <a:ext cx="6413606" cy="367879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D497536-B3EE-7517-E13A-5DEB54752A9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59357072"/>
              </p:ext>
            </p:extLst>
          </p:nvPr>
        </p:nvGraphicFramePr>
        <p:xfrm>
          <a:off x="-152400" y="-104247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AC4BDDF-2EB8-D962-252D-49E19DBD3C48}"/>
              </a:ext>
            </a:extLst>
          </p:cNvPr>
          <p:cNvSpPr txBox="1"/>
          <p:nvPr/>
        </p:nvSpPr>
        <p:spPr>
          <a:xfrm>
            <a:off x="1240672" y="454445"/>
            <a:ext cx="1415352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écouter la chanson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 bonjour les amis »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et nous allons chanter ensemble.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3F1AA86-C47E-F854-5A1B-88F4337B070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7497" y="3464003"/>
            <a:ext cx="11701012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 err="1">
                <a:solidFill>
                  <a:srgbClr val="215968"/>
                </a:solidFill>
                <a:latin typeface="Carelia"/>
              </a:rPr>
              <a:t>Réflexions</a:t>
            </a:r>
            <a:r>
              <a:rPr lang="en-US" sz="6001" dirty="0">
                <a:solidFill>
                  <a:srgbClr val="215968"/>
                </a:solidFill>
                <a:latin typeface="Carelia"/>
              </a:rPr>
              <a:t> de </a:t>
            </a:r>
            <a:r>
              <a:rPr lang="en-US" sz="6001" dirty="0" err="1">
                <a:solidFill>
                  <a:srgbClr val="215968"/>
                </a:solidFill>
                <a:latin typeface="Carelia"/>
              </a:rPr>
              <a:t>l’enseignant</a:t>
            </a:r>
            <a:endParaRPr lang="en-US" sz="6001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259D1F78-4B32-1D2E-B929-EF80802C1830}"/>
              </a:ext>
            </a:extLst>
          </p:cNvPr>
          <p:cNvSpPr txBox="1"/>
          <p:nvPr/>
        </p:nvSpPr>
        <p:spPr>
          <a:xfrm>
            <a:off x="1085853" y="5505965"/>
            <a:ext cx="11701012" cy="78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050" b="1" dirty="0">
                <a:solidFill>
                  <a:srgbClr val="106585"/>
                </a:solidFill>
                <a:latin typeface="Dosis" pitchFamily="2" charset="0"/>
              </a:rPr>
              <a:t>Je note mes observations dans le cahier-journal</a:t>
            </a:r>
            <a:endParaRPr lang="en-US" sz="360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212812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2C32757C-5D6C-4D1A-DFD3-FA1BF7D6F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id="{45AF42FB-7D70-68F7-25B7-C08A620A7BF1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EC2446C6-4FD9-B74D-0C35-EA6B5E2E18C0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378749F7-32FD-7DFC-0BBB-47CF4B3CA1A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0" name="Freeform 7">
            <a:extLst>
              <a:ext uri="{FF2B5EF4-FFF2-40B4-BE49-F238E27FC236}">
                <a16:creationId xmlns:a16="http://schemas.microsoft.com/office/drawing/2014/main" id="{760A53C5-D2B8-6BBD-4EDC-B8B2EE145CC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14551" y="7108915"/>
            <a:ext cx="10777117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4200"/>
              </a:lnSpc>
              <a:defRPr/>
            </a:pPr>
            <a:r>
              <a:rPr lang="en-US" sz="2400" dirty="0">
                <a:solidFill>
                  <a:srgbClr val="1F497D"/>
                </a:solidFill>
                <a:latin typeface="Carelia"/>
              </a:rPr>
              <a:t>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objectifs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de ma séance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ont-ils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été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atteints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</a:t>
            </a:r>
          </a:p>
          <a:p>
            <a:pPr algn="ctr" defTabSz="685834">
              <a:lnSpc>
                <a:spcPts val="4200"/>
              </a:lnSpc>
              <a:defRPr/>
            </a:pPr>
            <a:r>
              <a:rPr lang="en-US" sz="2400" dirty="0" err="1">
                <a:solidFill>
                  <a:srgbClr val="1F497D"/>
                </a:solidFill>
                <a:latin typeface="Carelia"/>
              </a:rPr>
              <a:t>Sinon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, p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ourquoi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Que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faudrait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-il faire pour 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prochaines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séances ?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80" y="2324100"/>
            <a:ext cx="11681640" cy="484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255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devraient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087D4C1-2029-AE47-832A-2A640FC1B65D}"/>
              </a:ext>
            </a:extLst>
          </p:cNvPr>
          <p:cNvGrpSpPr/>
          <p:nvPr/>
        </p:nvGrpSpPr>
        <p:grpSpPr>
          <a:xfrm>
            <a:off x="2234466" y="3467100"/>
            <a:ext cx="9247068" cy="2762250"/>
            <a:chOff x="3412143" y="3829050"/>
            <a:chExt cx="7046307" cy="2104847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412143" y="3829050"/>
              <a:ext cx="704630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155093" y="4032225"/>
              <a:ext cx="630335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Comprendre et produire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mots du vocabulaire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135489" y="4965244"/>
              <a:ext cx="61683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Lire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syllabes et les mots présentés. 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517798" y="3905100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21140" y="4032226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42934" y="4946626"/>
              <a:ext cx="455010" cy="466386"/>
            </a:xfrm>
            <a:prstGeom prst="rect">
              <a:avLst/>
            </a:prstGeom>
          </p:spPr>
        </p:pic>
      </p:grpSp>
      <p:sp>
        <p:nvSpPr>
          <p:cNvPr id="19" name="Freeform 4">
            <a:extLst>
              <a:ext uri="{FF2B5EF4-FFF2-40B4-BE49-F238E27FC236}">
                <a16:creationId xmlns:a16="http://schemas.microsoft.com/office/drawing/2014/main" id="{CBFE4F27-54C4-673F-D9F3-9B2509D9889D}"/>
              </a:ext>
            </a:extLst>
          </p:cNvPr>
          <p:cNvSpPr/>
          <p:nvPr/>
        </p:nvSpPr>
        <p:spPr>
          <a:xfrm rot="-117286">
            <a:off x="968459" y="6912086"/>
            <a:ext cx="1182102" cy="1259619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9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95045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4C328-50F4-B35B-DA08-9B3006C73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84C02F-9D92-1C2E-BAAC-E0F829B208A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8E092F-445D-A7E7-08BC-F83A52CC0DB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0E91CB-AD33-8075-723C-7CFC871BE3EA}"/>
              </a:ext>
            </a:extLst>
          </p:cNvPr>
          <p:cNvSpPr/>
          <p:nvPr/>
        </p:nvSpPr>
        <p:spPr>
          <a:xfrm>
            <a:off x="294163" y="330812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39ACE61-E73F-FAC4-0672-C8FAC3544F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DF3D4B-AC20-2390-0B3B-647977748F68}"/>
              </a:ext>
            </a:extLst>
          </p:cNvPr>
          <p:cNvSpPr txBox="1"/>
          <p:nvPr/>
        </p:nvSpPr>
        <p:spPr>
          <a:xfrm>
            <a:off x="1260764" y="57661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EB1135-4D94-BF79-8A55-9DED7301D26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8586984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WhatsApp Video 2025-08-03 at 22.44.45 (1)">
            <a:hlinkClick r:id="" action="ppaction://media"/>
            <a:extLst>
              <a:ext uri="{FF2B5EF4-FFF2-40B4-BE49-F238E27FC236}">
                <a16:creationId xmlns:a16="http://schemas.microsoft.com/office/drawing/2014/main" id="{42914DE4-F86C-5078-9BDE-83125E9B2091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618" end="97314.510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89823" y="1996557"/>
            <a:ext cx="9736354" cy="629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3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EC852-3486-8E04-B9CF-93F5169B9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49A5DC-8036-7B88-9F37-189D9189522C}"/>
              </a:ext>
            </a:extLst>
          </p:cNvPr>
          <p:cNvSpPr/>
          <p:nvPr/>
        </p:nvSpPr>
        <p:spPr>
          <a:xfrm>
            <a:off x="1714502" y="1243504"/>
            <a:ext cx="10286999" cy="771525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7AA69D9-D3C1-237C-FEC2-C559473C8EDB}"/>
              </a:ext>
            </a:extLst>
          </p:cNvPr>
          <p:cNvSpPr txBox="1"/>
          <p:nvPr/>
        </p:nvSpPr>
        <p:spPr>
          <a:xfrm>
            <a:off x="2384939" y="2014328"/>
            <a:ext cx="8675495" cy="93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514402">
              <a:lnSpc>
                <a:spcPts val="8325"/>
              </a:lnSpc>
            </a:pPr>
            <a:r>
              <a:rPr lang="en-US" sz="3600" b="1" dirty="0" err="1">
                <a:solidFill>
                  <a:srgbClr val="215968"/>
                </a:solidFill>
                <a:latin typeface="Carelia" panose="020B0604020202020204" charset="0"/>
              </a:rPr>
              <a:t>Vocabulaire</a:t>
            </a:r>
            <a:r>
              <a:rPr lang="en-US" sz="36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B96E47-8F1E-BA79-A4C0-B7ED01F9C002}"/>
              </a:ext>
            </a:extLst>
          </p:cNvPr>
          <p:cNvSpPr txBox="1"/>
          <p:nvPr/>
        </p:nvSpPr>
        <p:spPr>
          <a:xfrm>
            <a:off x="5319376" y="7735492"/>
            <a:ext cx="2806619" cy="15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310"/>
              </a:lnSpc>
              <a:spcBef>
                <a:spcPct val="0"/>
              </a:spcBef>
            </a:pPr>
            <a:r>
              <a:rPr lang="en-US" sz="936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B223A434-F2E9-BAE7-496A-BD7478545A2E}"/>
              </a:ext>
            </a:extLst>
          </p:cNvPr>
          <p:cNvSpPr/>
          <p:nvPr/>
        </p:nvSpPr>
        <p:spPr>
          <a:xfrm>
            <a:off x="2391866" y="3581822"/>
            <a:ext cx="9315449" cy="3340155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/>
            <a:endParaRPr lang="fr-MA" sz="2025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A6AD052-7FB4-7C1C-0C9C-6299C1EAE806}"/>
              </a:ext>
            </a:extLst>
          </p:cNvPr>
          <p:cNvSpPr txBox="1"/>
          <p:nvPr/>
        </p:nvSpPr>
        <p:spPr>
          <a:xfrm>
            <a:off x="2686052" y="4158892"/>
            <a:ext cx="8675495" cy="1767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3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ardoise – immeuble – olive</a:t>
            </a:r>
          </a:p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3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banane – dindon - melon – école -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bébé. </a:t>
            </a:r>
          </a:p>
        </p:txBody>
      </p:sp>
      <p:pic>
        <p:nvPicPr>
          <p:cNvPr id="4" name="Image 3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4A54833A-2583-4B63-AFD9-AE13533CDA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875" y="6921977"/>
            <a:ext cx="3043892" cy="2560584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0CF6D7C-E91A-03A8-2F0E-7C096582B265}"/>
              </a:ext>
            </a:extLst>
          </p:cNvPr>
          <p:cNvGrpSpPr/>
          <p:nvPr/>
        </p:nvGrpSpPr>
        <p:grpSpPr>
          <a:xfrm>
            <a:off x="1714499" y="1210018"/>
            <a:ext cx="2240841" cy="837796"/>
            <a:chOff x="3663231" y="3540342"/>
            <a:chExt cx="1037462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B9CA69C-DF69-8846-940F-62C0B56175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F2AC2ACA-37A9-09A9-D88A-D730B07024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95CC88BB-E5FD-6619-07CD-DF2B78ADD5E5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431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714502" y="1243504"/>
            <a:ext cx="10286999" cy="771525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2384939" y="2014328"/>
            <a:ext cx="8675495" cy="93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514402">
              <a:lnSpc>
                <a:spcPts val="8325"/>
              </a:lnSpc>
            </a:pPr>
            <a:r>
              <a:rPr lang="en-US" sz="36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6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5319376" y="7735492"/>
            <a:ext cx="2806619" cy="15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310"/>
              </a:lnSpc>
              <a:spcBef>
                <a:spcPct val="0"/>
              </a:spcBef>
            </a:pPr>
            <a:r>
              <a:rPr lang="en-US" sz="936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3331030" y="3581822"/>
            <a:ext cx="7053942" cy="1768733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/>
            <a:endParaRPr lang="fr-MA" sz="2025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2686052" y="4158892"/>
            <a:ext cx="8675495" cy="595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514402">
              <a:lnSpc>
                <a:spcPts val="5184"/>
              </a:lnSpc>
            </a:pPr>
            <a:r>
              <a:rPr lang="fr-FR" sz="3300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Dictée flash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A40509-A68C-CE65-DE12-1D87803287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708" y="5996082"/>
            <a:ext cx="2414586" cy="194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12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8508545" cy="18898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</a:t>
            </a:r>
          </a:p>
          <a:p>
            <a:pPr algn="ctr" defTabSz="685834">
              <a:spcAft>
                <a:spcPts val="900"/>
              </a:spcAft>
              <a:defRPr/>
            </a:pPr>
            <a:r>
              <a:rPr lang="fr-MA" sz="3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ardoise – immeuble – olive- banane –</a:t>
            </a:r>
          </a:p>
          <a:p>
            <a:pPr algn="ctr" defTabSz="685834">
              <a:spcAft>
                <a:spcPts val="900"/>
              </a:spcAft>
              <a:defRPr/>
            </a:pPr>
            <a:r>
              <a:rPr lang="fr-MA" sz="3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dindon– melon – école - </a:t>
            </a: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bébé.</a:t>
            </a:r>
            <a:endParaRPr lang="fr-FR" sz="30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4500" y="1285875"/>
            <a:ext cx="10287000" cy="771525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130645" y="1701150"/>
            <a:ext cx="9454708" cy="6852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8575" tIns="28575" rIns="28575" bIns="28575" rtlCol="0" anchor="ctr"/>
            <a:lstStyle/>
            <a:p>
              <a:pPr algn="just">
                <a:lnSpc>
                  <a:spcPts val="1806"/>
                </a:lnSpc>
                <a:defRPr/>
              </a:pPr>
              <a:endParaRPr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420000" y="1302713"/>
            <a:ext cx="697032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3450" y="1908787"/>
            <a:ext cx="7902552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150"/>
              </a:lnSpc>
              <a:defRPr/>
            </a:pPr>
            <a:r>
              <a:rPr lang="fr-FR" sz="27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7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7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130641" y="3262970"/>
            <a:ext cx="9185054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269"/>
              </a:lnSpc>
              <a:defRPr/>
            </a:pPr>
            <a:r>
              <a:rPr lang="en-US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575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88675" y="6898376"/>
            <a:ext cx="9185052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96534" indent="-596534" algn="just">
              <a:lnSpc>
                <a:spcPts val="2269"/>
              </a:lnSpc>
              <a:defRPr/>
            </a:pPr>
            <a:r>
              <a:rPr lang="en-US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232958" y="7551870"/>
            <a:ext cx="9185051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2626" indent="-712626" algn="just">
              <a:defRPr/>
            </a:pPr>
            <a:r>
              <a:rPr lang="en-US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9141036" y="1373366"/>
            <a:ext cx="2151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</a:rPr>
              <a:t>Pour l’enseignant(e) 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0DD32D9E-B744-6D14-0EF4-CC6600B2AB3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30641" y="2520379"/>
            <a:ext cx="9185054" cy="6602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96534" indent="-596534" algn="just">
              <a:defRPr/>
            </a:pPr>
            <a:r>
              <a:rPr lang="fr-FR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025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025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025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025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96534" indent="-596534" algn="just">
              <a:defRPr/>
            </a:pPr>
            <a:endParaRPr lang="fr-FR" sz="2025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96534" indent="-596534" algn="just">
              <a:defRPr/>
            </a:pPr>
            <a:r>
              <a:rPr lang="fr-FR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025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025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025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025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025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96534" indent="-596534" algn="just">
              <a:defRPr/>
            </a:pPr>
            <a:endParaRPr lang="fr-FR" sz="2025" b="1" dirty="0">
              <a:solidFill>
                <a:srgbClr val="106585"/>
              </a:solidFill>
              <a:latin typeface="Carelia"/>
            </a:endParaRPr>
          </a:p>
          <a:p>
            <a:pPr marL="596534" indent="-596534" algn="just">
              <a:defRPr/>
            </a:pPr>
            <a:r>
              <a:rPr lang="fr-FR" sz="2025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96534" indent="-596534" algn="just">
              <a:defRPr/>
            </a:pPr>
            <a:endParaRPr lang="fr-FR" sz="2025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96534" indent="-596534" algn="just">
              <a:defRPr/>
            </a:pPr>
            <a:r>
              <a:rPr lang="fr-FR" sz="2025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96534" indent="-596534" algn="just">
              <a:defRPr/>
            </a:pPr>
            <a:endParaRPr lang="fr-FR" sz="2025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96534" indent="-596534" algn="just">
              <a:defRPr/>
            </a:pPr>
            <a:r>
              <a:rPr lang="en-US" sz="2025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025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025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96534" indent="-596534" algn="just">
              <a:defRPr/>
            </a:pPr>
            <a:endParaRPr lang="fr-FR" sz="2025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96534" indent="-596534" algn="just">
              <a:defRPr/>
            </a:pPr>
            <a:r>
              <a:rPr lang="fr-FR" sz="2025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025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575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575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575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710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46" y="3611419"/>
            <a:ext cx="486847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40672" y="383702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6BECF8B-6EE1-A5C4-6940-CFA4D319B76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34617" y="3296841"/>
            <a:ext cx="1456936" cy="1781424"/>
          </a:xfrm>
          <a:prstGeom prst="rect">
            <a:avLst/>
          </a:prstGeom>
        </p:spPr>
      </p:pic>
      <p:pic>
        <p:nvPicPr>
          <p:cNvPr id="19" name="Image 18" descr="Une image contenant croquis, plume, bec, dinde&#10;&#10;Le contenu généré par l’IA peut être incorrect.">
            <a:extLst>
              <a:ext uri="{FF2B5EF4-FFF2-40B4-BE49-F238E27FC236}">
                <a16:creationId xmlns:a16="http://schemas.microsoft.com/office/drawing/2014/main" id="{412C670E-B5C1-52E1-25C2-FC5E4F8A1B0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103" y="5375806"/>
            <a:ext cx="2067213" cy="17814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4D140A0-5962-DF58-93B5-F19DB31A33F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2003">
            <a:off x="10441439" y="3362255"/>
            <a:ext cx="1969425" cy="135184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3BF16E3-C960-7AA0-15C2-152C3D8391C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4862" y="5386814"/>
            <a:ext cx="2351243" cy="2033624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84798559-F219-322E-F9FB-BE37C9E55E5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205917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55CBE16-FF6F-760F-25A4-2CD1D7C99F6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61C756E-6649-460B-B41E-D2424DF1AB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24209" y="3611419"/>
            <a:ext cx="1501270" cy="85351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5D6F277-4621-1460-79E5-E9FD1C8E15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72488" y="3343578"/>
            <a:ext cx="1348857" cy="112785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3761257-F894-10C2-A318-EF9FDE5EF3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64919" y="5870385"/>
            <a:ext cx="1638442" cy="108213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747ED1A-D864-6309-7B0D-F850978382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0539" y="5877800"/>
            <a:ext cx="2080440" cy="105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150812" y="35610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ardoise . Comment vous dites ardoise dans votre langue?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2F64B0-87C8-B48F-76EB-DFAC0E36D810}"/>
              </a:ext>
            </a:extLst>
          </p:cNvPr>
          <p:cNvSpPr txBox="1"/>
          <p:nvPr/>
        </p:nvSpPr>
        <p:spPr>
          <a:xfrm>
            <a:off x="1171594" y="781402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05D5335-DC01-A234-CF5F-5B487C7DE7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90B995BE-3A3F-2562-1555-5BBE25178AE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24DB126-2456-4DD8-9909-D387033376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4208" y="3611418"/>
            <a:ext cx="4129191" cy="234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65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576235" y="187042"/>
            <a:ext cx="14192247" cy="144655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858000" y="4420225"/>
            <a:ext cx="5715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</a:t>
            </a:r>
            <a:r>
              <a:rPr lang="fr-MA" sz="8800" b="1" dirty="0">
                <a:solidFill>
                  <a:srgbClr val="FF0000"/>
                </a:solidFill>
                <a:latin typeface="Dosis" pitchFamily="2" charset="0"/>
              </a:rPr>
              <a:t>a</a:t>
            </a: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rdoise 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240671" y="387814"/>
            <a:ext cx="11919875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ardoise ,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 ” 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ardoise”.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C682CF-F716-9DC3-F8FE-EB38C5FC029E}"/>
              </a:ext>
            </a:extLst>
          </p:cNvPr>
          <p:cNvSpPr txBox="1"/>
          <p:nvPr/>
        </p:nvSpPr>
        <p:spPr>
          <a:xfrm>
            <a:off x="1240672" y="833642"/>
            <a:ext cx="1071173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B969549-1228-E555-56B6-C4FFB7D1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EC72150C-248A-C5E2-B1B0-BD18961E37BD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12DC722-0FAD-5DB8-E5EA-D71614321C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173" y="3611418"/>
            <a:ext cx="4839306" cy="275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36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258341" y="35610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immeuble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Comment vous dites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immeuble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4AC315-0ABB-8DC7-9F21-23D372B55E84}"/>
              </a:ext>
            </a:extLst>
          </p:cNvPr>
          <p:cNvSpPr txBox="1"/>
          <p:nvPr/>
        </p:nvSpPr>
        <p:spPr>
          <a:xfrm>
            <a:off x="1265268" y="812575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DC2012D-186A-4917-536C-AF9916405D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E6DFD751-4EBB-D329-B7B4-28A7292AB4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BA893EF-B44C-574E-63FD-BB45EACD0D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162175"/>
            <a:ext cx="3352800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5715001" y="4481781"/>
            <a:ext cx="69335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</a:t>
            </a:r>
            <a:r>
              <a:rPr lang="fr-FR" sz="8000" b="1" dirty="0">
                <a:solidFill>
                  <a:srgbClr val="FF0000"/>
                </a:solidFill>
                <a:latin typeface="Dosis" pitchFamily="2" charset="0"/>
              </a:rPr>
              <a:t>i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mmeuble</a:t>
            </a:r>
            <a:endParaRPr lang="fr-FR" sz="88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240672" y="383702"/>
            <a:ext cx="120943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immeuble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immeuble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immeuble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immeuble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46022F-AB16-3312-366F-0F6BA1399BA3}"/>
              </a:ext>
            </a:extLst>
          </p:cNvPr>
          <p:cNvSpPr txBox="1"/>
          <p:nvPr/>
        </p:nvSpPr>
        <p:spPr>
          <a:xfrm>
            <a:off x="1240672" y="839921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immeuble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856418F-B2B9-E231-49DD-C76DDBDBD87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10E07C58-273D-AC2E-C615-93FECFE8FE6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BE9BBBB-63F1-3665-88DD-E1888163F5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603" y="2019300"/>
            <a:ext cx="3352800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76D25A3-8125-6797-F959-7A902432CF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9508" y="3371848"/>
            <a:ext cx="4849138" cy="354330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256724" y="34289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bébé. Comment vous dites bébé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A66A3E-D6FA-3CFF-DEC6-EE62C68A76B9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05D7748-7D8D-D862-6878-B887C9465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09B4FE1-69B4-F514-B33B-1E3753D99E7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7772400" y="4420225"/>
            <a:ext cx="4114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b</a:t>
            </a:r>
            <a:r>
              <a:rPr lang="fr-FR" sz="88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ébé</a:t>
            </a:r>
            <a:endParaRPr lang="fr-FR" sz="88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240672" y="383702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fois”un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C165C3-E2C7-65A4-8BD9-3918EDFD9490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20DF4C9-EED0-13E2-8BEF-28E8F2E3C7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A976CBA7-6029-7983-93BD-38CB1A3580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3386" y="3371850"/>
            <a:ext cx="4849138" cy="3543301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7267BD58-3BC0-1315-D861-DDCDF6FD87E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240672" y="33557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banane. Comment vous dites banane  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1D009D1-E48A-2E6E-2120-9D29D3DC11CD}"/>
              </a:ext>
            </a:extLst>
          </p:cNvPr>
          <p:cNvSpPr txBox="1"/>
          <p:nvPr/>
        </p:nvSpPr>
        <p:spPr>
          <a:xfrm>
            <a:off x="1240672" y="866450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B3FBD9-10B7-287C-93CB-1AFC55DC01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36C0D0E-EFD5-C153-49F3-218F059CD2B9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6CD8A7A-4B5A-F7F8-9410-969CDEAC3DC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2003">
            <a:off x="4583079" y="4422110"/>
            <a:ext cx="3363620" cy="250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5854798" y="4481779"/>
            <a:ext cx="66420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banane</a:t>
            </a:r>
            <a:endParaRPr lang="fr-FR" sz="72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240672" y="360246"/>
            <a:ext cx="1053465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banane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la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banane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banane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banane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8436B5E-0AE9-5F8D-4352-5020CA78C0D1}"/>
              </a:ext>
            </a:extLst>
          </p:cNvPr>
          <p:cNvSpPr txBox="1"/>
          <p:nvPr/>
        </p:nvSpPr>
        <p:spPr>
          <a:xfrm>
            <a:off x="1240672" y="83341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banane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F27FCE5-F4CD-4258-245F-78C3ED5575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67FAF01A-F5D7-2E1E-DC2A-94E29C6F529A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E0225CD-8728-DD30-1E3A-AF11F876CD2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2003">
            <a:off x="2506142" y="4090001"/>
            <a:ext cx="3052313" cy="209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7DED9-42E8-A715-15BB-D54499F58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9BA721-B631-DD85-D83F-A68A527E60A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9E9302-239A-F7D0-C823-D734BA026F57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585904A-463D-7620-2BB4-AEB7AC489C2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11D287D-C24C-7323-4133-2D9DF17FA6D1}"/>
              </a:ext>
            </a:extLst>
          </p:cNvPr>
          <p:cNvSpPr txBox="1"/>
          <p:nvPr/>
        </p:nvSpPr>
        <p:spPr>
          <a:xfrm>
            <a:off x="555453" y="4481781"/>
            <a:ext cx="120930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endParaRPr lang="fr-FR" sz="8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bébé mange la banane</a:t>
            </a:r>
            <a:endParaRPr lang="fr-FR" sz="88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007BE1-D650-23A7-91B3-5308966CC385}"/>
              </a:ext>
            </a:extLst>
          </p:cNvPr>
          <p:cNvSpPr txBox="1"/>
          <p:nvPr/>
        </p:nvSpPr>
        <p:spPr>
          <a:xfrm>
            <a:off x="1240672" y="383702"/>
            <a:ext cx="120943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mange 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banane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,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 “Le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mange 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banane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4042F70-02D3-3D8D-8787-58FCDD228827}"/>
              </a:ext>
            </a:extLst>
          </p:cNvPr>
          <p:cNvSpPr txBox="1"/>
          <p:nvPr/>
        </p:nvSpPr>
        <p:spPr>
          <a:xfrm>
            <a:off x="1240672" y="83992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13A5B8D-AA35-CE9D-DE28-5D940BA3D5A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A7C8FFBC-55C1-EB54-CCEB-D3D87541468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943AB1A-2A7C-ABB3-CC4D-AF4243D720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1895350"/>
            <a:ext cx="3215919" cy="34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03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2A7B46-24AB-13DA-13CD-2C4E0F8A4D8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6335B3E-D5AB-AAA4-254D-52DAAB717E58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3" name="Group 3"/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4" name="Freeform 4"/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/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5" name="TextBox 5"/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7" name="Freeform 7"/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/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892653" y="2118473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4199"/>
              </a:lnSpc>
            </a:pPr>
            <a:r>
              <a:rPr lang="fr-FR" sz="4200" b="1" dirty="0">
                <a:solidFill>
                  <a:srgbClr val="1F497D"/>
                </a:solidFill>
                <a:latin typeface="Dosis" pitchFamily="2" charset="0"/>
              </a:rPr>
              <a:t>Objectifs de la séance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D6EB07F-DFED-B0C3-D3FF-F342FF5C91B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17645" y="3273505"/>
            <a:ext cx="111239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spcAft>
                <a:spcPts val="900"/>
              </a:spcAft>
            </a:pPr>
            <a:r>
              <a:rPr lang="fr-FR" sz="3000" dirty="0">
                <a:solidFill>
                  <a:srgbClr val="106585"/>
                </a:solidFill>
                <a:latin typeface="Dosis" pitchFamily="2" charset="0"/>
              </a:rPr>
              <a:t>À la fin de la séance, </a:t>
            </a:r>
            <a:r>
              <a:rPr lang="fr-FR" sz="30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0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8935810-721A-03D6-ACD0-D8CEBCE4A4DF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1843776" y="4319782"/>
            <a:ext cx="10291665" cy="3848747"/>
            <a:chOff x="2971801" y="4565786"/>
            <a:chExt cx="7046307" cy="2806565"/>
          </a:xfrm>
        </p:grpSpPr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5519B0EA-A6E5-280D-47B8-B8DCF58AD865}"/>
                </a:ext>
              </a:extLst>
            </p:cNvPr>
            <p:cNvSpPr/>
            <p:nvPr/>
          </p:nvSpPr>
          <p:spPr>
            <a:xfrm>
              <a:off x="2971801" y="4565786"/>
              <a:ext cx="7046307" cy="2806565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/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9111C825-B1B0-A8FD-C6F3-24F458331F88}"/>
                </a:ext>
              </a:extLst>
            </p:cNvPr>
            <p:cNvSpPr txBox="1"/>
            <p:nvPr/>
          </p:nvSpPr>
          <p:spPr>
            <a:xfrm>
              <a:off x="3645528" y="5408821"/>
              <a:ext cx="5715000" cy="403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45">
                <a:spcAft>
                  <a:spcPts val="900"/>
                </a:spcAft>
              </a:pPr>
              <a:r>
                <a:rPr lang="fr-FR" sz="3000" dirty="0">
                  <a:solidFill>
                    <a:prstClr val="black"/>
                  </a:solidFill>
                  <a:latin typeface="Dosis" pitchFamily="2" charset="0"/>
                </a:rPr>
                <a:t>Identifier, nommer, lire et écrire les </a:t>
              </a:r>
              <a:r>
                <a:rPr lang="fr-FR" sz="3000" b="1" dirty="0">
                  <a:solidFill>
                    <a:srgbClr val="106585"/>
                  </a:solidFill>
                  <a:latin typeface="Dosis" pitchFamily="2" charset="0"/>
                </a:rPr>
                <a:t>lettres présentés. </a:t>
              </a:r>
            </a:p>
          </p:txBody>
        </p:sp>
        <p:sp>
          <p:nvSpPr>
            <p:cNvPr id="35" name="Freeform 17">
              <a:extLst>
                <a:ext uri="{FF2B5EF4-FFF2-40B4-BE49-F238E27FC236}">
                  <a16:creationId xmlns:a16="http://schemas.microsoft.com/office/drawing/2014/main" id="{B6AD3E64-8916-79E0-D5CB-24A9FF87B35C}"/>
                </a:ext>
              </a:extLst>
            </p:cNvPr>
            <p:cNvSpPr/>
            <p:nvPr/>
          </p:nvSpPr>
          <p:spPr>
            <a:xfrm>
              <a:off x="3064243" y="4656367"/>
              <a:ext cx="637296" cy="2715984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/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BD97A5B-E1D6-A18C-7BA8-3BEFC396C8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855800" y="4690616"/>
            <a:ext cx="9455036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350"/>
              </a:spcAft>
            </a:pPr>
            <a:r>
              <a:rPr lang="fr-FR" sz="3000" dirty="0">
                <a:latin typeface="Dosis" pitchFamily="2" charset="0"/>
              </a:rPr>
              <a:t>Comprendre et produire les </a:t>
            </a:r>
            <a:r>
              <a:rPr lang="fr-FR" sz="3000" b="1" dirty="0">
                <a:solidFill>
                  <a:srgbClr val="106585"/>
                </a:solidFill>
                <a:latin typeface="Dosis" pitchFamily="2" charset="0"/>
              </a:rPr>
              <a:t>mots du vocabulaire;</a:t>
            </a:r>
          </a:p>
          <a:p>
            <a:pPr>
              <a:spcAft>
                <a:spcPts val="1350"/>
              </a:spcAft>
            </a:pPr>
            <a:endParaRPr lang="fr-FR" sz="3000" b="1" dirty="0">
              <a:solidFill>
                <a:srgbClr val="106585"/>
              </a:solidFill>
              <a:latin typeface="Dosis" pitchFamily="2" charset="0"/>
            </a:endParaRPr>
          </a:p>
          <a:p>
            <a:pPr>
              <a:spcAft>
                <a:spcPts val="1350"/>
              </a:spcAft>
            </a:pPr>
            <a:endParaRPr lang="fr-FR" sz="3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AC3990A-730C-796D-2A37-1A315A07F13A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735E9D1-27AD-3F65-3D83-F90D180491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24892" y="4758786"/>
            <a:ext cx="575555" cy="49824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83ACD2F-AC6E-4814-885F-8ADC37A034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55005" y="5608816"/>
            <a:ext cx="575555" cy="49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712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240672" y="407329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0736063-FA30-277D-F96A-5EF561510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827" y="3051294"/>
            <a:ext cx="2057755" cy="311315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9F5361-6C62-58C9-D6E6-D0FA7E87794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86939AA7-B8B8-F133-CD00-66FCFFA5196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EE4FE64-D4D2-AB63-2340-A197E8BA9C8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68BCEBF-D418-33E0-1F5F-60745B1FC8B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82786" y="3913641"/>
            <a:ext cx="1456936" cy="178142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96E968A-FE7B-3425-9149-19BCC1473B9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2003">
            <a:off x="10558761" y="4171066"/>
            <a:ext cx="1969425" cy="135184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CC7FFAE-8020-7782-05C1-B359849D7D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4021" y="4510969"/>
            <a:ext cx="1501270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DE1BB-1F6A-8CBD-E2DA-358B3F370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1A18F6-69B0-9500-587A-ECC3E7F3BD0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030CD18-510F-C120-5B5A-647BE8DD83E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25EC00F-DB96-EE98-E4CE-78EC998CA4F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78A3975-F045-599F-3C94-E1087E29AF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6165" y="3214972"/>
            <a:ext cx="3603671" cy="385705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C22D2D-EECA-E248-23C5-D1C8457AE661}"/>
              </a:ext>
            </a:extLst>
          </p:cNvPr>
          <p:cNvSpPr txBox="1"/>
          <p:nvPr/>
        </p:nvSpPr>
        <p:spPr>
          <a:xfrm>
            <a:off x="1240672" y="316072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dindon. Comment vous dites dindon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F515C5A-C9B1-E656-8225-128D1A9A5090}"/>
              </a:ext>
            </a:extLst>
          </p:cNvPr>
          <p:cNvSpPr txBox="1"/>
          <p:nvPr/>
        </p:nvSpPr>
        <p:spPr>
          <a:xfrm>
            <a:off x="1240672" y="845866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6FE5F14-04BD-F025-1C9E-EA1725567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2EACC968-B759-13CB-F089-5FCC272659F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018731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195B7-16BF-497E-B48F-50A8FC2A7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302DDBD-2B1A-BA0A-49EE-201B5568EF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994F103-040B-4848-2F63-591450F3BD2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61833B6-ADAD-0C9D-4345-35409BE89DC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5940A8-8B5B-872F-3C10-1A6EA64C0DEF}"/>
              </a:ext>
            </a:extLst>
          </p:cNvPr>
          <p:cNvSpPr txBox="1"/>
          <p:nvPr/>
        </p:nvSpPr>
        <p:spPr>
          <a:xfrm>
            <a:off x="7240846" y="4481781"/>
            <a:ext cx="45701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dindon</a:t>
            </a:r>
            <a:endParaRPr lang="fr-FR" sz="72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E5383D-7290-10F8-75E8-EEA81E2FBC96}"/>
              </a:ext>
            </a:extLst>
          </p:cNvPr>
          <p:cNvSpPr txBox="1"/>
          <p:nvPr/>
        </p:nvSpPr>
        <p:spPr>
          <a:xfrm>
            <a:off x="1260512" y="354153"/>
            <a:ext cx="108585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dindon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dindon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dindon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dindon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56B1D0-68D2-32C4-24AB-BF72AE311D6B}"/>
              </a:ext>
            </a:extLst>
          </p:cNvPr>
          <p:cNvSpPr txBox="1"/>
          <p:nvPr/>
        </p:nvSpPr>
        <p:spPr>
          <a:xfrm>
            <a:off x="1256724" y="82162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dindon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9C49902-6DEE-B596-B3D6-19C7B8D936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52C79529-3E08-11B2-5B72-EEDE687696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413" y="3214972"/>
            <a:ext cx="3603671" cy="3857056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0A77ECED-07EC-3333-CA65-035462B1CFE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0466850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E772B-185A-1B4B-358C-9677FD8B6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5E2B89-3602-BDA7-F240-BBF14D4A2F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4645B8-EAF7-534D-97FA-E12897A9D17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F426CA-2D01-C67B-BBAC-F1C1D090E6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991DBE0-A6B3-218E-EB29-9A012B5A7D46}"/>
              </a:ext>
            </a:extLst>
          </p:cNvPr>
          <p:cNvSpPr txBox="1"/>
          <p:nvPr/>
        </p:nvSpPr>
        <p:spPr>
          <a:xfrm>
            <a:off x="1258341" y="35610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melon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Comment vous dites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melon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28D0044-B539-38DF-8164-8FEDD8E97F96}"/>
              </a:ext>
            </a:extLst>
          </p:cNvPr>
          <p:cNvSpPr txBox="1"/>
          <p:nvPr/>
        </p:nvSpPr>
        <p:spPr>
          <a:xfrm>
            <a:off x="1265268" y="812575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552736B-12AE-3E2C-01A8-3197A5261A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841886A0-6B53-A646-44F4-789AAEFD670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8CE682-48DE-C58C-4A2B-AC9113FF41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800" y="3434665"/>
            <a:ext cx="5928491" cy="341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5721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F446E-F914-1ABB-AAC2-8B66C3221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741ABCC-29F5-D39D-D99D-FB3536F3370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4B2835D-3526-69DA-E691-BF11FF3DD82C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1D81F98-5214-9AFB-5301-5B82F08411D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FDC5DCE-FD4F-7723-4E5F-C75B06FE9984}"/>
              </a:ext>
            </a:extLst>
          </p:cNvPr>
          <p:cNvSpPr txBox="1"/>
          <p:nvPr/>
        </p:nvSpPr>
        <p:spPr>
          <a:xfrm>
            <a:off x="5715000" y="4543075"/>
            <a:ext cx="69335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m</a:t>
            </a:r>
            <a:r>
              <a:rPr lang="fr-FR" sz="8000" b="1" dirty="0">
                <a:solidFill>
                  <a:srgbClr val="FF0000"/>
                </a:solidFill>
                <a:latin typeface="Dosis" pitchFamily="2" charset="0"/>
              </a:rPr>
              <a:t>e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01D7B5-DEBE-5B9C-606F-D51217F8662F}"/>
              </a:ext>
            </a:extLst>
          </p:cNvPr>
          <p:cNvSpPr txBox="1"/>
          <p:nvPr/>
        </p:nvSpPr>
        <p:spPr>
          <a:xfrm>
            <a:off x="1240672" y="383702"/>
            <a:ext cx="120943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melon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melon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melon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melon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5A9D4A-62B2-50B5-CB74-004A111CD425}"/>
              </a:ext>
            </a:extLst>
          </p:cNvPr>
          <p:cNvSpPr txBox="1"/>
          <p:nvPr/>
        </p:nvSpPr>
        <p:spPr>
          <a:xfrm>
            <a:off x="1240672" y="839921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melon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62F4A19-B025-06E0-98BC-06B9B3DF774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5B3589F6-8D99-46D3-F162-68A3FD317176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6FEA12-5A2B-C9D4-06EB-3DAD695F8A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509" y="3657380"/>
            <a:ext cx="5928491" cy="341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0093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9F21B-1CE8-5DBE-7572-49498277C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CF76AD-788B-2E1D-7688-8396D3306E5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65E5D2-88C9-BB1A-1637-D687CAD9A1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0BAF26-4386-07E7-B611-AA6688A6992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B593F82-CE01-75D8-146D-9EFF3DA9CBF5}"/>
              </a:ext>
            </a:extLst>
          </p:cNvPr>
          <p:cNvSpPr txBox="1"/>
          <p:nvPr/>
        </p:nvSpPr>
        <p:spPr>
          <a:xfrm>
            <a:off x="1256724" y="34289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école. Comment vous dites école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4938E12-9BB2-D84B-61E5-39BC52860179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E928404-62AB-E233-922D-810AB81BE4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2DB8F148-1420-F140-B0DE-4E4AA9B4325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52105E3-13AC-DB88-9249-7000372E20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0" y="3086100"/>
            <a:ext cx="661174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7503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5D26C-FA1B-2860-884A-52D01BEA4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30A355-9AE2-5928-680F-150FBA4DC563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1C8DE42-BB86-27B1-9147-F1698891AEB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F25806-7399-85E4-2287-4C90B767F6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DDD9162-3E56-3843-BE63-A30C7C99DEAC}"/>
              </a:ext>
            </a:extLst>
          </p:cNvPr>
          <p:cNvSpPr txBox="1"/>
          <p:nvPr/>
        </p:nvSpPr>
        <p:spPr>
          <a:xfrm>
            <a:off x="7772399" y="4420225"/>
            <a:ext cx="50934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école</a:t>
            </a:r>
            <a:endParaRPr lang="fr-FR" sz="88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1F3B9F5-1EBA-7D9B-924D-3CAFED8F5D13}"/>
              </a:ext>
            </a:extLst>
          </p:cNvPr>
          <p:cNvSpPr txBox="1"/>
          <p:nvPr/>
        </p:nvSpPr>
        <p:spPr>
          <a:xfrm>
            <a:off x="1240672" y="383702"/>
            <a:ext cx="101131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école, l’ école.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“Une école”.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Une école”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F9F09D-1AFB-C1EF-62FF-F843198F83F8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Une école”?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03AE1F8-6B04-BF4F-BC8B-B495BADD78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1AA02B56-E200-EE0D-4C65-48B3431DE7CD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F77BFB1-0397-5685-F349-1C8CC77EFA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171" y="3081946"/>
            <a:ext cx="661174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5359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8244A-4C19-CEDF-537C-4A5F0C289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C22E58-6DA4-1011-5D06-E227062B4A6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3778B1A-3C18-48A5-3FB6-5E0AD8FEC63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B506E96-4684-73CF-21A0-A56504B572E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3895F7-A095-81FE-B39B-34F1726DDD41}"/>
              </a:ext>
            </a:extLst>
          </p:cNvPr>
          <p:cNvSpPr txBox="1"/>
          <p:nvPr/>
        </p:nvSpPr>
        <p:spPr>
          <a:xfrm>
            <a:off x="1256724" y="34289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olives. Comment vous dites olive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52017A-F8D0-61EE-ED8B-B5F566DB3ABB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7CD22C9-8643-1FDF-FC14-BEDBAAAD6E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272CDDC3-ADD4-175B-C251-E5B40B5FF31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CDF3EAC-8E22-5831-26EC-C5268E9C91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00" y="3061613"/>
            <a:ext cx="4107285" cy="395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3870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A6CC8-95B1-8FC4-D179-F4C5F6F3F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4D0260-5101-E06B-308E-337609B9AE0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99A32AE-E7AF-DED7-0640-CEA539415BC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3F7F682-9BEF-1DBC-E2AE-DA79A15557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0D30F3-5AE2-8C9E-D4E7-58FF23DD8173}"/>
              </a:ext>
            </a:extLst>
          </p:cNvPr>
          <p:cNvSpPr txBox="1"/>
          <p:nvPr/>
        </p:nvSpPr>
        <p:spPr>
          <a:xfrm>
            <a:off x="7772399" y="4420225"/>
            <a:ext cx="50934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olive</a:t>
            </a:r>
            <a:endParaRPr lang="fr-FR" sz="88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A483A99-0C12-7AC6-791D-921C8C6D37C8}"/>
              </a:ext>
            </a:extLst>
          </p:cNvPr>
          <p:cNvSpPr txBox="1"/>
          <p:nvPr/>
        </p:nvSpPr>
        <p:spPr>
          <a:xfrm>
            <a:off x="1240672" y="383702"/>
            <a:ext cx="101131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olive ,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l’olive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“Une olive”.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Une  olive”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13DF3B-C418-8C9A-B920-9F5B84784524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Une olive”?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B1108E8-2A52-EBD0-592F-D7DA4EF4EAC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2A4CB97D-CA13-9B2B-FD99-B532F7FB915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4A95AA9-6677-9122-625C-078DFE4EF9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0732" y="3215154"/>
            <a:ext cx="4107285" cy="3952293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5C3CC6F7-A695-38DB-195A-08351161E8E9}"/>
              </a:ext>
            </a:extLst>
          </p:cNvPr>
          <p:cNvSpPr/>
          <p:nvPr/>
        </p:nvSpPr>
        <p:spPr>
          <a:xfrm>
            <a:off x="3124200" y="5220882"/>
            <a:ext cx="1676400" cy="23610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151899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5808" y="6146178"/>
            <a:ext cx="3785406" cy="259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40672" y="38703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677056-3925-E40E-2066-B01C0A808F3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D6567-80BA-5C22-3E0C-98AF60972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17772D-BDC1-720C-2B12-75DC5042EC5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A88490-C23F-451A-09D6-99CBA28C7FF8}"/>
              </a:ext>
            </a:extLst>
          </p:cNvPr>
          <p:cNvSpPr/>
          <p:nvPr/>
        </p:nvSpPr>
        <p:spPr>
          <a:xfrm>
            <a:off x="261018" y="364140"/>
            <a:ext cx="13164293" cy="942756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4424BCA-F862-63D0-C51F-821B1180C3A1}"/>
              </a:ext>
            </a:extLst>
          </p:cNvPr>
          <p:cNvSpPr/>
          <p:nvPr/>
        </p:nvSpPr>
        <p:spPr>
          <a:xfrm>
            <a:off x="261015" y="36414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DDC74A6-94AD-616F-828E-EE38C3F3FC2B}"/>
              </a:ext>
            </a:extLst>
          </p:cNvPr>
          <p:cNvSpPr txBox="1"/>
          <p:nvPr/>
        </p:nvSpPr>
        <p:spPr>
          <a:xfrm>
            <a:off x="1266566" y="887152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DBE098-A714-4B52-D5E5-0799D55F6122}"/>
              </a:ext>
            </a:extLst>
          </p:cNvPr>
          <p:cNvGrpSpPr/>
          <p:nvPr/>
        </p:nvGrpSpPr>
        <p:grpSpPr>
          <a:xfrm>
            <a:off x="1966145" y="5810302"/>
            <a:ext cx="8542759" cy="859643"/>
            <a:chOff x="323007" y="6316813"/>
            <a:chExt cx="8337962" cy="859643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CC834D09-420F-1B44-5839-53ECC8D837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323007" y="6316813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C2E02EBA-FB62-2E32-E9F1-04FFA6A027D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4133702" y="6394879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A305C24-8496-890F-2527-08DBFECEF1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7857238" y="6412064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5C2AB4DF-039E-E592-7892-C31F318424F2}"/>
              </a:ext>
            </a:extLst>
          </p:cNvPr>
          <p:cNvSpPr txBox="1"/>
          <p:nvPr/>
        </p:nvSpPr>
        <p:spPr>
          <a:xfrm>
            <a:off x="1265407" y="399095"/>
            <a:ext cx="11087099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dire: 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8824B94-C48A-08DB-FED3-21F3043A0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E6A39F2-B1F5-12C6-970E-6A969B1E07F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A92777-ACA1-524F-5977-A391F3C3B0D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F23F7F0-FF8F-F117-1AB1-1BF754AF2D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4293" y="3401928"/>
            <a:ext cx="2340156" cy="133044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8F7EBCF-4AD7-35C1-FCBF-D5410566C2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17566" y="3303900"/>
            <a:ext cx="2112434" cy="176632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FC5357C-6F47-00DB-5A84-8BB664006C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0600" y="3279656"/>
            <a:ext cx="2873851" cy="145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499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261018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31347" y="39561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979119" y="6558691"/>
            <a:ext cx="6997753" cy="764394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7EC8FCA-D5FA-66BF-967D-5601D2CB83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5631" y="3200497"/>
            <a:ext cx="2555454" cy="2664971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C8A0C154-BE55-B2CE-9DE8-DA0CF2D6089D}"/>
              </a:ext>
            </a:extLst>
          </p:cNvPr>
          <p:cNvSpPr/>
          <p:nvPr/>
        </p:nvSpPr>
        <p:spPr>
          <a:xfrm>
            <a:off x="11433121" y="6654094"/>
            <a:ext cx="607519" cy="5735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48A170E-8164-9A02-FE70-39FB45FD4A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7495" y="3759435"/>
            <a:ext cx="1790837" cy="246333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560D9791-1167-D7C7-6B21-99DF8D87B3E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8823DA-6795-B1D8-5A55-70B9A29CBE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211" y="2397187"/>
            <a:ext cx="1790837" cy="346828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94FFEA2-0B3D-8575-A1E3-989CB2BAF9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79879" y="4155572"/>
            <a:ext cx="1638442" cy="10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E8812-0892-BFA2-B379-40270DC9F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16D0A7-86F8-E54A-3008-3F6B3C19942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BD3752F-19F4-CEBB-E335-FD56D73A866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2811FF-5225-DF0E-0884-D51AA2266CD5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906B83C-BD51-54C8-03F0-94200F6D7B32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3EE5F69-B811-A8FC-2638-801BB3F419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46" y="3611419"/>
            <a:ext cx="486847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AC70A9-4C75-3236-CD19-CEDB469A6670}"/>
              </a:ext>
            </a:extLst>
          </p:cNvPr>
          <p:cNvSpPr txBox="1"/>
          <p:nvPr/>
        </p:nvSpPr>
        <p:spPr>
          <a:xfrm>
            <a:off x="1240672" y="383702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AB3DCC-0B68-A90B-7DFA-76FBBABFB46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34617" y="3296841"/>
            <a:ext cx="1456936" cy="1781424"/>
          </a:xfrm>
          <a:prstGeom prst="rect">
            <a:avLst/>
          </a:prstGeom>
        </p:spPr>
      </p:pic>
      <p:pic>
        <p:nvPicPr>
          <p:cNvPr id="19" name="Image 18" descr="Une image contenant croquis, plume, bec, dinde&#10;&#10;Le contenu généré par l’IA peut être incorrect.">
            <a:extLst>
              <a:ext uri="{FF2B5EF4-FFF2-40B4-BE49-F238E27FC236}">
                <a16:creationId xmlns:a16="http://schemas.microsoft.com/office/drawing/2014/main" id="{9A676FAF-47A3-44B2-1E99-5BE021BF524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103" y="5375806"/>
            <a:ext cx="2067213" cy="17814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B9B5933-52BC-B6D4-A6D2-76BDFF10A03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2003">
            <a:off x="10441439" y="3362255"/>
            <a:ext cx="1969425" cy="135184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919D1DA-0FBD-4D13-28B5-A27BB833F2B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4862" y="5386814"/>
            <a:ext cx="2351243" cy="2033624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B6ECF02-D283-A924-C20F-3B74F8BA7E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D2E793ED-8DA4-F576-AC30-2E5BDF045FF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81E0C69-E92B-E651-68F2-8C510D908F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24209" y="3611419"/>
            <a:ext cx="1501270" cy="85351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FA36197-F595-5CEE-4A47-3D9BD6292F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72488" y="3343578"/>
            <a:ext cx="1348857" cy="112785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59F6B7F-B0C9-36C6-AA1B-F7C9170D12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64919" y="5870385"/>
            <a:ext cx="1638442" cy="108213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F66C854-4005-890B-6296-3F36E40E71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0539" y="5877800"/>
            <a:ext cx="2080440" cy="105165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5692C6B-9191-E758-5FC6-A0E7D8D48B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5316" y="3309185"/>
            <a:ext cx="1456936" cy="178142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C0D267B-2E2E-0930-133E-4AA241CB8F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14908" y="3623763"/>
            <a:ext cx="1501270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5923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262896" y="342900"/>
            <a:ext cx="1313271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273832" y="363254"/>
            <a:ext cx="13110844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7605148" y="6382910"/>
            <a:ext cx="3249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787290"/>
            <a:ext cx="5867400" cy="325272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4069247" y="2554353"/>
            <a:ext cx="727122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8634298" y="2502828"/>
            <a:ext cx="655985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D6F58B-151E-7F4F-C97D-7326AAA14789}"/>
              </a:ext>
            </a:extLst>
          </p:cNvPr>
          <p:cNvSpPr txBox="1"/>
          <p:nvPr/>
        </p:nvSpPr>
        <p:spPr>
          <a:xfrm>
            <a:off x="1252593" y="421184"/>
            <a:ext cx="1109180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8F035EC-92C1-9CF2-0AED-44388F02EA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92844CBA-F235-7D4C-BD51-7767F0C3893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56724" y="406517"/>
            <a:ext cx="1172780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le plus réponses correctes.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0C0CDB-87EE-BDDB-A5AC-89A1CD251AB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55C5895-2F0C-995E-5B35-0D8038AD3AD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6" name="Image 25" descr="Une image contenant croquis, plume, bec, dinde&#10;&#10;Le contenu généré par l’IA peut être incorrect.">
            <a:extLst>
              <a:ext uri="{FF2B5EF4-FFF2-40B4-BE49-F238E27FC236}">
                <a16:creationId xmlns:a16="http://schemas.microsoft.com/office/drawing/2014/main" id="{B227F671-94F9-CA48-4D54-1E2E25214F4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01" y="4804353"/>
            <a:ext cx="2067213" cy="178142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C908BD5B-B7C9-A205-ECD9-77A84DD1798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2003">
            <a:off x="10517971" y="1907556"/>
            <a:ext cx="1969425" cy="135184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9E6AB3B-62E0-F2DA-3661-64611E695FE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91924" y="5030692"/>
            <a:ext cx="2351243" cy="203362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9C2DC68C-C939-5A67-4E36-81569012F6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1798" y="1994771"/>
            <a:ext cx="1348857" cy="1127858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1B8B069C-0790-6FE0-9E81-27C7569CC3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3171" y="5460809"/>
            <a:ext cx="2353891" cy="1554663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8753453F-2F93-0CF1-2B7B-B2AF3D2F28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1817" y="4970963"/>
            <a:ext cx="3784144" cy="1912864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BBEE4FC3-6E85-2BB1-5344-A4999537DD41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81233" y="1036160"/>
            <a:ext cx="2079958" cy="2543205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42DDC0D7-DFB3-C33E-9E4D-BFD1F549F51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73495" y="2324100"/>
            <a:ext cx="1501270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40672" y="446623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4FD11CD-A0A0-E673-03B6-44716245DB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0749" y="2546929"/>
            <a:ext cx="1676755" cy="25527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D15BD24-CB69-73DE-343F-B00A00D9DE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3315" y="2826070"/>
            <a:ext cx="1790837" cy="2463330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5CDFF49-6EB2-541B-5C6D-628545343CE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3040" y="6171824"/>
            <a:ext cx="1928139" cy="201077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2DD3B25-1DB7-A316-4AB9-2CAF5AEDE19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72" y="5734294"/>
            <a:ext cx="1285781" cy="23560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AD28736-3B5B-5055-8451-62BA33ACF3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21686" y="6737918"/>
            <a:ext cx="1348857" cy="112785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BA69C2F-4AB6-2E2D-D401-FC76F3B275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19170" y="3104931"/>
            <a:ext cx="2353891" cy="15546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82A36EF-7A14-8152-C971-FCFE705489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25811" y="5884300"/>
            <a:ext cx="3784144" cy="246333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81BA251-3550-B724-9517-835ECE82EC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07667" y="3352700"/>
            <a:ext cx="1501270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269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24E06-62D7-64FF-6F24-DF9BF7E6A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6F3DA1-793C-0CD3-E1FC-17E1E8D99E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700CEB8-84B8-8C87-C628-ECF889ED7A5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547DA5E-598E-C01B-5DED-AF837726690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19B7F1-EDEB-0158-1F47-5957C92454F7}"/>
              </a:ext>
            </a:extLst>
          </p:cNvPr>
          <p:cNvSpPr txBox="1"/>
          <p:nvPr/>
        </p:nvSpPr>
        <p:spPr>
          <a:xfrm>
            <a:off x="1240672" y="446623"/>
            <a:ext cx="11536791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D448CBB-F7E4-DB00-E146-53A2F531506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4D15688-29A8-EC6B-4369-D16162E713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3315" y="2826070"/>
            <a:ext cx="1790837" cy="2463330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78B6390-6CD5-F218-117C-901579CA68D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F3A82990-2449-A7CA-120C-2E595AC954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6F5B333-4039-45CB-77EF-960D9889B5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72" y="5734294"/>
            <a:ext cx="1285781" cy="23560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5786EFA-5FD8-C623-A674-04D2910E7A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21686" y="6737918"/>
            <a:ext cx="1348857" cy="112785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1653C9D-C458-8B95-152A-E1F8062ED3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19170" y="3104931"/>
            <a:ext cx="2353891" cy="15546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F0FBFB1-4A0E-00E7-E152-EB267BE8BC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25811" y="5884300"/>
            <a:ext cx="3784144" cy="246333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55BDB6F-7E5A-475D-6592-127265ED03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07667" y="3352700"/>
            <a:ext cx="1501270" cy="85351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8DDDBBB-B301-0A1F-359A-5E9667076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554" y="2742728"/>
            <a:ext cx="1203537" cy="227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F00EAF4-7901-0F5A-E041-6A4CC6959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383" y="5814587"/>
            <a:ext cx="1203537" cy="227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445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53579-9ED5-6150-74BC-684ED345C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1EDC10-6021-CEC6-0A0C-06392F8D85B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BE1EC5-F2AF-4E0B-B15A-62418B19499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10575EB-D2B2-C80C-BD35-C31B6E5F6B8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F27A8B-26D9-2007-AD53-158C29D8AE02}"/>
              </a:ext>
            </a:extLst>
          </p:cNvPr>
          <p:cNvSpPr txBox="1"/>
          <p:nvPr/>
        </p:nvSpPr>
        <p:spPr>
          <a:xfrm>
            <a:off x="1240672" y="446623"/>
            <a:ext cx="11536791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qui manquaient sont :un bébé et un dindon.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L’enseignant( e) fournit une rétroaction positive et corrective. </a:t>
            </a:r>
          </a:p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292A398-C0E1-3438-586C-7E4685FEA3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A177BFF-67FE-D3A1-5945-6DBE93216F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0749" y="2546929"/>
            <a:ext cx="1676755" cy="25527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420A6AB-26B6-C3C5-A44A-79CC42D62D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3315" y="2826070"/>
            <a:ext cx="1790837" cy="2463330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3CE52A0-9E9D-7A22-BE2C-2E6184DE9DE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62395CA-1296-EF62-E939-2602470C77D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34FF226-A9AB-2364-25D3-2BDAEDCEA7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3040" y="6171824"/>
            <a:ext cx="1928139" cy="201077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06E37BA-86E0-39F3-8E28-1BFC3189EF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72" y="5734294"/>
            <a:ext cx="1285781" cy="23560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C55F51-20FE-E5AD-261A-1ADEA302CA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21686" y="6737918"/>
            <a:ext cx="1348857" cy="112785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602BC18-5970-4E30-D712-D0EDB66C12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19170" y="3104931"/>
            <a:ext cx="2353891" cy="15546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F946EA6-5A60-DC12-CB39-3BC72D23C1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25811" y="5884300"/>
            <a:ext cx="3784144" cy="246333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DAD42D5-D936-C7F8-3178-EA731722E5F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07667" y="3352700"/>
            <a:ext cx="1501270" cy="853514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23D35BF5-B333-23D8-5CF5-C18E058880B2}"/>
              </a:ext>
            </a:extLst>
          </p:cNvPr>
          <p:cNvCxnSpPr>
            <a:cxnSpLocks/>
          </p:cNvCxnSpPr>
          <p:nvPr/>
        </p:nvCxnSpPr>
        <p:spPr>
          <a:xfrm flipH="1">
            <a:off x="9677975" y="5896667"/>
            <a:ext cx="1017680" cy="6551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9B617BD5-0C80-F503-B614-41EE5BC098D8}"/>
              </a:ext>
            </a:extLst>
          </p:cNvPr>
          <p:cNvCxnSpPr>
            <a:cxnSpLocks/>
          </p:cNvCxnSpPr>
          <p:nvPr/>
        </p:nvCxnSpPr>
        <p:spPr>
          <a:xfrm flipH="1">
            <a:off x="5724810" y="2437829"/>
            <a:ext cx="1017680" cy="6551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1659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94358-463A-C525-7041-74B711B81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3C6182-C689-302A-4D0D-8C3AD257C7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2FEA8D4-1EA6-EA27-0498-134A662990F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DD8410-C277-6E48-F944-11B4F4A52F3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5B76B18-C778-A8DD-F515-8B2DD7F3D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432" y="2933699"/>
            <a:ext cx="35052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B078E11-5127-0038-EC23-3A38C25D0E6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56724" y="387325"/>
            <a:ext cx="1067238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vous voyez ce pictogramme, cela veut dire qu’il y a un travail à faire à la maison.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5DAF444-AAE2-06D4-A134-8FD397D1281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C1660E5E-6BFB-2BE4-B34F-BB9D91BDBF0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784501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56C61-469B-D8FD-2ACD-0DE0D782A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9D5CF2-A51E-63E7-525E-13A8232395F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9D4C8E0-C3DA-C7D8-B5FE-0A02BF18D073}"/>
              </a:ext>
            </a:extLst>
          </p:cNvPr>
          <p:cNvSpPr/>
          <p:nvPr/>
        </p:nvSpPr>
        <p:spPr>
          <a:xfrm>
            <a:off x="305540" y="29268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EE82337-C264-DB92-9843-E5F66E3909E1}"/>
              </a:ext>
            </a:extLst>
          </p:cNvPr>
          <p:cNvSpPr/>
          <p:nvPr/>
        </p:nvSpPr>
        <p:spPr>
          <a:xfrm>
            <a:off x="310488" y="321686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247A15E-E806-2658-2A68-6D4AEF3DA8C5}"/>
              </a:ext>
            </a:extLst>
          </p:cNvPr>
          <p:cNvSpPr txBox="1"/>
          <p:nvPr/>
        </p:nvSpPr>
        <p:spPr>
          <a:xfrm>
            <a:off x="1211916" y="300908"/>
            <a:ext cx="1058375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aux pages 4  ,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42AE13B-38B0-16B9-6748-21DA940F2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20FA35D8-9B3E-FFA2-7001-F7759981C207}"/>
              </a:ext>
            </a:extLst>
          </p:cNvPr>
          <p:cNvSpPr txBox="1"/>
          <p:nvPr/>
        </p:nvSpPr>
        <p:spPr>
          <a:xfrm>
            <a:off x="4026235" y="931515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6BC60172-24DD-24F7-348A-ADAC045362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705F35F3-3F96-ADE8-6EE3-AF4AD2546C8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BE8C600-F53C-54CC-11FE-EF42E79694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6200" y="2430300"/>
            <a:ext cx="5562600" cy="653130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81933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A6264-5205-6772-9F4D-8016EE084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086832-2918-65FA-FEE5-5F238AA0933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16C167A-EEBC-FC8B-BDEC-F3EB4F88F017}"/>
              </a:ext>
            </a:extLst>
          </p:cNvPr>
          <p:cNvSpPr/>
          <p:nvPr/>
        </p:nvSpPr>
        <p:spPr>
          <a:xfrm>
            <a:off x="275855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C0EA23E-DB73-EBC1-3283-52BE1CBC49C3}"/>
              </a:ext>
            </a:extLst>
          </p:cNvPr>
          <p:cNvSpPr/>
          <p:nvPr/>
        </p:nvSpPr>
        <p:spPr>
          <a:xfrm>
            <a:off x="280802" y="343067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4F071AE-DD64-7FA9-3F97-300BA7C40D0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45623" y="378560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premier exemple ensemble. Regardez comment je vais faire.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CB3269-C921-935E-1B95-994E5295051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0672" y="777255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Dans les pages du vocabulaire imagé, je vais chercher l’image du bébé.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590562-B8D3-B66E-3D5F-07005D9A4FF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690" y="385214"/>
            <a:ext cx="1141276" cy="1222665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F1D615E9-A9D3-4EDF-124F-40F18956F20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0977CCBB-EEE4-A7CC-7BEC-98D9598C4F0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E664ED1-7EF0-A5F2-AB96-729820B505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7600" y="2539296"/>
            <a:ext cx="4686706" cy="564690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773758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7C47D-1649-335E-764A-DDAA3EE6F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EF8181-1EBA-03CE-A05F-F2A053572F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CE3A59-1919-F61C-795C-9D08DD8C7843}"/>
              </a:ext>
            </a:extLst>
          </p:cNvPr>
          <p:cNvSpPr/>
          <p:nvPr/>
        </p:nvSpPr>
        <p:spPr>
          <a:xfrm>
            <a:off x="275855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DD8F264-A879-3B76-E5F9-155FB996F99D}"/>
              </a:ext>
            </a:extLst>
          </p:cNvPr>
          <p:cNvSpPr/>
          <p:nvPr/>
        </p:nvSpPr>
        <p:spPr>
          <a:xfrm>
            <a:off x="280802" y="373543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EBFA195-D527-CB73-11F5-BEB1AACC723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45623" y="326628"/>
            <a:ext cx="10031977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Voici la bonne image.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000" b="1" i="1" dirty="0">
                <a:solidFill>
                  <a:srgbClr val="A6A6A6"/>
                </a:solidFill>
                <a:latin typeface="Dosis" panose="02010703020202060003" pitchFamily="2" charset="0"/>
              </a:rPr>
              <a:t>L’enseignant (e ) pointe l’image.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5E8BF198-5D51-9965-FEF6-C5D064F6A2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690" y="385214"/>
            <a:ext cx="1141276" cy="122266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A9154D34-D467-50C0-935C-3FDCC863129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E44BC0FF-7001-A651-D30F-E8308C86AA86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04ECE8-A60E-7EEC-CDBC-95E526D26D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9000" y="2320045"/>
            <a:ext cx="5772353" cy="695498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8F02EBE-BA04-9B71-FD35-D79F74E771E0}"/>
              </a:ext>
            </a:extLst>
          </p:cNvPr>
          <p:cNvCxnSpPr>
            <a:cxnSpLocks/>
          </p:cNvCxnSpPr>
          <p:nvPr/>
        </p:nvCxnSpPr>
        <p:spPr>
          <a:xfrm flipH="1">
            <a:off x="6294394" y="2722018"/>
            <a:ext cx="2711728" cy="133933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444C5EC9-2DAD-1752-3042-86B9BF361856}"/>
              </a:ext>
            </a:extLst>
          </p:cNvPr>
          <p:cNvSpPr/>
          <p:nvPr/>
        </p:nvSpPr>
        <p:spPr>
          <a:xfrm>
            <a:off x="3810000" y="7048500"/>
            <a:ext cx="1371601" cy="66966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832514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F7061-3566-4EFB-7082-4E9F7E651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F3CC1D-0E91-8472-FF0F-EE8C733025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106F0C6-1398-8E49-6BA6-2B329ECD1CB9}"/>
              </a:ext>
            </a:extLst>
          </p:cNvPr>
          <p:cNvSpPr/>
          <p:nvPr/>
        </p:nvSpPr>
        <p:spPr>
          <a:xfrm>
            <a:off x="270904" y="288561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5AF8846-C80F-1047-57D7-8BE5A071BCC9}"/>
              </a:ext>
            </a:extLst>
          </p:cNvPr>
          <p:cNvSpPr/>
          <p:nvPr/>
        </p:nvSpPr>
        <p:spPr>
          <a:xfrm>
            <a:off x="280802" y="343067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9FD787D7-58EC-ABE9-C420-A36DD87AFB32}"/>
              </a:ext>
            </a:extLst>
          </p:cNvPr>
          <p:cNvSpPr/>
          <p:nvPr/>
        </p:nvSpPr>
        <p:spPr>
          <a:xfrm>
            <a:off x="502830" y="59760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894059E-EEFE-D583-1BF0-763958B6D3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94203" y="393775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Ensuite, je cherche le mot correspondant à l’image parmi les mots écrits en haut de la page.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30E3BB0-6273-59D3-EA05-0669BB5C005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690" y="385214"/>
            <a:ext cx="1141276" cy="1222665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19B63CF-FA17-9B58-D5FD-5A16DBB6268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595BF7C-F01A-465D-5280-B4C6E089B5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5483" y="2858580"/>
            <a:ext cx="5970633" cy="7010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EE0D34-C08C-BF32-D102-B7558362708C}"/>
              </a:ext>
            </a:extLst>
          </p:cNvPr>
          <p:cNvSpPr/>
          <p:nvPr/>
        </p:nvSpPr>
        <p:spPr>
          <a:xfrm>
            <a:off x="2937165" y="3797518"/>
            <a:ext cx="7162800" cy="9785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7CD094A-50D6-35E9-70E6-1705DCC79A32}"/>
              </a:ext>
            </a:extLst>
          </p:cNvPr>
          <p:cNvSpPr/>
          <p:nvPr/>
        </p:nvSpPr>
        <p:spPr>
          <a:xfrm>
            <a:off x="3736849" y="7764870"/>
            <a:ext cx="1593273" cy="5029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9BD6E36F-45C6-235F-FAFA-E9FFE3B62C5E}"/>
              </a:ext>
            </a:extLst>
          </p:cNvPr>
          <p:cNvCxnSpPr>
            <a:cxnSpLocks/>
          </p:cNvCxnSpPr>
          <p:nvPr/>
        </p:nvCxnSpPr>
        <p:spPr>
          <a:xfrm>
            <a:off x="1194203" y="6313031"/>
            <a:ext cx="2743200" cy="153164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5366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5D3F0-784E-335C-D934-4BF271CCB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AE8B61-DE4C-5189-D170-1CBDFF5BB8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8048570-8A99-AEA4-BB45-CE881AC13813}"/>
              </a:ext>
            </a:extLst>
          </p:cNvPr>
          <p:cNvSpPr/>
          <p:nvPr/>
        </p:nvSpPr>
        <p:spPr>
          <a:xfrm>
            <a:off x="275855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35CDF1D-3BA0-2E7D-BCAE-54FC899E513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F6F46E65-7AE8-C816-D1A7-A73DBA460ED1}"/>
              </a:ext>
            </a:extLst>
          </p:cNvPr>
          <p:cNvSpPr txBox="1"/>
          <p:nvPr/>
        </p:nvSpPr>
        <p:spPr>
          <a:xfrm>
            <a:off x="1240672" y="408172"/>
            <a:ext cx="12044787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recopie «  bébé » sur les pointillées.</a:t>
            </a:r>
          </a:p>
        </p:txBody>
      </p:sp>
      <p:pic>
        <p:nvPicPr>
          <p:cNvPr id="5" name="Image 4" descr="Une image contenant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F92B0F0-5E01-62EC-58D2-1262DEE32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96" y="3398265"/>
            <a:ext cx="3519607" cy="315518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5C1CB49-FEEA-AB50-6617-5D156AF6C652}"/>
              </a:ext>
            </a:extLst>
          </p:cNvPr>
          <p:cNvSpPr txBox="1"/>
          <p:nvPr/>
        </p:nvSpPr>
        <p:spPr>
          <a:xfrm>
            <a:off x="6533235" y="4975858"/>
            <a:ext cx="1721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bébé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D07C7F10-ACE9-776C-F873-C0D9E0560419}"/>
              </a:ext>
            </a:extLst>
          </p:cNvPr>
          <p:cNvCxnSpPr>
            <a:cxnSpLocks/>
          </p:cNvCxnSpPr>
          <p:nvPr/>
        </p:nvCxnSpPr>
        <p:spPr>
          <a:xfrm flipH="1">
            <a:off x="7837328" y="3842671"/>
            <a:ext cx="1763074" cy="113318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1DA06668-21AB-5073-4C88-EAEECF4C2C2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690" y="385214"/>
            <a:ext cx="1141276" cy="1222665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DB5D06C5-0E0E-7CE2-D01C-6BC0B9485A3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77CFF6E8-8BE3-D297-AF06-6634BAFAABB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9615920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AB98E7-3EB6-4359-9DB9-66542D82FDBF}"/>
              </a:ext>
            </a:extLst>
          </p:cNvPr>
          <p:cNvSpPr txBox="1"/>
          <p:nvPr/>
        </p:nvSpPr>
        <p:spPr>
          <a:xfrm>
            <a:off x="1240672" y="38732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les lettres de l’alphabet en  répétant la chanson 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71F4349-5F01-1925-768E-D8C46343D4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75554"/>
            <a:ext cx="6413606" cy="3678791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240671" y="829759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Ecoutez bien , soyez attentif.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5F0A81-DD0E-E463-8ACB-06B44101D78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0EF74-42B1-188A-E6E0-86CB8D93D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402F52-67B3-189F-CDEA-CC2347F1DB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A480A4-F83B-CACB-75CF-4EC2135B31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358961-8753-E616-DFF1-DF76874AA0A3}"/>
              </a:ext>
            </a:extLst>
          </p:cNvPr>
          <p:cNvSpPr/>
          <p:nvPr/>
        </p:nvSpPr>
        <p:spPr>
          <a:xfrm>
            <a:off x="294163" y="330812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6C3B3B-1376-B85D-8E16-F74A232FBCE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pic>
        <p:nvPicPr>
          <p:cNvPr id="5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66DE3671-021E-0148-BE1F-1092C3E72E8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5400" y="1512677"/>
            <a:ext cx="11049000" cy="7543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CC4F94C-C003-C3B3-50CA-7EAD925C9569}"/>
              </a:ext>
            </a:extLst>
          </p:cNvPr>
          <p:cNvSpPr txBox="1"/>
          <p:nvPr/>
        </p:nvSpPr>
        <p:spPr>
          <a:xfrm>
            <a:off x="1260764" y="57661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</p:spTree>
    <p:extLst>
      <p:ext uri="{BB962C8B-B14F-4D97-AF65-F5344CB8AC3E}">
        <p14:creationId xmlns:p14="http://schemas.microsoft.com/office/powerpoint/2010/main" val="105938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D581C-C5AE-14F8-29F5-449E2F8F9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DB1EBB-5A3F-A380-0933-68276761DA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C4D4B9-43CC-442C-BBB6-4171F8556D1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71C63B0-4639-371D-D66E-B0EECAC0CD58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3723BD-E239-3D9D-4E21-13B6D64448D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C6EDEB-7334-B946-00A0-6C7B002D8AA1}"/>
              </a:ext>
            </a:extLst>
          </p:cNvPr>
          <p:cNvSpPr txBox="1"/>
          <p:nvPr/>
        </p:nvSpPr>
        <p:spPr>
          <a:xfrm>
            <a:off x="1240672" y="45444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la chanson une deuxième fois.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3A6AFA-2C98-C082-EC0A-47CE869CC3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68377B8F-8978-A4B2-071A-55971E588EC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944955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184300" y="5457064"/>
            <a:ext cx="5047143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 Lecture –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Écriture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295631" y="3310585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8573482" y="2851100"/>
            <a:ext cx="2339860" cy="84141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182912" y="4343063"/>
            <a:ext cx="4708422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8573481" y="4046749"/>
            <a:ext cx="2339861" cy="837796"/>
            <a:chOff x="3663231" y="3540342"/>
            <a:chExt cx="1037462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8573482" y="5185108"/>
            <a:ext cx="2339860" cy="841409"/>
            <a:chOff x="3581032" y="3265648"/>
            <a:chExt cx="1108980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8573482" y="6392230"/>
            <a:ext cx="2339860" cy="841410"/>
            <a:chOff x="3663231" y="3540342"/>
            <a:chExt cx="1036335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3223206" y="7828925"/>
            <a:ext cx="5047143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5.  Jeu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8573482" y="7478603"/>
            <a:ext cx="2339860" cy="841410"/>
            <a:chOff x="3663231" y="3540342"/>
            <a:chExt cx="1066274" cy="385540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3107758" y="6697605"/>
            <a:ext cx="5306182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 Pratique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autonome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E681B-83C2-E576-3BFE-BC5735604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4F3DF2-763D-B2E4-293A-F395A4E45D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B9BB3B-F878-C018-4001-C3CD0F0CD3F5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287980-093E-B96D-7765-CE78750D7119}"/>
              </a:ext>
            </a:extLst>
          </p:cNvPr>
          <p:cNvSpPr/>
          <p:nvPr/>
        </p:nvSpPr>
        <p:spPr>
          <a:xfrm>
            <a:off x="294163" y="330812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EBFD4F2-205C-84B9-D43D-9461465BF59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pic>
        <p:nvPicPr>
          <p:cNvPr id="5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6CA26A08-D94B-4136-F721-E064597EC89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5400" y="1512677"/>
            <a:ext cx="11049000" cy="7543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8D3CDD3-187E-EFB0-76FD-FF93DD91ECA7}"/>
              </a:ext>
            </a:extLst>
          </p:cNvPr>
          <p:cNvSpPr txBox="1"/>
          <p:nvPr/>
        </p:nvSpPr>
        <p:spPr>
          <a:xfrm>
            <a:off x="1260764" y="57661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</p:spTree>
    <p:extLst>
      <p:ext uri="{BB962C8B-B14F-4D97-AF65-F5344CB8AC3E}">
        <p14:creationId xmlns:p14="http://schemas.microsoft.com/office/powerpoint/2010/main" val="396053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B4720-2C64-5974-2D65-08F6ECA89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BBCA6A-A89B-C9E0-A29E-B6EAA3734E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7B60C3-B72B-080C-5FEE-A8D401D54B8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5CCC0BA-B065-46A8-AF28-038D834D027D}"/>
              </a:ext>
            </a:extLst>
          </p:cNvPr>
          <p:cNvSpPr/>
          <p:nvPr/>
        </p:nvSpPr>
        <p:spPr>
          <a:xfrm>
            <a:off x="285751" y="33923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9395DE-F41C-F2A2-3472-13359F7FEBE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B8AAEC3-0203-95BF-2715-62188F4BDA4E}"/>
              </a:ext>
            </a:extLst>
          </p:cNvPr>
          <p:cNvSpPr txBox="1"/>
          <p:nvPr/>
        </p:nvSpPr>
        <p:spPr>
          <a:xfrm>
            <a:off x="1256723" y="393304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reprendre la chanson en pointant les lettres, suivez bien.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1D39EBC-2A83-CCA4-1CC2-B0AADD8E3AE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5969044-CDF2-86F8-45EF-B28D01C498E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19600" y="2074512"/>
            <a:ext cx="5547588" cy="3068988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616C050F-6E70-4F89-B3FE-300F45EF039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8403674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46F63-67FA-67B2-C0C5-1B1C11FAE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8776CE-D77A-D508-5572-F1CDBA1D93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79D9CC-941B-9E57-645E-C5EE8AEF3E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B57CFF-7A93-D4F0-E594-6740FBED9AE4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56EE4B9-1BB0-8036-AD27-CED8E70DB920}"/>
              </a:ext>
            </a:extLst>
          </p:cNvPr>
          <p:cNvSpPr txBox="1"/>
          <p:nvPr/>
        </p:nvSpPr>
        <p:spPr>
          <a:xfrm>
            <a:off x="1240672" y="447199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chanter en pointant les lettres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6CDC8B-BC09-A728-9FD4-3C9C6D9A4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0" y="457280"/>
            <a:ext cx="1458437" cy="799939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9D72936C-8A5E-D798-8180-C9389135FF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D1785B-2B19-E439-2167-9CB2CDC92C4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64BF7E-DF2D-9D8B-6C3D-C5DDA70B8CF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19600" y="2074512"/>
            <a:ext cx="5547588" cy="306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231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 - 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3141094" y="4352899"/>
            <a:ext cx="7433812" cy="79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MA" sz="4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lettres:  a - i – b – d- e -é -o</a:t>
            </a:r>
            <a:endParaRPr lang="en-US" sz="44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6283036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120266" y="4196255"/>
            <a:ext cx="7556088" cy="14301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Identifier, nommer, lire et écrire </a:t>
            </a:r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les lettres: </a:t>
            </a:r>
            <a:r>
              <a:rPr lang="fr-MA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 - i - b – d</a:t>
            </a:r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- o- e- é</a:t>
            </a:r>
            <a:endParaRPr lang="fr-FR" sz="32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9600" b="1" dirty="0">
                <a:solidFill>
                  <a:srgbClr val="FCBF18"/>
                </a:solidFill>
                <a:latin typeface="Dosis" pitchFamily="2" charset="0"/>
              </a:rPr>
              <a:t>a - i  - b  - d  </a:t>
            </a:r>
          </a:p>
          <a:p>
            <a:pPr algn="ctr" defTabSz="685834"/>
            <a:r>
              <a:rPr lang="fr-MA" sz="9600" b="1" dirty="0">
                <a:solidFill>
                  <a:srgbClr val="FCBF18"/>
                </a:solidFill>
                <a:latin typeface="Dosis" pitchFamily="2" charset="0"/>
              </a:rPr>
              <a:t>            o- e- é 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3915147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207501" y="386362"/>
            <a:ext cx="103583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lire et à écrire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les lettres: </a:t>
            </a:r>
            <a:r>
              <a:rPr lang="fr-MA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 , i , b  et  d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984A69-BF03-B94A-184A-7FAFEB8D15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88814172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4DBB328D-A736-A0F8-1519-C0394C41E0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7391400" y="1643079"/>
            <a:ext cx="5859272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fr-FR" sz="44600" b="1" kern="0" spc="480" dirty="0">
                <a:solidFill>
                  <a:srgbClr val="106585"/>
                </a:solidFill>
                <a:cs typeface="Times New Roman" panose="02020603050405020304" pitchFamily="18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62025" y="360518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a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a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». Encore une fois « a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a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5E5EBD-DDB6-83AB-1281-76C8AF8657D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926614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A18E7670-5AAF-0E5D-1106-A3050F050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7602" y="4000500"/>
            <a:ext cx="3664708" cy="355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2CB12-4D1E-7BF0-5906-AB2669332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89AE15-2F19-5866-1898-04B2405B28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A85140F-01E5-72A8-5FEA-AE00F3CCBEE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F0C339D-BFE6-13C6-885F-E474E8601DE9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F48A1A0-17C6-5177-8F20-1873DA32C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959" y="2852517"/>
            <a:ext cx="3674083" cy="458196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46B537-868C-07AE-3089-BB2CB59E85A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7145BC6-52AE-DFFA-9ABB-4D0F1B959F0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072FB60-FEEB-7B01-8559-04F37657526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26EEF2-4AB0-9B42-DACD-3BB06A6E380D}"/>
              </a:ext>
            </a:extLst>
          </p:cNvPr>
          <p:cNvSpPr txBox="1"/>
          <p:nvPr/>
        </p:nvSpPr>
        <p:spPr>
          <a:xfrm>
            <a:off x="1207503" y="350126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A majuscule . Elle fait le son « a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». Encore une fois « a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a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926005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E9E8D-EDD2-F573-0444-F68641ED2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BD7EEA-3DB8-ACF0-9CBE-886E7BE40A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47CA0D8-41F2-C772-B1AE-857AC14D4E23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2A50426-000D-D8CD-4513-5EE4493F3ADD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48DB01F-6ECC-294D-32F5-E89A29F83B5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26323" y="3431020"/>
            <a:ext cx="7694077" cy="3109659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CFCF79D-FAE8-0366-C423-15C94D3D9DC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DECEE53-9A94-B2AF-72F5-DC45E5B30E9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38D0EF28-717D-5915-779D-CC10EC7AF2E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FD269E9-BF79-5AA6-0498-BCC4981C429B}"/>
              </a:ext>
            </a:extLst>
          </p:cNvPr>
          <p:cNvSpPr txBox="1"/>
          <p:nvPr/>
        </p:nvSpPr>
        <p:spPr>
          <a:xfrm>
            <a:off x="1217400" y="342899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a minuscule- A 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E1B6538-0A0E-235E-E00B-01F1F6EDDB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1145" y="2521891"/>
            <a:ext cx="3172328" cy="396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581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3D07D-F3DB-9FEE-E7FE-47B60A18E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5B047D-E4CC-8FB4-BD46-1ACE239C58F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61A3E6E-B9F0-0723-EB24-4D157673420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8AEB63C-76A3-D29F-1A68-6B69355A534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CB0B469-4ABA-3274-E9E0-3122B975DBA4}"/>
              </a:ext>
            </a:extLst>
          </p:cNvPr>
          <p:cNvSpPr txBox="1"/>
          <p:nvPr/>
        </p:nvSpPr>
        <p:spPr>
          <a:xfrm>
            <a:off x="1256724" y="406517"/>
            <a:ext cx="1172780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le plus réponses correctes.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3F3AA1-3F86-B360-1B28-1A56A53042F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F6054A6-1934-1D6B-B15A-6F5238FAE9A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A999C731-8128-1C62-00E4-68DAC022C25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0100083-6F4A-E58B-2828-382958B0658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6" name="Image 25" descr="Une image contenant croquis, plume, bec, dinde&#10;&#10;Le contenu généré par l’IA peut être incorrect.">
            <a:extLst>
              <a:ext uri="{FF2B5EF4-FFF2-40B4-BE49-F238E27FC236}">
                <a16:creationId xmlns:a16="http://schemas.microsoft.com/office/drawing/2014/main" id="{9C110406-FF53-CDB4-634D-763980BC834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01" y="4804353"/>
            <a:ext cx="2067213" cy="178142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FF5601E-2FDE-32FC-8C7F-3C7E39B2BF1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2003">
            <a:off x="10517971" y="1907556"/>
            <a:ext cx="1969425" cy="135184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EC34548-B6FA-1A69-30EB-B67BD6EED32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91924" y="5030692"/>
            <a:ext cx="2351243" cy="203362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9B2AEA72-4851-DE65-36D7-9BF6DDEFB1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1798" y="1994771"/>
            <a:ext cx="1348857" cy="1127858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557D636-B01C-6D6B-AE7D-CB746B5EF3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3171" y="5460809"/>
            <a:ext cx="2353891" cy="1554663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FB607DA-B2FF-3CB8-C977-E601FB3DD3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1817" y="4970963"/>
            <a:ext cx="3784144" cy="1912864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7F5E0E0E-B46E-4F38-A5BE-8F55A074403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81233" y="1036160"/>
            <a:ext cx="2079958" cy="2543205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ABC7EE43-25E6-E6A1-C6CB-07342A9C63D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73495" y="2324100"/>
            <a:ext cx="1501270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83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3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70" y="571502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80" y="3165267"/>
            <a:ext cx="11681640" cy="485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2552" dirty="0">
                <a:solidFill>
                  <a:srgbClr val="106585"/>
                </a:solidFill>
                <a:latin typeface="Dosis" pitchFamily="2" charset="0"/>
              </a:rPr>
              <a:t>À  la fin de la séance d’aujourd’hui, </a:t>
            </a:r>
            <a:r>
              <a:rPr lang="fr-FR" sz="2552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552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409700" y="4277901"/>
            <a:ext cx="10896600" cy="3304001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6"/>
              <a:ext cx="8013627" cy="16523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rgbClr val="215968"/>
                  </a:solidFill>
                  <a:latin typeface="Dosis" pitchFamily="2" charset="0"/>
                </a:rPr>
                <a:t>Comprendre et produire les </a:t>
              </a:r>
              <a:r>
                <a:rPr lang="fr-FR" sz="2801" b="1" dirty="0">
                  <a:solidFill>
                    <a:srgbClr val="215968"/>
                  </a:solidFill>
                  <a:latin typeface="Dosis" pitchFamily="2" charset="0"/>
                </a:rPr>
                <a:t>mots du vocabulaire: </a:t>
              </a:r>
              <a:r>
                <a:rPr lang="fr-MA" sz="2801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MA" sz="2801" b="1" dirty="0">
                  <a:solidFill>
                    <a:srgbClr val="008EC0"/>
                  </a:solidFill>
                  <a:latin typeface="Dosis" pitchFamily="2" charset="0"/>
                </a:rPr>
                <a:t>ardoise- immeuble- olive- Banane- dindon- melon- école- bébé</a:t>
              </a:r>
              <a:endParaRPr lang="fr-FR" sz="2801" b="1" dirty="0">
                <a:solidFill>
                  <a:srgbClr val="008EC0"/>
                </a:solidFill>
                <a:latin typeface="Dosis" pitchFamily="2" charset="0"/>
              </a:endParaRPr>
            </a:p>
            <a:p>
              <a:pPr defTabSz="685869">
                <a:spcAft>
                  <a:spcPts val="900"/>
                </a:spcAft>
                <a:defRPr/>
              </a:pPr>
              <a:endParaRPr lang="fr-MA" sz="2801" b="1" dirty="0">
                <a:solidFill>
                  <a:srgbClr val="106585"/>
                </a:solidFill>
                <a:latin typeface="Dosis" pitchFamily="2" charset="0"/>
              </a:endParaRPr>
            </a:p>
            <a:p>
              <a:pPr defTabSz="685869">
                <a:spcAft>
                  <a:spcPts val="900"/>
                </a:spcAft>
                <a:defRPr/>
              </a:pPr>
              <a:endParaRPr lang="fr-FR" sz="2801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685869">
                <a:spcAft>
                  <a:spcPts val="900"/>
                </a:spcAft>
                <a:defRPr/>
              </a:pPr>
              <a:r>
                <a:rPr lang="fr-FR" sz="2801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2801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25418" y="5736744"/>
              <a:ext cx="8547581" cy="333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rgbClr val="215968"/>
                  </a:solidFill>
                  <a:latin typeface="Dosis" pitchFamily="2" charset="0"/>
                </a:rPr>
                <a:t>Identifier, nommer, lire et écrire </a:t>
              </a:r>
              <a:r>
                <a:rPr lang="fr-FR" sz="2801" b="1" dirty="0">
                  <a:solidFill>
                    <a:srgbClr val="008EC0"/>
                  </a:solidFill>
                  <a:latin typeface="Dosis" pitchFamily="2" charset="0"/>
                </a:rPr>
                <a:t>les lettres: a-i-o-b-d-e-é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4DD00-243A-D434-F9DD-00F4299C6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8D16AC-48A5-C3D1-4CAD-C1AAA2693D6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B991EA6-CDEA-9EB4-9322-52DB9DEC423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D8DA32-873C-705F-D245-8C15E4B6864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5A48B3-F4EE-2052-7152-A5039C85CB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47C64CE-1834-52ED-FF7F-2CB351FEA66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19200" y="3237463"/>
            <a:ext cx="815831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99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a</a:t>
            </a:r>
            <a:r>
              <a:rPr lang="fr-FR" sz="19900" b="1" dirty="0">
                <a:solidFill>
                  <a:srgbClr val="002060"/>
                </a:solidFill>
                <a:latin typeface="Dosis" pitchFamily="2" charset="0"/>
              </a:rPr>
              <a:t>rdoise</a:t>
            </a:r>
            <a:endParaRPr kumimoji="0" lang="fr-FR" sz="199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D473ED-72FD-CBF1-C0DB-0B91A66C20E9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91CBCC4-221B-A51C-4424-03DAFD39DBD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726D3D4-7228-72E1-4347-C75101D8BC62}"/>
              </a:ext>
            </a:extLst>
          </p:cNvPr>
          <p:cNvSpPr txBox="1"/>
          <p:nvPr/>
        </p:nvSpPr>
        <p:spPr>
          <a:xfrm>
            <a:off x="1224495" y="419100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ananas », je vois la lettre a et j’entends le son   « a ». a/ na /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nas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 /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a.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BDA03D-1B51-474D-583B-8855908758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0363" y="4000500"/>
            <a:ext cx="3297210" cy="187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931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6408A28A-483F-AA8A-3E94-FFE2B43E1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12006D-2EA4-96D8-91FC-0F43CC2A89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E60475-C6CD-C528-ED49-65BDCA67D5F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794E095-62C1-A19B-C070-2C670F2999E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 descr="Une image contenant texte, capture d’écran, ligne, Rectangle&#10;&#10;Le contenu généré par l’IA peut être incorrect.">
            <a:extLst>
              <a:ext uri="{FF2B5EF4-FFF2-40B4-BE49-F238E27FC236}">
                <a16:creationId xmlns:a16="http://schemas.microsoft.com/office/drawing/2014/main" id="{DA9434FE-D575-6340-9AF7-4E1A11A51E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071" y="2697480"/>
            <a:ext cx="7273722" cy="5029200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021D193-C099-ED11-FA68-F457C4E7F87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7FF608D8-45C1-2A71-DD0A-6DEA3F3585F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67DC1D1-7462-8C82-0C71-9247B394FF5D}"/>
              </a:ext>
            </a:extLst>
          </p:cNvPr>
          <p:cNvSpPr txBox="1"/>
          <p:nvPr/>
        </p:nvSpPr>
        <p:spPr>
          <a:xfrm>
            <a:off x="1224495" y="366762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minuscule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F30EC4EF-8A99-FDCE-06C7-A39DEBEDABF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72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81E37-2457-E112-4BD4-86D2B8E2C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50B140-4252-E083-8A9C-2788985553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D24AAB-ED21-F111-5B54-BCC82362CC5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18AF404-3E45-469C-602E-3DEF15CE02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texte, capture d’écran, ligne, Rectangle&#10;&#10;Le contenu généré par l’IA peut être incorrect.">
            <a:extLst>
              <a:ext uri="{FF2B5EF4-FFF2-40B4-BE49-F238E27FC236}">
                <a16:creationId xmlns:a16="http://schemas.microsoft.com/office/drawing/2014/main" id="{944AAECD-EB74-0C7E-0AC0-53DF826D53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900" y="2568710"/>
            <a:ext cx="7440063" cy="5286740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3460FD4-A0FD-9779-DF97-5BD91A6A82E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184CA95-AF51-6C6D-0554-800A523098C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262FC5A-4FD5-1F39-C629-0F866D09353E}"/>
              </a:ext>
            </a:extLst>
          </p:cNvPr>
          <p:cNvSpPr txBox="1"/>
          <p:nvPr/>
        </p:nvSpPr>
        <p:spPr>
          <a:xfrm>
            <a:off x="1224495" y="390661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petit rond. Puis,  j’ajoute un petit trait à droite.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465760-34A7-F5FE-869A-C2F4D3891469}"/>
              </a:ext>
            </a:extLst>
          </p:cNvPr>
          <p:cNvSpPr txBox="1"/>
          <p:nvPr/>
        </p:nvSpPr>
        <p:spPr>
          <a:xfrm>
            <a:off x="574285" y="899270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73FE283D-7996-49EC-91B3-E1297F140D8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33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1D3B5DC-DB18-0356-4E7F-A39A45C1B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6262041" y="4497494"/>
            <a:ext cx="683095" cy="48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D94840D1-73E0-2162-8F9C-715310EB94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217319" y="4497493"/>
            <a:ext cx="616266" cy="48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8400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13538-D9FA-AD1E-C7B5-516261FEB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D004644-A745-DCE9-92B4-3122906359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C1415F8-C390-3E75-AB8E-D3529C97EB6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160838-DF25-0AEE-B792-5F8A2DC50EF3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37507FE-E526-3369-D911-D1F196A2691C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7C3F678-0C51-F641-B142-E360B317742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56DCD80-1119-9B25-54FF-6A7955C66DE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D55C414-8796-B95B-3EF9-977A086792A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5C95E58-849A-91BA-260C-157272C223F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F75F22-BC5E-BA5F-78AA-D53596524ED9}"/>
              </a:ext>
            </a:extLst>
          </p:cNvPr>
          <p:cNvSpPr txBox="1"/>
          <p:nvPr/>
        </p:nvSpPr>
        <p:spPr>
          <a:xfrm>
            <a:off x="1217400" y="36606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a minuscule . </a:t>
            </a:r>
          </a:p>
        </p:txBody>
      </p:sp>
    </p:spTree>
    <p:extLst>
      <p:ext uri="{BB962C8B-B14F-4D97-AF65-F5344CB8AC3E}">
        <p14:creationId xmlns:p14="http://schemas.microsoft.com/office/powerpoint/2010/main" val="15763846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107BE-6D04-7538-EB80-3CFB96EAD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BC0E0FD-7A6B-E535-E583-F4142877727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68EE56-F018-78FB-6BD2-A3D5841FB61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AFF897-A331-0CC0-2C3D-D8DCA48DFB9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998B231-827D-F976-6F61-AF622347286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C7C5D59-DB61-B041-1841-1545234F195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32FE40B-8A31-8735-6D95-6C32CB9C8F7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5E3EE2C-947B-EBD6-DA84-2339978116A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3AD15A-06A4-4C8E-BAE9-6B83CEB5BD3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62037D4-36E6-513C-7E7C-7C69922E77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7503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26013-1235-BE5F-D9D9-59DC642AD9FA}"/>
              </a:ext>
            </a:extLst>
          </p:cNvPr>
          <p:cNvSpPr txBox="1"/>
          <p:nvPr/>
        </p:nvSpPr>
        <p:spPr>
          <a:xfrm>
            <a:off x="1217400" y="831125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110702294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9BE95-1B45-D945-85E5-A12F73B1C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8CB09D-54AC-B5F9-0357-D0DCECB8CA8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3AEF9C-7ACD-30F2-B6B2-7BDE66CD4D20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5C1A81-02DC-6EF7-82F8-A2C0053010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5" name="Image 74" descr="Une image contenant ligne, Parallèle, conception&#10;&#10;Le contenu généré par l’IA peut être incorrect.">
            <a:extLst>
              <a:ext uri="{FF2B5EF4-FFF2-40B4-BE49-F238E27FC236}">
                <a16:creationId xmlns:a16="http://schemas.microsoft.com/office/drawing/2014/main" id="{6BBB7511-8B44-C8ED-2410-0D091A4EED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513336"/>
            <a:ext cx="7734299" cy="5638800"/>
          </a:xfrm>
          <a:prstGeom prst="rect">
            <a:avLst/>
          </a:prstGeom>
        </p:spPr>
      </p:pic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F4369B78-FDD9-8E55-DF86-D21B809D858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DA10206E-0E82-62A2-AAD2-D03859E2ABA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EEDAB1C-7A0D-E84E-31C5-E0764B2151E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A  majuscule.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A9A9D605-00F3-87C0-7B0C-52C6E8030BE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3191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5B89E-F306-502B-97FB-CCC3C57BC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91B4AF-39C1-9834-E01D-F056CDFD9A1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8234748-5113-03CB-A2A9-53DED25C7DC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95CEBF-0C08-FD4B-1244-527B6B8A6A9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 descr="Une image contenant ligne, Parallèle, conception&#10;&#10;Le contenu généré par l’IA peut être incorrect.">
            <a:extLst>
              <a:ext uri="{FF2B5EF4-FFF2-40B4-BE49-F238E27FC236}">
                <a16:creationId xmlns:a16="http://schemas.microsoft.com/office/drawing/2014/main" id="{FBF11FF4-F55C-9473-8752-17D96C7DAD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628900"/>
            <a:ext cx="7391400" cy="533400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5C6F7B9-3C4A-F604-BB56-0B0E1B5E7B0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6795C37A-080D-0CF8-B32E-9FCE632063D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D02E0C-8FA2-D445-E675-7F57D2BCE63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AFBB44D-5DFA-A465-2CF8-8A5389F8990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68785" y="357852"/>
            <a:ext cx="115617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Regardez comment je fais. Je trace une ligne oblique vers le haut. Puis,  je fais un petit trait arrondi au milieu. ensuite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,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trace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une ligne oblique vers le bas. Enfin, </a:t>
            </a: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je mets un trait droit au milieu.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23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B330E910-C393-EB45-808F-70A82F4FEB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5665490" y="4639341"/>
            <a:ext cx="683095" cy="48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FFB39641-4881-18A0-6F55-2C14920CEC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6348585" y="3619500"/>
            <a:ext cx="616266" cy="48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7CF1B714-B742-8898-C3B0-C47E0D69C3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7255171" y="4585028"/>
            <a:ext cx="526084" cy="55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44938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8B277-7181-492D-7925-CC5453598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8163CE-A639-BAB4-886F-E8A50E47FCA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C00714-9808-2858-5D8A-E4BC5B741D53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B48323-8C74-9B9A-260B-B39E359B2DE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 descr="Une image contenant ligne, Parallèle, conception&#10;&#10;Le contenu généré par l’IA peut être incorrect.">
            <a:extLst>
              <a:ext uri="{FF2B5EF4-FFF2-40B4-BE49-F238E27FC236}">
                <a16:creationId xmlns:a16="http://schemas.microsoft.com/office/drawing/2014/main" id="{40B9B844-FA04-AEFC-6690-EE639021AA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628900"/>
            <a:ext cx="7391400" cy="53340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F6F3C5-8317-782A-463E-02C46EB46549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F3D9C19F-E8B4-216F-FC0B-8377AB50B74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A39706-B629-5A84-1108-3010EA824B3F}"/>
              </a:ext>
            </a:extLst>
          </p:cNvPr>
          <p:cNvSpPr txBox="1"/>
          <p:nvPr/>
        </p:nvSpPr>
        <p:spPr>
          <a:xfrm>
            <a:off x="1157127" y="394125"/>
            <a:ext cx="1196335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Regardez bien. Faites le même geste avec votre doigt dans l’air.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5356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CBDEB-30E9-1926-0FF8-1C701B43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434D6A-0F07-96FC-778A-587086F20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7D2C4F-2E78-BC82-FD68-C35B9369B0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E52320-BCDA-513A-7B4F-AACD597D5F5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D153255-AF34-9B05-8588-D47FCD270B9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79714AC-FC63-6094-FE7A-E5E9A9AD26A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462C0C28-F68F-3AF7-17CB-983A1175618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25E326C-0DF8-7783-1D88-AC0A8799C8D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8D88B44-382E-588D-2545-C19FA45197F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2FB313B-96E5-F027-0BC5-F22EA2215050}"/>
              </a:ext>
            </a:extLst>
          </p:cNvPr>
          <p:cNvSpPr txBox="1"/>
          <p:nvPr/>
        </p:nvSpPr>
        <p:spPr>
          <a:xfrm>
            <a:off x="1235212" y="35906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A majuscule . </a:t>
            </a:r>
          </a:p>
        </p:txBody>
      </p:sp>
    </p:spTree>
    <p:extLst>
      <p:ext uri="{BB962C8B-B14F-4D97-AF65-F5344CB8AC3E}">
        <p14:creationId xmlns:p14="http://schemas.microsoft.com/office/powerpoint/2010/main" val="91181202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61126-FA2F-9BC4-9B90-BFA63C611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9F29A8-CFE5-BBD1-D7DC-FBE4F0A081C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EC45CC-0FB3-53E8-4DC5-30FC430DD4B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1431941-B0D2-B7E5-DC4E-7E545831044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CAC5579-5663-DF00-5768-9F45845B420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DB8663A-2A98-125F-53FA-2A36F8B80E6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3877331-5012-6B5B-F333-61260DAB631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9B4879B-A482-1B90-9415-4C22E91C384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166C57-4B28-0CC6-FB8B-CDE1C2977FD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0452E12-2248-E530-F3D0-CBA6E05951D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7501" y="341868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BEBFBDB-2D0A-FA2E-66CA-5B8FEF0A13F5}"/>
              </a:ext>
            </a:extLst>
          </p:cNvPr>
          <p:cNvSpPr txBox="1"/>
          <p:nvPr/>
        </p:nvSpPr>
        <p:spPr>
          <a:xfrm>
            <a:off x="1217400" y="760979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4068090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168851" y="5370427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304285" y="1307098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719258" y="2473159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326212" y="4223158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2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909258" y="4222136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35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113984" y="4223159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2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534014" y="42353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35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87938" y="1953247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9197645" y="4203028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2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491174" y="4229177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35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9244442" y="2723666"/>
            <a:ext cx="3160415" cy="99290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9"/>
          <a:srcRect l="1" t="974" r="78882" b="31320"/>
          <a:stretch/>
        </p:blipFill>
        <p:spPr>
          <a:xfrm rot="314209">
            <a:off x="2638704" y="5854760"/>
            <a:ext cx="2580183" cy="1845186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2658254" y="8336155"/>
            <a:ext cx="1779566" cy="538610"/>
            <a:chOff x="5802255" y="5807067"/>
            <a:chExt cx="1186377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FR" sz="27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044951" y="5815169"/>
              <a:ext cx="94085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35">
                <a:defRPr/>
              </a:pPr>
              <a:r>
                <a:rPr lang="fr-FR" sz="24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</a:t>
              </a: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AB61CA6-EAA0-DE6B-CF7D-D7C7F3217DA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10002503" y="8298294"/>
            <a:ext cx="1779566" cy="538610"/>
            <a:chOff x="5802255" y="5807067"/>
            <a:chExt cx="1186377" cy="359073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8F0F168F-8C80-DBDA-0176-0B35A3C5166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FR" sz="27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44DC311-D095-DC59-31CF-2029309433F1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044951" y="5815169"/>
              <a:ext cx="724899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35">
                <a:defRPr/>
              </a:pPr>
              <a:r>
                <a:rPr lang="fr-FR" sz="24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3990EAFD-9D9D-1E31-BB1B-AF8116145B5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8229604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21" name="Image 20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6C0C6B5-251E-6961-260D-CCA57895F71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216470" y="6256601"/>
            <a:ext cx="1377617" cy="1498749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72FFC3E-AB51-3527-823A-AFA8027E2EC0}"/>
              </a:ext>
            </a:extLst>
          </p:cNvPr>
          <p:cNvSpPr/>
          <p:nvPr/>
        </p:nvSpPr>
        <p:spPr>
          <a:xfrm>
            <a:off x="6198394" y="8336153"/>
            <a:ext cx="167932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fr-FR" sz="20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D82D04-C39F-871F-81E3-98EB168D6921}"/>
              </a:ext>
            </a:extLst>
          </p:cNvPr>
          <p:cNvSpPr txBox="1"/>
          <p:nvPr/>
        </p:nvSpPr>
        <p:spPr>
          <a:xfrm>
            <a:off x="6330379" y="8348305"/>
            <a:ext cx="1779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4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06C6880-ABD5-BADD-7FD8-799BDE023C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876565" y="5901321"/>
            <a:ext cx="1670498" cy="215139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5B0A2-A378-8DFC-FFAF-D0F60FF5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13D751-C1AC-D10F-023D-1C4FC88C5D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30EB0F1-9F63-5165-062F-CAB87F192D0C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42CF7B-F90E-F26A-CECF-05D5EF24557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503BBA9-E71D-9971-7F62-51D76EC6EF1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301B258-AAD4-B4F8-20E6-B199932B6A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6B9B448-51E1-D0E2-D312-36FC533EE39A}"/>
              </a:ext>
            </a:extLst>
          </p:cNvPr>
          <p:cNvSpPr txBox="1"/>
          <p:nvPr/>
        </p:nvSpPr>
        <p:spPr>
          <a:xfrm>
            <a:off x="1207501" y="350126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i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». Encore une fois « i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i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0D7DD3-D868-0906-2D9E-7D98A6D4C809}"/>
              </a:ext>
            </a:extLst>
          </p:cNvPr>
          <p:cNvSpPr txBox="1"/>
          <p:nvPr/>
        </p:nvSpPr>
        <p:spPr>
          <a:xfrm>
            <a:off x="457200" y="2889037"/>
            <a:ext cx="12887323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i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38476629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E5BC3-6B74-6029-B1AF-B19E44CA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2138A3-07F2-268E-F141-4955AB8903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7A53B1F-FA40-C5C1-5FF9-E099714B178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B0CAE7-CB61-F413-A55F-203E919648C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A2F3A4-F7F2-60A0-DC50-58F8DE7AC5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4774B-ABCF-DCD9-A43A-37BED00BF0A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5D2F810-78E7-F213-7E1F-44C6740486D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413CA43-F2B0-D1AF-BA09-CEC9C656BEEC}"/>
              </a:ext>
            </a:extLst>
          </p:cNvPr>
          <p:cNvSpPr txBox="1"/>
          <p:nvPr/>
        </p:nvSpPr>
        <p:spPr>
          <a:xfrm>
            <a:off x="1224495" y="324542"/>
            <a:ext cx="11516975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I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majuscule . Elle fait le son « i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Encore une fois 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4679D28-955F-2ADD-D421-DFF6A68FD5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4026" y="3517539"/>
            <a:ext cx="2167948" cy="325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3752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53256-82AD-AD67-DC88-4096288C3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0F5664-A8D5-BB47-E429-5BCC02BD109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38FBC03-74EE-26AB-7439-9E4103C52A4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7A1DCC-8211-BC0E-CCF9-79973E04E173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EE1D18C-FE00-8A10-C335-783B093273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1E6A97-A4D0-E2E6-0033-F8BB6AA99E4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11A2EE1-C593-F97B-9E8A-DCE6BB2AD7F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1423E8-2D42-DB71-6D23-3F61423C88FD}"/>
              </a:ext>
            </a:extLst>
          </p:cNvPr>
          <p:cNvSpPr txBox="1"/>
          <p:nvPr/>
        </p:nvSpPr>
        <p:spPr>
          <a:xfrm>
            <a:off x="1224495" y="305564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i minuscule - 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I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B9C2DEE-1E2B-0A00-9CC7-10523ED2B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0971" y="3354189"/>
            <a:ext cx="5834056" cy="357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97546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4D7E-3FB6-096B-13B3-EC478DC49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641730-C5E8-6A63-FFE8-6320C720756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78D34E8-FEA9-9AAF-E0AB-BAA6764C1D9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8C4890-21C3-23E0-897A-73F7380176C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168F697-E47A-1C7B-8131-2299A824A8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1BA96B9-1F9F-AB74-FB90-E6117472ED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34316" y="3855394"/>
            <a:ext cx="81583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FFC000"/>
                </a:solidFill>
                <a:latin typeface="Dosis" pitchFamily="2" charset="0"/>
              </a:rPr>
              <a:t>i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mmeuble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C67F90-F8F1-3C54-17D8-EB9C24FB3ED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F60510F-2876-B6EB-4F38-EEEF571AB3B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F95D68B-B482-0C5F-EE74-1F6A21E94C74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immeuble », je vois la lettre i et j’entends le son   « i ». i/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mmeuble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/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i.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DB68A64-D04A-EDA7-3A0E-CA452C891F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474" y="2562611"/>
            <a:ext cx="2206174" cy="516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4934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A483A-9F8F-27C2-70F8-9B128F34D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FC0327-B79B-E3B1-586A-0F35BC00A81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4CDC86B-A8BA-66C4-C76D-D2878EEDFB3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56148F-04AF-B76E-6AF3-D34F29509F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6ED110D4-B565-BE56-8E8F-A226A3BA7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0400" y="2697480"/>
            <a:ext cx="7234236" cy="5029200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FA08D7E-A880-BBF9-1407-C0B9983ED07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EB209B18-07F0-9D1A-2D6A-B15ACC55B19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D37281B-3FD5-259E-4565-9FB08D23FEDB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0B1E2FFC-8E87-5209-6714-7724A662240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2883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1E308-C7D3-6318-ED77-A578522C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1A3EC9-D93C-77E5-3480-7CAD0F484F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5F2F5B-E17A-1C25-C620-A8B5FBCF732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CC0CB9F-12E6-2236-55D0-F064CE271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F59C965-E6AA-C576-C9F3-836A97E337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1900" y="2595853"/>
            <a:ext cx="7440063" cy="5232454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258CCD9-B198-9AAE-2157-01FCEA97859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7D9086C5-3D13-62AD-24DA-C742BDE0689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95AD4D3-BBED-120F-8340-72145F8C277E}"/>
              </a:ext>
            </a:extLst>
          </p:cNvPr>
          <p:cNvSpPr txBox="1"/>
          <p:nvPr/>
        </p:nvSpPr>
        <p:spPr>
          <a:xfrm>
            <a:off x="1079740" y="47390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petit trait vers le bas et j’ajoute un point en haut 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A43397D-21CF-9055-A187-F678153E9DCB}"/>
              </a:ext>
            </a:extLst>
          </p:cNvPr>
          <p:cNvSpPr txBox="1"/>
          <p:nvPr/>
        </p:nvSpPr>
        <p:spPr>
          <a:xfrm>
            <a:off x="574285" y="899270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1D8292-A381-7C26-22F7-B55122B2BE7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9005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7857-8BED-2D68-0740-859DF6ABA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507687-1BF1-A3B0-D4AF-808ADBD0F9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BE2E0F3-1A20-E2E4-959D-3F765F7FF04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793363-B08A-DE34-F0FF-DD9CB8F1216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310B614-9E65-E71B-B2E1-2B2D20C66B1A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CBA8788-F7C4-88ED-7736-E595DBA3FDA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9E83A26-4B9B-B79A-C67D-D8504246F6D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63A28EC-7A56-AA8B-9F09-5EAA5CAE7B1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0EA0439-B70F-BE91-E8DD-280C1BBE33A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554598-0CCC-F3D0-F2A8-3B29674EA6B8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i minuscule . </a:t>
            </a:r>
          </a:p>
        </p:txBody>
      </p:sp>
    </p:spTree>
    <p:extLst>
      <p:ext uri="{BB962C8B-B14F-4D97-AF65-F5344CB8AC3E}">
        <p14:creationId xmlns:p14="http://schemas.microsoft.com/office/powerpoint/2010/main" val="258245336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11554-F62B-5967-5F43-7C64A00CF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667B6-D96E-645B-1A12-CC112289DF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836C6B-C27D-FE50-098C-221E41C1F6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8B15B3-DA3E-1D78-8883-C003E3D43D0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135E41F-0292-B8EF-E7B6-3FE8B4AA45E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6DAE391-98C6-5A13-109D-6A3F9E216B6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7F16FF3-EC79-D659-0DC0-FF2048937DD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9D060BF-8203-8976-0BB0-F15EBD8962D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B113F4-AD06-BD91-ACB8-27A4A38EAC2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3C423D2-0C77-8943-5BB6-478549266C7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DCC61D-2621-348E-B9E8-81DB5C70B5B7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91341286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46893-CC69-24D1-6731-CF5378FD9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1DA9E5-26A7-3AAA-CC32-DDC84177FB7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66805A-3AD3-E893-CAAF-3596382CB4A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3263E87-6BD3-844A-3824-D2C04ACEB7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5" name="Image 74">
            <a:extLst>
              <a:ext uri="{FF2B5EF4-FFF2-40B4-BE49-F238E27FC236}">
                <a16:creationId xmlns:a16="http://schemas.microsoft.com/office/drawing/2014/main" id="{8245549C-F59F-A33E-06D6-7DD451B6B6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1800" y="2546423"/>
            <a:ext cx="7734299" cy="5572625"/>
          </a:xfrm>
          <a:prstGeom prst="rect">
            <a:avLst/>
          </a:prstGeom>
        </p:spPr>
      </p:pic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CD4B4CFB-3C14-F7F9-70FC-EE557FCD537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F693CA25-4022-700B-9017-C3F7B8CDC4E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6C5804B-2984-87AE-867F-6148A0EFA89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lgerian" panose="04020705040A02060702" pitchFamily="82" charset="0"/>
              </a:rPr>
              <a:t>I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majuscule. 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F77637DD-CAEF-18A7-99AF-10AC7BCE9E4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1247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9BC32-42F4-D38F-D69A-531FE9C01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952ECE-CE52-931B-ACFC-4665DB4C2F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FD55778-6DCB-7985-A8C5-2647D45CA09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254C96F-5A92-70A8-BBB8-4826BE2375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C798FDC7-0F3C-A6DD-9E47-272523CE9D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0400" y="2721468"/>
            <a:ext cx="7391400" cy="5148863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76EAD32-194A-A71B-8486-952C83C47D7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70B4304B-5D5A-667E-02D6-A61BEC4D2C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426B67-46C9-37F2-9FE3-9660A20BC9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C0E7C883-7F9A-253D-AA60-B39282FF5CF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Regardez comment je fais. </a:t>
            </a:r>
            <a:r>
              <a:rPr lang="fr-FR" sz="21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bas, puis je fais deux petits traits en haut et en bas.</a:t>
            </a:r>
            <a:r>
              <a:rPr lang="fr-FR" sz="21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endParaRPr lang="fr-MA" sz="2000" i="1" dirty="0"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7DE3215-14D3-E846-4563-EE87C6A10CE3}"/>
              </a:ext>
            </a:extLst>
          </p:cNvPr>
          <p:cNvSpPr txBox="1"/>
          <p:nvPr/>
        </p:nvSpPr>
        <p:spPr>
          <a:xfrm>
            <a:off x="723888" y="911894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445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9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séance.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0609" y="486415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sz="2700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sz="270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121" y="3062870"/>
            <a:ext cx="1636031" cy="163180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40058" y="3065913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523627" y="4888598"/>
            <a:ext cx="430856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sz="2700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sz="270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</a:t>
            </a:r>
          </a:p>
          <a:p>
            <a:pPr algn="ctr" defTabSz="914490">
              <a:defRPr/>
            </a:pPr>
            <a:r>
              <a:rPr lang="fr-FR" sz="270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répète.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1414121" y="63433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81002" y="7675911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sz="2700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sz="270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25202" y="2913107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52988" y="4937792"/>
            <a:ext cx="294532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sz="2700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sz="270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F80DA0-725C-E201-E4A5-D20B26192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8229604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373906F-17B7-FB48-2CDD-23D0DCF8F9D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2"/>
            <a:ext cx="2566257" cy="171167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28BF015-42CD-689A-2102-BF46B0B6FAE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sz="2700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sz="270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 e) désigne des élèves.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7FCBFA-9082-7AE6-1A11-0ED898D33CFB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827" y="6229274"/>
            <a:ext cx="1846817" cy="1284936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8248D1AD-69F8-5725-BED2-74118C87386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248738" y="7609018"/>
            <a:ext cx="322767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sz="2700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sz="270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L’enseignant(e)  circule entre les rangs.  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2A1DC929-812B-C1B6-3A26-18606BA5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843" y="6199916"/>
            <a:ext cx="1915673" cy="128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8BEC9687-4E0F-55DE-0291-396C2F43F84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10136816" y="761697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sz="2700" b="1" dirty="0">
                <a:solidFill>
                  <a:srgbClr val="5C9ED1"/>
                </a:solidFill>
                <a:latin typeface="Dosis" pitchFamily="2" charset="0"/>
              </a:rPr>
              <a:t>Devoir à la maison. </a:t>
            </a:r>
          </a:p>
          <a:p>
            <a:pPr algn="ctr" defTabSz="914490">
              <a:defRPr/>
            </a:pPr>
            <a:r>
              <a:rPr lang="fr-FR" sz="270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recopient leurs devoirs</a:t>
            </a:r>
          </a:p>
        </p:txBody>
      </p:sp>
      <p:pic>
        <p:nvPicPr>
          <p:cNvPr id="42" name="Image 4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2F312A5-1E39-FDA9-C905-614AF36F3C16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566" y="6351554"/>
            <a:ext cx="2056061" cy="1284935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FDCBA59-1924-ACC0-4FBD-38DC2896EB0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4044254" y="7636487"/>
            <a:ext cx="30139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sz="2700" b="1" dirty="0">
                <a:solidFill>
                  <a:srgbClr val="5C9ED1"/>
                </a:solidFill>
                <a:latin typeface="Dosis" pitchFamily="2" charset="0"/>
              </a:rPr>
              <a:t>Travail en binôme.</a:t>
            </a:r>
          </a:p>
          <a:p>
            <a:pPr algn="ctr" defTabSz="914490">
              <a:defRPr/>
            </a:pPr>
            <a:r>
              <a:rPr lang="fr-FR" sz="270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travaillent à deux .  </a:t>
            </a:r>
          </a:p>
        </p:txBody>
      </p:sp>
    </p:spTree>
    <p:extLst>
      <p:ext uri="{BB962C8B-B14F-4D97-AF65-F5344CB8AC3E}">
        <p14:creationId xmlns:p14="http://schemas.microsoft.com/office/powerpoint/2010/main" val="205650716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48C34-C73F-6F15-1100-DB9208E02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CD099DF-4F0F-BBA3-F07C-CF5B18A155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1589626-DF86-A2F5-1CE2-5EAA035B32D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925CB1-8445-F72B-83DF-EAB6EEF69E2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948B0ED-0DB4-2AFA-5176-28D07AB6C110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4CE5834-0FFA-A115-E42B-4D99739E3702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D13FAB7-BB9C-352A-6378-7B75DDB9D64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990DD8C-51A3-2BC3-42B6-91795CEA656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010A957-745D-0498-12E3-4BA9C11B432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5B07A2A-F3C6-4AE9-42A8-865B1DC59536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lgerian" panose="04020705040A02060702" pitchFamily="82" charset="0"/>
              </a:rPr>
              <a:t>I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majuscule . </a:t>
            </a:r>
          </a:p>
        </p:txBody>
      </p:sp>
    </p:spTree>
    <p:extLst>
      <p:ext uri="{BB962C8B-B14F-4D97-AF65-F5344CB8AC3E}">
        <p14:creationId xmlns:p14="http://schemas.microsoft.com/office/powerpoint/2010/main" val="262183579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CC0F2-0FCE-07A0-34E4-8BC8FBC7D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23AAB4E-96EA-016F-26F7-BD8CFBB1F5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072CF25-C371-C5B0-E4CA-E7CC6E920C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D57B13B-6997-0EFF-8DD7-0F840B89B1C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AC0178-4977-BDDC-BDB4-8CC4A40D2A1E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854500D-58D3-971D-7317-3D80E4C7FC3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6F7EA59-E6C8-DF28-DF12-723A9B29D2B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229F79D0-996D-F6C9-0FB9-6ED05D23407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E99784-7C1F-3813-616A-09EA04233E2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99FBF82-3C84-58D9-5725-70D7577145C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0F9F53-4F73-FA35-094C-DEA9653965F1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72219293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043B7-D2D9-A32C-242C-2B3993FF6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F924F-F6F5-83AD-2E8E-242898B8E03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25F6FE0-75D4-EDC2-B775-837BCB00B7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5B027A-036C-064E-C672-1F05629112E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040EC3A-4B2B-45AA-EB0A-E7E2AF96FB7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8FF605-A388-E4D8-6B94-F6157B234DC9}"/>
              </a:ext>
            </a:extLst>
          </p:cNvPr>
          <p:cNvSpPr txBox="1"/>
          <p:nvPr/>
        </p:nvSpPr>
        <p:spPr>
          <a:xfrm>
            <a:off x="4593082" y="1665625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pt-BR" sz="44600" b="1" dirty="0">
                <a:solidFill>
                  <a:srgbClr val="106585"/>
                </a:solidFill>
                <a:latin typeface="Dosis"/>
              </a:rPr>
              <a:t>b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AF4B9A8-87B3-FD27-843E-2CC609B7454E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b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b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b ». Encore une fois « b 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b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4182A7E-2876-5606-5C6D-27B265E1B0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076227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FE14D-242B-BC65-50BD-7A001399F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7EFAFA-F4B6-49DA-3C57-4161C5FE9D2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3B4C6B-836D-7E19-F700-829DEC1BCE5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1C7A16D-11ED-6834-2803-C33B2776207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050DC02-CAA2-A73B-2D85-B18D170B029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987B09D-D754-8189-D2F5-CBB1251AB69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E284367-8D28-20EC-E627-45DBFA75AE34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B majuscule . Elle fait le son « b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b ». Encore une fois « b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b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F76F8D-FAB9-701B-A9D6-D779C5E53DEF}"/>
              </a:ext>
            </a:extLst>
          </p:cNvPr>
          <p:cNvSpPr txBox="1"/>
          <p:nvPr/>
        </p:nvSpPr>
        <p:spPr>
          <a:xfrm>
            <a:off x="3962400" y="1665625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pt-BR" sz="44600" b="1" dirty="0">
                <a:solidFill>
                  <a:srgbClr val="106585"/>
                </a:solidFill>
                <a:latin typeface="Dosis"/>
              </a:rPr>
              <a:t>B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43836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CC6D1-BB7D-D76E-3F68-A7A0F2A0B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D39B06-89E8-7FAD-2952-31A0FD8CA73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CABDC9-8D42-5644-8DC1-C8CDE30F2D1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lang="fr-MA" sz="20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72A7F42-2BB2-760B-6D3A-CD87AECE5B4D}"/>
              </a:ext>
            </a:extLst>
          </p:cNvPr>
          <p:cNvSpPr txBox="1"/>
          <p:nvPr/>
        </p:nvSpPr>
        <p:spPr>
          <a:xfrm>
            <a:off x="2581622" y="2889036"/>
            <a:ext cx="3505200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711C774-0D19-13D9-32AE-B1D6F025EF3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E54131F-8798-8A8B-F39D-AA89055A8B4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C936A24-CB7E-74FD-1A1E-3C8EBDA6730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5B9AE03-9E5B-6C02-9E6A-4EBFCD63AC3D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b minuscule- B 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5A5991F-83A3-E3CF-F47A-22A274C041FD}"/>
              </a:ext>
            </a:extLst>
          </p:cNvPr>
          <p:cNvSpPr txBox="1"/>
          <p:nvPr/>
        </p:nvSpPr>
        <p:spPr>
          <a:xfrm>
            <a:off x="2345157" y="1556510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pt-BR" sz="44600" b="1" dirty="0">
                <a:solidFill>
                  <a:srgbClr val="106585"/>
                </a:solidFill>
                <a:latin typeface="Dosis"/>
              </a:rPr>
              <a:t>b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569D30-5829-5FF3-37D0-4FECF963FB44}"/>
              </a:ext>
            </a:extLst>
          </p:cNvPr>
          <p:cNvSpPr txBox="1"/>
          <p:nvPr/>
        </p:nvSpPr>
        <p:spPr>
          <a:xfrm>
            <a:off x="6704909" y="1556510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pt-BR" sz="44600" b="1" dirty="0">
                <a:solidFill>
                  <a:srgbClr val="106585"/>
                </a:solidFill>
                <a:latin typeface="Dosis"/>
              </a:rPr>
              <a:t>B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15191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13F01-5BD7-F88E-C9CA-5043BDF37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100DD9-8CDF-5AC7-26D1-F31D76E944B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EA2E10-94A9-7473-2B06-639B914E14F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60463D5-84B0-3E4D-A4CF-6C435085BAE6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6500625-E691-BAEA-FB6B-B0F97F4C1C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60DC68A-2621-3BAE-439C-5F82F99F6D2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19200" y="3237463"/>
            <a:ext cx="815831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99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b</a:t>
            </a:r>
            <a:r>
              <a:rPr lang="fr-FR" sz="19900" b="1" dirty="0">
                <a:solidFill>
                  <a:srgbClr val="106585"/>
                </a:solidFill>
                <a:latin typeface="Dosis" pitchFamily="2" charset="0"/>
              </a:rPr>
              <a:t>anane</a:t>
            </a:r>
            <a:endParaRPr kumimoji="0" lang="fr-FR" sz="199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25CFCDB-429C-62EA-3E01-7A97BD1FE0A5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2869" y="2528818"/>
            <a:ext cx="3539861" cy="486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CF1F5E-0258-FE74-F0DC-0540288B76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5F4AD80-9AC2-895B-EE10-A6604407792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0384B07-7E0E-4A59-69B7-DAC7B6949EB0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bananne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», je vois la lettre b et j’entends le son   « b ».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ba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/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nane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/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b.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23314150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2E07A-5B3A-9AB8-9613-B773DD049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6F2E2-77DA-260F-C1D0-8453B1D7D8F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CC5F841-9C80-2B7E-A1C0-68214BEC790C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756D2EB-4737-4E34-43D1-72878F356E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8A6D28B6-EE22-E65C-DDBC-D1C9319064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3298" y="2448167"/>
            <a:ext cx="7109405" cy="5390667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6511B15-D826-F83B-C3FE-D0B76E7F2C1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2417135B-6E0E-7B0D-FAEA-CC565B10014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EF0F69F-E256-EE08-F4F5-5A2C9769C898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b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EDAC510C-EAE9-6138-5DCC-FE060A94B0E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2263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DD284-E127-518C-2DE2-D215F5DB6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7E10DF-2895-C939-A91A-B1DC8B1706A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77BBA84-479F-28DE-5170-556A2B2ECEC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ACB72E-5893-4037-983B-2F80EF10FF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A53D2C3-F2D0-217A-0CF0-602F4550FA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7921" y="2568710"/>
            <a:ext cx="7268022" cy="5286740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2D65C7C-26FF-32BF-632C-49A03A75A55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0762B89-F90F-EDA3-4921-15462EA5B84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360AE90-8CCB-691D-9849-DB5F67A18672}"/>
              </a:ext>
            </a:extLst>
          </p:cNvPr>
          <p:cNvSpPr txBox="1"/>
          <p:nvPr/>
        </p:nvSpPr>
        <p:spPr>
          <a:xfrm>
            <a:off x="1224495" y="385447"/>
            <a:ext cx="1206197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bas. Puis, j’ajoute un petit rond à droite du trait.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9573502-1473-A79F-DC12-499BB5C90B6A}"/>
              </a:ext>
            </a:extLst>
          </p:cNvPr>
          <p:cNvSpPr txBox="1"/>
          <p:nvPr/>
        </p:nvSpPr>
        <p:spPr>
          <a:xfrm>
            <a:off x="632442" y="838176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F0FF378D-D691-BD3D-629A-4966AC2680A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4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3CD980B6-6088-2AE8-F7EE-91B6045A8F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6516451" y="3402786"/>
            <a:ext cx="683095" cy="48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4EF31603-0FB0-6657-2659-8B0AC836E5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177917" y="4256356"/>
            <a:ext cx="616266" cy="48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33406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D261F-1FFB-07E0-F9C1-E340980FD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0273A6-3ED7-511B-658A-9D1D56D694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A2CE238-2633-DD47-E89C-D87F98686C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624DFE-848C-84E8-D97E-914BA77AF59F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9F44FE8-13A3-CDA4-C9B4-8ED551534CB7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51E73A7-FADC-308E-79A3-288F287856A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E12CDF2E-2A7C-3C47-8329-4525729754C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7B028E8-692F-AC43-575E-316938074B0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B4E0BA2-7512-11E7-42B1-DB214510D87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687AD56-760A-3519-FAC0-A48E87CDB8F6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minuscule . </a:t>
            </a:r>
          </a:p>
        </p:txBody>
      </p:sp>
    </p:spTree>
    <p:extLst>
      <p:ext uri="{BB962C8B-B14F-4D97-AF65-F5344CB8AC3E}">
        <p14:creationId xmlns:p14="http://schemas.microsoft.com/office/powerpoint/2010/main" val="293405446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85774-870F-5D18-3AAE-AE46487D2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7487A1-16D2-38A0-3836-847424DB348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474217-B049-DF8C-B5D1-C14D984C18A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D653E4-951E-684A-51F5-3CA4E500D2C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70541A-47C2-C2EB-336D-5BC4BDC6AC9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7DC894B-151F-885D-F1EA-1E5A14F9E3C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3430D30-6D20-D233-6C16-6D995A27F22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45E01ED4-88DF-1FE7-30E4-61755E5A258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37A4C8-30C4-2B8A-97C9-1261F78413A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A288DCE-ABF9-2B2B-8238-7B5E8F67F37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86BA73-49CE-B112-7D94-6B537D9C4B99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16685110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24044</TotalTime>
  <Words>5988</Words>
  <Application>Microsoft Office PowerPoint</Application>
  <PresentationFormat>Personnalisé</PresentationFormat>
  <Paragraphs>1089</Paragraphs>
  <Slides>152</Slides>
  <Notes>1</Notes>
  <HiddenSlides>0</HiddenSlides>
  <MMClips>3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152</vt:i4>
      </vt:variant>
    </vt:vector>
  </HeadingPairs>
  <TitlesOfParts>
    <vt:vector size="164" baseType="lpstr">
      <vt:lpstr>Arimo Italics</vt:lpstr>
      <vt:lpstr>Cambria</vt:lpstr>
      <vt:lpstr>Algerian</vt:lpstr>
      <vt:lpstr>Aharoni</vt:lpstr>
      <vt:lpstr>Times New Roman</vt:lpstr>
      <vt:lpstr>Calibri</vt:lpstr>
      <vt:lpstr>Dosis</vt:lpstr>
      <vt:lpstr>Arial</vt:lpstr>
      <vt:lpstr>Bodoni MT</vt:lpstr>
      <vt:lpstr>Carelia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549</cp:revision>
  <dcterms:created xsi:type="dcterms:W3CDTF">2006-08-16T00:00:00Z</dcterms:created>
  <dcterms:modified xsi:type="dcterms:W3CDTF">2025-09-14T19:33:45Z</dcterms:modified>
  <dc:identifier>DAFtlvZnwz4</dc:identifier>
</cp:coreProperties>
</file>