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8.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9.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24"/>
  </p:notesMasterIdLst>
  <p:sldIdLst>
    <p:sldId id="2147482866" r:id="rId3"/>
    <p:sldId id="2134808446" r:id="rId4"/>
    <p:sldId id="213480510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921" r:id="rId27"/>
    <p:sldId id="2147482470" r:id="rId28"/>
    <p:sldId id="2147482471" r:id="rId29"/>
    <p:sldId id="2147482893" r:id="rId30"/>
    <p:sldId id="2147482894" r:id="rId31"/>
    <p:sldId id="2147482895" r:id="rId32"/>
    <p:sldId id="2147482467" r:id="rId33"/>
    <p:sldId id="2147482746" r:id="rId34"/>
    <p:sldId id="2147482469" r:id="rId35"/>
    <p:sldId id="2147482904" r:id="rId36"/>
    <p:sldId id="2134809012" r:id="rId37"/>
    <p:sldId id="2147482462" r:id="rId38"/>
    <p:sldId id="2147482868" r:id="rId39"/>
    <p:sldId id="2147482869" r:id="rId40"/>
    <p:sldId id="2147482920" r:id="rId41"/>
    <p:sldId id="2147482708" r:id="rId42"/>
    <p:sldId id="609" r:id="rId43"/>
    <p:sldId id="610" r:id="rId44"/>
    <p:sldId id="2147482483" r:id="rId45"/>
    <p:sldId id="2147482487" r:id="rId46"/>
    <p:sldId id="612" r:id="rId47"/>
    <p:sldId id="2147482484" r:id="rId48"/>
    <p:sldId id="2147482485" r:id="rId49"/>
    <p:sldId id="615" r:id="rId50"/>
    <p:sldId id="2147482486" r:id="rId51"/>
    <p:sldId id="2147482481" r:id="rId52"/>
    <p:sldId id="2147482479" r:id="rId53"/>
    <p:sldId id="2147482478" r:id="rId54"/>
    <p:sldId id="2147482728" r:id="rId55"/>
    <p:sldId id="620" r:id="rId56"/>
    <p:sldId id="2147482494" r:id="rId57"/>
    <p:sldId id="2147482490" r:id="rId58"/>
    <p:sldId id="2147482495" r:id="rId59"/>
    <p:sldId id="2147482730" r:id="rId60"/>
    <p:sldId id="2147482876" r:id="rId61"/>
    <p:sldId id="2147482877" r:id="rId62"/>
    <p:sldId id="2147482878" r:id="rId63"/>
    <p:sldId id="2147482880" r:id="rId64"/>
    <p:sldId id="2147482922" r:id="rId65"/>
    <p:sldId id="2147482898" r:id="rId66"/>
    <p:sldId id="2147482879" r:id="rId67"/>
    <p:sldId id="2147482905" r:id="rId68"/>
    <p:sldId id="2147482906" r:id="rId69"/>
    <p:sldId id="2147482874" r:id="rId70"/>
    <p:sldId id="2147482923" r:id="rId71"/>
    <p:sldId id="2147482622" r:id="rId72"/>
    <p:sldId id="2147482924" r:id="rId73"/>
    <p:sldId id="2147482624" r:id="rId74"/>
    <p:sldId id="2147482625" r:id="rId75"/>
    <p:sldId id="2147482925" r:id="rId76"/>
    <p:sldId id="2147482643" r:id="rId77"/>
    <p:sldId id="2147482644" r:id="rId78"/>
    <p:sldId id="2147482645" r:id="rId79"/>
    <p:sldId id="2147482646" r:id="rId80"/>
    <p:sldId id="2147482647" r:id="rId81"/>
    <p:sldId id="2147482648" r:id="rId82"/>
    <p:sldId id="2147482649" r:id="rId83"/>
    <p:sldId id="2147482884" r:id="rId84"/>
    <p:sldId id="2147482889" r:id="rId85"/>
    <p:sldId id="2147482886" r:id="rId86"/>
    <p:sldId id="2147482887" r:id="rId87"/>
    <p:sldId id="2147482888" r:id="rId88"/>
    <p:sldId id="2147482926" r:id="rId89"/>
    <p:sldId id="2147482890" r:id="rId90"/>
    <p:sldId id="2147482927" r:id="rId91"/>
    <p:sldId id="2147482928" r:id="rId92"/>
    <p:sldId id="2147482671" r:id="rId93"/>
    <p:sldId id="2147482497" r:id="rId94"/>
    <p:sldId id="2147482909" r:id="rId95"/>
    <p:sldId id="2147482910" r:id="rId96"/>
    <p:sldId id="2147482911" r:id="rId97"/>
    <p:sldId id="2147482912" r:id="rId98"/>
    <p:sldId id="2147482913" r:id="rId99"/>
    <p:sldId id="2147482916" r:id="rId100"/>
    <p:sldId id="2147482917" r:id="rId101"/>
    <p:sldId id="2147482918" r:id="rId102"/>
    <p:sldId id="2147482919" r:id="rId103"/>
    <p:sldId id="2147482929" r:id="rId104"/>
    <p:sldId id="2147482930" r:id="rId105"/>
    <p:sldId id="2147482931" r:id="rId106"/>
    <p:sldId id="2147482692" r:id="rId107"/>
    <p:sldId id="2147482693" r:id="rId108"/>
    <p:sldId id="2147482694" r:id="rId109"/>
    <p:sldId id="2147482698" r:id="rId110"/>
    <p:sldId id="2147482695" r:id="rId111"/>
    <p:sldId id="2147482699" r:id="rId112"/>
    <p:sldId id="2147482696" r:id="rId113"/>
    <p:sldId id="2147482752" r:id="rId114"/>
    <p:sldId id="2147482577" r:id="rId115"/>
    <p:sldId id="2147482583" r:id="rId116"/>
    <p:sldId id="2147482580" r:id="rId117"/>
    <p:sldId id="2147482740" r:id="rId118"/>
    <p:sldId id="2147482741" r:id="rId119"/>
    <p:sldId id="2147482709" r:id="rId120"/>
    <p:sldId id="2147482584" r:id="rId121"/>
    <p:sldId id="700" r:id="rId122"/>
    <p:sldId id="701" r:id="rId123"/>
  </p:sldIdLst>
  <p:sldSz cx="13716000" cy="10287000"/>
  <p:notesSz cx="6858000" cy="9144000"/>
  <p:embeddedFontLst>
    <p:embeddedFont>
      <p:font typeface="Carelia" panose="020B0604020202020204" charset="0"/>
      <p:regular r:id="rId125"/>
    </p:embeddedFont>
    <p:embeddedFont>
      <p:font typeface="Dosis" pitchFamily="2" charset="0"/>
      <p:regular r:id="rId126"/>
      <p:bold r:id="rId127"/>
    </p:embeddedFont>
    <p:embeddedFont>
      <p:font typeface="Microsoft Uighur" panose="02000000000000000000" pitchFamily="2" charset="-78"/>
      <p:regular r:id="rId128"/>
      <p:bold r:id="rId1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215968"/>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57" autoAdjust="0"/>
    <p:restoredTop sz="95226" autoAdjust="0"/>
  </p:normalViewPr>
  <p:slideViewPr>
    <p:cSldViewPr>
      <p:cViewPr varScale="1">
        <p:scale>
          <a:sx n="54" d="100"/>
          <a:sy n="54" d="100"/>
        </p:scale>
        <p:origin x="1306" y="86"/>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tableStyles" Target="tableStyle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font" Target="fonts/font4.fntdata"/><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126" Type="http://schemas.openxmlformats.org/officeDocument/2006/relationships/font" Target="fonts/font2.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notesMaster" Target="notesMasters/notesMaster1.xml"/><Relationship Id="rId129" Type="http://schemas.openxmlformats.org/officeDocument/2006/relationships/font" Target="fonts/font5.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font" Target="fonts/font3.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font" Target="fonts/font1.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viewProps" Target="view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54</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70</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75</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78</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E2AD-2027-4A29-21A2-D06EC4D0A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D9C0E7-023F-8B1B-6F16-7F421ABBFD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A4616D-BE72-C22C-84DC-98F38C27F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CB1CA0-9BD0-3D5A-48F1-72905EE96B33}"/>
              </a:ext>
            </a:extLst>
          </p:cNvPr>
          <p:cNvSpPr>
            <a:spLocks noGrp="1"/>
          </p:cNvSpPr>
          <p:nvPr>
            <p:ph type="sldNum" sz="quarter" idx="5"/>
          </p:nvPr>
        </p:nvSpPr>
        <p:spPr/>
        <p:txBody>
          <a:bodyPr/>
          <a:lstStyle/>
          <a:p>
            <a:fld id="{13DA2BCA-FF67-4437-99B0-0AC045A112E9}" type="slidenum">
              <a:rPr lang="fr-FR" smtClean="0"/>
              <a:t>82</a:t>
            </a:fld>
            <a:endParaRPr lang="fr-FR"/>
          </a:p>
        </p:txBody>
      </p:sp>
    </p:spTree>
    <p:extLst>
      <p:ext uri="{BB962C8B-B14F-4D97-AF65-F5344CB8AC3E}">
        <p14:creationId xmlns:p14="http://schemas.microsoft.com/office/powerpoint/2010/main" val="3633348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91</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105</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115</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118</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42</a:t>
            </a:fld>
            <a:endParaRPr lang="fr-FR"/>
          </a:p>
        </p:txBody>
      </p:sp>
    </p:spTree>
    <p:extLst>
      <p:ext uri="{BB962C8B-B14F-4D97-AF65-F5344CB8AC3E}">
        <p14:creationId xmlns:p14="http://schemas.microsoft.com/office/powerpoint/2010/main" val="85062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9/28/2025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1.jpeg"/></Relationships>
</file>

<file path=ppt/slides/_rels/slide10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0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0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0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6.xml"/><Relationship Id="rId6" Type="http://schemas.openxmlformats.org/officeDocument/2006/relationships/image" Target="../media/image74.png"/><Relationship Id="rId5" Type="http://schemas.openxmlformats.org/officeDocument/2006/relationships/image" Target="../media/image30.jpeg"/><Relationship Id="rId4" Type="http://schemas.openxmlformats.org/officeDocument/2006/relationships/image" Target="../media/image37.sv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1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1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1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7.xml"/><Relationship Id="rId5" Type="http://schemas.openxmlformats.org/officeDocument/2006/relationships/image" Target="../media/image72.png"/><Relationship Id="rId4" Type="http://schemas.openxmlformats.org/officeDocument/2006/relationships/image" Target="../media/image37.svg"/></Relationships>
</file>

<file path=ppt/slides/_rels/slide11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76.png"/></Relationships>
</file>

<file path=ppt/slides/_rels/slide11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8.png"/></Relationships>
</file>

<file path=ppt/slides/_rels/slide11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11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118.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1.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83.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82.sv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14.svg"/><Relationship Id="rId11" Type="http://schemas.openxmlformats.org/officeDocument/2006/relationships/image" Target="../media/image81.png"/><Relationship Id="rId5" Type="http://schemas.openxmlformats.org/officeDocument/2006/relationships/image" Target="../media/image13.png"/><Relationship Id="rId10" Type="http://schemas.openxmlformats.org/officeDocument/2006/relationships/image" Target="../media/image6.svg"/><Relationship Id="rId4" Type="http://schemas.openxmlformats.org/officeDocument/2006/relationships/image" Target="../media/image12.svg"/><Relationship Id="rId9" Type="http://schemas.openxmlformats.org/officeDocument/2006/relationships/image" Target="../media/image5.png"/><Relationship Id="rId14" Type="http://schemas.openxmlformats.org/officeDocument/2006/relationships/image" Target="../media/image84.sv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6.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jpeg"/><Relationship Id="rId10" Type="http://schemas.openxmlformats.org/officeDocument/2006/relationships/image" Target="../media/image46.png"/><Relationship Id="rId4" Type="http://schemas.openxmlformats.org/officeDocument/2006/relationships/image" Target="../media/image37.svg"/><Relationship Id="rId9"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5.png"/><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8.png"/><Relationship Id="rId5" Type="http://schemas.openxmlformats.org/officeDocument/2006/relationships/image" Target="../media/image25.png"/><Relationship Id="rId4" Type="http://schemas.openxmlformats.org/officeDocument/2006/relationships/image" Target="../media/image37.sv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47.png"/><Relationship Id="rId5" Type="http://schemas.openxmlformats.org/officeDocument/2006/relationships/image" Target="../media/image25.png"/><Relationship Id="rId4" Type="http://schemas.openxmlformats.org/officeDocument/2006/relationships/image" Target="../media/image37.svg"/></Relationships>
</file>

<file path=ppt/slides/_rels/slide3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9.png"/><Relationship Id="rId3" Type="http://schemas.openxmlformats.org/officeDocument/2006/relationships/tags" Target="../tags/tag11.xml"/><Relationship Id="rId21" Type="http://schemas.openxmlformats.org/officeDocument/2006/relationships/image" Target="../media/image22.png"/><Relationship Id="rId7" Type="http://schemas.openxmlformats.org/officeDocument/2006/relationships/notesSlide" Target="../notesSlides/notesSlide3.xm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tags" Target="../tags/tag1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tags" Target="../tags/tag12.xml"/><Relationship Id="rId9" Type="http://schemas.openxmlformats.org/officeDocument/2006/relationships/image" Target="../media/image12.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6.png"/><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8" Type="http://schemas.openxmlformats.org/officeDocument/2006/relationships/image" Target="../media/image53.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7.png"/><Relationship Id="rId4" Type="http://schemas.openxmlformats.org/officeDocument/2006/relationships/image" Target="../media/image37.svg"/></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3.png"/><Relationship Id="rId4" Type="http://schemas.openxmlformats.org/officeDocument/2006/relationships/image" Target="../media/image37.svg"/></Relationships>
</file>

<file path=ppt/slides/_rels/slide4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5.jpeg"/><Relationship Id="rId5" Type="http://schemas.openxmlformats.org/officeDocument/2006/relationships/image" Target="../media/image54.png"/><Relationship Id="rId4" Type="http://schemas.openxmlformats.org/officeDocument/2006/relationships/image" Target="../media/image37.svg"/></Relationships>
</file>

<file path=ppt/slides/_rels/slide4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14.xml"/><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26.png"/><Relationship Id="rId11" Type="http://schemas.openxmlformats.org/officeDocument/2006/relationships/image" Target="../media/image46.png"/><Relationship Id="rId5" Type="http://schemas.openxmlformats.org/officeDocument/2006/relationships/image" Target="../media/image37.svg"/><Relationship Id="rId10" Type="http://schemas.openxmlformats.org/officeDocument/2006/relationships/image" Target="../media/image47.png"/><Relationship Id="rId4" Type="http://schemas.openxmlformats.org/officeDocument/2006/relationships/image" Target="../media/image36.png"/><Relationship Id="rId9" Type="http://schemas.openxmlformats.org/officeDocument/2006/relationships/image" Target="../media/image42.png"/></Relationships>
</file>

<file path=ppt/slides/_rels/slide48.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6.png"/><Relationship Id="rId7"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37.svg"/><Relationship Id="rId9" Type="http://schemas.openxmlformats.org/officeDocument/2006/relationships/image" Target="../media/image46.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3.png"/><Relationship Id="rId18" Type="http://schemas.openxmlformats.org/officeDocument/2006/relationships/image" Target="../media/image6.svg"/><Relationship Id="rId26" Type="http://schemas.openxmlformats.org/officeDocument/2006/relationships/image" Target="../media/image30.jpeg"/><Relationship Id="rId3" Type="http://schemas.openxmlformats.org/officeDocument/2006/relationships/tags" Target="../tags/tag16.xml"/><Relationship Id="rId21" Type="http://schemas.openxmlformats.org/officeDocument/2006/relationships/image" Target="../media/image25.png"/><Relationship Id="rId7" Type="http://schemas.openxmlformats.org/officeDocument/2006/relationships/tags" Target="../tags/tag20.xml"/><Relationship Id="rId12" Type="http://schemas.openxmlformats.org/officeDocument/2006/relationships/image" Target="../media/image12.svg"/><Relationship Id="rId17" Type="http://schemas.openxmlformats.org/officeDocument/2006/relationships/image" Target="../media/image5.png"/><Relationship Id="rId25" Type="http://schemas.openxmlformats.org/officeDocument/2006/relationships/image" Target="../media/image29.png"/><Relationship Id="rId2" Type="http://schemas.openxmlformats.org/officeDocument/2006/relationships/tags" Target="../tags/tag15.xml"/><Relationship Id="rId16" Type="http://schemas.openxmlformats.org/officeDocument/2006/relationships/image" Target="../media/image16.svg"/><Relationship Id="rId20"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24" Type="http://schemas.openxmlformats.org/officeDocument/2006/relationships/image" Target="../media/image28.png"/><Relationship Id="rId5" Type="http://schemas.openxmlformats.org/officeDocument/2006/relationships/tags" Target="../tags/tag18.xml"/><Relationship Id="rId15" Type="http://schemas.openxmlformats.org/officeDocument/2006/relationships/image" Target="../media/image15.png"/><Relationship Id="rId23" Type="http://schemas.openxmlformats.org/officeDocument/2006/relationships/image" Target="../media/image27.jpeg"/><Relationship Id="rId10" Type="http://schemas.openxmlformats.org/officeDocument/2006/relationships/notesSlide" Target="../notesSlides/notesSlide4.xml"/><Relationship Id="rId19" Type="http://schemas.openxmlformats.org/officeDocument/2006/relationships/image" Target="../media/image23.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4.sv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8.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2.png"/><Relationship Id="rId4" Type="http://schemas.openxmlformats.org/officeDocument/2006/relationships/image" Target="../media/image43.png"/></Relationships>
</file>

<file path=ppt/slides/_rels/slide5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7.svg"/><Relationship Id="rId7" Type="http://schemas.openxmlformats.org/officeDocument/2006/relationships/image" Target="../media/image47.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5.png"/><Relationship Id="rId4" Type="http://schemas.openxmlformats.org/officeDocument/2006/relationships/image" Target="../media/image43.png"/><Relationship Id="rId9" Type="http://schemas.openxmlformats.org/officeDocument/2006/relationships/image" Target="../media/image48.png"/></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5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2.xml"/><Relationship Id="rId4" Type="http://schemas.openxmlformats.org/officeDocument/2006/relationships/image" Target="../media/image37.svg"/></Relationships>
</file>

<file path=ppt/slides/_rels/slide5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43.png"/><Relationship Id="rId4" Type="http://schemas.openxmlformats.org/officeDocument/2006/relationships/image" Target="../media/image37.svg"/></Relationships>
</file>

<file path=ppt/slides/_rels/slide5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4.xml"/><Relationship Id="rId4" Type="http://schemas.openxmlformats.org/officeDocument/2006/relationships/image" Target="../media/image37.svg"/></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4.png"/><Relationship Id="rId3" Type="http://schemas.openxmlformats.org/officeDocument/2006/relationships/tags" Target="../tags/tag24.xml"/><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svg"/><Relationship Id="rId4" Type="http://schemas.openxmlformats.org/officeDocument/2006/relationships/tags" Target="../tags/tag25.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49.png"/><Relationship Id="rId4" Type="http://schemas.openxmlformats.org/officeDocument/2006/relationships/image" Target="../media/image37.svg"/></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6.xml"/><Relationship Id="rId4" Type="http://schemas.openxmlformats.org/officeDocument/2006/relationships/image" Target="../media/image37.sv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42.png"/><Relationship Id="rId4" Type="http://schemas.openxmlformats.org/officeDocument/2006/relationships/image" Target="../media/image37.svg"/></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8.xml"/><Relationship Id="rId5" Type="http://schemas.openxmlformats.org/officeDocument/2006/relationships/image" Target="../media/image59.png"/><Relationship Id="rId4" Type="http://schemas.openxmlformats.org/officeDocument/2006/relationships/image" Target="../media/image37.svg"/></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9.xml"/><Relationship Id="rId4" Type="http://schemas.openxmlformats.org/officeDocument/2006/relationships/image" Target="../media/image37.sv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60.png"/><Relationship Id="rId5" Type="http://schemas.openxmlformats.org/officeDocument/2006/relationships/image" Target="../media/image37.svg"/><Relationship Id="rId4" Type="http://schemas.openxmlformats.org/officeDocument/2006/relationships/image" Target="../media/image36.png"/></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2.xml"/><Relationship Id="rId4" Type="http://schemas.openxmlformats.org/officeDocument/2006/relationships/image" Target="../media/image37.sv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61.png"/><Relationship Id="rId5" Type="http://schemas.openxmlformats.org/officeDocument/2006/relationships/image" Target="../media/image37.svg"/><Relationship Id="rId4" Type="http://schemas.openxmlformats.org/officeDocument/2006/relationships/image" Target="../media/image36.png"/></Relationships>
</file>

<file path=ppt/slides/_rels/slide6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5.xml"/><Relationship Id="rId4" Type="http://schemas.openxmlformats.org/officeDocument/2006/relationships/image" Target="../media/image37.svg"/></Relationships>
</file>

<file path=ppt/slides/_rels/slide6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6.xml"/><Relationship Id="rId4" Type="http://schemas.openxmlformats.org/officeDocument/2006/relationships/image" Target="../media/image37.sv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62.jpeg"/><Relationship Id="rId5" Type="http://schemas.openxmlformats.org/officeDocument/2006/relationships/image" Target="../media/image37.svg"/><Relationship Id="rId4" Type="http://schemas.openxmlformats.org/officeDocument/2006/relationships/image" Target="../media/image36.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25.png"/><Relationship Id="rId5" Type="http://schemas.openxmlformats.org/officeDocument/2006/relationships/image" Target="../media/image37.svg"/><Relationship Id="rId4" Type="http://schemas.openxmlformats.org/officeDocument/2006/relationships/image" Target="../media/image36.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26.png"/><Relationship Id="rId5" Type="http://schemas.openxmlformats.org/officeDocument/2006/relationships/image" Target="../media/image37.svg"/><Relationship Id="rId4" Type="http://schemas.openxmlformats.org/officeDocument/2006/relationships/image" Target="../media/image36.png"/></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3.xml"/><Relationship Id="rId6" Type="http://schemas.openxmlformats.org/officeDocument/2006/relationships/image" Target="../media/image63.png"/><Relationship Id="rId5" Type="http://schemas.openxmlformats.org/officeDocument/2006/relationships/image" Target="../media/image26.png"/><Relationship Id="rId4" Type="http://schemas.openxmlformats.org/officeDocument/2006/relationships/image" Target="../media/image37.svg"/></Relationships>
</file>

<file path=ppt/slides/_rels/slide75.xml.rels><?xml version="1.0" encoding="UTF-8" standalone="yes"?>
<Relationships xmlns="http://schemas.openxmlformats.org/package/2006/relationships"><Relationship Id="rId8" Type="http://schemas.openxmlformats.org/officeDocument/2006/relationships/image" Target="../media/image64.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4.xml"/><Relationship Id="rId6" Type="http://schemas.openxmlformats.org/officeDocument/2006/relationships/image" Target="../media/image64.jpg"/><Relationship Id="rId5" Type="http://schemas.openxmlformats.org/officeDocument/2006/relationships/image" Target="../media/image62.jpeg"/><Relationship Id="rId4" Type="http://schemas.openxmlformats.org/officeDocument/2006/relationships/image" Target="../media/image37.svg"/></Relationships>
</file>

<file path=ppt/slides/_rels/slide7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5.xml"/><Relationship Id="rId5" Type="http://schemas.openxmlformats.org/officeDocument/2006/relationships/image" Target="../media/image65.jpeg"/><Relationship Id="rId4" Type="http://schemas.openxmlformats.org/officeDocument/2006/relationships/image" Target="../media/image37.svg"/></Relationships>
</file>

<file path=ppt/slides/_rels/slide7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7.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8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8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67.png"/></Relationships>
</file>

<file path=ppt/slides/_rels/slide8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8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8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8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9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9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9" y="8983070"/>
            <a:ext cx="6035039" cy="646331"/>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a:t>
            </a:r>
          </a:p>
          <a:p>
            <a:pPr algn="ctr" defTabSz="685869"/>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1" y="657601"/>
            <a:ext cx="9999581" cy="139994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9"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2"/>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777508"/>
                <a:ext cx="2052843" cy="963120"/>
              </a:xfrm>
              <a:prstGeom prst="rect">
                <a:avLst/>
              </a:prstGeom>
              <a:noFill/>
            </p:spPr>
            <p:txBody>
              <a:bodyPr wrap="square" rtlCol="0">
                <a:spAutoFit/>
              </a:bodyPr>
              <a:lstStyle/>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defTabSz="914445"/>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defTabSz="914445"/>
              <a:r>
                <a:rPr lang="fr-FR"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5" y="3194755"/>
            <a:ext cx="13445780" cy="4048840"/>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defTabSz="914445"/>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defTabSz="914445"/>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09" y="4522960"/>
                  <a:ext cx="2068550" cy="554022"/>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4</a:t>
                  </a:r>
                  <a:endParaRPr lang="ar-MA"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3" y="5179737"/>
                <a:ext cx="1811006" cy="1631343"/>
              </a:xfrm>
              <a:prstGeom prst="rect">
                <a:avLst/>
              </a:prstGeom>
              <a:noFill/>
            </p:spPr>
            <p:txBody>
              <a:bodyPr wrap="square" rtlCol="0">
                <a:spAutoFit/>
              </a:bodyPr>
              <a:lstStyle/>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1</a:t>
                </a:r>
                <a:endParaRPr lang="a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5">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32278" y="7176642"/>
            <a:ext cx="2647086" cy="2995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nez – poulet -fermier</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3521423" y="4220126"/>
            <a:ext cx="8814065"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2AEA4-3855-C56F-B8CD-A292ABBB2490}"/>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1E42173-F371-DCFA-0F0F-71C5849A0F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58224CF-EAD9-5B09-2FD3-9F5CB82FFD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E8C1B54-2E8A-F585-DC66-30A4BCDCA28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AD84FD-9408-5932-F099-C10F25DA6F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50EB763-C285-583D-A71D-D05E82A8E2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A11334E-B58E-C01A-6012-F7D6453F1E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CD4A7FF-E99A-F4B1-B38C-EC3B10CA12C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73331D7-F8E7-A384-2611-2384F19F95C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1229FA5-DCFB-8880-09B4-621D9BCB73A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3737338-E375-98A9-1BAF-A5780844BC2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07CBF29-0650-5E81-919C-6D5218FCA8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AAB5489-D649-7A99-93CC-830ECA88EB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D42E75AC-19A6-CD37-37C1-30787D8B8C3F}"/>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E3206DE1-9C2E-A17E-6CE7-449778287D4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32655866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49839-898C-6198-BA2E-D40E37245AB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F1D46EA-B9C2-1347-EEC5-B5AB1726A9FE}"/>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3416961-D3D9-6B4F-C7F5-4BFFE7503B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6C44B7C-AA4F-48A4-A299-95BBFC8737E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AADE543-8BAB-B869-E3A3-9EE6BCDF5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AFBA4F6-D244-3EFB-F147-62B98B83AC6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49E618-D7A5-2599-A8F3-17AE04912C3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64ADA3B-DC12-3499-722E-A8A42612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4A41E8-1552-D731-FD9F-A95BFB8E334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5DF2CB6-5B22-67F6-51C7-2EA175DEDB2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D54A05B-5A1B-BF08-9243-1A4BD84FCD8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1D11A4C-8C3E-B518-9E48-DDC1DF79C8B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0078A21-A9EF-8322-A0BF-AAA7FFFD14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F8F1E98F-1211-7349-9814-B181A0EDA36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AD616ADF-602A-FB6B-AE0C-8A82E11EE509}"/>
              </a:ext>
            </a:extLst>
          </p:cNvPr>
          <p:cNvSpPr txBox="1"/>
          <p:nvPr/>
        </p:nvSpPr>
        <p:spPr>
          <a:xfrm>
            <a:off x="4429118" y="4104306"/>
            <a:ext cx="3698152" cy="1015663"/>
          </a:xfrm>
          <a:prstGeom prst="rect">
            <a:avLst/>
          </a:prstGeom>
          <a:noFill/>
        </p:spPr>
        <p:txBody>
          <a:bodyPr wrap="square">
            <a:spAutoFit/>
          </a:bodyPr>
          <a:lstStyle/>
          <a:p>
            <a:pPr algn="ctr" defTabSz="457246"/>
            <a:r>
              <a:rPr lang="fr-MA" sz="6000" b="1" dirty="0">
                <a:solidFill>
                  <a:schemeClr val="bg1"/>
                </a:solidFill>
                <a:latin typeface="Dosis" pitchFamily="2" charset="0"/>
              </a:rPr>
              <a:t>Canette </a:t>
            </a:r>
            <a:endParaRPr lang="fr-MA" sz="6000" dirty="0">
              <a:solidFill>
                <a:schemeClr val="bg1"/>
              </a:solidFill>
              <a:latin typeface="Dosis" pitchFamily="2" charset="0"/>
            </a:endParaRPr>
          </a:p>
        </p:txBody>
      </p:sp>
      <p:sp>
        <p:nvSpPr>
          <p:cNvPr id="4" name="ZoneTexte 3">
            <a:extLst>
              <a:ext uri="{FF2B5EF4-FFF2-40B4-BE49-F238E27FC236}">
                <a16:creationId xmlns:a16="http://schemas.microsoft.com/office/drawing/2014/main" id="{E8050348-4CA1-3950-D276-A31E36E1D2C2}"/>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261778692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1008E-5EB3-7F16-CF9B-E86B200876E0}"/>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F148837-EAE9-222A-24CC-BC8ABBFE1D48}"/>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5B0FFC1-6DB5-1B90-F00E-B43714082C4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7990B65-1F04-FBD0-EF99-62F39390C53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4576AE7-8F87-BD0A-8F67-013D4326F41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53C7192-EB32-6E7E-AFC1-8F33A1B5131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6D9F3-0B0B-31E7-A81F-32588C1B79C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C69296-7C4E-1729-331A-0180E699483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7398868-0F3A-AA0C-564E-930D2C17BA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7FDF0F8-86B2-1ADB-7FCA-A3AD766907F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AB3380-1200-43C2-36A7-BC882AC7E4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A27F88F-9828-9243-11DD-FF473242BFD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2A6F73D-D9BA-455B-29DF-9A8D7BC20E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4ED9DAEB-2A39-625D-0183-0BBC346FF7C7}"/>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reine . Lisons ensemble: reine</a:t>
            </a:r>
          </a:p>
        </p:txBody>
      </p:sp>
      <p:sp>
        <p:nvSpPr>
          <p:cNvPr id="8" name="ZoneTexte 7">
            <a:extLst>
              <a:ext uri="{FF2B5EF4-FFF2-40B4-BE49-F238E27FC236}">
                <a16:creationId xmlns:a16="http://schemas.microsoft.com/office/drawing/2014/main" id="{DC89D01C-525C-78DC-12DD-032C7FE70013}"/>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kumimoji="0" lang="fr-MA" sz="9600" b="1" i="0" u="none" strike="noStrike" kern="1200" cap="none" spc="0" normalizeH="0" baseline="0" noProof="0" dirty="0">
                <a:ln>
                  <a:noFill/>
                </a:ln>
                <a:solidFill>
                  <a:srgbClr val="106585"/>
                </a:solidFill>
                <a:effectLst/>
                <a:uLnTx/>
                <a:uFillTx/>
                <a:latin typeface="Dosis" pitchFamily="2" charset="0"/>
                <a:ea typeface="+mn-ea"/>
                <a:cs typeface="+mn-cs"/>
              </a:rPr>
              <a:t>reine</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266130999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F4500-E431-5955-3BEC-B122D4A1354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48DCFFD-B592-EFC7-36E0-AE7CF2A8CBFA}"/>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4B3E770-3497-C30D-978E-F8375E04449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D3C548F-CE5C-F7B8-377C-9AC9E00929D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68F8933-85D2-8F4D-F8D4-B4B98326E1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E989403-0D17-9C9F-97FD-AD80C868AEA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ADB850-7410-5D88-574A-93C7472F5BB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CB462C-873A-F5F7-36C4-F27639343F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2C4EA05-216F-72A3-3602-019106BE0E4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7003428-C84D-0B87-2B2A-DEF2DD4BAE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54523F0-C337-4120-8941-74E476C3E3C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AC872C-634D-FF31-4683-925D0043875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E5D5E6E-524E-2110-B225-C187E6ECF1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FDCE1BD8-FF07-43EF-DCA6-4F2E2C8806CC}"/>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D05ADB86-6B88-E23E-6DB3-B87041BF78C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357479126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E4986-0310-8DD3-F946-5E9B6331965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EB23D28E-C69E-6B41-03D1-AE2560ACF9BF}"/>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840CCF4-5281-22AD-C6D0-887A3AB1F05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0D36C32-D1CD-3D6E-1FBF-C0D6265254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FF2B871-36B8-7067-5405-F7608F181A6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20BBFFF-488C-DCEB-C116-58546363944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96B7916-B2F8-E9F0-1E30-375C589533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6DF150-6E6E-0159-04B8-38631FAA8A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287B5A6-5B5A-0090-E0BC-346C8CA5B6D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25BCC4B-4EBF-D898-D76B-8178DC706F6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EC8ACB2-E6D5-73D8-349D-B7085E678A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3FDDB64-C067-E163-E245-D32D43B8E9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00FC174-FABC-9E72-2735-1B87FA4CA89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16CD7807-8E34-CC25-0A31-4AF9B427D6C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041C28B2-4D5F-DB59-B3E8-0CB43087E00C}"/>
              </a:ext>
            </a:extLst>
          </p:cNvPr>
          <p:cNvSpPr txBox="1"/>
          <p:nvPr/>
        </p:nvSpPr>
        <p:spPr>
          <a:xfrm>
            <a:off x="4429118" y="4104306"/>
            <a:ext cx="3698152" cy="1015663"/>
          </a:xfrm>
          <a:prstGeom prst="rect">
            <a:avLst/>
          </a:prstGeom>
          <a:noFill/>
        </p:spPr>
        <p:txBody>
          <a:bodyPr wrap="square">
            <a:spAutoFit/>
          </a:bodyPr>
          <a:lstStyle/>
          <a:p>
            <a:pPr algn="ctr" defTabSz="457246"/>
            <a:r>
              <a:rPr lang="fr-MA" sz="6000" b="1" dirty="0">
                <a:solidFill>
                  <a:schemeClr val="bg1"/>
                </a:solidFill>
                <a:latin typeface="Dosis" pitchFamily="2" charset="0"/>
              </a:rPr>
              <a:t>reine</a:t>
            </a:r>
            <a:endParaRPr lang="fr-MA" sz="6000" dirty="0">
              <a:solidFill>
                <a:schemeClr val="bg1"/>
              </a:solidFill>
              <a:latin typeface="Dosis" pitchFamily="2" charset="0"/>
            </a:endParaRPr>
          </a:p>
        </p:txBody>
      </p:sp>
      <p:sp>
        <p:nvSpPr>
          <p:cNvPr id="4" name="ZoneTexte 3">
            <a:extLst>
              <a:ext uri="{FF2B5EF4-FFF2-40B4-BE49-F238E27FC236}">
                <a16:creationId xmlns:a16="http://schemas.microsoft.com/office/drawing/2014/main" id="{F2FD58E4-AD71-CA0A-78EB-BEF4BAD3D097}"/>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422340162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39.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0CBA892D-5B60-3853-3658-E98DE69BE048}"/>
              </a:ext>
            </a:extLst>
          </p:cNvPr>
          <p:cNvPicPr>
            <a:picLocks noChangeAspect="1"/>
          </p:cNvPicPr>
          <p:nvPr/>
        </p:nvPicPr>
        <p:blipFill>
          <a:blip r:embed="rId4"/>
          <a:stretch>
            <a:fillRect/>
          </a:stretch>
        </p:blipFill>
        <p:spPr>
          <a:xfrm>
            <a:off x="3810000" y="1778850"/>
            <a:ext cx="6324600" cy="8007444"/>
          </a:xfrm>
          <a:prstGeom prst="rect">
            <a:avLst/>
          </a:prstGeom>
        </p:spPr>
      </p:pic>
      <p:sp>
        <p:nvSpPr>
          <p:cNvPr id="15" name="Rectangle 14">
            <a:extLst>
              <a:ext uri="{FF2B5EF4-FFF2-40B4-BE49-F238E27FC236}">
                <a16:creationId xmlns:a16="http://schemas.microsoft.com/office/drawing/2014/main" id="{720B9BE9-48C4-A46C-4755-3C8FDE2B29D5}"/>
              </a:ext>
            </a:extLst>
          </p:cNvPr>
          <p:cNvSpPr/>
          <p:nvPr/>
        </p:nvSpPr>
        <p:spPr>
          <a:xfrm>
            <a:off x="3276600" y="2933700"/>
            <a:ext cx="7805397" cy="2895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597BE09E-F317-1B7D-30D8-AD2CEDDABFF8}"/>
              </a:ext>
            </a:extLst>
          </p:cNvPr>
          <p:cNvPicPr>
            <a:picLocks noChangeAspect="1"/>
          </p:cNvPicPr>
          <p:nvPr/>
        </p:nvPicPr>
        <p:blipFill>
          <a:blip r:embed="rId4"/>
          <a:stretch>
            <a:fillRect/>
          </a:stretch>
        </p:blipFill>
        <p:spPr>
          <a:xfrm>
            <a:off x="1752600" y="2607902"/>
            <a:ext cx="9982199" cy="5190052"/>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39.</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32402AD2-5CA0-C9D3-222C-C92DF3FD4675}"/>
              </a:ext>
            </a:extLst>
          </p:cNvPr>
          <p:cNvPicPr>
            <a:picLocks noChangeAspect="1"/>
          </p:cNvPicPr>
          <p:nvPr/>
        </p:nvPicPr>
        <p:blipFill>
          <a:blip r:embed="rId4"/>
          <a:stretch>
            <a:fillRect/>
          </a:stretch>
        </p:blipFill>
        <p:spPr>
          <a:xfrm>
            <a:off x="3810000" y="1778850"/>
            <a:ext cx="6324600" cy="8007444"/>
          </a:xfrm>
          <a:prstGeom prst="rect">
            <a:avLst/>
          </a:prstGeom>
        </p:spPr>
      </p:pic>
      <p:sp>
        <p:nvSpPr>
          <p:cNvPr id="14" name="Rectangle 13">
            <a:extLst>
              <a:ext uri="{FF2B5EF4-FFF2-40B4-BE49-F238E27FC236}">
                <a16:creationId xmlns:a16="http://schemas.microsoft.com/office/drawing/2014/main" id="{210D2C94-14F9-D0F3-5B07-5F83D2272074}"/>
              </a:ext>
            </a:extLst>
          </p:cNvPr>
          <p:cNvSpPr/>
          <p:nvPr/>
        </p:nvSpPr>
        <p:spPr>
          <a:xfrm>
            <a:off x="2955300" y="5829299"/>
            <a:ext cx="7805397" cy="73972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B7DCAAD7-B5CD-F459-7BB2-132727669615}"/>
              </a:ext>
            </a:extLst>
          </p:cNvPr>
          <p:cNvPicPr>
            <a:picLocks noChangeAspect="1"/>
          </p:cNvPicPr>
          <p:nvPr/>
        </p:nvPicPr>
        <p:blipFill>
          <a:blip r:embed="rId6"/>
          <a:stretch>
            <a:fillRect/>
          </a:stretch>
        </p:blipFill>
        <p:spPr>
          <a:xfrm>
            <a:off x="1414618" y="4000500"/>
            <a:ext cx="10886762" cy="1531654"/>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39.</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F40EA78F-3F4D-AC28-113C-A9DFB50A5AE7}"/>
              </a:ext>
            </a:extLst>
          </p:cNvPr>
          <p:cNvPicPr>
            <a:picLocks noChangeAspect="1"/>
          </p:cNvPicPr>
          <p:nvPr/>
        </p:nvPicPr>
        <p:blipFill>
          <a:blip r:embed="rId4"/>
          <a:stretch>
            <a:fillRect/>
          </a:stretch>
        </p:blipFill>
        <p:spPr>
          <a:xfrm>
            <a:off x="3810000" y="1778850"/>
            <a:ext cx="6324600" cy="8007444"/>
          </a:xfrm>
          <a:prstGeom prst="rect">
            <a:avLst/>
          </a:prstGeom>
        </p:spPr>
      </p:pic>
      <p:sp>
        <p:nvSpPr>
          <p:cNvPr id="14" name="Rectangle 13">
            <a:extLst>
              <a:ext uri="{FF2B5EF4-FFF2-40B4-BE49-F238E27FC236}">
                <a16:creationId xmlns:a16="http://schemas.microsoft.com/office/drawing/2014/main" id="{43929B38-FE47-DA81-6478-2FD34084C0B7}"/>
              </a:ext>
            </a:extLst>
          </p:cNvPr>
          <p:cNvSpPr/>
          <p:nvPr/>
        </p:nvSpPr>
        <p:spPr>
          <a:xfrm>
            <a:off x="3069601" y="6515099"/>
            <a:ext cx="7805397" cy="196720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575724" y="932615"/>
            <a:ext cx="11259075" cy="523220"/>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mettez en ordre les mots pour former des phrases.</a:t>
            </a:r>
            <a:endParaRPr lang="fr-FR" sz="2800"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19E3A8A3-1D9B-C445-529D-A8B0606C2EE8}"/>
              </a:ext>
            </a:extLst>
          </p:cNvPr>
          <p:cNvPicPr>
            <a:picLocks noChangeAspect="1"/>
          </p:cNvPicPr>
          <p:nvPr/>
        </p:nvPicPr>
        <p:blipFill>
          <a:blip r:embed="rId4"/>
          <a:stretch>
            <a:fillRect/>
          </a:stretch>
        </p:blipFill>
        <p:spPr>
          <a:xfrm>
            <a:off x="2133600" y="3118076"/>
            <a:ext cx="9866646" cy="3549423"/>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39</a:t>
            </a:r>
          </a:p>
        </p:txBody>
      </p:sp>
      <p:pic>
        <p:nvPicPr>
          <p:cNvPr id="15" name="Image 14">
            <a:extLst>
              <a:ext uri="{FF2B5EF4-FFF2-40B4-BE49-F238E27FC236}">
                <a16:creationId xmlns:a16="http://schemas.microsoft.com/office/drawing/2014/main" id="{B760EE3F-C6A4-D76D-FC10-A2A8292E6C9A}"/>
              </a:ext>
            </a:extLst>
          </p:cNvPr>
          <p:cNvPicPr>
            <a:picLocks noChangeAspect="1"/>
          </p:cNvPicPr>
          <p:nvPr/>
        </p:nvPicPr>
        <p:blipFill>
          <a:blip r:embed="rId5"/>
          <a:stretch>
            <a:fillRect/>
          </a:stretch>
        </p:blipFill>
        <p:spPr>
          <a:xfrm>
            <a:off x="3810000" y="1778850"/>
            <a:ext cx="6324600" cy="8007444"/>
          </a:xfrm>
          <a:prstGeom prst="rect">
            <a:avLst/>
          </a:prstGeom>
        </p:spPr>
      </p:pic>
      <p:sp>
        <p:nvSpPr>
          <p:cNvPr id="16" name="Rectangle 15">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7939E127-688D-E773-D0D3-3FEDEE696029}"/>
              </a:ext>
            </a:extLst>
          </p:cNvPr>
          <p:cNvPicPr>
            <a:picLocks noChangeAspect="1"/>
          </p:cNvPicPr>
          <p:nvPr/>
        </p:nvPicPr>
        <p:blipFill>
          <a:blip r:embed="rId5"/>
          <a:stretch>
            <a:fillRect/>
          </a:stretch>
        </p:blipFill>
        <p:spPr>
          <a:xfrm>
            <a:off x="581487" y="3398472"/>
            <a:ext cx="12181786" cy="2590800"/>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3</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9</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Notez les devoirs</a:t>
            </a:r>
          </a:p>
        </p:txBody>
      </p:sp>
      <p:sp>
        <p:nvSpPr>
          <p:cNvPr id="18" name="TextBox 6">
            <a:extLst>
              <a:ext uri="{FF2B5EF4-FFF2-40B4-BE49-F238E27FC236}">
                <a16:creationId xmlns:a16="http://schemas.microsoft.com/office/drawing/2014/main" id="{372BA06A-C021-C5FB-DDF9-D149F6E1463A}"/>
              </a:ext>
            </a:extLst>
          </p:cNvPr>
          <p:cNvSpPr txBox="1"/>
          <p:nvPr/>
        </p:nvSpPr>
        <p:spPr>
          <a:xfrm>
            <a:off x="276577" y="2053622"/>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Je suis </a:t>
            </a:r>
            <a:r>
              <a:rPr lang="en-US" sz="3600" dirty="0" err="1">
                <a:solidFill>
                  <a:srgbClr val="215968"/>
                </a:solidFill>
                <a:latin typeface="Carelia"/>
              </a:rPr>
              <a:t>autonome</a:t>
            </a:r>
            <a:r>
              <a:rPr lang="en-US" sz="3600" dirty="0">
                <a:solidFill>
                  <a:srgbClr val="215968"/>
                </a:solidFill>
                <a:latin typeface="Carelia"/>
              </a:rPr>
              <a:t>:</a:t>
            </a: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961A2691-E950-1951-4AE8-6FDA9E1F1A72}"/>
              </a:ext>
            </a:extLst>
          </p:cNvPr>
          <p:cNvSpPr/>
          <p:nvPr/>
        </p:nvSpPr>
        <p:spPr>
          <a:xfrm>
            <a:off x="1058414" y="3475620"/>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p39;</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1- 2-  page 39;</a:t>
            </a:r>
          </a:p>
          <a:p>
            <a:pPr marL="457200" indent="-457200">
              <a:buFontTx/>
              <a:buChar char="-"/>
            </a:pPr>
            <a:r>
              <a:rPr lang="fr-FR" sz="2800" b="1" dirty="0">
                <a:solidFill>
                  <a:srgbClr val="0070C0"/>
                </a:solidFill>
                <a:latin typeface="Aptos" panose="020B0004020202020204" pitchFamily="34" charset="0"/>
              </a:rPr>
              <a:t>Je mets en ordre les phrases :3 page 39; </a:t>
            </a:r>
          </a:p>
          <a:p>
            <a:pPr marL="457200" indent="-457200">
              <a:buFontTx/>
              <a:buChar char="-"/>
            </a:pPr>
            <a:r>
              <a:rPr lang="fr-FR" sz="2800" b="1" dirty="0">
                <a:solidFill>
                  <a:srgbClr val="0070C0"/>
                </a:solidFill>
                <a:latin typeface="Aptos" panose="020B0004020202020204" pitchFamily="34" charset="0"/>
              </a:rPr>
              <a:t>Je recopie: 4 p 39.</a:t>
            </a:r>
          </a:p>
        </p:txBody>
      </p:sp>
      <p:pic>
        <p:nvPicPr>
          <p:cNvPr id="14" name="Image 13">
            <a:extLst>
              <a:ext uri="{FF2B5EF4-FFF2-40B4-BE49-F238E27FC236}">
                <a16:creationId xmlns:a16="http://schemas.microsoft.com/office/drawing/2014/main" id="{B6E93C06-2850-4903-74F3-970BB970E866}"/>
              </a:ext>
            </a:extLst>
          </p:cNvPr>
          <p:cNvPicPr>
            <a:picLocks noChangeAspect="1"/>
          </p:cNvPicPr>
          <p:nvPr/>
        </p:nvPicPr>
        <p:blipFill>
          <a:blip r:embed="rId5"/>
          <a:stretch>
            <a:fillRect/>
          </a:stretch>
        </p:blipFill>
        <p:spPr>
          <a:xfrm>
            <a:off x="5398570" y="1844106"/>
            <a:ext cx="6324600" cy="8007444"/>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nez</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lisons </a:t>
            </a:r>
            <a:r>
              <a:rPr lang="fr-FR" sz="2800" b="1" dirty="0">
                <a:solidFill>
                  <a:prstClr val="white">
                    <a:lumMod val="65000"/>
                  </a:prstClr>
                </a:solidFill>
                <a:latin typeface="Dosis" pitchFamily="2" charset="0"/>
              </a:rPr>
              <a:t>ensemble  « nez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nez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nez</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nez</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099245" y="65147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poulet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«poulet ».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8055" y="65147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143000" y="4000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poulet</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poulet</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fermier</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fermier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«fermier».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fermier</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Fête-maison-neige- poussette-règle- forêt </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83617" y="66762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6142308"/>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2" name="Image 11">
            <a:extLst>
              <a:ext uri="{FF2B5EF4-FFF2-40B4-BE49-F238E27FC236}">
                <a16:creationId xmlns:a16="http://schemas.microsoft.com/office/drawing/2014/main" id="{3A4168ED-1CE3-92D2-62AB-EABAC787007E}"/>
              </a:ext>
            </a:extLst>
          </p:cNvPr>
          <p:cNvPicPr>
            <a:picLocks noChangeAspect="1"/>
          </p:cNvPicPr>
          <p:nvPr/>
        </p:nvPicPr>
        <p:blipFill>
          <a:blip r:embed="rId6"/>
          <a:stretch>
            <a:fillRect/>
          </a:stretch>
        </p:blipFill>
        <p:spPr>
          <a:xfrm>
            <a:off x="5029200" y="2211214"/>
            <a:ext cx="2568811" cy="1940053"/>
          </a:xfrm>
          <a:prstGeom prst="rect">
            <a:avLst/>
          </a:prstGeom>
        </p:spPr>
      </p:pic>
      <p:pic>
        <p:nvPicPr>
          <p:cNvPr id="19" name="Image 18">
            <a:extLst>
              <a:ext uri="{FF2B5EF4-FFF2-40B4-BE49-F238E27FC236}">
                <a16:creationId xmlns:a16="http://schemas.microsoft.com/office/drawing/2014/main" id="{540E45F4-2BD8-3798-6DFC-F9FCCD03FCAC}"/>
              </a:ext>
            </a:extLst>
          </p:cNvPr>
          <p:cNvPicPr>
            <a:picLocks noChangeAspect="1"/>
          </p:cNvPicPr>
          <p:nvPr/>
        </p:nvPicPr>
        <p:blipFill>
          <a:blip r:embed="rId7"/>
          <a:stretch>
            <a:fillRect/>
          </a:stretch>
        </p:blipFill>
        <p:spPr>
          <a:xfrm>
            <a:off x="4984609" y="3977323"/>
            <a:ext cx="2568812" cy="2103302"/>
          </a:xfrm>
          <a:prstGeom prst="rect">
            <a:avLst/>
          </a:prstGeom>
        </p:spPr>
      </p:pic>
      <p:pic>
        <p:nvPicPr>
          <p:cNvPr id="22" name="Image 21">
            <a:extLst>
              <a:ext uri="{FF2B5EF4-FFF2-40B4-BE49-F238E27FC236}">
                <a16:creationId xmlns:a16="http://schemas.microsoft.com/office/drawing/2014/main" id="{FA40068F-8B47-E793-E42F-6134D20936B8}"/>
              </a:ext>
            </a:extLst>
          </p:cNvPr>
          <p:cNvPicPr>
            <a:picLocks noChangeAspect="1"/>
          </p:cNvPicPr>
          <p:nvPr/>
        </p:nvPicPr>
        <p:blipFill>
          <a:blip r:embed="rId8"/>
          <a:stretch>
            <a:fillRect/>
          </a:stretch>
        </p:blipFill>
        <p:spPr>
          <a:xfrm>
            <a:off x="7841450" y="1950443"/>
            <a:ext cx="1661304" cy="2141406"/>
          </a:xfrm>
          <a:prstGeom prst="rect">
            <a:avLst/>
          </a:prstGeom>
        </p:spPr>
      </p:pic>
      <p:pic>
        <p:nvPicPr>
          <p:cNvPr id="24" name="Image 23">
            <a:extLst>
              <a:ext uri="{FF2B5EF4-FFF2-40B4-BE49-F238E27FC236}">
                <a16:creationId xmlns:a16="http://schemas.microsoft.com/office/drawing/2014/main" id="{99791781-4333-7C89-7711-8DEEB93410A8}"/>
              </a:ext>
            </a:extLst>
          </p:cNvPr>
          <p:cNvPicPr>
            <a:picLocks noChangeAspect="1"/>
          </p:cNvPicPr>
          <p:nvPr/>
        </p:nvPicPr>
        <p:blipFill>
          <a:blip r:embed="rId9"/>
          <a:stretch>
            <a:fillRect/>
          </a:stretch>
        </p:blipFill>
        <p:spPr>
          <a:xfrm>
            <a:off x="9477471" y="2011040"/>
            <a:ext cx="2714529" cy="2156647"/>
          </a:xfrm>
          <a:prstGeom prst="rect">
            <a:avLst/>
          </a:prstGeom>
        </p:spPr>
      </p:pic>
      <p:pic>
        <p:nvPicPr>
          <p:cNvPr id="31" name="Image 30">
            <a:extLst>
              <a:ext uri="{FF2B5EF4-FFF2-40B4-BE49-F238E27FC236}">
                <a16:creationId xmlns:a16="http://schemas.microsoft.com/office/drawing/2014/main" id="{EA421B03-15A2-F350-AF76-3F9F836B712F}"/>
              </a:ext>
            </a:extLst>
          </p:cNvPr>
          <p:cNvPicPr>
            <a:picLocks noChangeAspect="1"/>
          </p:cNvPicPr>
          <p:nvPr/>
        </p:nvPicPr>
        <p:blipFill>
          <a:blip r:embed="rId10"/>
          <a:stretch>
            <a:fillRect/>
          </a:stretch>
        </p:blipFill>
        <p:spPr>
          <a:xfrm>
            <a:off x="9639765" y="5768929"/>
            <a:ext cx="2911211" cy="1928976"/>
          </a:xfrm>
          <a:prstGeom prst="rect">
            <a:avLst/>
          </a:prstGeom>
        </p:spPr>
      </p:pic>
      <p:pic>
        <p:nvPicPr>
          <p:cNvPr id="34" name="Image 33">
            <a:extLst>
              <a:ext uri="{FF2B5EF4-FFF2-40B4-BE49-F238E27FC236}">
                <a16:creationId xmlns:a16="http://schemas.microsoft.com/office/drawing/2014/main" id="{105970D2-3DDF-9E64-6EC2-37D3F2AEDA69}"/>
              </a:ext>
            </a:extLst>
          </p:cNvPr>
          <p:cNvPicPr>
            <a:picLocks noChangeAspect="1"/>
          </p:cNvPicPr>
          <p:nvPr/>
        </p:nvPicPr>
        <p:blipFill>
          <a:blip r:embed="rId11"/>
          <a:stretch>
            <a:fillRect/>
          </a:stretch>
        </p:blipFill>
        <p:spPr>
          <a:xfrm>
            <a:off x="7458643" y="5608393"/>
            <a:ext cx="1974030" cy="1940053"/>
          </a:xfrm>
          <a:prstGeom prst="rect">
            <a:avLst/>
          </a:prstGeom>
        </p:spPr>
      </p:pic>
      <p:pic>
        <p:nvPicPr>
          <p:cNvPr id="42" name="Image 41">
            <a:extLst>
              <a:ext uri="{FF2B5EF4-FFF2-40B4-BE49-F238E27FC236}">
                <a16:creationId xmlns:a16="http://schemas.microsoft.com/office/drawing/2014/main" id="{FCFC2454-64CE-09D8-CD52-6784D84DBEC6}"/>
              </a:ext>
            </a:extLst>
          </p:cNvPr>
          <p:cNvPicPr>
            <a:picLocks noChangeAspect="1"/>
          </p:cNvPicPr>
          <p:nvPr/>
        </p:nvPicPr>
        <p:blipFill>
          <a:blip r:embed="rId12"/>
          <a:stretch>
            <a:fillRect/>
          </a:stretch>
        </p:blipFill>
        <p:spPr>
          <a:xfrm rot="19410034">
            <a:off x="9049103" y="3732246"/>
            <a:ext cx="3057149" cy="2503413"/>
          </a:xfrm>
          <a:prstGeom prst="rect">
            <a:avLst/>
          </a:prstGeom>
        </p:spPr>
      </p:pic>
      <p:pic>
        <p:nvPicPr>
          <p:cNvPr id="44" name="Image 43">
            <a:extLst>
              <a:ext uri="{FF2B5EF4-FFF2-40B4-BE49-F238E27FC236}">
                <a16:creationId xmlns:a16="http://schemas.microsoft.com/office/drawing/2014/main" id="{7CEEDB76-2908-C363-20FD-45150D9E031E}"/>
              </a:ext>
            </a:extLst>
          </p:cNvPr>
          <p:cNvPicPr>
            <a:picLocks noChangeAspect="1"/>
          </p:cNvPicPr>
          <p:nvPr/>
        </p:nvPicPr>
        <p:blipFill>
          <a:blip r:embed="rId13"/>
          <a:stretch>
            <a:fillRect/>
          </a:stretch>
        </p:blipFill>
        <p:spPr>
          <a:xfrm>
            <a:off x="5279776" y="6157269"/>
            <a:ext cx="2226040" cy="1862507"/>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937172"/>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158860" y="758780"/>
            <a:ext cx="14153527"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fête d’anniversaire , fête.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fête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p:txBody>
      </p:sp>
      <p:pic>
        <p:nvPicPr>
          <p:cNvPr id="4" name="Image 3">
            <a:extLst>
              <a:ext uri="{FF2B5EF4-FFF2-40B4-BE49-F238E27FC236}">
                <a16:creationId xmlns:a16="http://schemas.microsoft.com/office/drawing/2014/main" id="{B9364062-F0A4-7BC6-4E22-B5BE31549E56}"/>
              </a:ext>
            </a:extLst>
          </p:cNvPr>
          <p:cNvPicPr>
            <a:picLocks noChangeAspect="1"/>
          </p:cNvPicPr>
          <p:nvPr/>
        </p:nvPicPr>
        <p:blipFill>
          <a:blip r:embed="rId4"/>
          <a:stretch>
            <a:fillRect/>
          </a:stretch>
        </p:blipFill>
        <p:spPr>
          <a:xfrm>
            <a:off x="3556011" y="2686757"/>
            <a:ext cx="6606809" cy="4989686"/>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fête , la fête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fête ” .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fête </a:t>
            </a:r>
            <a:r>
              <a:rPr lang="fr-FR" sz="2800" b="1" dirty="0">
                <a:solidFill>
                  <a:schemeClr val="bg1">
                    <a:lumMod val="65000"/>
                  </a:schemeClr>
                </a:solidFill>
                <a:latin typeface="Dosis" panose="02010703020202060003" pitchFamily="2"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2983884" y="2837336"/>
            <a:ext cx="6972833"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une fête </a:t>
            </a:r>
            <a:endParaRPr lang="fr-FR" sz="88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EB2B0E9F-4736-5C80-4D9B-B4C41CD55D38}"/>
              </a:ext>
            </a:extLst>
          </p:cNvPr>
          <p:cNvPicPr>
            <a:picLocks noChangeAspect="1"/>
          </p:cNvPicPr>
          <p:nvPr/>
        </p:nvPicPr>
        <p:blipFill>
          <a:blip r:embed="rId4"/>
          <a:stretch>
            <a:fillRect/>
          </a:stretch>
        </p:blipFill>
        <p:spPr>
          <a:xfrm>
            <a:off x="3349908" y="4542950"/>
            <a:ext cx="6606809" cy="4989686"/>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D03A6-6DFC-082A-D8C4-DE578CEDF79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B23D789-2106-CE42-B11F-11231C16EFB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F250F81-9F3D-6A76-AFC5-2A2A57B8D78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43544EC-8135-31D3-7FAE-1D088574BF1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E6AA31-B2E7-68B2-3F39-778F40CCE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D8BBDAC-D7A4-701D-63BD-5291B4B8CC1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7AB52C0-F875-887A-F069-DC19C4E7481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1D8378-F30A-5445-DD21-77CD6EE7BA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7EF3D23-D2CF-21A1-1FC3-E3FCA7392F7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D4E53BC-3986-216B-4D75-E467D9E3F4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D816E8-4872-ED98-0D7E-5E0B916C1A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DD0AC88-2611-2037-2237-A40F258B6F1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1F92F1B-6A1F-D407-AA04-CDA15D25E79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4F50F1D-04FD-C5FE-ED83-6C99FC696CD6}"/>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fête d’anniversaire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“C’est une fête d’anniversaire.”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EDDA41CA-5069-8D94-C4E9-269B7240220C}"/>
              </a:ext>
            </a:extLst>
          </p:cNvPr>
          <p:cNvSpPr txBox="1"/>
          <p:nvPr/>
        </p:nvSpPr>
        <p:spPr>
          <a:xfrm>
            <a:off x="1219200" y="2837336"/>
            <a:ext cx="10363200" cy="1015663"/>
          </a:xfrm>
          <a:prstGeom prst="rect">
            <a:avLst/>
          </a:prstGeom>
          <a:noFill/>
        </p:spPr>
        <p:txBody>
          <a:bodyPr wrap="square" rtlCol="0">
            <a:spAutoFit/>
          </a:bodyPr>
          <a:lstStyle/>
          <a:p>
            <a:pPr algn="ctr" defTabSz="685869">
              <a:defRPr/>
            </a:pPr>
            <a:r>
              <a:rPr lang="fr-FR" sz="6000" b="1" dirty="0">
                <a:solidFill>
                  <a:schemeClr val="accent5">
                    <a:lumMod val="75000"/>
                  </a:schemeClr>
                </a:solidFill>
                <a:latin typeface="Dosis" pitchFamily="2" charset="0"/>
              </a:rPr>
              <a:t>C’est une fête d’anniversaire. </a:t>
            </a:r>
            <a:endParaRPr lang="fr-FR" sz="6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D5528771-606F-52B3-4913-640C8E8B3037}"/>
              </a:ext>
            </a:extLst>
          </p:cNvPr>
          <p:cNvPicPr>
            <a:picLocks noChangeAspect="1"/>
          </p:cNvPicPr>
          <p:nvPr/>
        </p:nvPicPr>
        <p:blipFill>
          <a:blip r:embed="rId4"/>
          <a:stretch>
            <a:fillRect/>
          </a:stretch>
        </p:blipFill>
        <p:spPr>
          <a:xfrm>
            <a:off x="3349908" y="4542950"/>
            <a:ext cx="6606809" cy="4989686"/>
          </a:xfrm>
          <a:prstGeom prst="rect">
            <a:avLst/>
          </a:prstGeom>
        </p:spPr>
      </p:pic>
    </p:spTree>
    <p:extLst>
      <p:ext uri="{BB962C8B-B14F-4D97-AF65-F5344CB8AC3E}">
        <p14:creationId xmlns:p14="http://schemas.microsoft.com/office/powerpoint/2010/main" val="217306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neige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neige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DD18A324-2570-FBA0-021D-47DDD51D338E}"/>
              </a:ext>
            </a:extLst>
          </p:cNvPr>
          <p:cNvPicPr>
            <a:picLocks noChangeAspect="1"/>
          </p:cNvPicPr>
          <p:nvPr/>
        </p:nvPicPr>
        <p:blipFill>
          <a:blip r:embed="rId4"/>
          <a:stretch>
            <a:fillRect/>
          </a:stretch>
        </p:blipFill>
        <p:spPr>
          <a:xfrm>
            <a:off x="2250535" y="3210062"/>
            <a:ext cx="4712704" cy="3943076"/>
          </a:xfrm>
          <a:prstGeom prst="rect">
            <a:avLst/>
          </a:prstGeom>
        </p:spPr>
      </p:pic>
      <p:pic>
        <p:nvPicPr>
          <p:cNvPr id="5" name="Image 4">
            <a:extLst>
              <a:ext uri="{FF2B5EF4-FFF2-40B4-BE49-F238E27FC236}">
                <a16:creationId xmlns:a16="http://schemas.microsoft.com/office/drawing/2014/main" id="{8135B40C-0090-0228-326B-C41DCF170947}"/>
              </a:ext>
            </a:extLst>
          </p:cNvPr>
          <p:cNvPicPr>
            <a:picLocks noChangeAspect="1"/>
          </p:cNvPicPr>
          <p:nvPr/>
        </p:nvPicPr>
        <p:blipFill>
          <a:blip r:embed="rId5"/>
          <a:stretch>
            <a:fillRect/>
          </a:stretch>
        </p:blipFill>
        <p:spPr>
          <a:xfrm>
            <a:off x="6963238" y="3171962"/>
            <a:ext cx="5037007" cy="3943076"/>
          </a:xfrm>
          <a:prstGeom prst="rect">
            <a:avLst/>
          </a:prstGeom>
        </p:spPr>
      </p:pic>
    </p:spTree>
    <p:extLst>
      <p:ext uri="{BB962C8B-B14F-4D97-AF65-F5344CB8AC3E}">
        <p14:creationId xmlns:p14="http://schemas.microsoft.com/office/powerpoint/2010/main" val="820888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3219799" y="210471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l</a:t>
            </a:r>
            <a:r>
              <a:rPr lang="fr-FR" sz="9000" b="1" dirty="0">
                <a:solidFill>
                  <a:srgbClr val="106585"/>
                </a:solidFill>
                <a:latin typeface="Dosis" pitchFamily="2" charset="0"/>
              </a:rPr>
              <a:t>a</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 n</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ei</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ge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neige , neige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neige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neige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90250AE9-2616-F946-E2EF-39CB1E684F30}"/>
              </a:ext>
            </a:extLst>
          </p:cNvPr>
          <p:cNvPicPr>
            <a:picLocks noChangeAspect="1"/>
          </p:cNvPicPr>
          <p:nvPr/>
        </p:nvPicPr>
        <p:blipFill>
          <a:blip r:embed="rId4"/>
          <a:stretch>
            <a:fillRect/>
          </a:stretch>
        </p:blipFill>
        <p:spPr>
          <a:xfrm>
            <a:off x="2145296" y="4179728"/>
            <a:ext cx="4712704" cy="3943076"/>
          </a:xfrm>
          <a:prstGeom prst="rect">
            <a:avLst/>
          </a:prstGeom>
        </p:spPr>
      </p:pic>
      <p:pic>
        <p:nvPicPr>
          <p:cNvPr id="6" name="Image 5">
            <a:extLst>
              <a:ext uri="{FF2B5EF4-FFF2-40B4-BE49-F238E27FC236}">
                <a16:creationId xmlns:a16="http://schemas.microsoft.com/office/drawing/2014/main" id="{F796C00D-14CF-9CD3-DF98-44F01A86EFA0}"/>
              </a:ext>
            </a:extLst>
          </p:cNvPr>
          <p:cNvPicPr>
            <a:picLocks noChangeAspect="1"/>
          </p:cNvPicPr>
          <p:nvPr/>
        </p:nvPicPr>
        <p:blipFill>
          <a:blip r:embed="rId5"/>
          <a:stretch>
            <a:fillRect/>
          </a:stretch>
        </p:blipFill>
        <p:spPr>
          <a:xfrm>
            <a:off x="6857999" y="4141628"/>
            <a:ext cx="5037007" cy="3943076"/>
          </a:xfrm>
          <a:prstGeom prst="rect">
            <a:avLst/>
          </a:prstGeom>
        </p:spPr>
      </p:pic>
    </p:spTree>
    <p:extLst>
      <p:ext uri="{BB962C8B-B14F-4D97-AF65-F5344CB8AC3E}">
        <p14:creationId xmlns:p14="http://schemas.microsoft.com/office/powerpoint/2010/main" val="15117734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93083-CF45-F022-1B94-A4C6B0AE9D0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9BC3FB1-9863-DA90-89A3-F8977CBABFE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CDA6502-8AB7-C116-56CD-89F732254F5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CA46B4-ED33-EBED-406D-3ED2869B87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C680F4C-621F-8A7A-2AE4-129AFC9B93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05BB8B5-1554-67E8-8086-D0BDC73F8F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3E1C79A-81B0-E362-A575-6E75E4AE459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58B7C4-7B54-6CCC-D5DB-DEC8DFC991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9B4FB1-9B61-BDEC-A097-D3710AE669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9144B52-CE15-82F9-141F-805A872736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13D7D51-2FEA-E35D-B930-36C4A99A2D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4EDCAC-FC0A-D41B-FA6C-12F4DA9B8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4DCC017-259B-B49F-8588-19DC3710EB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738133E5-B1C9-47AB-C3D1-03A2A2C9ECA7}"/>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ne maison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maison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55381F84-7E8C-6855-1BCD-1C82E28E68DE}"/>
              </a:ext>
            </a:extLst>
          </p:cNvPr>
          <p:cNvPicPr>
            <a:picLocks noChangeAspect="1"/>
          </p:cNvPicPr>
          <p:nvPr/>
        </p:nvPicPr>
        <p:blipFill>
          <a:blip r:embed="rId4"/>
          <a:stretch>
            <a:fillRect/>
          </a:stretch>
        </p:blipFill>
        <p:spPr>
          <a:xfrm>
            <a:off x="4207853" y="3619500"/>
            <a:ext cx="4588484" cy="3756977"/>
          </a:xfrm>
          <a:prstGeom prst="rect">
            <a:avLst/>
          </a:prstGeom>
        </p:spPr>
      </p:pic>
    </p:spTree>
    <p:extLst>
      <p:ext uri="{BB962C8B-B14F-4D97-AF65-F5344CB8AC3E}">
        <p14:creationId xmlns:p14="http://schemas.microsoft.com/office/powerpoint/2010/main" val="22750793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3306C-C8FC-7669-5421-92AE88E509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DB90233-E33A-0352-B29A-EEAD5732F2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0DE157D-3C3C-305A-7DAE-D1747329799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8442BC-8621-5D81-1FAC-EB7A6C0F18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FCDB21-7DB4-1F39-2323-9E52BF27183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A88D3DD-E6DB-C4C1-ACFC-CE7BF926EFE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49EADE-B52F-BF41-F4FF-0993F8F74A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AD53F-4613-83D2-6A2C-032AE54EF3A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E4B8F2-7369-D236-4A90-E31FA42AE0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4D59D66-B1EA-F7FB-65A3-7B20235236E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25EC4E-B63B-AE78-1A98-D1FF2D0F01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895548-F157-797F-876A-C4B67976EA3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CF6B5D-2EE7-44F7-412D-064AF58A81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52844FE-C1F8-5AAC-7FBE-E9BF1232B577}"/>
              </a:ext>
            </a:extLst>
          </p:cNvPr>
          <p:cNvSpPr txBox="1"/>
          <p:nvPr/>
        </p:nvSpPr>
        <p:spPr>
          <a:xfrm>
            <a:off x="6592844" y="4647836"/>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ne m</a:t>
            </a:r>
            <a:r>
              <a:rPr lang="fr-FR" sz="9000" b="1" dirty="0" err="1">
                <a:solidFill>
                  <a:srgbClr val="FF0000"/>
                </a:solidFill>
                <a:latin typeface="Dosis" pitchFamily="2" charset="0"/>
              </a:rPr>
              <a:t>ai</a:t>
            </a:r>
            <a:r>
              <a:rPr lang="fr-FR" sz="9000" b="1" dirty="0" err="1">
                <a:solidFill>
                  <a:srgbClr val="106585"/>
                </a:solidFill>
                <a:latin typeface="Dosis" pitchFamily="2" charset="0"/>
              </a:rPr>
              <a:t>son</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AA647FB7-3024-1E75-9830-C8224D25B2C5}"/>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une maison, la maison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maison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maison ”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CA38B33B-49C9-4D54-25F0-D4275E5D4301}"/>
              </a:ext>
            </a:extLst>
          </p:cNvPr>
          <p:cNvPicPr>
            <a:picLocks noChangeAspect="1"/>
          </p:cNvPicPr>
          <p:nvPr/>
        </p:nvPicPr>
        <p:blipFill>
          <a:blip r:embed="rId4"/>
          <a:stretch>
            <a:fillRect/>
          </a:stretch>
        </p:blipFill>
        <p:spPr>
          <a:xfrm>
            <a:off x="1770518" y="3265011"/>
            <a:ext cx="4588484" cy="3756977"/>
          </a:xfrm>
          <a:prstGeom prst="rect">
            <a:avLst/>
          </a:prstGeom>
        </p:spPr>
      </p:pic>
    </p:spTree>
    <p:extLst>
      <p:ext uri="{BB962C8B-B14F-4D97-AF65-F5344CB8AC3E}">
        <p14:creationId xmlns:p14="http://schemas.microsoft.com/office/powerpoint/2010/main" val="2170052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3"/>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70" y="571502"/>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3165267"/>
            <a:ext cx="11681640" cy="485069"/>
          </a:xfrm>
          <a:prstGeom prst="rect">
            <a:avLst/>
          </a:prstGeom>
          <a:noFill/>
        </p:spPr>
        <p:txBody>
          <a:bodyPr wrap="square" rtlCol="0">
            <a:spAutoFit/>
          </a:bodyPr>
          <a:lstStyle/>
          <a:p>
            <a:pPr algn="ctr" defTabSz="685869">
              <a:spcAft>
                <a:spcPts val="900"/>
              </a:spcAft>
              <a:defRPr/>
            </a:pPr>
            <a:r>
              <a:rPr lang="fr-FR" sz="2552" dirty="0">
                <a:solidFill>
                  <a:srgbClr val="106585"/>
                </a:solidFill>
                <a:latin typeface="Dosis" pitchFamily="2" charset="0"/>
              </a:rPr>
              <a:t>À  la fin de la séance d’aujourd’hui, </a:t>
            </a:r>
            <a:r>
              <a:rPr lang="fr-FR" sz="2552" b="1" dirty="0">
                <a:solidFill>
                  <a:srgbClr val="106585"/>
                </a:solidFill>
                <a:latin typeface="Dosis" pitchFamily="2" charset="0"/>
              </a:rPr>
              <a:t>au moins 80% des élèves </a:t>
            </a:r>
            <a:r>
              <a:rPr lang="fr-FR" sz="2552"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2"/>
            <a:ext cx="11449050" cy="3711938"/>
            <a:chOff x="3302073" y="4600550"/>
            <a:chExt cx="9873155" cy="236472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91215" y="4891406"/>
              <a:ext cx="9084013" cy="2073870"/>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Comprendre et produire les </a:t>
              </a:r>
              <a:r>
                <a:rPr lang="fr-FR" sz="2801" b="1" dirty="0">
                  <a:solidFill>
                    <a:srgbClr val="215968"/>
                  </a:solidFill>
                  <a:latin typeface="Dosis" pitchFamily="2" charset="0"/>
                </a:rPr>
                <a:t>mots du vocabulaire:</a:t>
              </a:r>
            </a:p>
            <a:p>
              <a:pPr defTabSz="685869">
                <a:spcAft>
                  <a:spcPts val="900"/>
                </a:spcAft>
                <a:defRPr/>
              </a:pPr>
              <a:r>
                <a:rPr lang="fr-FR" sz="2800" b="1" dirty="0">
                  <a:solidFill>
                    <a:srgbClr val="008EC0"/>
                  </a:solidFill>
                  <a:latin typeface="Dosis" pitchFamily="2" charset="0"/>
                </a:rPr>
                <a:t>Fête-maison – neige- poussette-règle- forêt</a:t>
              </a:r>
            </a:p>
            <a:p>
              <a:pPr defTabSz="685869">
                <a:spcAft>
                  <a:spcPts val="900"/>
                </a:spcAft>
                <a:defRPr/>
              </a:pPr>
              <a:endParaRPr lang="fr-FR" sz="2801" b="1" dirty="0">
                <a:solidFill>
                  <a:srgbClr val="008EC0"/>
                </a:solidFill>
                <a:latin typeface="Dosis" pitchFamily="2" charset="0"/>
              </a:endParaRPr>
            </a:p>
            <a:p>
              <a:pPr defTabSz="685869">
                <a:spcAft>
                  <a:spcPts val="900"/>
                </a:spcAft>
                <a:defRPr/>
              </a:pPr>
              <a:endParaRPr lang="fr-MA" sz="2801" b="1" dirty="0">
                <a:solidFill>
                  <a:srgbClr val="106585"/>
                </a:solidFill>
                <a:latin typeface="Dosis" pitchFamily="2" charset="0"/>
              </a:endParaRPr>
            </a:p>
            <a:p>
              <a:pPr defTabSz="685869">
                <a:spcAft>
                  <a:spcPts val="900"/>
                </a:spcAft>
                <a:defRPr/>
              </a:pPr>
              <a:endParaRPr lang="fr-FR" sz="2801" b="1" dirty="0">
                <a:solidFill>
                  <a:srgbClr val="215968"/>
                </a:solidFill>
                <a:latin typeface="Dosis" pitchFamily="2" charset="0"/>
              </a:endParaRPr>
            </a:p>
            <a:p>
              <a:pPr algn="ctr" defTabSz="685869">
                <a:spcAft>
                  <a:spcPts val="900"/>
                </a:spcAft>
                <a:defRPr/>
              </a:pPr>
              <a:r>
                <a:rPr lang="fr-FR" sz="2801" b="1" dirty="0">
                  <a:solidFill>
                    <a:srgbClr val="008EC0"/>
                  </a:solidFill>
                  <a:latin typeface="Dosis" pitchFamily="2" charset="0"/>
                </a:rPr>
                <a:t> </a:t>
              </a:r>
              <a:endParaRPr lang="fr-FR" sz="2801"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98131" y="5880517"/>
              <a:ext cx="8547581" cy="607987"/>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Identifier, nommer, lire et écrire </a:t>
              </a:r>
              <a:r>
                <a:rPr lang="fr-FR" sz="2801" b="1" dirty="0">
                  <a:solidFill>
                    <a:srgbClr val="008EC0"/>
                  </a:solidFill>
                  <a:latin typeface="Dosis" pitchFamily="2" charset="0"/>
                </a:rPr>
                <a:t>des mots avec les graphèmes complexes: 	ai – </a:t>
              </a:r>
              <a:r>
                <a:rPr lang="fr-FR" sz="2801" b="1" dirty="0" err="1">
                  <a:solidFill>
                    <a:srgbClr val="008EC0"/>
                  </a:solidFill>
                  <a:latin typeface="Dosis" pitchFamily="2" charset="0"/>
                </a:rPr>
                <a:t>ei</a:t>
              </a:r>
              <a:r>
                <a:rPr lang="fr-FR" sz="2801" b="1" dirty="0">
                  <a:solidFill>
                    <a:srgbClr val="008EC0"/>
                  </a:solidFill>
                  <a:latin typeface="Dosis" pitchFamily="2" charset="0"/>
                </a:rPr>
                <a:t> – ê – </a:t>
              </a:r>
              <a:r>
                <a:rPr lang="fr-FR" sz="2801" b="1" dirty="0" err="1">
                  <a:solidFill>
                    <a:srgbClr val="008EC0"/>
                  </a:solidFill>
                  <a:latin typeface="Dosis" pitchFamily="2" charset="0"/>
                </a:rPr>
                <a:t>ette</a:t>
              </a:r>
              <a:r>
                <a:rPr lang="fr-FR" sz="2801" b="1" dirty="0">
                  <a:solidFill>
                    <a:srgbClr val="008EC0"/>
                  </a:solidFill>
                  <a:latin typeface="Dosis" pitchFamily="2" charset="0"/>
                </a:rPr>
                <a:t> -è</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D7CA3-19A4-51BB-9035-676C42F729D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C2C2847-BC5C-92F4-81DE-F2CF59E7346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5A6C0DA-DCA3-131C-760C-9E8D089A8D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286CBB-48D7-30E8-8F43-5B972EA14B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7F9C2EE-7899-9A32-B0C2-5210E5CE382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5E3F22-AD5D-1064-42CC-E18BD1DCEBD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C5959B7-2530-0CCC-F106-F663A677089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5D25A16-6157-502E-FD5D-C71404841B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2C3F8C9-2AE6-C82B-0BB3-339761B713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5036A9B-5812-A90B-A4A1-4FCF68DA8CC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C688853-EA87-6B94-7820-D9BF785223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57D3EDA-B7BC-C409-1940-833391AB1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933A9ED-696F-4AA5-F16A-2DE7020056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FDB39EA1-F81B-5107-EBB3-F35D41C92E7A}"/>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La n</a:t>
            </a:r>
            <a:r>
              <a:rPr lang="fr-FR" sz="6000" b="1" dirty="0">
                <a:solidFill>
                  <a:srgbClr val="FF0000"/>
                </a:solidFill>
                <a:latin typeface="Dosis" pitchFamily="2" charset="0"/>
              </a:rPr>
              <a:t>eige</a:t>
            </a:r>
            <a:r>
              <a:rPr lang="fr-FR" sz="6000" b="1" dirty="0">
                <a:solidFill>
                  <a:srgbClr val="106585"/>
                </a:solidFill>
                <a:latin typeface="Dosis" pitchFamily="2" charset="0"/>
              </a:rPr>
              <a:t> tombe sur la m</a:t>
            </a:r>
            <a:r>
              <a:rPr lang="fr-FR" sz="6000" b="1" dirty="0">
                <a:solidFill>
                  <a:srgbClr val="FF0000"/>
                </a:solidFill>
                <a:latin typeface="Dosis" pitchFamily="2" charset="0"/>
              </a:rPr>
              <a:t>ai</a:t>
            </a:r>
            <a:r>
              <a:rPr lang="fr-FR" sz="6000" b="1" dirty="0">
                <a:solidFill>
                  <a:srgbClr val="106585"/>
                </a:solidFill>
                <a:latin typeface="Dosis" pitchFamily="2" charset="0"/>
              </a:rPr>
              <a:t>son.</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BAC1E519-0879-C942-BFF0-9EF34053E117}"/>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neige tombe sur la maison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neige tombe sur la maison.”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a:extLst>
              <a:ext uri="{FF2B5EF4-FFF2-40B4-BE49-F238E27FC236}">
                <a16:creationId xmlns:a16="http://schemas.microsoft.com/office/drawing/2014/main" id="{7C3FE3E7-B8AF-5132-E8B0-8240BAC5E381}"/>
              </a:ext>
            </a:extLst>
          </p:cNvPr>
          <p:cNvPicPr>
            <a:picLocks noChangeAspect="1"/>
          </p:cNvPicPr>
          <p:nvPr/>
        </p:nvPicPr>
        <p:blipFill>
          <a:blip r:embed="rId4"/>
          <a:stretch>
            <a:fillRect/>
          </a:stretch>
        </p:blipFill>
        <p:spPr>
          <a:xfrm>
            <a:off x="5029200" y="3690758"/>
            <a:ext cx="4561295" cy="4449049"/>
          </a:xfrm>
          <a:prstGeom prst="rect">
            <a:avLst/>
          </a:prstGeom>
        </p:spPr>
      </p:pic>
    </p:spTree>
    <p:extLst>
      <p:ext uri="{BB962C8B-B14F-4D97-AF65-F5344CB8AC3E}">
        <p14:creationId xmlns:p14="http://schemas.microsoft.com/office/powerpoint/2010/main" val="6479683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E1AFA469-F290-20A9-B64A-9B011B59F009}"/>
              </a:ext>
            </a:extLst>
          </p:cNvPr>
          <p:cNvPicPr>
            <a:picLocks noChangeAspect="1"/>
          </p:cNvPicPr>
          <p:nvPr/>
        </p:nvPicPr>
        <p:blipFill>
          <a:blip r:embed="rId4"/>
          <a:stretch>
            <a:fillRect/>
          </a:stretch>
        </p:blipFill>
        <p:spPr>
          <a:xfrm>
            <a:off x="823640" y="3904726"/>
            <a:ext cx="3900760" cy="3756977"/>
          </a:xfrm>
          <a:prstGeom prst="rect">
            <a:avLst/>
          </a:prstGeom>
        </p:spPr>
      </p:pic>
      <p:pic>
        <p:nvPicPr>
          <p:cNvPr id="4" name="Image 3">
            <a:extLst>
              <a:ext uri="{FF2B5EF4-FFF2-40B4-BE49-F238E27FC236}">
                <a16:creationId xmlns:a16="http://schemas.microsoft.com/office/drawing/2014/main" id="{EE9AFCF0-50BA-33CF-9DC2-BCBEBA021825}"/>
              </a:ext>
            </a:extLst>
          </p:cNvPr>
          <p:cNvPicPr>
            <a:picLocks noChangeAspect="1"/>
          </p:cNvPicPr>
          <p:nvPr/>
        </p:nvPicPr>
        <p:blipFill>
          <a:blip r:embed="rId5"/>
          <a:stretch>
            <a:fillRect/>
          </a:stretch>
        </p:blipFill>
        <p:spPr>
          <a:xfrm>
            <a:off x="5004945" y="4459376"/>
            <a:ext cx="3674244" cy="2876276"/>
          </a:xfrm>
          <a:prstGeom prst="rect">
            <a:avLst/>
          </a:prstGeom>
        </p:spPr>
      </p:pic>
      <p:pic>
        <p:nvPicPr>
          <p:cNvPr id="8" name="Image 7">
            <a:extLst>
              <a:ext uri="{FF2B5EF4-FFF2-40B4-BE49-F238E27FC236}">
                <a16:creationId xmlns:a16="http://schemas.microsoft.com/office/drawing/2014/main" id="{945699C6-085B-A10E-A89F-ABAB17026AFC}"/>
              </a:ext>
            </a:extLst>
          </p:cNvPr>
          <p:cNvPicPr>
            <a:picLocks noChangeAspect="1"/>
          </p:cNvPicPr>
          <p:nvPr/>
        </p:nvPicPr>
        <p:blipFill>
          <a:blip r:embed="rId6"/>
          <a:stretch>
            <a:fillRect/>
          </a:stretch>
        </p:blipFill>
        <p:spPr>
          <a:xfrm>
            <a:off x="9038826" y="4459375"/>
            <a:ext cx="3808459" cy="2876277"/>
          </a:xfrm>
          <a:prstGeom prst="rect">
            <a:avLst/>
          </a:prstGeom>
        </p:spPr>
      </p:pic>
    </p:spTree>
    <p:extLst>
      <p:ext uri="{BB962C8B-B14F-4D97-AF65-F5344CB8AC3E}">
        <p14:creationId xmlns:p14="http://schemas.microsoft.com/office/powerpoint/2010/main" val="27446504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règle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règle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406DE029-E562-2069-7A60-F7AFD937BC7C}"/>
              </a:ext>
            </a:extLst>
          </p:cNvPr>
          <p:cNvPicPr>
            <a:picLocks noChangeAspect="1"/>
          </p:cNvPicPr>
          <p:nvPr/>
        </p:nvPicPr>
        <p:blipFill>
          <a:blip r:embed="rId4"/>
          <a:stretch>
            <a:fillRect/>
          </a:stretch>
        </p:blipFill>
        <p:spPr>
          <a:xfrm rot="19410034">
            <a:off x="3828162" y="3805708"/>
            <a:ext cx="4205974" cy="2503413"/>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775324"/>
            <a:ext cx="581346" cy="514106"/>
          </a:xfrm>
          <a:prstGeom prst="rect">
            <a:avLst/>
          </a:prstGeom>
        </p:spPr>
      </p:pic>
      <p:sp>
        <p:nvSpPr>
          <p:cNvPr id="5" name="ZoneTexte 4">
            <a:extLst>
              <a:ext uri="{FF2B5EF4-FFF2-40B4-BE49-F238E27FC236}">
                <a16:creationId xmlns:a16="http://schemas.microsoft.com/office/drawing/2014/main" id="{E9F02953-FBDB-960B-BFF4-D0E6B4C9FA26}"/>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1B366D32-5486-4FC0-91B4-60C5A3D2B021}"/>
              </a:ext>
            </a:extLst>
          </p:cNvPr>
          <p:cNvSpPr txBox="1"/>
          <p:nvPr/>
        </p:nvSpPr>
        <p:spPr>
          <a:xfrm>
            <a:off x="6019800" y="4427972"/>
            <a:ext cx="6814999" cy="1862048"/>
          </a:xfrm>
          <a:prstGeom prst="rect">
            <a:avLst/>
          </a:prstGeom>
          <a:noFill/>
        </p:spPr>
        <p:txBody>
          <a:bodyPr wrap="square" rtlCol="0">
            <a:spAutoFit/>
          </a:bodyPr>
          <a:lstStyle/>
          <a:p>
            <a:pPr algn="ctr" defTabSz="685869">
              <a:defRPr/>
            </a:pPr>
            <a:r>
              <a:rPr lang="fr-FR" sz="11500" b="1" dirty="0">
                <a:solidFill>
                  <a:srgbClr val="106585"/>
                </a:solidFill>
                <a:latin typeface="Dosis" pitchFamily="2" charset="0"/>
              </a:rPr>
              <a:t>une r</a:t>
            </a:r>
            <a:r>
              <a:rPr lang="fr-FR" sz="11500" b="1" dirty="0">
                <a:solidFill>
                  <a:srgbClr val="FF0000"/>
                </a:solidFill>
                <a:latin typeface="Dosis" pitchFamily="2" charset="0"/>
              </a:rPr>
              <a:t>è</a:t>
            </a:r>
            <a:r>
              <a:rPr lang="fr-FR" sz="11500" b="1" dirty="0">
                <a:solidFill>
                  <a:srgbClr val="106585"/>
                </a:solidFill>
                <a:latin typeface="Dosis" pitchFamily="2" charset="0"/>
              </a:rPr>
              <a:t>gle</a:t>
            </a:r>
          </a:p>
        </p:txBody>
      </p:sp>
      <p:sp>
        <p:nvSpPr>
          <p:cNvPr id="9" name="ZoneTexte 8">
            <a:extLst>
              <a:ext uri="{FF2B5EF4-FFF2-40B4-BE49-F238E27FC236}">
                <a16:creationId xmlns:a16="http://schemas.microsoft.com/office/drawing/2014/main" id="{DBCE4702-411B-7C86-F89D-8AE1DB8D8B8A}"/>
              </a:ext>
            </a:extLst>
          </p:cNvPr>
          <p:cNvSpPr txBox="1"/>
          <p:nvPr/>
        </p:nvSpPr>
        <p:spPr>
          <a:xfrm>
            <a:off x="1489606" y="923945"/>
            <a:ext cx="95604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Une règle ,la règle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en-US" sz="2800" b="1" dirty="0" err="1">
                <a:solidFill>
                  <a:prstClr val="white">
                    <a:lumMod val="65000"/>
                  </a:prstClr>
                </a:solidFill>
                <a:latin typeface="Dosis" pitchFamily="2" charset="0"/>
              </a:rPr>
              <a:t>une</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règle</a:t>
            </a:r>
            <a:r>
              <a:rPr lang="en-US" sz="2800" b="1" dirty="0">
                <a:solidFill>
                  <a:prstClr val="white">
                    <a:lumMod val="65000"/>
                  </a:prstClr>
                </a:solidFill>
                <a:latin typeface="Dosis" pitchFamily="2" charset="0"/>
              </a:rPr>
              <a:t> ”</a:t>
            </a:r>
          </a:p>
        </p:txBody>
      </p:sp>
      <p:pic>
        <p:nvPicPr>
          <p:cNvPr id="2" name="Image 1">
            <a:extLst>
              <a:ext uri="{FF2B5EF4-FFF2-40B4-BE49-F238E27FC236}">
                <a16:creationId xmlns:a16="http://schemas.microsoft.com/office/drawing/2014/main" id="{4B1707C6-6CBB-24C9-08BD-915915AF959A}"/>
              </a:ext>
            </a:extLst>
          </p:cNvPr>
          <p:cNvPicPr>
            <a:picLocks noChangeAspect="1"/>
          </p:cNvPicPr>
          <p:nvPr/>
        </p:nvPicPr>
        <p:blipFill>
          <a:blip r:embed="rId6"/>
          <a:stretch>
            <a:fillRect/>
          </a:stretch>
        </p:blipFill>
        <p:spPr>
          <a:xfrm rot="19410034">
            <a:off x="2226739" y="3891794"/>
            <a:ext cx="4205974" cy="2503413"/>
          </a:xfrm>
          <a:prstGeom prst="rect">
            <a:avLst/>
          </a:prstGeom>
        </p:spPr>
      </p:pic>
    </p:spTree>
    <p:extLst>
      <p:ext uri="{BB962C8B-B14F-4D97-AF65-F5344CB8AC3E}">
        <p14:creationId xmlns:p14="http://schemas.microsoft.com/office/powerpoint/2010/main" val="13917341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81ABE-386E-966C-90DA-42DBFF70090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CC30EB2-EA8A-4C4D-B829-5504240A1E6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699C9D6-14BD-25C4-6B27-4B23E0C5752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D230BAF-2A79-02B4-DC70-34D609F74BD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62D14D7-C238-186E-69BA-9C37C73B59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F9D55A9-63B0-8DD0-FC8A-6191A4A6106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3E5B594-F38C-C6E9-249C-3D359F5FE0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C1F2E60-EF7F-785F-52D6-BB2C574398C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6F051CA-D1D7-E3E1-D487-162823A6E71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303F2C3-8DD3-39FF-A711-D7EDE1B7DE6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B019A17-017D-5C0F-C62B-00E6F001191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A9BAC1B-5FE7-194A-101D-90A1421FC2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EB77F26-57DB-A996-936D-491E0CFC33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E2082B70-E0EE-7579-4FC3-A27BA90590E7}"/>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Il trace avec une règle.</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0A619F7D-F9F5-B5C5-D7C8-2CD6AD2AF1DA}"/>
              </a:ext>
            </a:extLst>
          </p:cNvPr>
          <p:cNvSpPr txBox="1"/>
          <p:nvPr/>
        </p:nvSpPr>
        <p:spPr>
          <a:xfrm>
            <a:off x="924608" y="638845"/>
            <a:ext cx="12817421"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trace avec une règle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“Il trace avec une règle.”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a:extLst>
              <a:ext uri="{FF2B5EF4-FFF2-40B4-BE49-F238E27FC236}">
                <a16:creationId xmlns:a16="http://schemas.microsoft.com/office/drawing/2014/main" id="{15CF8A61-47AA-B3E8-4CA0-778BD16FA007}"/>
              </a:ext>
            </a:extLst>
          </p:cNvPr>
          <p:cNvPicPr>
            <a:picLocks noChangeAspect="1"/>
          </p:cNvPicPr>
          <p:nvPr/>
        </p:nvPicPr>
        <p:blipFill>
          <a:blip r:embed="rId4"/>
          <a:stretch>
            <a:fillRect/>
          </a:stretch>
        </p:blipFill>
        <p:spPr>
          <a:xfrm>
            <a:off x="4549925" y="3942918"/>
            <a:ext cx="4616150" cy="3756761"/>
          </a:xfrm>
          <a:prstGeom prst="rect">
            <a:avLst/>
          </a:prstGeom>
        </p:spPr>
      </p:pic>
    </p:spTree>
    <p:extLst>
      <p:ext uri="{BB962C8B-B14F-4D97-AF65-F5344CB8AC3E}">
        <p14:creationId xmlns:p14="http://schemas.microsoft.com/office/powerpoint/2010/main" val="457687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forêt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forêt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0AB02A8-1532-A769-648E-9DF12CC95DDA}"/>
              </a:ext>
            </a:extLst>
          </p:cNvPr>
          <p:cNvPicPr>
            <a:picLocks noChangeAspect="1"/>
          </p:cNvPicPr>
          <p:nvPr/>
        </p:nvPicPr>
        <p:blipFill>
          <a:blip r:embed="rId4"/>
          <a:stretch>
            <a:fillRect/>
          </a:stretch>
        </p:blipFill>
        <p:spPr>
          <a:xfrm>
            <a:off x="3555856" y="3131184"/>
            <a:ext cx="6073976" cy="4024632"/>
          </a:xfrm>
          <a:prstGeom prst="rect">
            <a:avLst/>
          </a:prstGeom>
        </p:spPr>
      </p:pic>
    </p:spTree>
    <p:extLst>
      <p:ext uri="{BB962C8B-B14F-4D97-AF65-F5344CB8AC3E}">
        <p14:creationId xmlns:p14="http://schemas.microsoft.com/office/powerpoint/2010/main" val="32358001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45878" y="4177824"/>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une for</a:t>
            </a:r>
            <a:r>
              <a:rPr lang="fr-FR" sz="8800" b="1" dirty="0">
                <a:solidFill>
                  <a:srgbClr val="FF0000"/>
                </a:solidFill>
                <a:latin typeface="Dosis" pitchFamily="2" charset="0"/>
              </a:rPr>
              <a:t>ê</a:t>
            </a:r>
            <a:r>
              <a:rPr lang="fr-FR" sz="8800" b="1" dirty="0">
                <a:solidFill>
                  <a:srgbClr val="106585"/>
                </a:solidFill>
                <a:latin typeface="Dosis" pitchFamily="2" charset="0"/>
              </a:rPr>
              <a:t>t</a:t>
            </a:r>
            <a:endParaRPr lang="fr-FR" sz="8800" dirty="0">
              <a:solidFill>
                <a:srgbClr val="106585"/>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forêt  , la forêt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forêt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forêt”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FD70ACF4-D84D-EFAA-3497-23661D4BB61A}"/>
              </a:ext>
            </a:extLst>
          </p:cNvPr>
          <p:cNvPicPr>
            <a:picLocks noChangeAspect="1"/>
          </p:cNvPicPr>
          <p:nvPr/>
        </p:nvPicPr>
        <p:blipFill>
          <a:blip r:embed="rId4"/>
          <a:stretch>
            <a:fillRect/>
          </a:stretch>
        </p:blipFill>
        <p:spPr>
          <a:xfrm>
            <a:off x="7467600" y="3009900"/>
            <a:ext cx="5438832" cy="4024632"/>
          </a:xfrm>
          <a:prstGeom prst="rect">
            <a:avLst/>
          </a:prstGeom>
        </p:spPr>
      </p:pic>
    </p:spTree>
    <p:extLst>
      <p:ext uri="{BB962C8B-B14F-4D97-AF65-F5344CB8AC3E}">
        <p14:creationId xmlns:p14="http://schemas.microsoft.com/office/powerpoint/2010/main" val="36295841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E55D-771C-5EAC-0F78-91096975F9D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4F66D6-29AB-779A-1627-6921D104E3D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9DBC22-959C-7E27-96D0-F4252E1DCB82}"/>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5B74CFC-34A9-4401-4FDA-71822616124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BF2D0BA-D780-8B9F-AF3E-C5E3A1F98A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BAEC6BD-0C68-39C3-1523-7EFB10C31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8E698A8-ECA5-1596-C36B-007B265B99C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AA5FAC4-6092-FFE0-23B9-185DF1A9DE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43435A-F1DF-A987-5DF5-3FA5A400D1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CC02500-B5E1-8210-8608-EC84E82158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19CF17D-59BD-D886-0D34-9ED63035C6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5E833A-D89C-2177-B009-3D3982F510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31850F4-6319-0CF2-39CB-6BC928007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9B7EE381-1005-DE83-265B-C06E18AE0680}"/>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poussette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poussette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47905A22-8002-BBA8-8D9C-51C587FFC968}"/>
              </a:ext>
            </a:extLst>
          </p:cNvPr>
          <p:cNvPicPr>
            <a:picLocks noChangeAspect="1"/>
          </p:cNvPicPr>
          <p:nvPr/>
        </p:nvPicPr>
        <p:blipFill>
          <a:blip r:embed="rId4"/>
          <a:stretch>
            <a:fillRect/>
          </a:stretch>
        </p:blipFill>
        <p:spPr>
          <a:xfrm>
            <a:off x="5029200" y="3220767"/>
            <a:ext cx="4403473" cy="4327680"/>
          </a:xfrm>
          <a:prstGeom prst="rect">
            <a:avLst/>
          </a:prstGeom>
        </p:spPr>
      </p:pic>
    </p:spTree>
    <p:extLst>
      <p:ext uri="{BB962C8B-B14F-4D97-AF65-F5344CB8AC3E}">
        <p14:creationId xmlns:p14="http://schemas.microsoft.com/office/powerpoint/2010/main" val="23427582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90861-C618-C195-D61F-EFB2AF5266C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B4CE020-8C29-6611-C81F-476CBC16E73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B9012842-2D21-8525-D7BF-B0CC3A20DED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61509C-0B13-7F3D-DB7F-6E903388CD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FD5FBF-AA8E-B02F-0549-19F00315A0F9}"/>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B0E821B-087B-60DC-D704-5684B69C1F9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5E83E9B-6380-5FEA-126A-1466F4BE8C6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F66CB5-02B9-F4FF-9699-DFCE15660E4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ACDBF4-989C-F169-F363-424E15C402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C71021D-21A8-9232-BF33-AC16AAEC4B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983696-7AB1-D7F1-DE29-C15EEE0EF9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08E086-565C-1712-5C30-9E35EE4070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9A6D6D5-181F-F2B7-2D3A-F8DD681E21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0022" y="731364"/>
            <a:ext cx="581346" cy="514106"/>
          </a:xfrm>
          <a:prstGeom prst="rect">
            <a:avLst/>
          </a:prstGeom>
        </p:spPr>
      </p:pic>
      <p:sp>
        <p:nvSpPr>
          <p:cNvPr id="5" name="ZoneTexte 4">
            <a:extLst>
              <a:ext uri="{FF2B5EF4-FFF2-40B4-BE49-F238E27FC236}">
                <a16:creationId xmlns:a16="http://schemas.microsoft.com/office/drawing/2014/main" id="{22ED653A-E7EB-D0D6-7B71-8D56DD82611D}"/>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8210606E-E494-05E6-AC80-89E2C2FFD42D}"/>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46B44E80-C220-1AB5-E8C5-9461E36D7B15}"/>
              </a:ext>
            </a:extLst>
          </p:cNvPr>
          <p:cNvSpPr txBox="1"/>
          <p:nvPr/>
        </p:nvSpPr>
        <p:spPr>
          <a:xfrm>
            <a:off x="6592844" y="4113647"/>
            <a:ext cx="6208756" cy="1015663"/>
          </a:xfrm>
          <a:prstGeom prst="rect">
            <a:avLst/>
          </a:prstGeom>
          <a:noFill/>
        </p:spPr>
        <p:txBody>
          <a:bodyPr wrap="square" rtlCol="0">
            <a:spAutoFit/>
          </a:bodyPr>
          <a:lstStyle/>
          <a:p>
            <a:pPr algn="ctr" defTabSz="685869">
              <a:defRPr/>
            </a:pPr>
            <a:r>
              <a:rPr lang="fr-FR" sz="6000" b="1" dirty="0">
                <a:solidFill>
                  <a:srgbClr val="4BACC6">
                    <a:lumMod val="75000"/>
                  </a:srgbClr>
                </a:solidFill>
                <a:latin typeface="Dosis" pitchFamily="2" charset="0"/>
              </a:rPr>
              <a:t>Une  pouss</a:t>
            </a:r>
            <a:r>
              <a:rPr lang="fr-FR" sz="6000" b="1" dirty="0">
                <a:solidFill>
                  <a:srgbClr val="FF0000"/>
                </a:solidFill>
                <a:latin typeface="Dosis" pitchFamily="2" charset="0"/>
              </a:rPr>
              <a:t>ette</a:t>
            </a:r>
          </a:p>
        </p:txBody>
      </p:sp>
      <p:sp>
        <p:nvSpPr>
          <p:cNvPr id="9" name="ZoneTexte 8">
            <a:extLst>
              <a:ext uri="{FF2B5EF4-FFF2-40B4-BE49-F238E27FC236}">
                <a16:creationId xmlns:a16="http://schemas.microsoft.com/office/drawing/2014/main" id="{134383BD-7F32-2111-876F-39292C6C953E}"/>
              </a:ext>
            </a:extLst>
          </p:cNvPr>
          <p:cNvSpPr txBox="1"/>
          <p:nvPr/>
        </p:nvSpPr>
        <p:spPr>
          <a:xfrm>
            <a:off x="1522873" y="901978"/>
            <a:ext cx="9777609"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Une poussette, la poussette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fr-FR" sz="2800" b="1" dirty="0">
                <a:solidFill>
                  <a:prstClr val="white">
                    <a:lumMod val="65000"/>
                  </a:prstClr>
                </a:solidFill>
                <a:latin typeface="Dosis" pitchFamily="2" charset="0"/>
              </a:rPr>
              <a:t>la poussette</a:t>
            </a:r>
            <a:r>
              <a:rPr lang="en-US" sz="2800" b="1" dirty="0">
                <a:solidFill>
                  <a:prstClr val="white">
                    <a:lumMod val="65000"/>
                  </a:prstClr>
                </a:solidFill>
                <a:latin typeface="Dosis" pitchFamily="2" charset="0"/>
              </a:rPr>
              <a:t>”</a:t>
            </a:r>
          </a:p>
        </p:txBody>
      </p:sp>
      <p:pic>
        <p:nvPicPr>
          <p:cNvPr id="3" name="Image 2">
            <a:extLst>
              <a:ext uri="{FF2B5EF4-FFF2-40B4-BE49-F238E27FC236}">
                <a16:creationId xmlns:a16="http://schemas.microsoft.com/office/drawing/2014/main" id="{0D96A034-FBBF-90D6-C73F-F1197DC55B33}"/>
              </a:ext>
            </a:extLst>
          </p:cNvPr>
          <p:cNvPicPr>
            <a:picLocks noChangeAspect="1"/>
          </p:cNvPicPr>
          <p:nvPr/>
        </p:nvPicPr>
        <p:blipFill>
          <a:blip r:embed="rId6"/>
          <a:stretch>
            <a:fillRect/>
          </a:stretch>
        </p:blipFill>
        <p:spPr>
          <a:xfrm>
            <a:off x="2590800" y="3145340"/>
            <a:ext cx="4403473" cy="4327680"/>
          </a:xfrm>
          <a:prstGeom prst="rect">
            <a:avLst/>
          </a:prstGeom>
        </p:spPr>
      </p:pic>
    </p:spTree>
    <p:extLst>
      <p:ext uri="{BB962C8B-B14F-4D97-AF65-F5344CB8AC3E}">
        <p14:creationId xmlns:p14="http://schemas.microsoft.com/office/powerpoint/2010/main" val="38330556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9CE9C-3A4C-6F4C-B67C-B73BEEC9046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48E499-2A3A-D0CF-0FFC-058C43111E3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9901789-7C31-926B-B224-3EE196DAA73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B476EAF-FDE6-95D4-C1B6-C59227D5B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17F5A52-E4FD-DD2C-1B1A-6E7E3927B6A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14350BD-7DEF-C7AF-43F3-2811B2A4FF1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14CA16-EEA5-C029-AE09-F5C620F382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DA47A46-333E-9612-2393-0D3A4AA77E0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24101DE-BC15-BDE6-F68B-8F2AA5898C2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D82058E-4CE0-4BA9-A8BC-D5BEBEC115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0188A27-4213-3555-103C-D5BFCF4570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6E37B9F-18E5-6549-E6FD-76D8D55480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959E01D-8007-B78F-1CD7-CB37C461B6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3C7E3B48-D0CB-DD0B-B317-A7B6F30C8FFE}"/>
              </a:ext>
            </a:extLst>
          </p:cNvPr>
          <p:cNvSpPr txBox="1"/>
          <p:nvPr/>
        </p:nvSpPr>
        <p:spPr>
          <a:xfrm>
            <a:off x="1594995" y="2900544"/>
            <a:ext cx="10116636" cy="830997"/>
          </a:xfrm>
          <a:prstGeom prst="rect">
            <a:avLst/>
          </a:prstGeom>
          <a:noFill/>
        </p:spPr>
        <p:txBody>
          <a:bodyPr wrap="square" rtlCol="0">
            <a:spAutoFit/>
          </a:bodyPr>
          <a:lstStyle/>
          <a:p>
            <a:pPr algn="ctr" defTabSz="685869">
              <a:defRPr/>
            </a:pPr>
            <a:r>
              <a:rPr lang="fr-FR" sz="4800" b="1" dirty="0">
                <a:solidFill>
                  <a:schemeClr val="accent5">
                    <a:lumMod val="75000"/>
                  </a:schemeClr>
                </a:solidFill>
                <a:latin typeface="Dosis" pitchFamily="2" charset="0"/>
              </a:rPr>
              <a:t>Le bébé est dans la poussette . </a:t>
            </a:r>
            <a:endParaRPr lang="fr-FR" sz="4800" dirty="0">
              <a:solidFill>
                <a:srgbClr val="FF0000"/>
              </a:solidFill>
              <a:latin typeface="Dosis" pitchFamily="2" charset="0"/>
            </a:endParaRPr>
          </a:p>
        </p:txBody>
      </p:sp>
      <p:sp>
        <p:nvSpPr>
          <p:cNvPr id="13" name="ZoneTexte 12">
            <a:extLst>
              <a:ext uri="{FF2B5EF4-FFF2-40B4-BE49-F238E27FC236}">
                <a16:creationId xmlns:a16="http://schemas.microsoft.com/office/drawing/2014/main" id="{D34FE253-4161-F777-9460-2C5CF9B257B7}"/>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bébé est dans la poussette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bébé est dans la poussette .” </a:t>
            </a: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transport, bébé, poussettes, Landau&#10;&#10;Le contenu généré par l’IA peut être incorrect.">
            <a:extLst>
              <a:ext uri="{FF2B5EF4-FFF2-40B4-BE49-F238E27FC236}">
                <a16:creationId xmlns:a16="http://schemas.microsoft.com/office/drawing/2014/main" id="{A2D4B499-6299-F704-B898-DDC3142A00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800" y="3935371"/>
            <a:ext cx="5486400" cy="5486400"/>
          </a:xfrm>
          <a:prstGeom prst="rect">
            <a:avLst/>
          </a:prstGeom>
        </p:spPr>
      </p:pic>
    </p:spTree>
    <p:extLst>
      <p:ext uri="{BB962C8B-B14F-4D97-AF65-F5344CB8AC3E}">
        <p14:creationId xmlns:p14="http://schemas.microsoft.com/office/powerpoint/2010/main" val="415033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9351619A-5484-C6D5-5936-5241E40D5570}"/>
              </a:ext>
            </a:extLst>
          </p:cNvPr>
          <p:cNvPicPr>
            <a:picLocks noChangeAspect="1"/>
          </p:cNvPicPr>
          <p:nvPr/>
        </p:nvPicPr>
        <p:blipFill>
          <a:blip r:embed="rId4"/>
          <a:stretch>
            <a:fillRect/>
          </a:stretch>
        </p:blipFill>
        <p:spPr>
          <a:xfrm>
            <a:off x="585466" y="3150233"/>
            <a:ext cx="4403473" cy="4327680"/>
          </a:xfrm>
          <a:prstGeom prst="rect">
            <a:avLst/>
          </a:prstGeom>
        </p:spPr>
      </p:pic>
      <p:pic>
        <p:nvPicPr>
          <p:cNvPr id="4" name="Image 3">
            <a:extLst>
              <a:ext uri="{FF2B5EF4-FFF2-40B4-BE49-F238E27FC236}">
                <a16:creationId xmlns:a16="http://schemas.microsoft.com/office/drawing/2014/main" id="{F292EEB6-260C-4AC0-5E3A-EC5065B2765E}"/>
              </a:ext>
            </a:extLst>
          </p:cNvPr>
          <p:cNvPicPr>
            <a:picLocks noChangeAspect="1"/>
          </p:cNvPicPr>
          <p:nvPr/>
        </p:nvPicPr>
        <p:blipFill>
          <a:blip r:embed="rId5"/>
          <a:stretch>
            <a:fillRect/>
          </a:stretch>
        </p:blipFill>
        <p:spPr>
          <a:xfrm>
            <a:off x="4648200" y="3131184"/>
            <a:ext cx="4981632" cy="4024632"/>
          </a:xfrm>
          <a:prstGeom prst="rect">
            <a:avLst/>
          </a:prstGeom>
        </p:spPr>
      </p:pic>
      <p:pic>
        <p:nvPicPr>
          <p:cNvPr id="6" name="Image 5">
            <a:extLst>
              <a:ext uri="{FF2B5EF4-FFF2-40B4-BE49-F238E27FC236}">
                <a16:creationId xmlns:a16="http://schemas.microsoft.com/office/drawing/2014/main" id="{6C6C3446-EF67-DF78-4359-57958DC03C4E}"/>
              </a:ext>
            </a:extLst>
          </p:cNvPr>
          <p:cNvPicPr>
            <a:picLocks noChangeAspect="1"/>
          </p:cNvPicPr>
          <p:nvPr/>
        </p:nvPicPr>
        <p:blipFill>
          <a:blip r:embed="rId6"/>
          <a:stretch>
            <a:fillRect/>
          </a:stretch>
        </p:blipFill>
        <p:spPr>
          <a:xfrm rot="16535888">
            <a:off x="9295172" y="4094539"/>
            <a:ext cx="4205974" cy="2503413"/>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722770" y="725155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7163907" y="725155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10613793" y="707269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règle- poussette -forêt.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3" name="Image 2">
            <a:extLst>
              <a:ext uri="{FF2B5EF4-FFF2-40B4-BE49-F238E27FC236}">
                <a16:creationId xmlns:a16="http://schemas.microsoft.com/office/drawing/2014/main" id="{3774B53A-020A-244F-A99F-C80EB35F9358}"/>
              </a:ext>
            </a:extLst>
          </p:cNvPr>
          <p:cNvPicPr>
            <a:picLocks noChangeAspect="1"/>
          </p:cNvPicPr>
          <p:nvPr/>
        </p:nvPicPr>
        <p:blipFill>
          <a:blip r:embed="rId5"/>
          <a:stretch>
            <a:fillRect/>
          </a:stretch>
        </p:blipFill>
        <p:spPr>
          <a:xfrm>
            <a:off x="629407" y="2419114"/>
            <a:ext cx="4403473" cy="4327680"/>
          </a:xfrm>
          <a:prstGeom prst="rect">
            <a:avLst/>
          </a:prstGeom>
        </p:spPr>
      </p:pic>
      <p:pic>
        <p:nvPicPr>
          <p:cNvPr id="12" name="Image 11">
            <a:extLst>
              <a:ext uri="{FF2B5EF4-FFF2-40B4-BE49-F238E27FC236}">
                <a16:creationId xmlns:a16="http://schemas.microsoft.com/office/drawing/2014/main" id="{8F31CAAC-DFBE-5A0E-C512-7D8EA5DF4F2B}"/>
              </a:ext>
            </a:extLst>
          </p:cNvPr>
          <p:cNvPicPr>
            <a:picLocks noChangeAspect="1"/>
          </p:cNvPicPr>
          <p:nvPr/>
        </p:nvPicPr>
        <p:blipFill>
          <a:blip r:embed="rId6"/>
          <a:stretch>
            <a:fillRect/>
          </a:stretch>
        </p:blipFill>
        <p:spPr>
          <a:xfrm>
            <a:off x="4692141" y="2400065"/>
            <a:ext cx="4981632" cy="4024632"/>
          </a:xfrm>
          <a:prstGeom prst="rect">
            <a:avLst/>
          </a:prstGeom>
        </p:spPr>
      </p:pic>
      <p:pic>
        <p:nvPicPr>
          <p:cNvPr id="13" name="Image 12">
            <a:extLst>
              <a:ext uri="{FF2B5EF4-FFF2-40B4-BE49-F238E27FC236}">
                <a16:creationId xmlns:a16="http://schemas.microsoft.com/office/drawing/2014/main" id="{2BDA0A0D-2761-B34C-2F7A-AF800C152BDB}"/>
              </a:ext>
            </a:extLst>
          </p:cNvPr>
          <p:cNvPicPr>
            <a:picLocks noChangeAspect="1"/>
          </p:cNvPicPr>
          <p:nvPr/>
        </p:nvPicPr>
        <p:blipFill>
          <a:blip r:embed="rId7"/>
          <a:stretch>
            <a:fillRect/>
          </a:stretch>
        </p:blipFill>
        <p:spPr>
          <a:xfrm rot="16535888">
            <a:off x="9339113" y="3363420"/>
            <a:ext cx="4205974" cy="2503413"/>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fête – maison – neige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94DC1085-4BDD-545B-9103-5DFC74534C58}"/>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17" name="Ellipse 16">
            <a:extLst>
              <a:ext uri="{FF2B5EF4-FFF2-40B4-BE49-F238E27FC236}">
                <a16:creationId xmlns:a16="http://schemas.microsoft.com/office/drawing/2014/main" id="{C858000D-4A83-E35B-7936-053DAA5F2E69}"/>
              </a:ext>
            </a:extLst>
          </p:cNvPr>
          <p:cNvSpPr/>
          <p:nvPr/>
        </p:nvSpPr>
        <p:spPr>
          <a:xfrm>
            <a:off x="6693200" y="6876148"/>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19" name="Ellipse 18">
            <a:extLst>
              <a:ext uri="{FF2B5EF4-FFF2-40B4-BE49-F238E27FC236}">
                <a16:creationId xmlns:a16="http://schemas.microsoft.com/office/drawing/2014/main" id="{B556006C-4A33-AD2F-BE08-4FB145AF1AA7}"/>
              </a:ext>
            </a:extLst>
          </p:cNvPr>
          <p:cNvSpPr/>
          <p:nvPr/>
        </p:nvSpPr>
        <p:spPr>
          <a:xfrm>
            <a:off x="10621880" y="6850013"/>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pic>
        <p:nvPicPr>
          <p:cNvPr id="3" name="Image 2">
            <a:extLst>
              <a:ext uri="{FF2B5EF4-FFF2-40B4-BE49-F238E27FC236}">
                <a16:creationId xmlns:a16="http://schemas.microsoft.com/office/drawing/2014/main" id="{13FCBC55-6CA9-A619-88DD-96FCD23360B3}"/>
              </a:ext>
            </a:extLst>
          </p:cNvPr>
          <p:cNvPicPr>
            <a:picLocks noChangeAspect="1"/>
          </p:cNvPicPr>
          <p:nvPr/>
        </p:nvPicPr>
        <p:blipFill>
          <a:blip r:embed="rId5"/>
          <a:stretch>
            <a:fillRect/>
          </a:stretch>
        </p:blipFill>
        <p:spPr>
          <a:xfrm>
            <a:off x="511990" y="2374972"/>
            <a:ext cx="3900760" cy="3756977"/>
          </a:xfrm>
          <a:prstGeom prst="rect">
            <a:avLst/>
          </a:prstGeom>
        </p:spPr>
      </p:pic>
      <p:pic>
        <p:nvPicPr>
          <p:cNvPr id="5" name="Image 4">
            <a:extLst>
              <a:ext uri="{FF2B5EF4-FFF2-40B4-BE49-F238E27FC236}">
                <a16:creationId xmlns:a16="http://schemas.microsoft.com/office/drawing/2014/main" id="{1A25CF19-D03C-A6F2-B856-E92964256B04}"/>
              </a:ext>
            </a:extLst>
          </p:cNvPr>
          <p:cNvPicPr>
            <a:picLocks noChangeAspect="1"/>
          </p:cNvPicPr>
          <p:nvPr/>
        </p:nvPicPr>
        <p:blipFill>
          <a:blip r:embed="rId6"/>
          <a:stretch>
            <a:fillRect/>
          </a:stretch>
        </p:blipFill>
        <p:spPr>
          <a:xfrm>
            <a:off x="4693295" y="2929622"/>
            <a:ext cx="3674244" cy="2876276"/>
          </a:xfrm>
          <a:prstGeom prst="rect">
            <a:avLst/>
          </a:prstGeom>
        </p:spPr>
      </p:pic>
      <p:pic>
        <p:nvPicPr>
          <p:cNvPr id="8" name="Image 7">
            <a:extLst>
              <a:ext uri="{FF2B5EF4-FFF2-40B4-BE49-F238E27FC236}">
                <a16:creationId xmlns:a16="http://schemas.microsoft.com/office/drawing/2014/main" id="{D2779DA6-6958-CB56-383D-CD0AE242DA96}"/>
              </a:ext>
            </a:extLst>
          </p:cNvPr>
          <p:cNvPicPr>
            <a:picLocks noChangeAspect="1"/>
          </p:cNvPicPr>
          <p:nvPr/>
        </p:nvPicPr>
        <p:blipFill>
          <a:blip r:embed="rId7"/>
          <a:stretch>
            <a:fillRect/>
          </a:stretch>
        </p:blipFill>
        <p:spPr>
          <a:xfrm>
            <a:off x="8727176" y="2929621"/>
            <a:ext cx="3808459" cy="2876277"/>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a:extLst>
              <a:ext uri="{FF2B5EF4-FFF2-40B4-BE49-F238E27FC236}">
                <a16:creationId xmlns:a16="http://schemas.microsoft.com/office/drawing/2014/main" id="{0DAB3F2C-58E5-9E94-F2DD-1950EB44479C}"/>
              </a:ext>
            </a:extLst>
          </p:cNvPr>
          <p:cNvPicPr>
            <a:picLocks noChangeAspect="1"/>
          </p:cNvPicPr>
          <p:nvPr/>
        </p:nvPicPr>
        <p:blipFill>
          <a:blip r:embed="rId7"/>
          <a:stretch>
            <a:fillRect/>
          </a:stretch>
        </p:blipFill>
        <p:spPr>
          <a:xfrm>
            <a:off x="896743" y="5496045"/>
            <a:ext cx="3900760" cy="3756977"/>
          </a:xfrm>
          <a:prstGeom prst="rect">
            <a:avLst/>
          </a:prstGeom>
        </p:spPr>
      </p:pic>
      <p:pic>
        <p:nvPicPr>
          <p:cNvPr id="5" name="Image 4">
            <a:extLst>
              <a:ext uri="{FF2B5EF4-FFF2-40B4-BE49-F238E27FC236}">
                <a16:creationId xmlns:a16="http://schemas.microsoft.com/office/drawing/2014/main" id="{1FD753B5-9956-DBC3-8C37-EBACD144BFDA}"/>
              </a:ext>
            </a:extLst>
          </p:cNvPr>
          <p:cNvPicPr>
            <a:picLocks noChangeAspect="1"/>
          </p:cNvPicPr>
          <p:nvPr/>
        </p:nvPicPr>
        <p:blipFill>
          <a:blip r:embed="rId8"/>
          <a:stretch>
            <a:fillRect/>
          </a:stretch>
        </p:blipFill>
        <p:spPr>
          <a:xfrm>
            <a:off x="5078048" y="6050695"/>
            <a:ext cx="3674244" cy="2876276"/>
          </a:xfrm>
          <a:prstGeom prst="rect">
            <a:avLst/>
          </a:prstGeom>
        </p:spPr>
      </p:pic>
      <p:pic>
        <p:nvPicPr>
          <p:cNvPr id="8" name="Image 7">
            <a:extLst>
              <a:ext uri="{FF2B5EF4-FFF2-40B4-BE49-F238E27FC236}">
                <a16:creationId xmlns:a16="http://schemas.microsoft.com/office/drawing/2014/main" id="{284278A0-BCCF-1999-D00E-079E0EBF41FE}"/>
              </a:ext>
            </a:extLst>
          </p:cNvPr>
          <p:cNvPicPr>
            <a:picLocks noChangeAspect="1"/>
          </p:cNvPicPr>
          <p:nvPr/>
        </p:nvPicPr>
        <p:blipFill>
          <a:blip r:embed="rId9"/>
          <a:stretch>
            <a:fillRect/>
          </a:stretch>
        </p:blipFill>
        <p:spPr>
          <a:xfrm>
            <a:off x="9111929" y="6050694"/>
            <a:ext cx="3808459" cy="2876277"/>
          </a:xfrm>
          <a:prstGeom prst="rect">
            <a:avLst/>
          </a:prstGeom>
        </p:spPr>
      </p:pic>
      <p:pic>
        <p:nvPicPr>
          <p:cNvPr id="9" name="Image 8">
            <a:extLst>
              <a:ext uri="{FF2B5EF4-FFF2-40B4-BE49-F238E27FC236}">
                <a16:creationId xmlns:a16="http://schemas.microsoft.com/office/drawing/2014/main" id="{FC8CA5CA-6CBE-7430-A3FA-7DB13CB60F54}"/>
              </a:ext>
            </a:extLst>
          </p:cNvPr>
          <p:cNvPicPr>
            <a:picLocks noChangeAspect="1"/>
          </p:cNvPicPr>
          <p:nvPr/>
        </p:nvPicPr>
        <p:blipFill>
          <a:blip r:embed="rId10"/>
          <a:stretch>
            <a:fillRect/>
          </a:stretch>
        </p:blipFill>
        <p:spPr>
          <a:xfrm>
            <a:off x="1345707" y="2175246"/>
            <a:ext cx="3288504" cy="3231902"/>
          </a:xfrm>
          <a:prstGeom prst="rect">
            <a:avLst/>
          </a:prstGeom>
        </p:spPr>
      </p:pic>
      <p:pic>
        <p:nvPicPr>
          <p:cNvPr id="11" name="Image 10">
            <a:extLst>
              <a:ext uri="{FF2B5EF4-FFF2-40B4-BE49-F238E27FC236}">
                <a16:creationId xmlns:a16="http://schemas.microsoft.com/office/drawing/2014/main" id="{853FD98E-BBCF-7893-438E-00D3CADA2D8D}"/>
              </a:ext>
            </a:extLst>
          </p:cNvPr>
          <p:cNvPicPr>
            <a:picLocks noChangeAspect="1"/>
          </p:cNvPicPr>
          <p:nvPr/>
        </p:nvPicPr>
        <p:blipFill>
          <a:blip r:embed="rId11"/>
          <a:stretch>
            <a:fillRect/>
          </a:stretch>
        </p:blipFill>
        <p:spPr>
          <a:xfrm>
            <a:off x="5554831" y="2156197"/>
            <a:ext cx="3720272" cy="3005586"/>
          </a:xfrm>
          <a:prstGeom prst="rect">
            <a:avLst/>
          </a:prstGeom>
        </p:spPr>
      </p:pic>
      <p:pic>
        <p:nvPicPr>
          <p:cNvPr id="12" name="Image 11">
            <a:extLst>
              <a:ext uri="{FF2B5EF4-FFF2-40B4-BE49-F238E27FC236}">
                <a16:creationId xmlns:a16="http://schemas.microsoft.com/office/drawing/2014/main" id="{B6A2D4F7-3035-863C-14CB-F01924B2E537}"/>
              </a:ext>
            </a:extLst>
          </p:cNvPr>
          <p:cNvPicPr>
            <a:picLocks noChangeAspect="1"/>
          </p:cNvPicPr>
          <p:nvPr/>
        </p:nvPicPr>
        <p:blipFill>
          <a:blip r:embed="rId12"/>
          <a:stretch>
            <a:fillRect/>
          </a:stretch>
        </p:blipFill>
        <p:spPr>
          <a:xfrm rot="16535888">
            <a:off x="9840291" y="2937463"/>
            <a:ext cx="3141012" cy="1869543"/>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3" name="Image 2">
            <a:extLst>
              <a:ext uri="{FF2B5EF4-FFF2-40B4-BE49-F238E27FC236}">
                <a16:creationId xmlns:a16="http://schemas.microsoft.com/office/drawing/2014/main" id="{9D671AFB-826E-D6A2-C3AA-11BA1095AF2B}"/>
              </a:ext>
            </a:extLst>
          </p:cNvPr>
          <p:cNvPicPr>
            <a:picLocks noChangeAspect="1"/>
          </p:cNvPicPr>
          <p:nvPr/>
        </p:nvPicPr>
        <p:blipFill>
          <a:blip r:embed="rId5"/>
          <a:stretch>
            <a:fillRect/>
          </a:stretch>
        </p:blipFill>
        <p:spPr>
          <a:xfrm>
            <a:off x="896743" y="5496045"/>
            <a:ext cx="3900760" cy="3756977"/>
          </a:xfrm>
          <a:prstGeom prst="rect">
            <a:avLst/>
          </a:prstGeom>
        </p:spPr>
      </p:pic>
      <p:pic>
        <p:nvPicPr>
          <p:cNvPr id="5" name="Image 4">
            <a:extLst>
              <a:ext uri="{FF2B5EF4-FFF2-40B4-BE49-F238E27FC236}">
                <a16:creationId xmlns:a16="http://schemas.microsoft.com/office/drawing/2014/main" id="{5336A269-2B09-11DD-5F0E-3DA6BA4C974C}"/>
              </a:ext>
            </a:extLst>
          </p:cNvPr>
          <p:cNvPicPr>
            <a:picLocks noChangeAspect="1"/>
          </p:cNvPicPr>
          <p:nvPr/>
        </p:nvPicPr>
        <p:blipFill>
          <a:blip r:embed="rId6"/>
          <a:stretch>
            <a:fillRect/>
          </a:stretch>
        </p:blipFill>
        <p:spPr>
          <a:xfrm>
            <a:off x="5078048" y="6050695"/>
            <a:ext cx="3674244" cy="2876276"/>
          </a:xfrm>
          <a:prstGeom prst="rect">
            <a:avLst/>
          </a:prstGeom>
        </p:spPr>
      </p:pic>
      <p:pic>
        <p:nvPicPr>
          <p:cNvPr id="8" name="Image 7">
            <a:extLst>
              <a:ext uri="{FF2B5EF4-FFF2-40B4-BE49-F238E27FC236}">
                <a16:creationId xmlns:a16="http://schemas.microsoft.com/office/drawing/2014/main" id="{D19C6C62-46DF-2050-6979-E24ECB776CB4}"/>
              </a:ext>
            </a:extLst>
          </p:cNvPr>
          <p:cNvPicPr>
            <a:picLocks noChangeAspect="1"/>
          </p:cNvPicPr>
          <p:nvPr/>
        </p:nvPicPr>
        <p:blipFill>
          <a:blip r:embed="rId7"/>
          <a:stretch>
            <a:fillRect/>
          </a:stretch>
        </p:blipFill>
        <p:spPr>
          <a:xfrm>
            <a:off x="9111929" y="6050694"/>
            <a:ext cx="3808459" cy="2876277"/>
          </a:xfrm>
          <a:prstGeom prst="rect">
            <a:avLst/>
          </a:prstGeom>
        </p:spPr>
      </p:pic>
      <p:pic>
        <p:nvPicPr>
          <p:cNvPr id="9" name="Image 8">
            <a:extLst>
              <a:ext uri="{FF2B5EF4-FFF2-40B4-BE49-F238E27FC236}">
                <a16:creationId xmlns:a16="http://schemas.microsoft.com/office/drawing/2014/main" id="{F724214C-F593-D7B0-7EA8-4DD7351E5685}"/>
              </a:ext>
            </a:extLst>
          </p:cNvPr>
          <p:cNvPicPr>
            <a:picLocks noChangeAspect="1"/>
          </p:cNvPicPr>
          <p:nvPr/>
        </p:nvPicPr>
        <p:blipFill>
          <a:blip r:embed="rId8"/>
          <a:stretch>
            <a:fillRect/>
          </a:stretch>
        </p:blipFill>
        <p:spPr>
          <a:xfrm>
            <a:off x="1345707" y="2175246"/>
            <a:ext cx="3288504" cy="3231902"/>
          </a:xfrm>
          <a:prstGeom prst="rect">
            <a:avLst/>
          </a:prstGeom>
        </p:spPr>
      </p:pic>
      <p:pic>
        <p:nvPicPr>
          <p:cNvPr id="11" name="Image 10">
            <a:extLst>
              <a:ext uri="{FF2B5EF4-FFF2-40B4-BE49-F238E27FC236}">
                <a16:creationId xmlns:a16="http://schemas.microsoft.com/office/drawing/2014/main" id="{3A8D3776-33F0-5EFC-B070-2DD8B3A6F7E4}"/>
              </a:ext>
            </a:extLst>
          </p:cNvPr>
          <p:cNvPicPr>
            <a:picLocks noChangeAspect="1"/>
          </p:cNvPicPr>
          <p:nvPr/>
        </p:nvPicPr>
        <p:blipFill>
          <a:blip r:embed="rId9"/>
          <a:stretch>
            <a:fillRect/>
          </a:stretch>
        </p:blipFill>
        <p:spPr>
          <a:xfrm>
            <a:off x="5554831" y="2156197"/>
            <a:ext cx="3720272" cy="3005586"/>
          </a:xfrm>
          <a:prstGeom prst="rect">
            <a:avLst/>
          </a:prstGeom>
        </p:spPr>
      </p:pic>
      <p:pic>
        <p:nvPicPr>
          <p:cNvPr id="12" name="Image 11">
            <a:extLst>
              <a:ext uri="{FF2B5EF4-FFF2-40B4-BE49-F238E27FC236}">
                <a16:creationId xmlns:a16="http://schemas.microsoft.com/office/drawing/2014/main" id="{E174F7E2-2CEB-EAC1-55D5-7DB4A30F63F4}"/>
              </a:ext>
            </a:extLst>
          </p:cNvPr>
          <p:cNvPicPr>
            <a:picLocks noChangeAspect="1"/>
          </p:cNvPicPr>
          <p:nvPr/>
        </p:nvPicPr>
        <p:blipFill>
          <a:blip r:embed="rId10"/>
          <a:stretch>
            <a:fillRect/>
          </a:stretch>
        </p:blipFill>
        <p:spPr>
          <a:xfrm rot="16535888">
            <a:off x="9840291" y="2937463"/>
            <a:ext cx="3141012" cy="1869543"/>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325918"/>
            <a:chOff x="1373134" y="3340063"/>
            <a:chExt cx="9400808" cy="4864174"/>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5611362" y="343440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5765487" y="6195867"/>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22" name="Image 21">
            <a:extLst>
              <a:ext uri="{FF2B5EF4-FFF2-40B4-BE49-F238E27FC236}">
                <a16:creationId xmlns:a16="http://schemas.microsoft.com/office/drawing/2014/main" id="{61476F60-46AB-9A4C-EDC4-08C726B41BC8}"/>
              </a:ext>
            </a:extLst>
          </p:cNvPr>
          <p:cNvPicPr>
            <a:picLocks noChangeAspect="1"/>
          </p:cNvPicPr>
          <p:nvPr/>
        </p:nvPicPr>
        <p:blipFill>
          <a:blip r:embed="rId4"/>
          <a:stretch>
            <a:fillRect/>
          </a:stretch>
        </p:blipFill>
        <p:spPr>
          <a:xfrm>
            <a:off x="896743" y="5496045"/>
            <a:ext cx="3900760" cy="3756977"/>
          </a:xfrm>
          <a:prstGeom prst="rect">
            <a:avLst/>
          </a:prstGeom>
        </p:spPr>
      </p:pic>
      <p:pic>
        <p:nvPicPr>
          <p:cNvPr id="36" name="Image 35">
            <a:extLst>
              <a:ext uri="{FF2B5EF4-FFF2-40B4-BE49-F238E27FC236}">
                <a16:creationId xmlns:a16="http://schemas.microsoft.com/office/drawing/2014/main" id="{337C52C0-E76D-BD4C-809C-11E95C99129E}"/>
              </a:ext>
            </a:extLst>
          </p:cNvPr>
          <p:cNvPicPr>
            <a:picLocks noChangeAspect="1"/>
          </p:cNvPicPr>
          <p:nvPr/>
        </p:nvPicPr>
        <p:blipFill>
          <a:blip r:embed="rId5"/>
          <a:stretch>
            <a:fillRect/>
          </a:stretch>
        </p:blipFill>
        <p:spPr>
          <a:xfrm>
            <a:off x="9111929" y="6050694"/>
            <a:ext cx="3808459" cy="2876277"/>
          </a:xfrm>
          <a:prstGeom prst="rect">
            <a:avLst/>
          </a:prstGeom>
        </p:spPr>
      </p:pic>
      <p:pic>
        <p:nvPicPr>
          <p:cNvPr id="37" name="Image 36">
            <a:extLst>
              <a:ext uri="{FF2B5EF4-FFF2-40B4-BE49-F238E27FC236}">
                <a16:creationId xmlns:a16="http://schemas.microsoft.com/office/drawing/2014/main" id="{54ADA3DF-EA24-F332-F979-C6076D2136C1}"/>
              </a:ext>
            </a:extLst>
          </p:cNvPr>
          <p:cNvPicPr>
            <a:picLocks noChangeAspect="1"/>
          </p:cNvPicPr>
          <p:nvPr/>
        </p:nvPicPr>
        <p:blipFill>
          <a:blip r:embed="rId6"/>
          <a:stretch>
            <a:fillRect/>
          </a:stretch>
        </p:blipFill>
        <p:spPr>
          <a:xfrm>
            <a:off x="1345707" y="2175246"/>
            <a:ext cx="3288504" cy="3231902"/>
          </a:xfrm>
          <a:prstGeom prst="rect">
            <a:avLst/>
          </a:prstGeom>
        </p:spPr>
      </p:pic>
      <p:pic>
        <p:nvPicPr>
          <p:cNvPr id="39" name="Image 38">
            <a:extLst>
              <a:ext uri="{FF2B5EF4-FFF2-40B4-BE49-F238E27FC236}">
                <a16:creationId xmlns:a16="http://schemas.microsoft.com/office/drawing/2014/main" id="{5E1F562B-8744-2317-B899-24B05B124F21}"/>
              </a:ext>
            </a:extLst>
          </p:cNvPr>
          <p:cNvPicPr>
            <a:picLocks noChangeAspect="1"/>
          </p:cNvPicPr>
          <p:nvPr/>
        </p:nvPicPr>
        <p:blipFill>
          <a:blip r:embed="rId7"/>
          <a:stretch>
            <a:fillRect/>
          </a:stretch>
        </p:blipFill>
        <p:spPr>
          <a:xfrm rot="16535888">
            <a:off x="9840291" y="2937463"/>
            <a:ext cx="3141012" cy="1869543"/>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forêt - neige .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F6437336-7CE9-A902-A48A-845534AE4942}"/>
              </a:ext>
            </a:extLst>
          </p:cNvPr>
          <p:cNvPicPr>
            <a:picLocks noChangeAspect="1"/>
          </p:cNvPicPr>
          <p:nvPr/>
        </p:nvPicPr>
        <p:blipFill>
          <a:blip r:embed="rId4"/>
          <a:stretch>
            <a:fillRect/>
          </a:stretch>
        </p:blipFill>
        <p:spPr>
          <a:xfrm>
            <a:off x="896743" y="5496045"/>
            <a:ext cx="3900760" cy="3756977"/>
          </a:xfrm>
          <a:prstGeom prst="rect">
            <a:avLst/>
          </a:prstGeom>
        </p:spPr>
      </p:pic>
      <p:pic>
        <p:nvPicPr>
          <p:cNvPr id="3" name="Image 2">
            <a:extLst>
              <a:ext uri="{FF2B5EF4-FFF2-40B4-BE49-F238E27FC236}">
                <a16:creationId xmlns:a16="http://schemas.microsoft.com/office/drawing/2014/main" id="{B8DE3AF4-D0FA-F861-3487-47C02421B798}"/>
              </a:ext>
            </a:extLst>
          </p:cNvPr>
          <p:cNvPicPr>
            <a:picLocks noChangeAspect="1"/>
          </p:cNvPicPr>
          <p:nvPr/>
        </p:nvPicPr>
        <p:blipFill>
          <a:blip r:embed="rId5"/>
          <a:stretch>
            <a:fillRect/>
          </a:stretch>
        </p:blipFill>
        <p:spPr>
          <a:xfrm>
            <a:off x="5078048" y="6050695"/>
            <a:ext cx="3674244" cy="2876276"/>
          </a:xfrm>
          <a:prstGeom prst="rect">
            <a:avLst/>
          </a:prstGeom>
        </p:spPr>
      </p:pic>
      <p:pic>
        <p:nvPicPr>
          <p:cNvPr id="4" name="Image 3">
            <a:extLst>
              <a:ext uri="{FF2B5EF4-FFF2-40B4-BE49-F238E27FC236}">
                <a16:creationId xmlns:a16="http://schemas.microsoft.com/office/drawing/2014/main" id="{D97F64AC-DC71-25ED-6162-9FEC40862CD9}"/>
              </a:ext>
            </a:extLst>
          </p:cNvPr>
          <p:cNvPicPr>
            <a:picLocks noChangeAspect="1"/>
          </p:cNvPicPr>
          <p:nvPr/>
        </p:nvPicPr>
        <p:blipFill>
          <a:blip r:embed="rId6"/>
          <a:stretch>
            <a:fillRect/>
          </a:stretch>
        </p:blipFill>
        <p:spPr>
          <a:xfrm>
            <a:off x="9111929" y="6050694"/>
            <a:ext cx="3808459" cy="2876277"/>
          </a:xfrm>
          <a:prstGeom prst="rect">
            <a:avLst/>
          </a:prstGeom>
        </p:spPr>
      </p:pic>
      <p:pic>
        <p:nvPicPr>
          <p:cNvPr id="5" name="Image 4">
            <a:extLst>
              <a:ext uri="{FF2B5EF4-FFF2-40B4-BE49-F238E27FC236}">
                <a16:creationId xmlns:a16="http://schemas.microsoft.com/office/drawing/2014/main" id="{3DB40A99-432D-CEE1-54BD-6E366CE683DA}"/>
              </a:ext>
            </a:extLst>
          </p:cNvPr>
          <p:cNvPicPr>
            <a:picLocks noChangeAspect="1"/>
          </p:cNvPicPr>
          <p:nvPr/>
        </p:nvPicPr>
        <p:blipFill>
          <a:blip r:embed="rId7"/>
          <a:stretch>
            <a:fillRect/>
          </a:stretch>
        </p:blipFill>
        <p:spPr>
          <a:xfrm>
            <a:off x="1345707" y="2175246"/>
            <a:ext cx="3288504" cy="3231902"/>
          </a:xfrm>
          <a:prstGeom prst="rect">
            <a:avLst/>
          </a:prstGeom>
        </p:spPr>
      </p:pic>
      <p:pic>
        <p:nvPicPr>
          <p:cNvPr id="6" name="Image 5">
            <a:extLst>
              <a:ext uri="{FF2B5EF4-FFF2-40B4-BE49-F238E27FC236}">
                <a16:creationId xmlns:a16="http://schemas.microsoft.com/office/drawing/2014/main" id="{18CF5471-4013-9317-2473-EAF0DA418DDF}"/>
              </a:ext>
            </a:extLst>
          </p:cNvPr>
          <p:cNvPicPr>
            <a:picLocks noChangeAspect="1"/>
          </p:cNvPicPr>
          <p:nvPr/>
        </p:nvPicPr>
        <p:blipFill>
          <a:blip r:embed="rId8"/>
          <a:stretch>
            <a:fillRect/>
          </a:stretch>
        </p:blipFill>
        <p:spPr>
          <a:xfrm>
            <a:off x="5554831" y="2156197"/>
            <a:ext cx="3720272" cy="3005586"/>
          </a:xfrm>
          <a:prstGeom prst="rect">
            <a:avLst/>
          </a:prstGeom>
        </p:spPr>
      </p:pic>
      <p:pic>
        <p:nvPicPr>
          <p:cNvPr id="8" name="Image 7">
            <a:extLst>
              <a:ext uri="{FF2B5EF4-FFF2-40B4-BE49-F238E27FC236}">
                <a16:creationId xmlns:a16="http://schemas.microsoft.com/office/drawing/2014/main" id="{DEEE758C-ADFB-25D1-AA53-5BD941DE1FDF}"/>
              </a:ext>
            </a:extLst>
          </p:cNvPr>
          <p:cNvPicPr>
            <a:picLocks noChangeAspect="1"/>
          </p:cNvPicPr>
          <p:nvPr/>
        </p:nvPicPr>
        <p:blipFill>
          <a:blip r:embed="rId9"/>
          <a:stretch>
            <a:fillRect/>
          </a:stretch>
        </p:blipFill>
        <p:spPr>
          <a:xfrm rot="16535888">
            <a:off x="9840291" y="2937463"/>
            <a:ext cx="3141012" cy="1869543"/>
          </a:xfrm>
          <a:prstGeom prst="rect">
            <a:avLst/>
          </a:prstGeom>
        </p:spPr>
      </p:pic>
      <p:sp>
        <p:nvSpPr>
          <p:cNvPr id="9" name="Ellipse 8">
            <a:extLst>
              <a:ext uri="{FF2B5EF4-FFF2-40B4-BE49-F238E27FC236}">
                <a16:creationId xmlns:a16="http://schemas.microsoft.com/office/drawing/2014/main" id="{6AE93783-1C4B-F114-D736-8518040E52AD}"/>
              </a:ext>
            </a:extLst>
          </p:cNvPr>
          <p:cNvSpPr/>
          <p:nvPr/>
        </p:nvSpPr>
        <p:spPr>
          <a:xfrm>
            <a:off x="5073897" y="5757647"/>
            <a:ext cx="3682545" cy="35130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1" name="Ellipse 10">
            <a:extLst>
              <a:ext uri="{FF2B5EF4-FFF2-40B4-BE49-F238E27FC236}">
                <a16:creationId xmlns:a16="http://schemas.microsoft.com/office/drawing/2014/main" id="{AB864796-CFD0-1DAC-2F17-D06277B05650}"/>
              </a:ext>
            </a:extLst>
          </p:cNvPr>
          <p:cNvSpPr/>
          <p:nvPr/>
        </p:nvSpPr>
        <p:spPr>
          <a:xfrm>
            <a:off x="5046938" y="1686401"/>
            <a:ext cx="4639985" cy="38096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17" name="Connecteur droit avec flèche 16">
            <a:extLst>
              <a:ext uri="{FF2B5EF4-FFF2-40B4-BE49-F238E27FC236}">
                <a16:creationId xmlns:a16="http://schemas.microsoft.com/office/drawing/2014/main" id="{4537F102-470D-20E5-B022-05FC896C873E}"/>
              </a:ext>
            </a:extLst>
          </p:cNvPr>
          <p:cNvCxnSpPr>
            <a:cxnSpLocks/>
          </p:cNvCxnSpPr>
          <p:nvPr/>
        </p:nvCxnSpPr>
        <p:spPr>
          <a:xfrm flipH="1">
            <a:off x="8163077" y="1593001"/>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5670A9A0-2D08-F698-D60E-042E0076A62A}"/>
              </a:ext>
            </a:extLst>
          </p:cNvPr>
          <p:cNvCxnSpPr>
            <a:cxnSpLocks/>
          </p:cNvCxnSpPr>
          <p:nvPr/>
        </p:nvCxnSpPr>
        <p:spPr>
          <a:xfrm flipH="1">
            <a:off x="7813446" y="5472232"/>
            <a:ext cx="1698849" cy="16740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7"/>
              <a:ext cx="8496000" cy="1157894"/>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3" name="Image 2">
            <a:extLst>
              <a:ext uri="{FF2B5EF4-FFF2-40B4-BE49-F238E27FC236}">
                <a16:creationId xmlns:a16="http://schemas.microsoft.com/office/drawing/2014/main" id="{F468AE41-8332-CD12-56C8-AC701B9D67F9}"/>
              </a:ext>
            </a:extLst>
          </p:cNvPr>
          <p:cNvPicPr>
            <a:picLocks noChangeAspect="1"/>
          </p:cNvPicPr>
          <p:nvPr/>
        </p:nvPicPr>
        <p:blipFill>
          <a:blip r:embed="rId2"/>
          <a:stretch>
            <a:fillRect/>
          </a:stretch>
        </p:blipFill>
        <p:spPr>
          <a:xfrm>
            <a:off x="444217" y="2279555"/>
            <a:ext cx="6148627" cy="7441350"/>
          </a:xfrm>
          <a:prstGeom prst="rect">
            <a:avLst/>
          </a:prstGeom>
        </p:spPr>
      </p:pic>
      <p:pic>
        <p:nvPicPr>
          <p:cNvPr id="6" name="Image 5">
            <a:extLst>
              <a:ext uri="{FF2B5EF4-FFF2-40B4-BE49-F238E27FC236}">
                <a16:creationId xmlns:a16="http://schemas.microsoft.com/office/drawing/2014/main" id="{CCE6C74E-70F4-2AAD-BAAF-D357DE4D5099}"/>
              </a:ext>
            </a:extLst>
          </p:cNvPr>
          <p:cNvPicPr>
            <a:picLocks noChangeAspect="1"/>
          </p:cNvPicPr>
          <p:nvPr/>
        </p:nvPicPr>
        <p:blipFill>
          <a:blip r:embed="rId3"/>
          <a:stretch>
            <a:fillRect/>
          </a:stretch>
        </p:blipFill>
        <p:spPr>
          <a:xfrm>
            <a:off x="6653313" y="2279555"/>
            <a:ext cx="6384878" cy="7250417"/>
          </a:xfrm>
          <a:prstGeom prst="rect">
            <a:avLst/>
          </a:prstGeom>
        </p:spPr>
      </p:pic>
      <p:sp>
        <p:nvSpPr>
          <p:cNvPr id="13" name="ZoneTexte 12">
            <a:extLst>
              <a:ext uri="{FF2B5EF4-FFF2-40B4-BE49-F238E27FC236}">
                <a16:creationId xmlns:a16="http://schemas.microsoft.com/office/drawing/2014/main" id="{B918A4CD-89AC-8BDE-142C-E0A10DE3C9A3}"/>
              </a:ext>
            </a:extLst>
          </p:cNvPr>
          <p:cNvSpPr txBox="1"/>
          <p:nvPr/>
        </p:nvSpPr>
        <p:spPr>
          <a:xfrm>
            <a:off x="381564" y="567645"/>
            <a:ext cx="12890220" cy="1384995"/>
          </a:xfrm>
          <a:prstGeom prst="rect">
            <a:avLst/>
          </a:prstGeom>
          <a:noFill/>
        </p:spPr>
        <p:txBody>
          <a:bodyPr wrap="square">
            <a:spAutoFit/>
          </a:bodyPr>
          <a:lstStyle/>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Faire l’activité collectivement on utilisant la liste du vocabulaire du PPT( le vocabulaire présenté  dans le livret est erroné). Demander aux élèves de chercher les mots </a:t>
            </a:r>
          </a:p>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convenables dans la liste projetée. (voir la diapositive  suivante) .</a:t>
            </a:r>
          </a:p>
        </p:txBody>
      </p:sp>
      <p:cxnSp>
        <p:nvCxnSpPr>
          <p:cNvPr id="4" name="Connecteur droit 3">
            <a:extLst>
              <a:ext uri="{FF2B5EF4-FFF2-40B4-BE49-F238E27FC236}">
                <a16:creationId xmlns:a16="http://schemas.microsoft.com/office/drawing/2014/main" id="{BC61AED1-651C-00D2-EEBF-D66C97080BAB}"/>
              </a:ext>
            </a:extLst>
          </p:cNvPr>
          <p:cNvCxnSpPr>
            <a:cxnSpLocks/>
          </p:cNvCxnSpPr>
          <p:nvPr/>
        </p:nvCxnSpPr>
        <p:spPr>
          <a:xfrm>
            <a:off x="814115" y="3779996"/>
            <a:ext cx="5205685" cy="245822"/>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Connecteur droit 6">
            <a:extLst>
              <a:ext uri="{FF2B5EF4-FFF2-40B4-BE49-F238E27FC236}">
                <a16:creationId xmlns:a16="http://schemas.microsoft.com/office/drawing/2014/main" id="{821D5FDE-E612-7CDF-A521-8A7820603E15}"/>
              </a:ext>
            </a:extLst>
          </p:cNvPr>
          <p:cNvCxnSpPr>
            <a:cxnSpLocks/>
          </p:cNvCxnSpPr>
          <p:nvPr/>
        </p:nvCxnSpPr>
        <p:spPr>
          <a:xfrm flipV="1">
            <a:off x="810613" y="3779996"/>
            <a:ext cx="5209187" cy="30123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Connecteur droit 18">
            <a:extLst>
              <a:ext uri="{FF2B5EF4-FFF2-40B4-BE49-F238E27FC236}">
                <a16:creationId xmlns:a16="http://schemas.microsoft.com/office/drawing/2014/main" id="{427832AF-E2A4-87ED-90AE-C506755220F8}"/>
              </a:ext>
            </a:extLst>
          </p:cNvPr>
          <p:cNvCxnSpPr>
            <a:cxnSpLocks/>
          </p:cNvCxnSpPr>
          <p:nvPr/>
        </p:nvCxnSpPr>
        <p:spPr>
          <a:xfrm>
            <a:off x="7096406" y="3740717"/>
            <a:ext cx="5433906" cy="301011"/>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Connecteur droit 19">
            <a:extLst>
              <a:ext uri="{FF2B5EF4-FFF2-40B4-BE49-F238E27FC236}">
                <a16:creationId xmlns:a16="http://schemas.microsoft.com/office/drawing/2014/main" id="{DAC50EDA-6F53-E297-BD51-208E518A8FE5}"/>
              </a:ext>
            </a:extLst>
          </p:cNvPr>
          <p:cNvCxnSpPr>
            <a:cxnSpLocks/>
          </p:cNvCxnSpPr>
          <p:nvPr/>
        </p:nvCxnSpPr>
        <p:spPr>
          <a:xfrm flipV="1">
            <a:off x="6987219" y="3706186"/>
            <a:ext cx="5209187" cy="30123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215799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6CB61-7EB2-D9DC-1D4C-AA2C633E4C2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021328-4C58-5055-909B-8313CD23660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3814841-B9C8-035B-169E-E35A46F4C2E6}"/>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B3B995EB-C287-3A2E-81BD-8D7D15C746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4767E61-7D2B-948C-5DB7-1C8D385BC0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7BEC2571-5823-7E3E-BDBA-5C2B82B0C6B7}"/>
              </a:ext>
            </a:extLst>
          </p:cNvPr>
          <p:cNvSpPr txBox="1"/>
          <p:nvPr/>
        </p:nvSpPr>
        <p:spPr>
          <a:xfrm>
            <a:off x="1430418" y="598991"/>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Cherchez dans les listes les mots convenables aux mots du vocabulaire qu’on a vus aujourd’hui.</a:t>
            </a:r>
          </a:p>
        </p:txBody>
      </p:sp>
      <p:grpSp>
        <p:nvGrpSpPr>
          <p:cNvPr id="27" name="Groupe 26">
            <a:extLst>
              <a:ext uri="{FF2B5EF4-FFF2-40B4-BE49-F238E27FC236}">
                <a16:creationId xmlns:a16="http://schemas.microsoft.com/office/drawing/2014/main" id="{1C97799E-A278-B21A-199F-564B12775C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261486E-6E88-A1B4-D8FA-377A5199B6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AD05B97-AE38-746D-D255-BEBBD3E55B1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F31340D-3EF1-5B4C-B2AE-1EFA037452F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A67878F-C8CD-19F0-1A91-EE9B6100FF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B610D93-43BC-A810-2631-55F3BE5D439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581CFC4-D8F3-8853-7E73-2268A7585A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9C83A4-28F9-0A63-8366-8B6DBC804A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0351" y="714091"/>
            <a:ext cx="581346" cy="514106"/>
          </a:xfrm>
          <a:prstGeom prst="rect">
            <a:avLst/>
          </a:prstGeom>
        </p:spPr>
      </p:pic>
      <p:sp>
        <p:nvSpPr>
          <p:cNvPr id="6" name="TextBox 6">
            <a:extLst>
              <a:ext uri="{FF2B5EF4-FFF2-40B4-BE49-F238E27FC236}">
                <a16:creationId xmlns:a16="http://schemas.microsoft.com/office/drawing/2014/main" id="{4FB7CB32-4AF3-565D-BA92-B2CD4FCA1921}"/>
              </a:ext>
            </a:extLst>
          </p:cNvPr>
          <p:cNvSpPr txBox="1"/>
          <p:nvPr/>
        </p:nvSpPr>
        <p:spPr>
          <a:xfrm>
            <a:off x="611968" y="1509856"/>
            <a:ext cx="11673614" cy="850233"/>
          </a:xfrm>
          <a:prstGeom prst="rect">
            <a:avLst/>
          </a:prstGeom>
        </p:spPr>
        <p:txBody>
          <a:bodyPr wrap="square" lIns="0" tIns="0" rIns="0" bIns="0" rtlCol="0" anchor="t">
            <a:spAutoFit/>
          </a:bodyPr>
          <a:lstStyle/>
          <a:p>
            <a:pPr algn="ctr" defTabSz="457246">
              <a:lnSpc>
                <a:spcPts val="7400"/>
              </a:lnSpc>
              <a:defRPr/>
            </a:pPr>
            <a:r>
              <a:rPr lang="en-US" sz="3600" dirty="0" err="1">
                <a:solidFill>
                  <a:srgbClr val="215968"/>
                </a:solidFill>
                <a:latin typeface="Carelia"/>
              </a:rPr>
              <a:t>Annexe</a:t>
            </a:r>
            <a:r>
              <a:rPr lang="en-US" sz="3600" dirty="0">
                <a:solidFill>
                  <a:srgbClr val="215968"/>
                </a:solidFill>
                <a:latin typeface="Carelia"/>
              </a:rPr>
              <a:t> du </a:t>
            </a:r>
            <a:r>
              <a:rPr lang="en-US" sz="3600" dirty="0" err="1">
                <a:solidFill>
                  <a:srgbClr val="215968"/>
                </a:solidFill>
                <a:latin typeface="Carelia"/>
              </a:rPr>
              <a:t>vocabulaire</a:t>
            </a:r>
            <a:endParaRPr lang="en-US" sz="3600" dirty="0">
              <a:solidFill>
                <a:srgbClr val="215968"/>
              </a:solidFill>
              <a:latin typeface="Carelia"/>
            </a:endParaRPr>
          </a:p>
        </p:txBody>
      </p:sp>
      <p:graphicFrame>
        <p:nvGraphicFramePr>
          <p:cNvPr id="20" name="Tableau 19">
            <a:extLst>
              <a:ext uri="{FF2B5EF4-FFF2-40B4-BE49-F238E27FC236}">
                <a16:creationId xmlns:a16="http://schemas.microsoft.com/office/drawing/2014/main" id="{9EA81083-7F02-7AAF-E1D9-06E7EA8F673B}"/>
              </a:ext>
            </a:extLst>
          </p:cNvPr>
          <p:cNvGraphicFramePr>
            <a:graphicFrameLocks noGrp="1"/>
          </p:cNvGraphicFramePr>
          <p:nvPr>
            <p:extLst>
              <p:ext uri="{D42A27DB-BD31-4B8C-83A1-F6EECF244321}">
                <p14:modId xmlns:p14="http://schemas.microsoft.com/office/powerpoint/2010/main" val="3033240654"/>
              </p:ext>
            </p:extLst>
          </p:nvPr>
        </p:nvGraphicFramePr>
        <p:xfrm>
          <a:off x="611968" y="6365138"/>
          <a:ext cx="12355556" cy="768096"/>
        </p:xfrm>
        <a:graphic>
          <a:graphicData uri="http://schemas.openxmlformats.org/drawingml/2006/table">
            <a:tbl>
              <a:tblPr firstRow="1" firstCol="1" bandRow="1">
                <a:tableStyleId>{5C22544A-7EE6-4342-B048-85BDC9FD1C3A}</a:tableStyleId>
              </a:tblPr>
              <a:tblGrid>
                <a:gridCol w="1293032">
                  <a:extLst>
                    <a:ext uri="{9D8B030D-6E8A-4147-A177-3AD203B41FA5}">
                      <a16:colId xmlns:a16="http://schemas.microsoft.com/office/drawing/2014/main" val="1881612268"/>
                    </a:ext>
                  </a:extLst>
                </a:gridCol>
                <a:gridCol w="1600200">
                  <a:extLst>
                    <a:ext uri="{9D8B030D-6E8A-4147-A177-3AD203B41FA5}">
                      <a16:colId xmlns:a16="http://schemas.microsoft.com/office/drawing/2014/main" val="2949096028"/>
                    </a:ext>
                  </a:extLst>
                </a:gridCol>
                <a:gridCol w="1143000">
                  <a:extLst>
                    <a:ext uri="{9D8B030D-6E8A-4147-A177-3AD203B41FA5}">
                      <a16:colId xmlns:a16="http://schemas.microsoft.com/office/drawing/2014/main" val="983808998"/>
                    </a:ext>
                  </a:extLst>
                </a:gridCol>
                <a:gridCol w="1143000">
                  <a:extLst>
                    <a:ext uri="{9D8B030D-6E8A-4147-A177-3AD203B41FA5}">
                      <a16:colId xmlns:a16="http://schemas.microsoft.com/office/drawing/2014/main" val="1476371376"/>
                    </a:ext>
                  </a:extLst>
                </a:gridCol>
                <a:gridCol w="1752600">
                  <a:extLst>
                    <a:ext uri="{9D8B030D-6E8A-4147-A177-3AD203B41FA5}">
                      <a16:colId xmlns:a16="http://schemas.microsoft.com/office/drawing/2014/main" val="1093842407"/>
                    </a:ext>
                  </a:extLst>
                </a:gridCol>
                <a:gridCol w="1066800">
                  <a:extLst>
                    <a:ext uri="{9D8B030D-6E8A-4147-A177-3AD203B41FA5}">
                      <a16:colId xmlns:a16="http://schemas.microsoft.com/office/drawing/2014/main" val="771733642"/>
                    </a:ext>
                  </a:extLst>
                </a:gridCol>
                <a:gridCol w="838200">
                  <a:extLst>
                    <a:ext uri="{9D8B030D-6E8A-4147-A177-3AD203B41FA5}">
                      <a16:colId xmlns:a16="http://schemas.microsoft.com/office/drawing/2014/main" val="2385939256"/>
                    </a:ext>
                  </a:extLst>
                </a:gridCol>
                <a:gridCol w="1295400">
                  <a:extLst>
                    <a:ext uri="{9D8B030D-6E8A-4147-A177-3AD203B41FA5}">
                      <a16:colId xmlns:a16="http://schemas.microsoft.com/office/drawing/2014/main" val="2524059433"/>
                    </a:ext>
                  </a:extLst>
                </a:gridCol>
                <a:gridCol w="816312">
                  <a:extLst>
                    <a:ext uri="{9D8B030D-6E8A-4147-A177-3AD203B41FA5}">
                      <a16:colId xmlns:a16="http://schemas.microsoft.com/office/drawing/2014/main" val="3463939819"/>
                    </a:ext>
                  </a:extLst>
                </a:gridCol>
                <a:gridCol w="1407012">
                  <a:extLst>
                    <a:ext uri="{9D8B030D-6E8A-4147-A177-3AD203B41FA5}">
                      <a16:colId xmlns:a16="http://schemas.microsoft.com/office/drawing/2014/main" val="1232739301"/>
                    </a:ext>
                  </a:extLst>
                </a:gridCol>
              </a:tblGrid>
              <a:tr h="220181">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Boire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pharmacie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tomber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trompe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escargot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bonnet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jaune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noir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plateau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985604"/>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peigne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puits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lion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tracer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agneau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phrase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doigt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coiffeur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cœur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pompier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777426"/>
                  </a:ext>
                </a:extLst>
              </a:tr>
            </a:tbl>
          </a:graphicData>
        </a:graphic>
      </p:graphicFrame>
      <p:graphicFrame>
        <p:nvGraphicFramePr>
          <p:cNvPr id="21" name="Tableau 20">
            <a:extLst>
              <a:ext uri="{FF2B5EF4-FFF2-40B4-BE49-F238E27FC236}">
                <a16:creationId xmlns:a16="http://schemas.microsoft.com/office/drawing/2014/main" id="{3A0E80F1-D8C8-9532-E322-88D6E26BDD58}"/>
              </a:ext>
            </a:extLst>
          </p:cNvPr>
          <p:cNvGraphicFramePr>
            <a:graphicFrameLocks noGrp="1"/>
          </p:cNvGraphicFramePr>
          <p:nvPr>
            <p:extLst>
              <p:ext uri="{D42A27DB-BD31-4B8C-83A1-F6EECF244321}">
                <p14:modId xmlns:p14="http://schemas.microsoft.com/office/powerpoint/2010/main" val="3269438152"/>
              </p:ext>
            </p:extLst>
          </p:nvPr>
        </p:nvGraphicFramePr>
        <p:xfrm>
          <a:off x="444216" y="3698211"/>
          <a:ext cx="12748763" cy="1275906"/>
        </p:xfrm>
        <a:graphic>
          <a:graphicData uri="http://schemas.openxmlformats.org/drawingml/2006/table">
            <a:tbl>
              <a:tblPr firstRow="1" firstCol="1" bandRow="1">
                <a:tableStyleId>{5C22544A-7EE6-4342-B048-85BDC9FD1C3A}</a:tableStyleId>
              </a:tblPr>
              <a:tblGrid>
                <a:gridCol w="1176794">
                  <a:extLst>
                    <a:ext uri="{9D8B030D-6E8A-4147-A177-3AD203B41FA5}">
                      <a16:colId xmlns:a16="http://schemas.microsoft.com/office/drawing/2014/main" val="1427086332"/>
                    </a:ext>
                  </a:extLst>
                </a:gridCol>
                <a:gridCol w="893590">
                  <a:extLst>
                    <a:ext uri="{9D8B030D-6E8A-4147-A177-3AD203B41FA5}">
                      <a16:colId xmlns:a16="http://schemas.microsoft.com/office/drawing/2014/main" val="4142987818"/>
                    </a:ext>
                  </a:extLst>
                </a:gridCol>
                <a:gridCol w="1066800">
                  <a:extLst>
                    <a:ext uri="{9D8B030D-6E8A-4147-A177-3AD203B41FA5}">
                      <a16:colId xmlns:a16="http://schemas.microsoft.com/office/drawing/2014/main" val="775331615"/>
                    </a:ext>
                  </a:extLst>
                </a:gridCol>
                <a:gridCol w="1447800">
                  <a:extLst>
                    <a:ext uri="{9D8B030D-6E8A-4147-A177-3AD203B41FA5}">
                      <a16:colId xmlns:a16="http://schemas.microsoft.com/office/drawing/2014/main" val="1093769667"/>
                    </a:ext>
                  </a:extLst>
                </a:gridCol>
                <a:gridCol w="1143000">
                  <a:extLst>
                    <a:ext uri="{9D8B030D-6E8A-4147-A177-3AD203B41FA5}">
                      <a16:colId xmlns:a16="http://schemas.microsoft.com/office/drawing/2014/main" val="4033954925"/>
                    </a:ext>
                  </a:extLst>
                </a:gridCol>
                <a:gridCol w="1676400">
                  <a:extLst>
                    <a:ext uri="{9D8B030D-6E8A-4147-A177-3AD203B41FA5}">
                      <a16:colId xmlns:a16="http://schemas.microsoft.com/office/drawing/2014/main" val="246692697"/>
                    </a:ext>
                  </a:extLst>
                </a:gridCol>
                <a:gridCol w="1371600">
                  <a:extLst>
                    <a:ext uri="{9D8B030D-6E8A-4147-A177-3AD203B41FA5}">
                      <a16:colId xmlns:a16="http://schemas.microsoft.com/office/drawing/2014/main" val="3439827121"/>
                    </a:ext>
                  </a:extLst>
                </a:gridCol>
                <a:gridCol w="1524000">
                  <a:extLst>
                    <a:ext uri="{9D8B030D-6E8A-4147-A177-3AD203B41FA5}">
                      <a16:colId xmlns:a16="http://schemas.microsoft.com/office/drawing/2014/main" val="3116369787"/>
                    </a:ext>
                  </a:extLst>
                </a:gridCol>
                <a:gridCol w="1295400">
                  <a:extLst>
                    <a:ext uri="{9D8B030D-6E8A-4147-A177-3AD203B41FA5}">
                      <a16:colId xmlns:a16="http://schemas.microsoft.com/office/drawing/2014/main" val="1098491279"/>
                    </a:ext>
                  </a:extLst>
                </a:gridCol>
                <a:gridCol w="1153379">
                  <a:extLst>
                    <a:ext uri="{9D8B030D-6E8A-4147-A177-3AD203B41FA5}">
                      <a16:colId xmlns:a16="http://schemas.microsoft.com/office/drawing/2014/main" val="3561879434"/>
                    </a:ext>
                  </a:extLst>
                </a:gridCol>
              </a:tblGrid>
              <a:tr h="226536">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voyager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Singe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panier</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forêt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maison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manteau jaune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éléphant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783" rtl="0" eaLnBrk="1" fontAlgn="auto" latinLnBrk="0" hangingPunct="1">
                        <a:lnSpc>
                          <a:spcPct val="115000"/>
                        </a:lnSpc>
                        <a:spcBef>
                          <a:spcPts val="0"/>
                        </a:spcBef>
                        <a:spcAft>
                          <a:spcPts val="800"/>
                        </a:spcAft>
                        <a:buClrTx/>
                        <a:buSzTx/>
                        <a:buFontTx/>
                        <a:buNone/>
                        <a:tabLst/>
                        <a:defRPr/>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peinture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poulet</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tomber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597309"/>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mouton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rPr>
                        <a:t>nez</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poussette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pluie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Agriculteur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miroir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montagne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chapeau</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neige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7949069"/>
                  </a:ext>
                </a:extLst>
              </a:tr>
            </a:tbl>
          </a:graphicData>
        </a:graphic>
      </p:graphicFrame>
      <p:sp>
        <p:nvSpPr>
          <p:cNvPr id="4" name="ZoneTexte 3">
            <a:extLst>
              <a:ext uri="{FF2B5EF4-FFF2-40B4-BE49-F238E27FC236}">
                <a16:creationId xmlns:a16="http://schemas.microsoft.com/office/drawing/2014/main" id="{37AF8350-C3A5-17FF-45A1-30E0A3EE3426}"/>
              </a:ext>
            </a:extLst>
          </p:cNvPr>
          <p:cNvSpPr txBox="1"/>
          <p:nvPr/>
        </p:nvSpPr>
        <p:spPr>
          <a:xfrm>
            <a:off x="5181600" y="2895982"/>
            <a:ext cx="7015162" cy="646331"/>
          </a:xfrm>
          <a:prstGeom prst="rect">
            <a:avLst/>
          </a:prstGeom>
          <a:noFill/>
        </p:spPr>
        <p:txBody>
          <a:bodyPr wrap="square">
            <a:spAutoFit/>
          </a:bodyPr>
          <a:lstStyle/>
          <a:p>
            <a:r>
              <a:rPr lang="en-US" sz="3600" dirty="0">
                <a:solidFill>
                  <a:srgbClr val="215968"/>
                </a:solidFill>
                <a:latin typeface="Carelia"/>
              </a:rPr>
              <a:t>page 34 </a:t>
            </a:r>
            <a:endParaRPr lang="fr-MA" sz="3600" dirty="0"/>
          </a:p>
        </p:txBody>
      </p:sp>
      <p:sp>
        <p:nvSpPr>
          <p:cNvPr id="9" name="ZoneTexte 8">
            <a:extLst>
              <a:ext uri="{FF2B5EF4-FFF2-40B4-BE49-F238E27FC236}">
                <a16:creationId xmlns:a16="http://schemas.microsoft.com/office/drawing/2014/main" id="{726BA4C0-CA07-0FAC-9593-EECD2BCBC075}"/>
              </a:ext>
            </a:extLst>
          </p:cNvPr>
          <p:cNvSpPr txBox="1"/>
          <p:nvPr/>
        </p:nvSpPr>
        <p:spPr>
          <a:xfrm>
            <a:off x="5270420" y="5383978"/>
            <a:ext cx="7015162" cy="646331"/>
          </a:xfrm>
          <a:prstGeom prst="rect">
            <a:avLst/>
          </a:prstGeom>
          <a:noFill/>
        </p:spPr>
        <p:txBody>
          <a:bodyPr wrap="square">
            <a:spAutoFit/>
          </a:bodyPr>
          <a:lstStyle/>
          <a:p>
            <a:r>
              <a:rPr lang="en-US" sz="3600" dirty="0">
                <a:solidFill>
                  <a:srgbClr val="215968"/>
                </a:solidFill>
                <a:latin typeface="Carelia"/>
              </a:rPr>
              <a:t>page 35 </a:t>
            </a:r>
            <a:endParaRPr lang="fr-MA" sz="3600" dirty="0"/>
          </a:p>
        </p:txBody>
      </p:sp>
    </p:spTree>
    <p:extLst>
      <p:ext uri="{BB962C8B-B14F-4D97-AF65-F5344CB8AC3E}">
        <p14:creationId xmlns:p14="http://schemas.microsoft.com/office/powerpoint/2010/main" val="16143465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Présentation des graphèmes complexes:</a:t>
              </a:r>
            </a:p>
            <a:p>
              <a:pPr algn="ctr" defTabSz="514376"/>
              <a:r>
                <a:rPr lang="it-IT" sz="6600" b="1" dirty="0">
                  <a:solidFill>
                    <a:srgbClr val="204550"/>
                  </a:solidFill>
                  <a:latin typeface="Microsoft Uighur" panose="02000000000000000000" pitchFamily="2" charset="-78"/>
                  <a:cs typeface="Microsoft Uighur" panose="02000000000000000000" pitchFamily="2" charset="-78"/>
                </a:rPr>
                <a:t>ai – ei – ê – ette -è</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graphèmes complexes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107996"/>
          </a:xfrm>
          <a:prstGeom prst="rect">
            <a:avLst/>
          </a:prstGeom>
          <a:noFill/>
        </p:spPr>
        <p:txBody>
          <a:bodyPr wrap="square">
            <a:spAutoFit/>
          </a:bodyPr>
          <a:lstStyle/>
          <a:p>
            <a:pPr algn="ctr"/>
            <a:r>
              <a:rPr lang="fr-FR" sz="6600" b="1" dirty="0">
                <a:solidFill>
                  <a:srgbClr val="008EC0"/>
                </a:solidFill>
                <a:latin typeface="Dosis" pitchFamily="2" charset="0"/>
              </a:rPr>
              <a:t>ai – </a:t>
            </a:r>
            <a:r>
              <a:rPr lang="fr-FR" sz="6600" b="1" dirty="0" err="1">
                <a:solidFill>
                  <a:srgbClr val="008EC0"/>
                </a:solidFill>
                <a:latin typeface="Dosis" pitchFamily="2" charset="0"/>
              </a:rPr>
              <a:t>ei</a:t>
            </a:r>
            <a:r>
              <a:rPr lang="fr-FR" sz="6600" b="1" dirty="0">
                <a:solidFill>
                  <a:srgbClr val="008EC0"/>
                </a:solidFill>
                <a:latin typeface="Dosis" pitchFamily="2" charset="0"/>
              </a:rPr>
              <a:t> – ê – </a:t>
            </a:r>
            <a:r>
              <a:rPr lang="fr-FR" sz="6600" b="1" dirty="0" err="1">
                <a:solidFill>
                  <a:srgbClr val="008EC0"/>
                </a:solidFill>
                <a:latin typeface="Dosis" pitchFamily="2" charset="0"/>
              </a:rPr>
              <a:t>ette</a:t>
            </a:r>
            <a:r>
              <a:rPr lang="fr-FR" sz="6600" b="1" dirty="0">
                <a:solidFill>
                  <a:srgbClr val="008EC0"/>
                </a:solidFill>
                <a:latin typeface="Dosis" pitchFamily="2" charset="0"/>
              </a:rPr>
              <a:t> -è</a:t>
            </a:r>
            <a:endParaRPr lang="fr-MA" sz="6000" dirty="0"/>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Aujourd’hui, nous allons voir les graphèmes </a:t>
            </a:r>
            <a:r>
              <a:rPr lang="it-IT"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ai – ei – ê – ette -è</a:t>
            </a: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passe à l’écran suivant sans explications. </a:t>
            </a:r>
            <a:endParaRPr kumimoji="0" lang="fr-FR" sz="3600" b="0" i="1" u="none" strike="noStrike" kern="1200" cap="none" spc="0" normalizeH="0" baseline="0" noProof="0" dirty="0">
              <a:ln>
                <a:noFill/>
              </a:ln>
              <a:solidFill>
                <a:prstClr val="white">
                  <a:lumMod val="65000"/>
                </a:prstClr>
              </a:solidFill>
              <a:effectLst/>
              <a:uLnTx/>
              <a:uFillTx/>
              <a:latin typeface="Calibri"/>
              <a:ea typeface="+mn-ea"/>
              <a:cs typeface="+mn-cs"/>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E128B13-6C29-EE90-7FB1-2C266BD68F76}"/>
              </a:ext>
            </a:extLst>
          </p:cNvPr>
          <p:cNvSpPr txBox="1"/>
          <p:nvPr/>
        </p:nvSpPr>
        <p:spPr>
          <a:xfrm>
            <a:off x="1938065" y="3592335"/>
            <a:ext cx="10493976" cy="1569660"/>
          </a:xfrm>
          <a:prstGeom prst="rect">
            <a:avLst/>
          </a:prstGeom>
          <a:noFill/>
        </p:spPr>
        <p:txBody>
          <a:bodyPr wrap="square" rtlCol="0">
            <a:spAutoFit/>
          </a:bodyPr>
          <a:lstStyle/>
          <a:p>
            <a:pPr algn="ctr" defTabSz="685869">
              <a:defRPr/>
            </a:pPr>
            <a:r>
              <a:rPr lang="it-IT" sz="9600" b="1" kern="0" spc="320" dirty="0">
                <a:solidFill>
                  <a:srgbClr val="106585"/>
                </a:solidFill>
                <a:latin typeface="Dosis" pitchFamily="2" charset="0"/>
              </a:rPr>
              <a:t>ai – ei – ê – ette -è</a:t>
            </a:r>
            <a:endParaRPr lang="pt-BR" sz="9600" b="1" kern="0" spc="320" dirty="0">
              <a:solidFill>
                <a:srgbClr val="106585"/>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A3C33A9-3094-33CA-ACCD-D73186F7C877}"/>
              </a:ext>
            </a:extLst>
          </p:cNvPr>
          <p:cNvSpPr txBox="1"/>
          <p:nvPr/>
        </p:nvSpPr>
        <p:spPr>
          <a:xfrm>
            <a:off x="1550426"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a » est devant « i », elles font aussi le son  « é » </a:t>
            </a:r>
          </a:p>
        </p:txBody>
      </p:sp>
      <p:sp>
        <p:nvSpPr>
          <p:cNvPr id="4" name="Rectangle 3">
            <a:extLst>
              <a:ext uri="{FF2B5EF4-FFF2-40B4-BE49-F238E27FC236}">
                <a16:creationId xmlns:a16="http://schemas.microsoft.com/office/drawing/2014/main" id="{08A557D6-9E7D-7AF3-4E59-293F480B3471}"/>
              </a:ext>
            </a:extLst>
          </p:cNvPr>
          <p:cNvSpPr/>
          <p:nvPr>
            <p:custDataLst>
              <p:tags r:id="rId1"/>
            </p:custDataLst>
          </p:nvPr>
        </p:nvSpPr>
        <p:spPr>
          <a:xfrm>
            <a:off x="5181600" y="657225"/>
            <a:ext cx="2459703" cy="6324808"/>
          </a:xfrm>
          <a:prstGeom prst="rect">
            <a:avLst/>
          </a:prstGeom>
        </p:spPr>
        <p:txBody>
          <a:bodyPr wrap="square">
            <a:spAutoFit/>
          </a:bodyPr>
          <a:lstStyle/>
          <a:p>
            <a:pPr algn="ctr"/>
            <a:r>
              <a:rPr lang="pt-BR" sz="16600" b="1" dirty="0">
                <a:solidFill>
                  <a:srgbClr val="106585"/>
                </a:solidFill>
                <a:latin typeface="Dosis" pitchFamily="2" charset="0"/>
              </a:rPr>
              <a:t>  </a:t>
            </a:r>
            <a:r>
              <a:rPr lang="pt-BR" sz="23900" b="1" dirty="0">
                <a:solidFill>
                  <a:srgbClr val="106585"/>
                </a:solidFill>
                <a:latin typeface="Dosis" pitchFamily="2" charset="0"/>
              </a:rPr>
              <a:t>ai</a:t>
            </a:r>
            <a:r>
              <a:rPr lang="pt-BR" sz="16600" b="1" dirty="0">
                <a:solidFill>
                  <a:srgbClr val="106585"/>
                </a:solidFill>
                <a:latin typeface="Dosis" pitchFamily="2" charset="0"/>
              </a:rPr>
              <a:t> </a:t>
            </a:r>
          </a:p>
        </p:txBody>
      </p:sp>
    </p:spTree>
    <p:extLst>
      <p:ext uri="{BB962C8B-B14F-4D97-AF65-F5344CB8AC3E}">
        <p14:creationId xmlns:p14="http://schemas.microsoft.com/office/powerpoint/2010/main" val="4803864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99C3311-7888-932A-14AC-CACA7326EFD6}"/>
              </a:ext>
            </a:extLst>
          </p:cNvPr>
          <p:cNvSpPr txBox="1"/>
          <p:nvPr/>
        </p:nvSpPr>
        <p:spPr>
          <a:xfrm>
            <a:off x="1482629" y="815860"/>
            <a:ext cx="1174556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ai» comme dans le mot « maison ».  Lisons ensemble: «ai»  «maison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é» s’écrit avec 2 lettres : e et i  </a:t>
            </a:r>
          </a:p>
        </p:txBody>
      </p:sp>
      <p:sp>
        <p:nvSpPr>
          <p:cNvPr id="5" name="Rectangle 4">
            <a:extLst>
              <a:ext uri="{FF2B5EF4-FFF2-40B4-BE49-F238E27FC236}">
                <a16:creationId xmlns:a16="http://schemas.microsoft.com/office/drawing/2014/main" id="{C506E357-76A1-2C6D-B080-DABFB9E597E9}"/>
              </a:ext>
            </a:extLst>
          </p:cNvPr>
          <p:cNvSpPr/>
          <p:nvPr>
            <p:custDataLst>
              <p:tags r:id="rId1"/>
            </p:custDataLst>
          </p:nvPr>
        </p:nvSpPr>
        <p:spPr>
          <a:xfrm>
            <a:off x="1773868" y="3568522"/>
            <a:ext cx="418217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ai</a:t>
            </a:r>
          </a:p>
          <a:p>
            <a:pPr algn="ctr" defTabSz="457223"/>
            <a:r>
              <a:rPr lang="pt-BR" sz="9900" b="1" dirty="0">
                <a:solidFill>
                  <a:srgbClr val="106585"/>
                </a:solidFill>
                <a:latin typeface="Dosis" pitchFamily="2" charset="0"/>
              </a:rPr>
              <a:t>m</a:t>
            </a:r>
            <a:r>
              <a:rPr lang="pt-BR" sz="9900" b="1" dirty="0">
                <a:solidFill>
                  <a:srgbClr val="E46C0A"/>
                </a:solidFill>
                <a:latin typeface="Dosis" pitchFamily="2" charset="0"/>
              </a:rPr>
              <a:t>ai</a:t>
            </a:r>
            <a:r>
              <a:rPr lang="pt-BR" sz="9900" b="1" dirty="0">
                <a:solidFill>
                  <a:srgbClr val="106585"/>
                </a:solidFill>
                <a:latin typeface="Dosis" pitchFamily="2" charset="0"/>
              </a:rPr>
              <a:t>son</a:t>
            </a:r>
          </a:p>
        </p:txBody>
      </p:sp>
      <p:pic>
        <p:nvPicPr>
          <p:cNvPr id="4" name="Image 3">
            <a:extLst>
              <a:ext uri="{FF2B5EF4-FFF2-40B4-BE49-F238E27FC236}">
                <a16:creationId xmlns:a16="http://schemas.microsoft.com/office/drawing/2014/main" id="{E8088C18-26C8-94BE-B62F-31EB273D00DB}"/>
              </a:ext>
            </a:extLst>
          </p:cNvPr>
          <p:cNvPicPr>
            <a:picLocks noChangeAspect="1"/>
          </p:cNvPicPr>
          <p:nvPr/>
        </p:nvPicPr>
        <p:blipFill>
          <a:blip r:embed="rId5"/>
          <a:stretch>
            <a:fillRect/>
          </a:stretch>
        </p:blipFill>
        <p:spPr>
          <a:xfrm>
            <a:off x="6966050" y="2988354"/>
            <a:ext cx="3900760" cy="3756977"/>
          </a:xfrm>
          <a:prstGeom prst="rect">
            <a:avLst/>
          </a:prstGeom>
        </p:spPr>
      </p:pic>
    </p:spTree>
    <p:extLst>
      <p:ext uri="{BB962C8B-B14F-4D97-AF65-F5344CB8AC3E}">
        <p14:creationId xmlns:p14="http://schemas.microsoft.com/office/powerpoint/2010/main" val="32711404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CEC9-64B8-543D-541C-ABD4C14D82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8D87B7-DFA0-31FA-5A01-A9830D57ADA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E54B9D5-94B9-191F-101D-1C353C29CA9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311631-8B4F-175B-72B7-0FB35DF23D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0A7976-F445-D289-B068-6D527AD771E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BBC95DA-1343-221D-6A62-7897028175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2107411-8632-5A34-F4EB-B31DB2F9BA2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1744622-56E4-BE8E-35E5-1CDBEFBAC7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3DEB286-4D1F-1BB0-FA41-77184C1F14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867DBD3-61BD-E148-98AC-096B9E77B9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3A813D-EB83-A98E-A077-D685B3CAAC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97A489-8171-0572-EB41-7CC222855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B7DD85-8615-DEF6-BB44-335CFB676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676249B2-7A49-8D48-53D4-5C2A5B7248D9}"/>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e » est devant « i », elles font aussi le son  « é » </a:t>
            </a:r>
          </a:p>
        </p:txBody>
      </p:sp>
      <p:sp>
        <p:nvSpPr>
          <p:cNvPr id="4" name="Rectangle 3">
            <a:extLst>
              <a:ext uri="{FF2B5EF4-FFF2-40B4-BE49-F238E27FC236}">
                <a16:creationId xmlns:a16="http://schemas.microsoft.com/office/drawing/2014/main" id="{BFE986B9-0ED6-2B85-40F3-120A8B328D4D}"/>
              </a:ext>
            </a:extLst>
          </p:cNvPr>
          <p:cNvSpPr/>
          <p:nvPr>
            <p:custDataLst>
              <p:tags r:id="rId1"/>
            </p:custDataLst>
          </p:nvPr>
        </p:nvSpPr>
        <p:spPr>
          <a:xfrm>
            <a:off x="5181600" y="1325187"/>
            <a:ext cx="2459703" cy="5278368"/>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ei</a:t>
            </a:r>
            <a:r>
              <a:rPr lang="pt-BR" sz="13800" b="1" dirty="0">
                <a:solidFill>
                  <a:srgbClr val="106585"/>
                </a:solidFill>
                <a:latin typeface="Dosis" pitchFamily="2" charset="0"/>
              </a:rPr>
              <a:t> </a:t>
            </a:r>
          </a:p>
        </p:txBody>
      </p:sp>
    </p:spTree>
    <p:extLst>
      <p:ext uri="{BB962C8B-B14F-4D97-AF65-F5344CB8AC3E}">
        <p14:creationId xmlns:p14="http://schemas.microsoft.com/office/powerpoint/2010/main" val="833680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373770" y="125297"/>
            <a:ext cx="1342554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Fête-maison – neige- poussette-règle- forêt</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FR" sz="3200" dirty="0">
                <a:latin typeface="Dosis" pitchFamily="2" charset="0"/>
              </a:rPr>
              <a:t>des mots avec les graphèmes complexes: </a:t>
            </a:r>
            <a:r>
              <a:rPr lang="it-IT" sz="3200" dirty="0">
                <a:latin typeface="Dosis" pitchFamily="2" charset="0"/>
              </a:rPr>
              <a:t>ai – ei – ê – ette -è</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FR" sz="3200" dirty="0">
                <a:latin typeface="Dosis" pitchFamily="2" charset="0"/>
              </a:rPr>
              <a:t>des mots avec les graphèmes complexes: </a:t>
            </a:r>
            <a:r>
              <a:rPr lang="it-IT" sz="3200" dirty="0">
                <a:latin typeface="Dosis" pitchFamily="2" charset="0"/>
              </a:rPr>
              <a:t>ai – ei – ê – ette -è</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9050" y="8957542"/>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2522102" y="2245705"/>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2483017" y="3038220"/>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2349109" y="4784319"/>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6096000" y="6515100"/>
            <a:ext cx="1168722" cy="445899"/>
            <a:chOff x="3663231" y="3540342"/>
            <a:chExt cx="1049483" cy="41107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64527" y="365133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6096000" y="7455695"/>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2344068" y="5680169"/>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3A96-1A15-4BDF-4950-103EB2B5C1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A7029F-6D09-4A6F-9ACE-A407518F5D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0E2A06-BEA7-9DAD-B63B-02030C380017}"/>
              </a:ext>
            </a:extLst>
          </p:cNvPr>
          <p:cNvGrpSpPr/>
          <p:nvPr/>
        </p:nvGrpSpPr>
        <p:grpSpPr>
          <a:xfrm>
            <a:off x="505967" y="568070"/>
            <a:ext cx="12748764" cy="9220200"/>
            <a:chOff x="312517" y="308344"/>
            <a:chExt cx="8518967" cy="6230679"/>
          </a:xfrm>
        </p:grpSpPr>
        <p:sp>
          <p:nvSpPr>
            <p:cNvPr id="24" name="Rectangle : coins arrondis 23">
              <a:extLst>
                <a:ext uri="{FF2B5EF4-FFF2-40B4-BE49-F238E27FC236}">
                  <a16:creationId xmlns:a16="http://schemas.microsoft.com/office/drawing/2014/main" id="{4AC3A967-1C49-DC20-0B1A-626D97D3C2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FDC900D-97E5-3201-1F75-F45FE0992D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89B5C-C374-6768-5E10-8D47BB590C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A69A7CC-2131-2769-3180-B9B441B8C9F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A83DE6B-7E75-5642-A98E-D70F66AD2F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7A7261-81E1-4B8E-9C2D-6831EBE949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57F925-534D-9F02-89F9-D49F5F6922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5DDA655-BFE1-6283-0150-D92A4C0082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B70141-2588-9F57-0D7F-4A71D002467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0D6C502-BE20-159B-B837-288EE8A4EB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7E872F61-DA8F-18F3-6F6F-AB91C3ED8778}"/>
              </a:ext>
            </a:extLst>
          </p:cNvPr>
          <p:cNvSpPr txBox="1"/>
          <p:nvPr/>
        </p:nvSpPr>
        <p:spPr>
          <a:xfrm>
            <a:off x="1066719" y="717171"/>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le mot « neige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neige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é» s’écrit avec 2 lettres : e et i </a:t>
            </a:r>
          </a:p>
        </p:txBody>
      </p:sp>
      <p:sp>
        <p:nvSpPr>
          <p:cNvPr id="4" name="Rectangle 3">
            <a:extLst>
              <a:ext uri="{FF2B5EF4-FFF2-40B4-BE49-F238E27FC236}">
                <a16:creationId xmlns:a16="http://schemas.microsoft.com/office/drawing/2014/main" id="{35B7AB38-898D-BE88-6C28-A1F8749811E8}"/>
              </a:ext>
            </a:extLst>
          </p:cNvPr>
          <p:cNvSpPr/>
          <p:nvPr>
            <p:custDataLst>
              <p:tags r:id="rId1"/>
            </p:custDataLst>
          </p:nvPr>
        </p:nvSpPr>
        <p:spPr>
          <a:xfrm>
            <a:off x="683145" y="2861684"/>
            <a:ext cx="8909223"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ei</a:t>
            </a:r>
          </a:p>
          <a:p>
            <a:pPr algn="ctr" defTabSz="457223"/>
            <a:r>
              <a:rPr lang="pt-BR" sz="9900" b="1" dirty="0">
                <a:solidFill>
                  <a:srgbClr val="106585"/>
                </a:solidFill>
                <a:latin typeface="Dosis" pitchFamily="2" charset="0"/>
              </a:rPr>
              <a:t>n</a:t>
            </a:r>
            <a:r>
              <a:rPr lang="pt-BR" sz="9900" b="1" dirty="0">
                <a:solidFill>
                  <a:schemeClr val="accent6">
                    <a:lumMod val="75000"/>
                  </a:schemeClr>
                </a:solidFill>
                <a:latin typeface="Dosis" pitchFamily="2" charset="0"/>
              </a:rPr>
              <a:t>ei</a:t>
            </a:r>
            <a:r>
              <a:rPr lang="pt-BR" sz="9900" b="1" dirty="0">
                <a:solidFill>
                  <a:srgbClr val="106585"/>
                </a:solidFill>
                <a:latin typeface="Dosis" pitchFamily="2" charset="0"/>
              </a:rPr>
              <a:t>ge</a:t>
            </a:r>
            <a:endParaRPr lang="fr-FR" sz="9900" b="1" dirty="0">
              <a:solidFill>
                <a:srgbClr val="106585"/>
              </a:solidFill>
              <a:latin typeface="Dosis" pitchFamily="2" charset="0"/>
            </a:endParaRPr>
          </a:p>
        </p:txBody>
      </p:sp>
      <p:pic>
        <p:nvPicPr>
          <p:cNvPr id="5" name="Image 4">
            <a:extLst>
              <a:ext uri="{FF2B5EF4-FFF2-40B4-BE49-F238E27FC236}">
                <a16:creationId xmlns:a16="http://schemas.microsoft.com/office/drawing/2014/main" id="{B644C017-D74D-3C12-21AA-24150D018019}"/>
              </a:ext>
            </a:extLst>
          </p:cNvPr>
          <p:cNvPicPr>
            <a:picLocks noChangeAspect="1"/>
          </p:cNvPicPr>
          <p:nvPr/>
        </p:nvPicPr>
        <p:blipFill>
          <a:blip r:embed="rId5"/>
          <a:stretch>
            <a:fillRect/>
          </a:stretch>
        </p:blipFill>
        <p:spPr>
          <a:xfrm>
            <a:off x="7086600" y="3138788"/>
            <a:ext cx="4712704" cy="3943076"/>
          </a:xfrm>
          <a:prstGeom prst="rect">
            <a:avLst/>
          </a:prstGeom>
        </p:spPr>
      </p:pic>
    </p:spTree>
    <p:extLst>
      <p:ext uri="{BB962C8B-B14F-4D97-AF65-F5344CB8AC3E}">
        <p14:creationId xmlns:p14="http://schemas.microsoft.com/office/powerpoint/2010/main" val="26224699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D620-857F-33F9-162F-652E87BAF5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C2C3F2-490D-7EF2-5B11-3301D8DD328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7ED32A-2262-7857-6ECE-0B481C63A5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8DA83ED-CE20-7887-2FD8-212F33B6F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7B145A3-932E-1352-50B4-5EE176E45E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E3B8DC-14CA-1138-5F2E-BD52E935FD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DF8FDA-3FA6-D3E0-6AAF-5669E254CCB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A6AD11-360C-473E-B453-3C95E051DA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9DFB318-148B-E8BE-C7F3-90619A3F3A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920C3DA-81DA-D516-DBC1-83A02C20C68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3CCB3B7-B1A6-E1A6-FFE8-EC42E1C571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5A65B1-5A0F-DE38-8B3B-2C24716FE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0BD11E-32A3-A5C1-08F4-39F6920453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85F9B071-84F8-EE22-2016-1D52D05EAEE0}"/>
              </a:ext>
            </a:extLst>
          </p:cNvPr>
          <p:cNvSpPr txBox="1"/>
          <p:nvPr/>
        </p:nvSpPr>
        <p:spPr>
          <a:xfrm>
            <a:off x="1385101" y="811081"/>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ê » (e avec accent circonflexe) fait le son « è ».</a:t>
            </a:r>
          </a:p>
        </p:txBody>
      </p:sp>
      <p:sp>
        <p:nvSpPr>
          <p:cNvPr id="5" name="Rectangle 4">
            <a:extLst>
              <a:ext uri="{FF2B5EF4-FFF2-40B4-BE49-F238E27FC236}">
                <a16:creationId xmlns:a16="http://schemas.microsoft.com/office/drawing/2014/main" id="{B111EA4E-7F6E-4FA3-74C7-F9FF9CC0D780}"/>
              </a:ext>
            </a:extLst>
          </p:cNvPr>
          <p:cNvSpPr/>
          <p:nvPr>
            <p:custDataLst>
              <p:tags r:id="rId1"/>
            </p:custDataLst>
          </p:nvPr>
        </p:nvSpPr>
        <p:spPr>
          <a:xfrm>
            <a:off x="4296597" y="3925929"/>
            <a:ext cx="3515850"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ê</a:t>
            </a:r>
            <a:endParaRPr lang="pt-BR" sz="13800" b="1" dirty="0">
              <a:solidFill>
                <a:srgbClr val="106585"/>
              </a:solidFill>
              <a:latin typeface="Dosis" pitchFamily="2" charset="0"/>
            </a:endParaRPr>
          </a:p>
        </p:txBody>
      </p:sp>
    </p:spTree>
    <p:extLst>
      <p:ext uri="{BB962C8B-B14F-4D97-AF65-F5344CB8AC3E}">
        <p14:creationId xmlns:p14="http://schemas.microsoft.com/office/powerpoint/2010/main" val="30498412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A648-715A-D045-87AB-BC85E4BFC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E5E05B-1439-55CD-AA74-BE128BCBFB9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A50E5C5-54E5-353B-1DC8-D537359C3B69}"/>
              </a:ext>
            </a:extLst>
          </p:cNvPr>
          <p:cNvGrpSpPr/>
          <p:nvPr/>
        </p:nvGrpSpPr>
        <p:grpSpPr>
          <a:xfrm>
            <a:off x="465331" y="528083"/>
            <a:ext cx="12748764" cy="9220200"/>
            <a:chOff x="312517" y="308344"/>
            <a:chExt cx="8518967" cy="6230679"/>
          </a:xfrm>
        </p:grpSpPr>
        <p:sp>
          <p:nvSpPr>
            <p:cNvPr id="24" name="Rectangle : coins arrondis 23">
              <a:extLst>
                <a:ext uri="{FF2B5EF4-FFF2-40B4-BE49-F238E27FC236}">
                  <a16:creationId xmlns:a16="http://schemas.microsoft.com/office/drawing/2014/main" id="{DEBF24C6-D432-F29D-C9BF-D8A348B428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14959EF-4351-E491-3AA4-2033A60F070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06BD231-D5F2-649C-6113-D443DAE5AA0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C4FA93-6978-B4B6-EF97-F2742B0AC4D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7CAF4D-B39F-2072-59D1-B2F735DE60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9D184A-9659-1734-BBDD-268DF62B50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4985C86-52EC-02B6-A494-8335C8095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1438C88-85F7-F0ED-9C6B-689D9169CB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674CCA-CA59-C6CC-6466-1D33E30A14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99CC68-8AC9-8776-0A8E-F71E158D4A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6C2A7479-F8D5-2BD7-8834-05AC78A60921}"/>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ê » comme dans fête .  Lisons ensemble: « ê » « fête ».</a:t>
            </a:r>
          </a:p>
        </p:txBody>
      </p:sp>
      <p:sp>
        <p:nvSpPr>
          <p:cNvPr id="4" name="Rectangle 3">
            <a:extLst>
              <a:ext uri="{FF2B5EF4-FFF2-40B4-BE49-F238E27FC236}">
                <a16:creationId xmlns:a16="http://schemas.microsoft.com/office/drawing/2014/main" id="{C1F01B68-8BB5-0865-C752-1A3D71C0345D}"/>
              </a:ext>
            </a:extLst>
          </p:cNvPr>
          <p:cNvSpPr/>
          <p:nvPr>
            <p:custDataLst>
              <p:tags r:id="rId1"/>
            </p:custDataLst>
          </p:nvPr>
        </p:nvSpPr>
        <p:spPr>
          <a:xfrm>
            <a:off x="1233552" y="2958163"/>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ê</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f</a:t>
            </a:r>
            <a:r>
              <a:rPr lang="pt-BR" sz="9900" b="1" dirty="0">
                <a:solidFill>
                  <a:schemeClr val="accent6">
                    <a:lumMod val="75000"/>
                  </a:schemeClr>
                </a:solidFill>
                <a:latin typeface="Dosis" pitchFamily="2" charset="0"/>
              </a:rPr>
              <a:t>ê</a:t>
            </a:r>
            <a:r>
              <a:rPr lang="pt-BR" sz="9900" b="1" dirty="0">
                <a:solidFill>
                  <a:srgbClr val="106585"/>
                </a:solidFill>
                <a:latin typeface="Dosis" pitchFamily="2" charset="0"/>
              </a:rPr>
              <a:t>te</a:t>
            </a:r>
            <a:endParaRPr lang="fr-FR" sz="9900" b="1" dirty="0">
              <a:solidFill>
                <a:schemeClr val="accent6">
                  <a:lumMod val="75000"/>
                </a:schemeClr>
              </a:solidFill>
              <a:latin typeface="Dosis" pitchFamily="2" charset="0"/>
            </a:endParaRPr>
          </a:p>
        </p:txBody>
      </p:sp>
      <p:pic>
        <p:nvPicPr>
          <p:cNvPr id="6" name="Image 5">
            <a:extLst>
              <a:ext uri="{FF2B5EF4-FFF2-40B4-BE49-F238E27FC236}">
                <a16:creationId xmlns:a16="http://schemas.microsoft.com/office/drawing/2014/main" id="{F6E321D1-A0BA-1186-406F-F6C752B3D6DD}"/>
              </a:ext>
            </a:extLst>
          </p:cNvPr>
          <p:cNvPicPr>
            <a:picLocks noChangeAspect="1"/>
          </p:cNvPicPr>
          <p:nvPr/>
        </p:nvPicPr>
        <p:blipFill>
          <a:blip r:embed="rId5"/>
          <a:stretch>
            <a:fillRect/>
          </a:stretch>
        </p:blipFill>
        <p:spPr>
          <a:xfrm>
            <a:off x="6857999" y="3180416"/>
            <a:ext cx="4800600" cy="3625575"/>
          </a:xfrm>
          <a:prstGeom prst="rect">
            <a:avLst/>
          </a:prstGeom>
        </p:spPr>
      </p:pic>
    </p:spTree>
    <p:extLst>
      <p:ext uri="{BB962C8B-B14F-4D97-AF65-F5344CB8AC3E}">
        <p14:creationId xmlns:p14="http://schemas.microsoft.com/office/powerpoint/2010/main" val="22100828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4EE57-5C77-8849-02E0-1D06AFF99D2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66ACF28-C0DE-E537-9602-F62F0C75CB4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674CC5F-4538-1AF4-D8D0-CBB3D544D9AA}"/>
              </a:ext>
            </a:extLst>
          </p:cNvPr>
          <p:cNvGrpSpPr/>
          <p:nvPr/>
        </p:nvGrpSpPr>
        <p:grpSpPr>
          <a:xfrm>
            <a:off x="465331" y="528083"/>
            <a:ext cx="12748764" cy="9220200"/>
            <a:chOff x="312517" y="308344"/>
            <a:chExt cx="8518967" cy="6230679"/>
          </a:xfrm>
        </p:grpSpPr>
        <p:sp>
          <p:nvSpPr>
            <p:cNvPr id="24" name="Rectangle : coins arrondis 23">
              <a:extLst>
                <a:ext uri="{FF2B5EF4-FFF2-40B4-BE49-F238E27FC236}">
                  <a16:creationId xmlns:a16="http://schemas.microsoft.com/office/drawing/2014/main" id="{DDB1654E-0790-AAB6-836B-2F1465592C9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EB5ED14-0568-720B-AC94-5747FE494C3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E49A499-D9EC-76D2-1F61-646B53E40C1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9D99FB5-3306-CBC1-2BB5-BC8336643EA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603FED-B82B-03A8-52CD-4FAB2DA5E39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A500947-F58B-9520-92AD-C0F553831F2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3F28E3-BCEC-830C-6834-588A33D76A0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3834CDA-888C-225E-B10A-E81D6CEC6B7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16CD4-AE68-659E-3B50-1E096BE580E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1D66245-1263-D93A-0B92-8320D7445B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29A3E65D-ADB4-385F-30D4-3355DFFE8AB0}"/>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ê » comme dans fenêtre .  Lisons ensemble: « ê » « fenêtre ».</a:t>
            </a:r>
          </a:p>
        </p:txBody>
      </p:sp>
      <p:sp>
        <p:nvSpPr>
          <p:cNvPr id="4" name="Rectangle 3">
            <a:extLst>
              <a:ext uri="{FF2B5EF4-FFF2-40B4-BE49-F238E27FC236}">
                <a16:creationId xmlns:a16="http://schemas.microsoft.com/office/drawing/2014/main" id="{29FC0E1B-DE7C-6E66-EC8E-F0092D5407CC}"/>
              </a:ext>
            </a:extLst>
          </p:cNvPr>
          <p:cNvSpPr/>
          <p:nvPr>
            <p:custDataLst>
              <p:tags r:id="rId1"/>
            </p:custDataLst>
          </p:nvPr>
        </p:nvSpPr>
        <p:spPr>
          <a:xfrm>
            <a:off x="1233552" y="2958163"/>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ê</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fen</a:t>
            </a:r>
            <a:r>
              <a:rPr lang="pt-BR" sz="9900" b="1" dirty="0">
                <a:solidFill>
                  <a:schemeClr val="accent6">
                    <a:lumMod val="75000"/>
                  </a:schemeClr>
                </a:solidFill>
                <a:latin typeface="Dosis" pitchFamily="2" charset="0"/>
              </a:rPr>
              <a:t>ê</a:t>
            </a:r>
            <a:r>
              <a:rPr lang="pt-BR" sz="9900" b="1" dirty="0">
                <a:solidFill>
                  <a:srgbClr val="106585"/>
                </a:solidFill>
                <a:latin typeface="Dosis" pitchFamily="2" charset="0"/>
              </a:rPr>
              <a:t>tre</a:t>
            </a:r>
            <a:endParaRPr lang="fr-FR" sz="9900" b="1" dirty="0">
              <a:solidFill>
                <a:schemeClr val="accent6">
                  <a:lumMod val="75000"/>
                </a:schemeClr>
              </a:solidFill>
              <a:latin typeface="Dosis" pitchFamily="2" charset="0"/>
            </a:endParaRPr>
          </a:p>
        </p:txBody>
      </p:sp>
      <p:pic>
        <p:nvPicPr>
          <p:cNvPr id="7" name="Image 6" descr="Une image contenant fenêtre, bâtiment, pot de fleurs, plante d’intérieur&#10;&#10;Le contenu généré par l’IA peut être incorrect.">
            <a:extLst>
              <a:ext uri="{FF2B5EF4-FFF2-40B4-BE49-F238E27FC236}">
                <a16:creationId xmlns:a16="http://schemas.microsoft.com/office/drawing/2014/main" id="{6C855200-0D50-23F8-7F52-466A8069F7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7999" y="2279554"/>
            <a:ext cx="5715000" cy="5715000"/>
          </a:xfrm>
          <a:prstGeom prst="rect">
            <a:avLst/>
          </a:prstGeom>
        </p:spPr>
      </p:pic>
    </p:spTree>
    <p:extLst>
      <p:ext uri="{BB962C8B-B14F-4D97-AF65-F5344CB8AC3E}">
        <p14:creationId xmlns:p14="http://schemas.microsoft.com/office/powerpoint/2010/main" val="25960515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90999-6357-06C5-B7C7-2DF4D1DCE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59435B-1104-B35D-C058-F2089F276B2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00002F2-001B-FB54-1726-A17A3646BACB}"/>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B986A068-DCFF-AEA5-8786-E16756E730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294D1DE-F599-F5FC-31E5-D8CBAC0D453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1EAFF09-47A4-E1C3-6743-E2BB97A514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D618FE5-4C97-CED8-A3E7-0D60B0F9287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AA86302-A8F3-9B7B-D87D-96E0361C45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8B85C3C-F499-54EF-E6B1-86F84388B4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2B5EBE2-308B-B3F6-0518-E08DEDF9B15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9C8F1F1-10B3-B6E8-C564-8C3273572AA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5153EBA-1D61-459A-9E1F-54FEC24DB4E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04110D2-BDC1-B1E6-C5F0-426D3EB535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71822BF-2F77-8E16-F1EB-B7527E149349}"/>
              </a:ext>
            </a:extLst>
          </p:cNvPr>
          <p:cNvSpPr txBox="1"/>
          <p:nvPr/>
        </p:nvSpPr>
        <p:spPr>
          <a:xfrm>
            <a:off x="1301858" y="811081"/>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ette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fait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èt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4" name="Rectangle 3">
            <a:extLst>
              <a:ext uri="{FF2B5EF4-FFF2-40B4-BE49-F238E27FC236}">
                <a16:creationId xmlns:a16="http://schemas.microsoft.com/office/drawing/2014/main" id="{4B2F3005-B983-A5B1-FA2A-0CDB0ED4D86E}"/>
              </a:ext>
            </a:extLst>
          </p:cNvPr>
          <p:cNvSpPr/>
          <p:nvPr>
            <p:custDataLst>
              <p:tags r:id="rId1"/>
            </p:custDataLst>
          </p:nvPr>
        </p:nvSpPr>
        <p:spPr>
          <a:xfrm>
            <a:off x="3496368" y="3314700"/>
            <a:ext cx="5266633"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ette</a:t>
            </a:r>
            <a:endParaRPr lang="pt-BR" sz="13800" b="1" dirty="0">
              <a:solidFill>
                <a:srgbClr val="106585"/>
              </a:solidFill>
              <a:latin typeface="Dosis" pitchFamily="2" charset="0"/>
            </a:endParaRPr>
          </a:p>
        </p:txBody>
      </p:sp>
    </p:spTree>
    <p:extLst>
      <p:ext uri="{BB962C8B-B14F-4D97-AF65-F5344CB8AC3E}">
        <p14:creationId xmlns:p14="http://schemas.microsoft.com/office/powerpoint/2010/main" val="32514409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5F72D-027E-F059-23D3-C18D8E9221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29421C-6817-61DD-DB79-E547D8FB0BA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3A6697A-E3DF-DC14-385C-9CA534C955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C3F5BA2-164B-98E3-D8B9-1E3A9DD2BC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FF7A88-AF9C-E55E-359A-BBEE433582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97E3B0A-E6DA-9A59-EFA7-63D9FE465CE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E30BC0-1E6F-3EC3-A1B9-93D046B1055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603DAD9-4526-5461-AECE-AE6CA2AA461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BF1B5E-6D56-7DB3-E328-138833571E1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814FA7F-B2FD-A237-A26E-EFCBD65D9C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990F8C7-CAB1-AA49-838D-35E6085A9E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6DF02C-4679-BED5-88B7-A8EE6817FBC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75048C-D5A6-5CA8-2B87-CD4D81C791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47C2829D-A787-A759-87A8-0F6B9F833871}"/>
              </a:ext>
            </a:extLst>
          </p:cNvPr>
          <p:cNvSpPr txBox="1"/>
          <p:nvPr/>
        </p:nvSpPr>
        <p:spPr>
          <a:xfrm>
            <a:off x="999052" y="719059"/>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ette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bicyclette.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ette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bicyclette ».</a:t>
            </a:r>
          </a:p>
        </p:txBody>
      </p:sp>
      <p:sp>
        <p:nvSpPr>
          <p:cNvPr id="5" name="Rectangle : coins arrondis 4">
            <a:extLst>
              <a:ext uri="{FF2B5EF4-FFF2-40B4-BE49-F238E27FC236}">
                <a16:creationId xmlns:a16="http://schemas.microsoft.com/office/drawing/2014/main" id="{F5612DDF-5405-A885-AFE5-570E693C09D2}"/>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7">
            <a:extLst>
              <a:ext uri="{FF2B5EF4-FFF2-40B4-BE49-F238E27FC236}">
                <a16:creationId xmlns:a16="http://schemas.microsoft.com/office/drawing/2014/main" id="{14A04AAC-EBA6-AF9D-828C-26259E7C557A}"/>
              </a:ext>
            </a:extLst>
          </p:cNvPr>
          <p:cNvSpPr/>
          <p:nvPr>
            <p:custDataLst>
              <p:tags r:id="rId2"/>
            </p:custDataLst>
          </p:nvPr>
        </p:nvSpPr>
        <p:spPr>
          <a:xfrm>
            <a:off x="1052432" y="3130924"/>
            <a:ext cx="6585992" cy="3754874"/>
          </a:xfrm>
          <a:prstGeom prst="rect">
            <a:avLst/>
          </a:prstGeom>
        </p:spPr>
        <p:txBody>
          <a:bodyPr wrap="square">
            <a:spAutoFit/>
          </a:bodyPr>
          <a:lstStyle/>
          <a:p>
            <a:pPr algn="ctr" defTabSz="457223"/>
            <a:r>
              <a:rPr lang="pt-BR" sz="11900" b="1" dirty="0">
                <a:solidFill>
                  <a:schemeClr val="accent6">
                    <a:lumMod val="75000"/>
                  </a:schemeClr>
                </a:solidFill>
                <a:latin typeface="Dosis" pitchFamily="2" charset="0"/>
              </a:rPr>
              <a:t>ette</a:t>
            </a:r>
            <a:endParaRPr lang="pt-BR" sz="11900" b="1" dirty="0">
              <a:solidFill>
                <a:srgbClr val="106585"/>
              </a:solidFill>
              <a:latin typeface="Dosis" pitchFamily="2" charset="0"/>
            </a:endParaRPr>
          </a:p>
          <a:p>
            <a:pPr algn="ctr" defTabSz="457223"/>
            <a:r>
              <a:rPr lang="pt-BR" sz="11900" b="1" dirty="0">
                <a:solidFill>
                  <a:srgbClr val="106585"/>
                </a:solidFill>
                <a:latin typeface="Dosis" pitchFamily="2" charset="0"/>
              </a:rPr>
              <a:t>bicycl</a:t>
            </a:r>
            <a:r>
              <a:rPr lang="pt-BR" sz="11900" b="1" dirty="0">
                <a:solidFill>
                  <a:schemeClr val="accent6">
                    <a:lumMod val="75000"/>
                  </a:schemeClr>
                </a:solidFill>
                <a:latin typeface="Dosis" pitchFamily="2" charset="0"/>
              </a:rPr>
              <a:t>ette</a:t>
            </a:r>
            <a:endParaRPr lang="fr-FR" sz="11900" b="1" dirty="0">
              <a:solidFill>
                <a:srgbClr val="106585"/>
              </a:solidFill>
              <a:latin typeface="Dosis" pitchFamily="2" charset="0"/>
            </a:endParaRPr>
          </a:p>
        </p:txBody>
      </p:sp>
      <p:pic>
        <p:nvPicPr>
          <p:cNvPr id="6" name="Image 5" descr="Une image contenant roue, transport, vélo, Roue de vélo&#10;&#10;Le contenu généré par l’IA peut être incorrect.">
            <a:extLst>
              <a:ext uri="{FF2B5EF4-FFF2-40B4-BE49-F238E27FC236}">
                <a16:creationId xmlns:a16="http://schemas.microsoft.com/office/drawing/2014/main" id="{6AE1D9A1-26FE-603B-9472-537950FD44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15200" y="2643585"/>
            <a:ext cx="5486400" cy="5486400"/>
          </a:xfrm>
          <a:prstGeom prst="rect">
            <a:avLst/>
          </a:prstGeom>
        </p:spPr>
      </p:pic>
    </p:spTree>
    <p:extLst>
      <p:ext uri="{BB962C8B-B14F-4D97-AF65-F5344CB8AC3E}">
        <p14:creationId xmlns:p14="http://schemas.microsoft.com/office/powerpoint/2010/main" val="84690830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1009A-BE1B-9BA4-E7E2-5E52D1FA5D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D1BF917-42BA-951C-D5FC-C5B484E8E23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62D51F-2CDA-BBFB-0973-5A1852866E76}"/>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BE313014-F275-6995-D38A-EA38D8F4DBF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2EC4BCF-34BD-ECA3-9E14-5B78B85A87F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4183F2-A02A-3E8E-1C72-28252FA280D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DEE93A3-01EA-426B-4C1B-7C61AB18443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733F844-CB5D-3EF0-A680-D7C20FE0332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3251E8D-0451-7F29-C5BF-96E51B66388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D5436F2-98BB-310C-4589-634650A2E5E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12D40C9-ABF3-55CE-F9E3-0FD6A338FD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DE3125-D67C-0DAA-E62D-08B1B4CFF40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703C605-51F0-4B5C-12BF-609722E4F8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7226159-1F7B-84EC-B370-ED565566441C}"/>
              </a:ext>
            </a:extLst>
          </p:cNvPr>
          <p:cNvSpPr txBox="1"/>
          <p:nvPr/>
        </p:nvSpPr>
        <p:spPr>
          <a:xfrm>
            <a:off x="1513867" y="811081"/>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è (e avec accent grave) fait le son è.</a:t>
            </a:r>
          </a:p>
        </p:txBody>
      </p:sp>
      <p:sp>
        <p:nvSpPr>
          <p:cNvPr id="4" name="Rectangle 3">
            <a:extLst>
              <a:ext uri="{FF2B5EF4-FFF2-40B4-BE49-F238E27FC236}">
                <a16:creationId xmlns:a16="http://schemas.microsoft.com/office/drawing/2014/main" id="{0C985882-BA7E-73F7-71DD-E8EEA1B82395}"/>
              </a:ext>
            </a:extLst>
          </p:cNvPr>
          <p:cNvSpPr/>
          <p:nvPr>
            <p:custDataLst>
              <p:tags r:id="rId1"/>
            </p:custDataLst>
          </p:nvPr>
        </p:nvSpPr>
        <p:spPr>
          <a:xfrm>
            <a:off x="4873927" y="3197758"/>
            <a:ext cx="3437833" cy="2646878"/>
          </a:xfrm>
          <a:prstGeom prst="rect">
            <a:avLst/>
          </a:prstGeom>
        </p:spPr>
        <p:txBody>
          <a:bodyPr wrap="square">
            <a:spAutoFit/>
          </a:bodyPr>
          <a:lstStyle/>
          <a:p>
            <a:pPr algn="ctr"/>
            <a:r>
              <a:rPr lang="pt-BR" sz="16600" b="1" dirty="0">
                <a:solidFill>
                  <a:srgbClr val="106585"/>
                </a:solidFill>
                <a:latin typeface="Dosis" pitchFamily="2" charset="0"/>
              </a:rPr>
              <a:t> </a:t>
            </a:r>
            <a:r>
              <a:rPr lang="it-IT" sz="16600" b="1" kern="0" spc="320" dirty="0">
                <a:solidFill>
                  <a:srgbClr val="106585"/>
                </a:solidFill>
                <a:latin typeface="Dosis" pitchFamily="2" charset="0"/>
              </a:rPr>
              <a:t>è</a:t>
            </a:r>
            <a:endParaRPr lang="pt-BR" sz="16600" b="1" dirty="0">
              <a:solidFill>
                <a:srgbClr val="106585"/>
              </a:solidFill>
              <a:latin typeface="Dosis" pitchFamily="2" charset="0"/>
            </a:endParaRPr>
          </a:p>
        </p:txBody>
      </p:sp>
    </p:spTree>
    <p:extLst>
      <p:ext uri="{BB962C8B-B14F-4D97-AF65-F5344CB8AC3E}">
        <p14:creationId xmlns:p14="http://schemas.microsoft.com/office/powerpoint/2010/main" val="1396296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0C7D3-D801-E040-ED78-2657741439F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D0239F7-60E4-0E35-6BC8-D7380E8233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CFDECE-A450-48FC-3170-CA0FCD7F55C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E8739B0-B727-A33F-7CA1-BFC3059C377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E4957A2-C4C7-5FC7-7AE3-5204CE81607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DDAA4AE-EFFC-9BAE-A687-E1B0EFB4678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4B7CD47-BA94-F613-C7E4-DB4F555EFD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24AA0-A180-A80F-4963-CA0DBA61289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2D5EDE-2F46-0110-0693-B61218085DA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5B2D94C-F96F-21EF-1D11-FB21278343D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2F25F26-DC06-D4FD-0F5E-A2A3D076AF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C9CABA-6F35-76A4-35C9-F7DAE17714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1DC37D1-DAE2-DBDC-2C46-31EF0080EB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BD6DAED2-63D1-A6F3-3068-10F7A687F901}"/>
              </a:ext>
            </a:extLst>
          </p:cNvPr>
          <p:cNvSpPr txBox="1"/>
          <p:nvPr/>
        </p:nvSpPr>
        <p:spPr>
          <a:xfrm>
            <a:off x="1038617" y="81886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è » comme dans chèvre.  Lisons ensemble: « è »  « chèvre ».</a:t>
            </a:r>
          </a:p>
        </p:txBody>
      </p:sp>
      <p:sp>
        <p:nvSpPr>
          <p:cNvPr id="5" name="Rectangle : coins arrondis 4">
            <a:extLst>
              <a:ext uri="{FF2B5EF4-FFF2-40B4-BE49-F238E27FC236}">
                <a16:creationId xmlns:a16="http://schemas.microsoft.com/office/drawing/2014/main" id="{BD05E992-EE3F-5D61-DFC8-5B2EC2E7A2A3}"/>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4" name="Rectangle 3">
            <a:extLst>
              <a:ext uri="{FF2B5EF4-FFF2-40B4-BE49-F238E27FC236}">
                <a16:creationId xmlns:a16="http://schemas.microsoft.com/office/drawing/2014/main" id="{D47A13D9-DFBC-A38F-9758-B7EF9D86967F}"/>
              </a:ext>
            </a:extLst>
          </p:cNvPr>
          <p:cNvSpPr/>
          <p:nvPr>
            <p:custDataLst>
              <p:tags r:id="rId2"/>
            </p:custDataLst>
          </p:nvPr>
        </p:nvSpPr>
        <p:spPr>
          <a:xfrm>
            <a:off x="738543" y="3005137"/>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è</a:t>
            </a:r>
          </a:p>
          <a:p>
            <a:pPr algn="ctr" defTabSz="457223"/>
            <a:r>
              <a:rPr lang="pt-BR" sz="9900" b="1" dirty="0">
                <a:solidFill>
                  <a:srgbClr val="106585"/>
                </a:solidFill>
                <a:latin typeface="Dosis" pitchFamily="2" charset="0"/>
              </a:rPr>
              <a:t>ch</a:t>
            </a:r>
            <a:r>
              <a:rPr lang="pt-BR" sz="9900" b="1" dirty="0">
                <a:solidFill>
                  <a:schemeClr val="accent6">
                    <a:lumMod val="75000"/>
                  </a:schemeClr>
                </a:solidFill>
                <a:latin typeface="Dosis" pitchFamily="2" charset="0"/>
              </a:rPr>
              <a:t>è</a:t>
            </a:r>
            <a:r>
              <a:rPr lang="pt-BR" sz="9900" b="1" dirty="0">
                <a:solidFill>
                  <a:srgbClr val="106585"/>
                </a:solidFill>
                <a:latin typeface="Dosis" pitchFamily="2" charset="0"/>
              </a:rPr>
              <a:t>vre</a:t>
            </a:r>
          </a:p>
          <a:p>
            <a:pPr algn="ctr" defTabSz="457223"/>
            <a:endParaRPr lang="fr-FR" sz="9900" b="1" dirty="0">
              <a:solidFill>
                <a:schemeClr val="accent6">
                  <a:lumMod val="75000"/>
                </a:schemeClr>
              </a:solidFill>
              <a:latin typeface="Dosis" pitchFamily="2" charset="0"/>
            </a:endParaRPr>
          </a:p>
        </p:txBody>
      </p:sp>
      <p:pic>
        <p:nvPicPr>
          <p:cNvPr id="8" name="Image 7" descr="Une image contenant mammifère, chèvre, bétail, Chèvres&#10;&#10;Le contenu généré par l’IA peut être incorrect.">
            <a:extLst>
              <a:ext uri="{FF2B5EF4-FFF2-40B4-BE49-F238E27FC236}">
                <a16:creationId xmlns:a16="http://schemas.microsoft.com/office/drawing/2014/main" id="{7F637D71-E674-5C5F-1843-EAFC6EE657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64641" y="2633191"/>
            <a:ext cx="5867400" cy="5867400"/>
          </a:xfrm>
          <a:prstGeom prst="rect">
            <a:avLst/>
          </a:prstGeom>
        </p:spPr>
      </p:pic>
    </p:spTree>
    <p:extLst>
      <p:ext uri="{BB962C8B-B14F-4D97-AF65-F5344CB8AC3E}">
        <p14:creationId xmlns:p14="http://schemas.microsoft.com/office/powerpoint/2010/main" val="42288119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015D-75B8-FAB3-3148-969C84077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1D5CCA-8FC0-A554-EF61-8CEA4CFF2E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530634-DC4A-6AED-C2AD-72D54C67E88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FF11F0-5DF5-22FE-A644-93820D71F9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E8A2A38-49B6-6267-86B0-DC12F8BD5F8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49EDA-BC76-5E7E-D4D6-F99572D94EA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B8B037-87CD-1E52-A451-B3D0FE24BD3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E372B64-E9CE-7465-5619-57BE93E3BA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5DA63F-9475-CE45-0EBE-F00701A284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01A37C3-6C56-0E6F-4A0C-37E7834745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D324A2-6469-D92B-69CA-D830C6EAAF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B4CEF2D-3DF2-CB3A-CE94-A1EAFC7B07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B744AB-05F0-067E-F5BC-9204569A5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D101C8F-567F-1008-F3D3-B5E522542D0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les graphèmes et les mots ensemble. </a:t>
            </a:r>
          </a:p>
        </p:txBody>
      </p:sp>
      <p:sp>
        <p:nvSpPr>
          <p:cNvPr id="5" name="Rectangle 4">
            <a:extLst>
              <a:ext uri="{FF2B5EF4-FFF2-40B4-BE49-F238E27FC236}">
                <a16:creationId xmlns:a16="http://schemas.microsoft.com/office/drawing/2014/main" id="{FDADDC87-1FB3-0698-258A-FFBE82C23AC1}"/>
              </a:ext>
            </a:extLst>
          </p:cNvPr>
          <p:cNvSpPr/>
          <p:nvPr>
            <p:custDataLst>
              <p:tags r:id="rId1"/>
            </p:custDataLst>
          </p:nvPr>
        </p:nvSpPr>
        <p:spPr>
          <a:xfrm>
            <a:off x="2006142" y="1455835"/>
            <a:ext cx="9952822" cy="9818072"/>
          </a:xfrm>
          <a:prstGeom prst="rect">
            <a:avLst/>
          </a:prstGeom>
        </p:spPr>
        <p:txBody>
          <a:bodyPr wrap="square">
            <a:spAutoFit/>
          </a:bodyPr>
          <a:lstStyle/>
          <a:p>
            <a:pPr defTabSz="457223"/>
            <a:r>
              <a:rPr lang="pt-BR" sz="8800" b="1" dirty="0">
                <a:solidFill>
                  <a:srgbClr val="E46C0A"/>
                </a:solidFill>
                <a:latin typeface="Dosis" pitchFamily="2" charset="0"/>
              </a:rPr>
              <a:t>ai           </a:t>
            </a:r>
            <a:r>
              <a:rPr lang="pt-BR" sz="8800" b="1" dirty="0">
                <a:solidFill>
                  <a:srgbClr val="106585"/>
                </a:solidFill>
                <a:latin typeface="Dosis" pitchFamily="2" charset="0"/>
              </a:rPr>
              <a:t>m</a:t>
            </a:r>
            <a:r>
              <a:rPr lang="pt-BR" sz="8800" b="1" dirty="0">
                <a:solidFill>
                  <a:srgbClr val="E46C0A"/>
                </a:solidFill>
                <a:latin typeface="Dosis" pitchFamily="2" charset="0"/>
              </a:rPr>
              <a:t>ai</a:t>
            </a:r>
            <a:r>
              <a:rPr lang="pt-BR" sz="8800" b="1" dirty="0">
                <a:solidFill>
                  <a:srgbClr val="106585"/>
                </a:solidFill>
                <a:latin typeface="Dosis" pitchFamily="2" charset="0"/>
              </a:rPr>
              <a:t>son</a:t>
            </a:r>
          </a:p>
          <a:p>
            <a:pPr defTabSz="457223"/>
            <a:r>
              <a:rPr lang="pt-BR" sz="8800" b="1" dirty="0">
                <a:solidFill>
                  <a:srgbClr val="E46C0A"/>
                </a:solidFill>
                <a:latin typeface="Dosis" pitchFamily="2" charset="0"/>
              </a:rPr>
              <a:t>ei           </a:t>
            </a:r>
            <a:r>
              <a:rPr lang="pt-BR" sz="8800" b="1" dirty="0">
                <a:solidFill>
                  <a:srgbClr val="106585"/>
                </a:solidFill>
                <a:latin typeface="Dosis" pitchFamily="2" charset="0"/>
              </a:rPr>
              <a:t>n</a:t>
            </a:r>
            <a:r>
              <a:rPr lang="pt-BR" sz="8800" b="1" dirty="0">
                <a:solidFill>
                  <a:srgbClr val="E46C0A"/>
                </a:solidFill>
                <a:latin typeface="Dosis" pitchFamily="2" charset="0"/>
              </a:rPr>
              <a:t>ei</a:t>
            </a:r>
            <a:r>
              <a:rPr lang="pt-BR" sz="8800" b="1" dirty="0">
                <a:solidFill>
                  <a:srgbClr val="106585"/>
                </a:solidFill>
                <a:latin typeface="Dosis" pitchFamily="2" charset="0"/>
              </a:rPr>
              <a:t>ge</a:t>
            </a:r>
          </a:p>
          <a:p>
            <a:pPr defTabSz="457223"/>
            <a:r>
              <a:rPr lang="pt-BR" sz="8800" b="1" dirty="0">
                <a:solidFill>
                  <a:srgbClr val="E46C0A"/>
                </a:solidFill>
                <a:latin typeface="Dosis" pitchFamily="2" charset="0"/>
              </a:rPr>
              <a:t>ê            </a:t>
            </a:r>
            <a:r>
              <a:rPr lang="pt-BR" sz="8800" b="1" dirty="0">
                <a:solidFill>
                  <a:srgbClr val="106585"/>
                </a:solidFill>
                <a:latin typeface="Dosis" pitchFamily="2" charset="0"/>
              </a:rPr>
              <a:t>fen</a:t>
            </a:r>
            <a:r>
              <a:rPr lang="pt-BR" sz="8800" b="1" dirty="0">
                <a:solidFill>
                  <a:srgbClr val="E46C0A"/>
                </a:solidFill>
                <a:latin typeface="Dosis" pitchFamily="2" charset="0"/>
              </a:rPr>
              <a:t>ê</a:t>
            </a:r>
            <a:r>
              <a:rPr lang="pt-BR" sz="8800" b="1" dirty="0">
                <a:solidFill>
                  <a:srgbClr val="106585"/>
                </a:solidFill>
                <a:latin typeface="Dosis" pitchFamily="2" charset="0"/>
              </a:rPr>
              <a:t>tre</a:t>
            </a:r>
          </a:p>
          <a:p>
            <a:pPr defTabSz="457223"/>
            <a:r>
              <a:rPr lang="pt-BR" sz="8800" b="1" dirty="0">
                <a:solidFill>
                  <a:srgbClr val="E46C0A"/>
                </a:solidFill>
                <a:latin typeface="Dosis" pitchFamily="2" charset="0"/>
              </a:rPr>
              <a:t>ette      </a:t>
            </a:r>
            <a:r>
              <a:rPr lang="pt-BR" sz="9600" b="1" dirty="0">
                <a:solidFill>
                  <a:srgbClr val="106585"/>
                </a:solidFill>
                <a:latin typeface="Dosis" pitchFamily="2" charset="0"/>
              </a:rPr>
              <a:t>bicycl</a:t>
            </a:r>
            <a:r>
              <a:rPr lang="pt-BR" sz="9600" b="1" dirty="0">
                <a:solidFill>
                  <a:schemeClr val="accent6">
                    <a:lumMod val="75000"/>
                  </a:schemeClr>
                </a:solidFill>
                <a:latin typeface="Dosis" pitchFamily="2" charset="0"/>
              </a:rPr>
              <a:t>ette</a:t>
            </a:r>
            <a:endParaRPr lang="fr-FR" sz="9600" b="1" dirty="0">
              <a:solidFill>
                <a:srgbClr val="106585"/>
              </a:solidFill>
              <a:latin typeface="Dosis" pitchFamily="2" charset="0"/>
            </a:endParaRPr>
          </a:p>
          <a:p>
            <a:pPr defTabSz="457223"/>
            <a:r>
              <a:rPr lang="pt-BR" sz="8800" b="1" dirty="0">
                <a:solidFill>
                  <a:srgbClr val="E46C0A"/>
                </a:solidFill>
                <a:latin typeface="Dosis" pitchFamily="2" charset="0"/>
              </a:rPr>
              <a:t>è            </a:t>
            </a:r>
            <a:r>
              <a:rPr lang="pt-BR" sz="9600" b="1" dirty="0">
                <a:solidFill>
                  <a:srgbClr val="106585"/>
                </a:solidFill>
                <a:latin typeface="Dosis" pitchFamily="2" charset="0"/>
              </a:rPr>
              <a:t>ch</a:t>
            </a:r>
            <a:r>
              <a:rPr lang="pt-BR" sz="9600" b="1" dirty="0">
                <a:solidFill>
                  <a:schemeClr val="accent6">
                    <a:lumMod val="75000"/>
                  </a:schemeClr>
                </a:solidFill>
                <a:latin typeface="Dosis" pitchFamily="2" charset="0"/>
              </a:rPr>
              <a:t>è</a:t>
            </a:r>
            <a:r>
              <a:rPr lang="pt-BR" sz="9600" b="1" dirty="0">
                <a:solidFill>
                  <a:srgbClr val="106585"/>
                </a:solidFill>
                <a:latin typeface="Dosis" pitchFamily="2" charset="0"/>
              </a:rPr>
              <a:t>vre</a:t>
            </a:r>
          </a:p>
          <a:p>
            <a:pPr defTabSz="457223"/>
            <a:endParaRPr lang="pt-BR" sz="8800" b="1" dirty="0">
              <a:solidFill>
                <a:srgbClr val="E46C0A"/>
              </a:solidFill>
              <a:latin typeface="Dosis" pitchFamily="2" charset="0"/>
            </a:endParaRPr>
          </a:p>
          <a:p>
            <a:pPr defTabSz="457223"/>
            <a:endParaRPr lang="fr-FR" sz="8800" b="1" dirty="0">
              <a:solidFill>
                <a:srgbClr val="106585"/>
              </a:solidFill>
              <a:latin typeface="Dosis" pitchFamily="2" charset="0"/>
            </a:endParaRPr>
          </a:p>
        </p:txBody>
      </p:sp>
      <p:sp>
        <p:nvSpPr>
          <p:cNvPr id="6" name="Flèche : droite 5">
            <a:extLst>
              <a:ext uri="{FF2B5EF4-FFF2-40B4-BE49-F238E27FC236}">
                <a16:creationId xmlns:a16="http://schemas.microsoft.com/office/drawing/2014/main" id="{220E8738-F9C1-659A-A564-E0ACA8E4FD2D}"/>
              </a:ext>
            </a:extLst>
          </p:cNvPr>
          <p:cNvSpPr/>
          <p:nvPr/>
        </p:nvSpPr>
        <p:spPr>
          <a:xfrm flipV="1">
            <a:off x="4391726" y="2360048"/>
            <a:ext cx="462116" cy="2696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C9D0A0C6-3B76-0021-4E79-48A91B58D3D7}"/>
              </a:ext>
            </a:extLst>
          </p:cNvPr>
          <p:cNvSpPr/>
          <p:nvPr/>
        </p:nvSpPr>
        <p:spPr>
          <a:xfrm flipV="1">
            <a:off x="4323699" y="3619221"/>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Flèche : droite 8">
            <a:extLst>
              <a:ext uri="{FF2B5EF4-FFF2-40B4-BE49-F238E27FC236}">
                <a16:creationId xmlns:a16="http://schemas.microsoft.com/office/drawing/2014/main" id="{DC728633-CABE-ADE1-4856-BE04B3C5E01C}"/>
              </a:ext>
            </a:extLst>
          </p:cNvPr>
          <p:cNvSpPr/>
          <p:nvPr/>
        </p:nvSpPr>
        <p:spPr>
          <a:xfrm flipV="1">
            <a:off x="4376694" y="4918137"/>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3" name="Flèche : droite 12">
            <a:extLst>
              <a:ext uri="{FF2B5EF4-FFF2-40B4-BE49-F238E27FC236}">
                <a16:creationId xmlns:a16="http://schemas.microsoft.com/office/drawing/2014/main" id="{233EA52D-A1A3-B6C0-5B79-882F5140613F}"/>
              </a:ext>
            </a:extLst>
          </p:cNvPr>
          <p:cNvSpPr/>
          <p:nvPr/>
        </p:nvSpPr>
        <p:spPr>
          <a:xfrm flipV="1">
            <a:off x="4341783" y="6262604"/>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Flèche : droite 13">
            <a:extLst>
              <a:ext uri="{FF2B5EF4-FFF2-40B4-BE49-F238E27FC236}">
                <a16:creationId xmlns:a16="http://schemas.microsoft.com/office/drawing/2014/main" id="{2276E44C-C5B2-6EE9-1D89-8C708D31665F}"/>
              </a:ext>
            </a:extLst>
          </p:cNvPr>
          <p:cNvSpPr/>
          <p:nvPr/>
        </p:nvSpPr>
        <p:spPr>
          <a:xfrm flipV="1">
            <a:off x="4290272" y="7926952"/>
            <a:ext cx="462116" cy="1774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3856346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67D51-A156-4462-495E-83410016F5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3E22186-4BB6-D032-A278-AF0E1FB3EFF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D6B6CCB-CEEB-411D-CFE4-32DC3AF3000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9ADAB78-089A-A754-864D-822AE89CE5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4DE3A7D-528D-0CCC-6F5F-5B60AEDA960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38A0C8A-9316-2EA5-8E04-1B6FF339D80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91B986E-ACAC-95CA-A600-365591D5CA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242C356-D06B-E3D7-543F-39A0DBC3A54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BE6751-546C-C368-9E3E-D021A6E875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4E6E85E-2988-3394-B3D6-B511D96A9F9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688EA7-7665-02AD-11BD-594F786FA0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AB2D04F-6F52-D051-AC32-CD5D52904C6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08D0BC8-FD86-1B9C-BFC6-9D7EAF79D2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5" name="Rectangle 4">
            <a:extLst>
              <a:ext uri="{FF2B5EF4-FFF2-40B4-BE49-F238E27FC236}">
                <a16:creationId xmlns:a16="http://schemas.microsoft.com/office/drawing/2014/main" id="{D5C10D23-86D3-C08D-7BD7-60D59DFAC76C}"/>
              </a:ext>
            </a:extLst>
          </p:cNvPr>
          <p:cNvSpPr/>
          <p:nvPr>
            <p:custDataLst>
              <p:tags r:id="rId1"/>
            </p:custDataLst>
          </p:nvPr>
        </p:nvSpPr>
        <p:spPr>
          <a:xfrm>
            <a:off x="2006142" y="1455835"/>
            <a:ext cx="9952822" cy="9818072"/>
          </a:xfrm>
          <a:prstGeom prst="rect">
            <a:avLst/>
          </a:prstGeom>
        </p:spPr>
        <p:txBody>
          <a:bodyPr wrap="square">
            <a:spAutoFit/>
          </a:bodyPr>
          <a:lstStyle/>
          <a:p>
            <a:pPr defTabSz="457223"/>
            <a:r>
              <a:rPr lang="pt-BR" sz="8800" b="1" dirty="0">
                <a:solidFill>
                  <a:srgbClr val="E46C0A"/>
                </a:solidFill>
                <a:latin typeface="Dosis" pitchFamily="2" charset="0"/>
              </a:rPr>
              <a:t>ai           </a:t>
            </a:r>
            <a:r>
              <a:rPr lang="pt-BR" sz="8800" b="1" dirty="0">
                <a:solidFill>
                  <a:srgbClr val="106585"/>
                </a:solidFill>
                <a:latin typeface="Dosis" pitchFamily="2" charset="0"/>
              </a:rPr>
              <a:t>m</a:t>
            </a:r>
            <a:r>
              <a:rPr lang="pt-BR" sz="8800" b="1" dirty="0">
                <a:solidFill>
                  <a:srgbClr val="E46C0A"/>
                </a:solidFill>
                <a:latin typeface="Dosis" pitchFamily="2" charset="0"/>
              </a:rPr>
              <a:t>ai</a:t>
            </a:r>
            <a:r>
              <a:rPr lang="pt-BR" sz="8800" b="1" dirty="0">
                <a:solidFill>
                  <a:srgbClr val="106585"/>
                </a:solidFill>
                <a:latin typeface="Dosis" pitchFamily="2" charset="0"/>
              </a:rPr>
              <a:t>son</a:t>
            </a:r>
          </a:p>
          <a:p>
            <a:pPr defTabSz="457223"/>
            <a:r>
              <a:rPr lang="pt-BR" sz="8800" b="1" dirty="0">
                <a:solidFill>
                  <a:srgbClr val="E46C0A"/>
                </a:solidFill>
                <a:latin typeface="Dosis" pitchFamily="2" charset="0"/>
              </a:rPr>
              <a:t>ei           </a:t>
            </a:r>
            <a:r>
              <a:rPr lang="pt-BR" sz="8800" b="1" dirty="0">
                <a:solidFill>
                  <a:srgbClr val="106585"/>
                </a:solidFill>
                <a:latin typeface="Dosis" pitchFamily="2" charset="0"/>
              </a:rPr>
              <a:t>n</a:t>
            </a:r>
            <a:r>
              <a:rPr lang="pt-BR" sz="8800" b="1" dirty="0">
                <a:solidFill>
                  <a:srgbClr val="E46C0A"/>
                </a:solidFill>
                <a:latin typeface="Dosis" pitchFamily="2" charset="0"/>
              </a:rPr>
              <a:t>ei</a:t>
            </a:r>
            <a:r>
              <a:rPr lang="pt-BR" sz="8800" b="1" dirty="0">
                <a:solidFill>
                  <a:srgbClr val="106585"/>
                </a:solidFill>
                <a:latin typeface="Dosis" pitchFamily="2" charset="0"/>
              </a:rPr>
              <a:t>ge</a:t>
            </a:r>
          </a:p>
          <a:p>
            <a:pPr defTabSz="457223"/>
            <a:r>
              <a:rPr lang="pt-BR" sz="8800" b="1" dirty="0">
                <a:solidFill>
                  <a:srgbClr val="E46C0A"/>
                </a:solidFill>
                <a:latin typeface="Dosis" pitchFamily="2" charset="0"/>
              </a:rPr>
              <a:t>ê            </a:t>
            </a:r>
            <a:r>
              <a:rPr lang="pt-BR" sz="8800" b="1" dirty="0">
                <a:solidFill>
                  <a:srgbClr val="106585"/>
                </a:solidFill>
                <a:latin typeface="Dosis" pitchFamily="2" charset="0"/>
              </a:rPr>
              <a:t>fen</a:t>
            </a:r>
            <a:r>
              <a:rPr lang="pt-BR" sz="8800" b="1" dirty="0">
                <a:solidFill>
                  <a:srgbClr val="E46C0A"/>
                </a:solidFill>
                <a:latin typeface="Dosis" pitchFamily="2" charset="0"/>
              </a:rPr>
              <a:t>ê</a:t>
            </a:r>
            <a:r>
              <a:rPr lang="pt-BR" sz="8800" b="1" dirty="0">
                <a:solidFill>
                  <a:srgbClr val="106585"/>
                </a:solidFill>
                <a:latin typeface="Dosis" pitchFamily="2" charset="0"/>
              </a:rPr>
              <a:t>tre</a:t>
            </a:r>
          </a:p>
          <a:p>
            <a:pPr defTabSz="457223"/>
            <a:r>
              <a:rPr lang="pt-BR" sz="8800" b="1" dirty="0">
                <a:solidFill>
                  <a:srgbClr val="E46C0A"/>
                </a:solidFill>
                <a:latin typeface="Dosis" pitchFamily="2" charset="0"/>
              </a:rPr>
              <a:t>ette      </a:t>
            </a:r>
            <a:r>
              <a:rPr lang="pt-BR" sz="9600" b="1" dirty="0">
                <a:solidFill>
                  <a:srgbClr val="106585"/>
                </a:solidFill>
                <a:latin typeface="Dosis" pitchFamily="2" charset="0"/>
              </a:rPr>
              <a:t>bicycl</a:t>
            </a:r>
            <a:r>
              <a:rPr lang="pt-BR" sz="9600" b="1" dirty="0">
                <a:solidFill>
                  <a:schemeClr val="accent6">
                    <a:lumMod val="75000"/>
                  </a:schemeClr>
                </a:solidFill>
                <a:latin typeface="Dosis" pitchFamily="2" charset="0"/>
              </a:rPr>
              <a:t>ette</a:t>
            </a:r>
            <a:endParaRPr lang="fr-FR" sz="9600" b="1" dirty="0">
              <a:solidFill>
                <a:srgbClr val="106585"/>
              </a:solidFill>
              <a:latin typeface="Dosis" pitchFamily="2" charset="0"/>
            </a:endParaRPr>
          </a:p>
          <a:p>
            <a:pPr defTabSz="457223"/>
            <a:r>
              <a:rPr lang="pt-BR" sz="8800" b="1" dirty="0">
                <a:solidFill>
                  <a:srgbClr val="E46C0A"/>
                </a:solidFill>
                <a:latin typeface="Dosis" pitchFamily="2" charset="0"/>
              </a:rPr>
              <a:t>è            </a:t>
            </a:r>
            <a:r>
              <a:rPr lang="pt-BR" sz="9600" b="1" dirty="0">
                <a:solidFill>
                  <a:srgbClr val="106585"/>
                </a:solidFill>
                <a:latin typeface="Dosis" pitchFamily="2" charset="0"/>
              </a:rPr>
              <a:t>ch</a:t>
            </a:r>
            <a:r>
              <a:rPr lang="pt-BR" sz="9600" b="1" dirty="0">
                <a:solidFill>
                  <a:schemeClr val="accent6">
                    <a:lumMod val="75000"/>
                  </a:schemeClr>
                </a:solidFill>
                <a:latin typeface="Dosis" pitchFamily="2" charset="0"/>
              </a:rPr>
              <a:t>è</a:t>
            </a:r>
            <a:r>
              <a:rPr lang="pt-BR" sz="9600" b="1" dirty="0">
                <a:solidFill>
                  <a:srgbClr val="106585"/>
                </a:solidFill>
                <a:latin typeface="Dosis" pitchFamily="2" charset="0"/>
              </a:rPr>
              <a:t>vre</a:t>
            </a:r>
          </a:p>
          <a:p>
            <a:pPr defTabSz="457223"/>
            <a:endParaRPr lang="pt-BR" sz="8800" b="1" dirty="0">
              <a:solidFill>
                <a:srgbClr val="E46C0A"/>
              </a:solidFill>
              <a:latin typeface="Dosis" pitchFamily="2" charset="0"/>
            </a:endParaRPr>
          </a:p>
          <a:p>
            <a:pPr defTabSz="457223"/>
            <a:endParaRPr lang="fr-FR" sz="8800" b="1" dirty="0">
              <a:solidFill>
                <a:srgbClr val="106585"/>
              </a:solidFill>
              <a:latin typeface="Dosis" pitchFamily="2" charset="0"/>
            </a:endParaRPr>
          </a:p>
        </p:txBody>
      </p:sp>
      <p:sp>
        <p:nvSpPr>
          <p:cNvPr id="6" name="Flèche : droite 5">
            <a:extLst>
              <a:ext uri="{FF2B5EF4-FFF2-40B4-BE49-F238E27FC236}">
                <a16:creationId xmlns:a16="http://schemas.microsoft.com/office/drawing/2014/main" id="{577478DD-9BF0-143F-7AB5-8434F8221B72}"/>
              </a:ext>
            </a:extLst>
          </p:cNvPr>
          <p:cNvSpPr/>
          <p:nvPr/>
        </p:nvSpPr>
        <p:spPr>
          <a:xfrm flipV="1">
            <a:off x="4391726" y="2360048"/>
            <a:ext cx="462116" cy="2696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D956E259-0A9C-EDF1-807B-78E1D66B594C}"/>
              </a:ext>
            </a:extLst>
          </p:cNvPr>
          <p:cNvSpPr/>
          <p:nvPr/>
        </p:nvSpPr>
        <p:spPr>
          <a:xfrm flipV="1">
            <a:off x="4323699" y="3619221"/>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Flèche : droite 8">
            <a:extLst>
              <a:ext uri="{FF2B5EF4-FFF2-40B4-BE49-F238E27FC236}">
                <a16:creationId xmlns:a16="http://schemas.microsoft.com/office/drawing/2014/main" id="{1CBA6BB7-8800-30E6-F89B-29AFF3A9EA22}"/>
              </a:ext>
            </a:extLst>
          </p:cNvPr>
          <p:cNvSpPr/>
          <p:nvPr/>
        </p:nvSpPr>
        <p:spPr>
          <a:xfrm flipV="1">
            <a:off x="4376694" y="4918137"/>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3" name="Flèche : droite 12">
            <a:extLst>
              <a:ext uri="{FF2B5EF4-FFF2-40B4-BE49-F238E27FC236}">
                <a16:creationId xmlns:a16="http://schemas.microsoft.com/office/drawing/2014/main" id="{993F0D4F-E14E-C26A-61A4-6ABC0C01E823}"/>
              </a:ext>
            </a:extLst>
          </p:cNvPr>
          <p:cNvSpPr/>
          <p:nvPr/>
        </p:nvSpPr>
        <p:spPr>
          <a:xfrm flipV="1">
            <a:off x="4341783" y="6262604"/>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Flèche : droite 13">
            <a:extLst>
              <a:ext uri="{FF2B5EF4-FFF2-40B4-BE49-F238E27FC236}">
                <a16:creationId xmlns:a16="http://schemas.microsoft.com/office/drawing/2014/main" id="{09BBDC05-1DF8-6E5B-6717-2B84476C3778}"/>
              </a:ext>
            </a:extLst>
          </p:cNvPr>
          <p:cNvSpPr/>
          <p:nvPr/>
        </p:nvSpPr>
        <p:spPr>
          <a:xfrm flipV="1">
            <a:off x="4290272" y="7926952"/>
            <a:ext cx="462116" cy="1774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ZoneTexte 3">
            <a:extLst>
              <a:ext uri="{FF2B5EF4-FFF2-40B4-BE49-F238E27FC236}">
                <a16:creationId xmlns:a16="http://schemas.microsoft.com/office/drawing/2014/main" id="{B6AF0C27-C431-64A8-D044-D53D85F9EBD0}"/>
              </a:ext>
            </a:extLst>
          </p:cNvPr>
          <p:cNvSpPr txBox="1"/>
          <p:nvPr/>
        </p:nvSpPr>
        <p:spPr>
          <a:xfrm>
            <a:off x="1285271" y="854460"/>
            <a:ext cx="10615145" cy="523220"/>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passer au tableau pour lire? </a:t>
            </a:r>
          </a:p>
        </p:txBody>
      </p:sp>
    </p:spTree>
    <p:extLst>
      <p:ext uri="{BB962C8B-B14F-4D97-AF65-F5344CB8AC3E}">
        <p14:creationId xmlns:p14="http://schemas.microsoft.com/office/powerpoint/2010/main" val="3194196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Lecture  de mots contenant les  graphèmes complexes:</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 </a:t>
              </a:r>
              <a:r>
                <a:rPr lang="it-IT" sz="4950" b="1" dirty="0">
                  <a:solidFill>
                    <a:srgbClr val="204550"/>
                  </a:solidFill>
                  <a:latin typeface="Microsoft Uighur" panose="02000000000000000000" pitchFamily="2" charset="-78"/>
                  <a:cs typeface="Microsoft Uighur" panose="02000000000000000000" pitchFamily="2" charset="-78"/>
                </a:rPr>
                <a:t>ai – ei – ê – ette -è</a:t>
              </a:r>
            </a:p>
            <a:p>
              <a:pPr algn="ctr" defTabSz="514376"/>
              <a:endParaRPr lang="fr-FR" sz="495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41A56-2552-4F66-213A-827C65FE8D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E2A37C-9D5F-E2F6-19FF-2C54C1CCF7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7307E1E-D55C-D815-EBFB-F9783499F2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FAB7B1-0B3B-BEE1-D12B-524D2F16B01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A6E9DD0-80F9-E597-F7D8-FC17B7387D5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6852D8E-19A2-EA42-A585-880052CBD7C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DD48636-6C9A-E37A-FD63-B2EBE6D7661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AFCF6F1-7B9C-4B75-7360-BD4DFC5DAE2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13C3E2F-D955-BA41-1019-3EC5F33C809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B54227-C33F-A3BB-98AB-D4933989563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298EDC-2A84-3E84-7182-128093666EB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A5FE3E7-D579-BC0C-D6F8-FE0823C817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99DC5C6-7308-2C83-5EEE-4B7A284BFD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E4DB084C-BB0D-F527-A33A-897FC9ADA013}"/>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mots.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C8AFE17B-0075-E1C9-A641-C11BA31E7681}"/>
              </a:ext>
            </a:extLst>
          </p:cNvPr>
          <p:cNvPicPr>
            <a:picLocks noChangeAspect="1"/>
          </p:cNvPicPr>
          <p:nvPr>
            <p:custDataLst>
              <p:tags r:id="rId1"/>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6A7FC297-822E-1D08-ED7C-C69C5DC0E99A}"/>
              </a:ext>
            </a:extLst>
          </p:cNvPr>
          <p:cNvSpPr txBox="1"/>
          <p:nvPr>
            <p:custDataLst>
              <p:tags r:id="rId2"/>
            </p:custDataLst>
          </p:nvPr>
        </p:nvSpPr>
        <p:spPr>
          <a:xfrm>
            <a:off x="816533" y="2555731"/>
            <a:ext cx="12246274" cy="5840060"/>
          </a:xfrm>
          <a:prstGeom prst="rect">
            <a:avLst/>
          </a:prstGeom>
          <a:noFill/>
        </p:spPr>
        <p:txBody>
          <a:bodyPr wrap="square" rtlCol="0">
            <a:spAutoFit/>
          </a:bodyPr>
          <a:lstStyle/>
          <a:p>
            <a:pPr algn="ct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te    for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pr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tu</a:t>
            </a:r>
            <a:endParaRPr lang="fr-FR" sz="4800" b="1" kern="0" spc="320" dirty="0">
              <a:solidFill>
                <a:srgbClr val="FFC000"/>
              </a:solidFill>
              <a:latin typeface="Dosis" pitchFamily="2" charset="0"/>
            </a:endParaRPr>
          </a:p>
          <a:p>
            <a:pPr algn="ctr" defTabSz="685869">
              <a:lnSpc>
                <a:spcPct val="150000"/>
              </a:lnSpc>
              <a:spcAft>
                <a:spcPts val="900"/>
              </a:spcAft>
              <a:defRPr/>
            </a:pP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mer   f</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p</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cr</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e   l</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t </a:t>
            </a:r>
          </a:p>
          <a:p>
            <a:pPr algn="ctr" defTabSz="685869">
              <a:lnSpc>
                <a:spcPct val="150000"/>
              </a:lnSpc>
              <a:spcAft>
                <a:spcPts val="900"/>
              </a:spcAft>
              <a:defRPr/>
            </a:pPr>
            <a:r>
              <a:rPr lang="fr-FR" sz="4800" b="1" kern="0" spc="320" dirty="0">
                <a:solidFill>
                  <a:srgbClr val="106585"/>
                </a:solidFill>
                <a:latin typeface="Dosis" pitchFamily="2" charset="0"/>
              </a:rPr>
              <a:t>Poul</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 </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a:t>
            </a:r>
          </a:p>
          <a:p>
            <a:pPr algn="ctr" defTabSz="685869">
              <a:lnSpc>
                <a:spcPct val="150000"/>
              </a:lnSpc>
              <a:spcAft>
                <a:spcPts val="900"/>
              </a:spcAft>
              <a:defRPr/>
            </a:pPr>
            <a:r>
              <a:rPr lang="fr-FR" sz="4800" b="1" kern="0" spc="320" dirty="0">
                <a:solidFill>
                  <a:srgbClr val="106585"/>
                </a:solidFill>
                <a:latin typeface="Dosis" pitchFamily="2" charset="0"/>
              </a:rPr>
              <a:t>N</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gnet  r</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ne  p</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70961077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6">
            <a:clrChange>
              <a:clrFrom>
                <a:srgbClr val="FFFFFF"/>
              </a:clrFrom>
              <a:clrTo>
                <a:srgbClr val="FFFFFF">
                  <a:alpha val="0"/>
                </a:srgbClr>
              </a:clrTo>
            </a:clrChange>
          </a:blip>
          <a:stretch>
            <a:fillRect/>
          </a:stretch>
        </p:blipFill>
        <p:spPr>
          <a:xfrm>
            <a:off x="11825969" y="830131"/>
            <a:ext cx="1212143" cy="685800"/>
          </a:xfrm>
          <a:prstGeom prst="rect">
            <a:avLst/>
          </a:prstGeom>
        </p:spPr>
      </p:pic>
      <p:sp>
        <p:nvSpPr>
          <p:cNvPr id="7" name="ZoneTexte 6">
            <a:extLst>
              <a:ext uri="{FF2B5EF4-FFF2-40B4-BE49-F238E27FC236}">
                <a16:creationId xmlns:a16="http://schemas.microsoft.com/office/drawing/2014/main" id="{42B29554-3928-CAB8-8621-BA347D80D325}"/>
              </a:ext>
            </a:extLst>
          </p:cNvPr>
          <p:cNvSpPr txBox="1"/>
          <p:nvPr>
            <p:custDataLst>
              <p:tags r:id="rId2"/>
            </p:custDataLst>
          </p:nvPr>
        </p:nvSpPr>
        <p:spPr>
          <a:xfrm>
            <a:off x="816533" y="2555731"/>
            <a:ext cx="12246274" cy="5840060"/>
          </a:xfrm>
          <a:prstGeom prst="rect">
            <a:avLst/>
          </a:prstGeom>
          <a:noFill/>
        </p:spPr>
        <p:txBody>
          <a:bodyPr wrap="square" rtlCol="0">
            <a:spAutoFit/>
          </a:bodyPr>
          <a:lstStyle/>
          <a:p>
            <a:pPr algn="ct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te    for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pr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tu</a:t>
            </a:r>
            <a:endParaRPr lang="fr-FR" sz="4800" b="1" kern="0" spc="320" dirty="0">
              <a:solidFill>
                <a:srgbClr val="FFC000"/>
              </a:solidFill>
              <a:latin typeface="Dosis" pitchFamily="2" charset="0"/>
            </a:endParaRPr>
          </a:p>
          <a:p>
            <a:pPr algn="ctr" defTabSz="685869">
              <a:lnSpc>
                <a:spcPct val="150000"/>
              </a:lnSpc>
              <a:spcAft>
                <a:spcPts val="900"/>
              </a:spcAft>
              <a:defRPr/>
            </a:pP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mer   f</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p</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cr</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e   l</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t </a:t>
            </a:r>
          </a:p>
          <a:p>
            <a:pPr algn="ctr" defTabSz="685869">
              <a:lnSpc>
                <a:spcPct val="150000"/>
              </a:lnSpc>
              <a:spcAft>
                <a:spcPts val="900"/>
              </a:spcAft>
              <a:defRPr/>
            </a:pPr>
            <a:r>
              <a:rPr lang="fr-FR" sz="4800" b="1" kern="0" spc="320" dirty="0">
                <a:solidFill>
                  <a:srgbClr val="106585"/>
                </a:solidFill>
                <a:latin typeface="Dosis" pitchFamily="2" charset="0"/>
              </a:rPr>
              <a:t>Poul</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 </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a:t>
            </a:r>
          </a:p>
          <a:p>
            <a:pPr algn="ctr" defTabSz="685869">
              <a:lnSpc>
                <a:spcPct val="150000"/>
              </a:lnSpc>
              <a:spcAft>
                <a:spcPts val="900"/>
              </a:spcAft>
              <a:defRPr/>
            </a:pPr>
            <a:r>
              <a:rPr lang="fr-FR" sz="4800" b="1" kern="0" spc="320" dirty="0">
                <a:solidFill>
                  <a:srgbClr val="106585"/>
                </a:solidFill>
                <a:latin typeface="Dosis" pitchFamily="2" charset="0"/>
              </a:rPr>
              <a:t>N</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gnet  r</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ne  p</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37964029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6"/>
          <a:stretch>
            <a:fillRect/>
          </a:stretch>
        </p:blipFill>
        <p:spPr>
          <a:xfrm>
            <a:off x="11719038" y="779295"/>
            <a:ext cx="1218877" cy="884353"/>
          </a:xfrm>
          <a:prstGeom prst="roundRect">
            <a:avLst>
              <a:gd name="adj" fmla="val 0"/>
            </a:avLst>
          </a:prstGeom>
        </p:spPr>
      </p:pic>
      <p:sp>
        <p:nvSpPr>
          <p:cNvPr id="7" name="ZoneTexte 6">
            <a:extLst>
              <a:ext uri="{FF2B5EF4-FFF2-40B4-BE49-F238E27FC236}">
                <a16:creationId xmlns:a16="http://schemas.microsoft.com/office/drawing/2014/main" id="{9A20B904-6429-6260-7C5B-763D2E853004}"/>
              </a:ext>
            </a:extLst>
          </p:cNvPr>
          <p:cNvSpPr txBox="1"/>
          <p:nvPr>
            <p:custDataLst>
              <p:tags r:id="rId2"/>
            </p:custDataLst>
          </p:nvPr>
        </p:nvSpPr>
        <p:spPr>
          <a:xfrm>
            <a:off x="816533" y="2555731"/>
            <a:ext cx="12246274" cy="5840060"/>
          </a:xfrm>
          <a:prstGeom prst="rect">
            <a:avLst/>
          </a:prstGeom>
          <a:noFill/>
        </p:spPr>
        <p:txBody>
          <a:bodyPr wrap="square" rtlCol="0">
            <a:spAutoFit/>
          </a:bodyPr>
          <a:lstStyle/>
          <a:p>
            <a:pPr algn="ct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te    for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pr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tu</a:t>
            </a:r>
            <a:endParaRPr lang="fr-FR" sz="4800" b="1" kern="0" spc="320" dirty="0">
              <a:solidFill>
                <a:srgbClr val="FFC000"/>
              </a:solidFill>
              <a:latin typeface="Dosis" pitchFamily="2" charset="0"/>
            </a:endParaRPr>
          </a:p>
          <a:p>
            <a:pPr algn="ctr" defTabSz="685869">
              <a:lnSpc>
                <a:spcPct val="150000"/>
              </a:lnSpc>
              <a:spcAft>
                <a:spcPts val="900"/>
              </a:spcAft>
              <a:defRPr/>
            </a:pP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mer   f</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p</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cr</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e   l</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t </a:t>
            </a:r>
          </a:p>
          <a:p>
            <a:pPr algn="ctr" defTabSz="685869">
              <a:lnSpc>
                <a:spcPct val="150000"/>
              </a:lnSpc>
              <a:spcAft>
                <a:spcPts val="900"/>
              </a:spcAft>
              <a:defRPr/>
            </a:pPr>
            <a:r>
              <a:rPr lang="fr-FR" sz="4800" b="1" kern="0" spc="320" dirty="0">
                <a:solidFill>
                  <a:srgbClr val="106585"/>
                </a:solidFill>
                <a:latin typeface="Dosis" pitchFamily="2" charset="0"/>
              </a:rPr>
              <a:t>Poul</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 </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a:t>
            </a:r>
          </a:p>
          <a:p>
            <a:pPr algn="ctr" defTabSz="685869">
              <a:lnSpc>
                <a:spcPct val="150000"/>
              </a:lnSpc>
              <a:spcAft>
                <a:spcPts val="900"/>
              </a:spcAft>
              <a:defRPr/>
            </a:pPr>
            <a:r>
              <a:rPr lang="fr-FR" sz="4800" b="1" kern="0" spc="320" dirty="0">
                <a:solidFill>
                  <a:srgbClr val="106585"/>
                </a:solidFill>
                <a:latin typeface="Dosis" pitchFamily="2" charset="0"/>
              </a:rPr>
              <a:t>N</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gnet  r</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ne  p</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80947765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F795F-2509-E3EC-0C06-E121644A26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5FA9196-5D62-6615-C6CC-09E18CB3286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FB582E1-B369-A71C-8FD6-958B5B1AC79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9A743C9-2E8C-0426-AB28-FF2E0EC350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8A125B-4819-C04F-F730-FE87640D3D0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D177630-594A-4B47-95A1-AF87B11425C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0D439C1-B95C-23BC-7569-F806A7261B1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83D6E45-90C4-1BC8-AF45-19B4903965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363B10-2DC2-D3A3-A739-1ADBFBE7607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B7FFAED-1831-B9A9-ECDC-3AF0EECFD54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E216AF-A167-BD65-43F4-433CC8A2FB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59EFB9A-484D-7673-7EC7-65D5D811F25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8B3F62-3F8F-02FA-3160-C27EE94154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DE750914-3BC0-5B55-C438-B83174F61E08}"/>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4C6F780-A1AA-CF14-A34A-0AC99C80AD5D}"/>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79C7D095-D052-48AD-76B5-8390E73C2611}"/>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5" name="Image 4">
            <a:extLst>
              <a:ext uri="{FF2B5EF4-FFF2-40B4-BE49-F238E27FC236}">
                <a16:creationId xmlns:a16="http://schemas.microsoft.com/office/drawing/2014/main" id="{B3983193-BD14-34CB-3C8F-55028D0591CF}"/>
              </a:ext>
            </a:extLst>
          </p:cNvPr>
          <p:cNvPicPr>
            <a:picLocks noChangeAspect="1"/>
          </p:cNvPicPr>
          <p:nvPr/>
        </p:nvPicPr>
        <p:blipFill>
          <a:blip r:embed="rId6"/>
          <a:stretch>
            <a:fillRect/>
          </a:stretch>
        </p:blipFill>
        <p:spPr>
          <a:xfrm>
            <a:off x="2240011" y="2511358"/>
            <a:ext cx="8826603" cy="5212261"/>
          </a:xfrm>
          <a:prstGeom prst="rect">
            <a:avLst/>
          </a:prstGeom>
        </p:spPr>
      </p:pic>
    </p:spTree>
    <p:extLst>
      <p:ext uri="{BB962C8B-B14F-4D97-AF65-F5344CB8AC3E}">
        <p14:creationId xmlns:p14="http://schemas.microsoft.com/office/powerpoint/2010/main" val="27612702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992853"/>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L’enseignant(e) désigne deux élèves à chaque fois. Nommer un gagnant à chaque passage et encourager les deux .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6" name="Image 5" descr="Une image contenant habits, garçon, Dessin animé, clipart&#10;&#10;Le contenu généré par l’IA peut être incorrect.">
            <a:extLst>
              <a:ext uri="{FF2B5EF4-FFF2-40B4-BE49-F238E27FC236}">
                <a16:creationId xmlns:a16="http://schemas.microsoft.com/office/drawing/2014/main" id="{663BB2A8-BC51-E2F3-312E-E191BFA0B750}"/>
              </a:ext>
            </a:extLst>
          </p:cNvPr>
          <p:cNvPicPr>
            <a:picLocks noChangeAspect="1"/>
          </p:cNvPicPr>
          <p:nvPr/>
        </p:nvPicPr>
        <p:blipFill>
          <a:blip r:embed="rId5"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12201081" y="767326"/>
            <a:ext cx="945194" cy="769761"/>
          </a:xfrm>
          <a:prstGeom prst="rect">
            <a:avLst/>
          </a:prstGeom>
        </p:spPr>
      </p:pic>
      <p:sp>
        <p:nvSpPr>
          <p:cNvPr id="7" name="ZoneTexte 6">
            <a:extLst>
              <a:ext uri="{FF2B5EF4-FFF2-40B4-BE49-F238E27FC236}">
                <a16:creationId xmlns:a16="http://schemas.microsoft.com/office/drawing/2014/main" id="{EDE31700-C182-2BF7-0712-527D8410D217}"/>
              </a:ext>
            </a:extLst>
          </p:cNvPr>
          <p:cNvSpPr txBox="1"/>
          <p:nvPr>
            <p:custDataLst>
              <p:tags r:id="rId1"/>
            </p:custDataLst>
          </p:nvPr>
        </p:nvSpPr>
        <p:spPr>
          <a:xfrm>
            <a:off x="816533" y="2555731"/>
            <a:ext cx="12246274" cy="5840060"/>
          </a:xfrm>
          <a:prstGeom prst="rect">
            <a:avLst/>
          </a:prstGeom>
          <a:noFill/>
        </p:spPr>
        <p:txBody>
          <a:bodyPr wrap="square" rtlCol="0">
            <a:spAutoFit/>
          </a:bodyPr>
          <a:lstStyle/>
          <a:p>
            <a:pPr algn="ct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te    for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pr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tu</a:t>
            </a:r>
            <a:endParaRPr lang="fr-FR" sz="4800" b="1" kern="0" spc="320" dirty="0">
              <a:solidFill>
                <a:srgbClr val="FFC000"/>
              </a:solidFill>
              <a:latin typeface="Dosis" pitchFamily="2" charset="0"/>
            </a:endParaRPr>
          </a:p>
          <a:p>
            <a:pPr algn="ctr" defTabSz="685869">
              <a:lnSpc>
                <a:spcPct val="150000"/>
              </a:lnSpc>
              <a:spcAft>
                <a:spcPts val="900"/>
              </a:spcAft>
              <a:defRPr/>
            </a:pP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mer   f</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p</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cr</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e   l</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t </a:t>
            </a:r>
          </a:p>
          <a:p>
            <a:pPr algn="ctr" defTabSz="685869">
              <a:lnSpc>
                <a:spcPct val="150000"/>
              </a:lnSpc>
              <a:spcAft>
                <a:spcPts val="900"/>
              </a:spcAft>
              <a:defRPr/>
            </a:pPr>
            <a:r>
              <a:rPr lang="fr-FR" sz="4800" b="1" kern="0" spc="320" dirty="0">
                <a:solidFill>
                  <a:srgbClr val="106585"/>
                </a:solidFill>
                <a:latin typeface="Dosis" pitchFamily="2" charset="0"/>
              </a:rPr>
              <a:t>Poul</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 </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a:t>
            </a:r>
          </a:p>
          <a:p>
            <a:pPr algn="ctr" defTabSz="685869">
              <a:lnSpc>
                <a:spcPct val="150000"/>
              </a:lnSpc>
              <a:spcAft>
                <a:spcPts val="900"/>
              </a:spcAft>
              <a:defRPr/>
            </a:pPr>
            <a:r>
              <a:rPr lang="fr-FR" sz="4800" b="1" kern="0" spc="320" dirty="0">
                <a:solidFill>
                  <a:srgbClr val="106585"/>
                </a:solidFill>
                <a:latin typeface="Dosis" pitchFamily="2" charset="0"/>
              </a:rPr>
              <a:t>N</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gnet  r</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ne  p</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451307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Beaucoup- puis- lui- Il y a -ces -mais –mes- à côté</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2232021"/>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Beaucoup- puis- lui- Il y a -ces -mais –mes- à côté</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Beaucoup- puis- lui- Il y a -ces -mais –mes- </a:t>
            </a:r>
          </a:p>
          <a:p>
            <a:pPr algn="ctr" defTabSz="1028752">
              <a:defRPr/>
            </a:pPr>
            <a:r>
              <a:rPr lang="fr-FR" sz="8800" b="1" kern="0" spc="480" dirty="0">
                <a:solidFill>
                  <a:srgbClr val="106585"/>
                </a:solidFill>
                <a:latin typeface="Dosis" pitchFamily="2" charset="0"/>
              </a:rPr>
              <a:t>à côté</a:t>
            </a:r>
          </a:p>
        </p:txBody>
      </p:sp>
      <p:sp>
        <p:nvSpPr>
          <p:cNvPr id="8" name="ZoneTexte 7">
            <a:extLst>
              <a:ext uri="{FF2B5EF4-FFF2-40B4-BE49-F238E27FC236}">
                <a16:creationId xmlns:a16="http://schemas.microsoft.com/office/drawing/2014/main" id="{4C67E221-96A8-4878-A951-4E21E72197D6}"/>
              </a:ext>
            </a:extLst>
          </p:cNvPr>
          <p:cNvSpPr txBox="1"/>
          <p:nvPr/>
        </p:nvSpPr>
        <p:spPr>
          <a:xfrm>
            <a:off x="1488576" y="955698"/>
            <a:ext cx="11487782"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Je vais relire les mots outils. Écoutez attentivement. </a:t>
            </a:r>
          </a:p>
        </p:txBody>
      </p:sp>
    </p:spTree>
    <p:extLst>
      <p:ext uri="{BB962C8B-B14F-4D97-AF65-F5344CB8AC3E}">
        <p14:creationId xmlns:p14="http://schemas.microsoft.com/office/powerpoint/2010/main" val="396695061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Lisons ensemble. </a:t>
            </a:r>
            <a:endParaRPr lang="fr-MA" sz="2800" b="1" dirty="0">
              <a:solidFill>
                <a:prstClr val="white">
                  <a:lumMod val="65000"/>
                </a:prstClr>
              </a:solidFill>
              <a:latin typeface="Dosis" panose="02010703020202060003" pitchFamily="2" charset="0"/>
            </a:endParaRP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sp>
        <p:nvSpPr>
          <p:cNvPr id="8" name="ZoneTexte 7">
            <a:extLst>
              <a:ext uri="{FF2B5EF4-FFF2-40B4-BE49-F238E27FC236}">
                <a16:creationId xmlns:a16="http://schemas.microsoft.com/office/drawing/2014/main" id="{6B9CCD6E-E844-26FB-B274-824F73484CFF}"/>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Beaucoup- puis- lui- Il y a -ces -mais –mes- </a:t>
            </a:r>
          </a:p>
          <a:p>
            <a:pPr algn="ctr" defTabSz="1028752">
              <a:defRPr/>
            </a:pPr>
            <a:r>
              <a:rPr lang="fr-FR" sz="8800" b="1" kern="0" spc="480" dirty="0">
                <a:solidFill>
                  <a:srgbClr val="106585"/>
                </a:solidFill>
                <a:latin typeface="Dosis" pitchFamily="2" charset="0"/>
              </a:rPr>
              <a:t>à côté</a:t>
            </a:r>
          </a:p>
        </p:txBody>
      </p:sp>
    </p:spTree>
    <p:extLst>
      <p:ext uri="{BB962C8B-B14F-4D97-AF65-F5344CB8AC3E}">
        <p14:creationId xmlns:p14="http://schemas.microsoft.com/office/powerpoint/2010/main" val="199391183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6C67-F652-36F8-0791-1069CCFEF7BE}"/>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08BA516-EF8C-DFB0-73EE-3F64B3E2DF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43AE20DD-DD6E-6AAC-3AFC-D9E527BB43F1}"/>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123E713F-597A-01E1-4C8B-9AB7DD22F39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E865918-0758-4C45-B042-190A72F5F9B9}"/>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EDACAF9-BBC3-948C-029C-21D7D34D36AF}"/>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de phrases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B02F16C-2608-9092-D9C2-8FD8D1D9C37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E612FD9-9A72-B566-04AE-6E2A83512CF6}"/>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4073211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51729-A800-A510-2EAA-2E355BD61C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4B5457-CF33-1EE3-9E76-1FDB9B68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BF292E4-804D-4794-0B76-AD243AA0F355}"/>
              </a:ext>
            </a:extLst>
          </p:cNvPr>
          <p:cNvGrpSpPr/>
          <p:nvPr/>
        </p:nvGrpSpPr>
        <p:grpSpPr>
          <a:xfrm>
            <a:off x="433296" y="560167"/>
            <a:ext cx="12748764" cy="9220200"/>
            <a:chOff x="312517" y="308344"/>
            <a:chExt cx="8518967" cy="6230679"/>
          </a:xfrm>
        </p:grpSpPr>
        <p:sp>
          <p:nvSpPr>
            <p:cNvPr id="24" name="Rectangle : coins arrondis 23">
              <a:extLst>
                <a:ext uri="{FF2B5EF4-FFF2-40B4-BE49-F238E27FC236}">
                  <a16:creationId xmlns:a16="http://schemas.microsoft.com/office/drawing/2014/main" id="{495EC574-179F-C6F7-A214-C75BF2070AE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B4D7D-D7BD-C7D2-D368-DACD16CAD3B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A7E551E1-3D8B-BFD4-D5E7-317845F6A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56AFDA-2077-2110-C563-758AD8EB10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936293-F9AE-F41A-55D4-DC221708202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5B7E0B-EB3E-AB94-28DF-A3F0C2F849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9CAA4A-325E-0E8D-F6ED-B14BBE3AB1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1C620EE-4AAA-4A40-82DE-40223234D0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968411-E24B-94D8-0B36-A4E13C28E3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35EE9CB-5014-6229-B5BC-98B60AB25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799748"/>
            <a:ext cx="581346" cy="514106"/>
          </a:xfrm>
          <a:prstGeom prst="rect">
            <a:avLst/>
          </a:prstGeom>
        </p:spPr>
      </p:pic>
      <p:sp>
        <p:nvSpPr>
          <p:cNvPr id="3" name="ZoneTexte 2">
            <a:extLst>
              <a:ext uri="{FF2B5EF4-FFF2-40B4-BE49-F238E27FC236}">
                <a16:creationId xmlns:a16="http://schemas.microsoft.com/office/drawing/2014/main" id="{82B49291-8862-09C2-89CC-86CDFC3CC63F}"/>
              </a:ext>
            </a:extLst>
          </p:cNvPr>
          <p:cNvSpPr txBox="1"/>
          <p:nvPr/>
        </p:nvSpPr>
        <p:spPr>
          <a:xfrm>
            <a:off x="1167260" y="818815"/>
            <a:ext cx="1173001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C3791A56-20B7-2352-8DE3-39618B241347}"/>
              </a:ext>
            </a:extLst>
          </p:cNvPr>
          <p:cNvSpPr txBox="1"/>
          <p:nvPr/>
        </p:nvSpPr>
        <p:spPr>
          <a:xfrm>
            <a:off x="1584787" y="2257071"/>
            <a:ext cx="10607212" cy="707886"/>
          </a:xfrm>
          <a:prstGeom prst="rect">
            <a:avLst/>
          </a:prstGeom>
          <a:noFill/>
        </p:spPr>
        <p:txBody>
          <a:bodyPr wrap="square" rtlCol="0">
            <a:spAutoFit/>
          </a:bodyPr>
          <a:lstStyle/>
          <a:p>
            <a:pPr algn="ctr"/>
            <a:r>
              <a:rPr lang="fr-FR" sz="4000" b="1" dirty="0">
                <a:solidFill>
                  <a:srgbClr val="106585"/>
                </a:solidFill>
                <a:latin typeface="Dosis" pitchFamily="2" charset="0"/>
              </a:rPr>
              <a:t>La fill</a:t>
            </a:r>
            <a:r>
              <a:rPr lang="fr-FR" sz="4000" b="1" dirty="0">
                <a:solidFill>
                  <a:srgbClr val="FF0000"/>
                </a:solidFill>
                <a:latin typeface="Dosis" pitchFamily="2" charset="0"/>
              </a:rPr>
              <a:t>ette</a:t>
            </a:r>
            <a:r>
              <a:rPr lang="fr-FR" sz="4000" b="1" dirty="0">
                <a:solidFill>
                  <a:srgbClr val="106585"/>
                </a:solidFill>
                <a:latin typeface="Dosis" pitchFamily="2" charset="0"/>
              </a:rPr>
              <a:t> j</a:t>
            </a:r>
            <a:r>
              <a:rPr lang="fr-FR" sz="4000" b="1" dirty="0">
                <a:solidFill>
                  <a:srgbClr val="FF0000"/>
                </a:solidFill>
                <a:latin typeface="Dosis" pitchFamily="2" charset="0"/>
              </a:rPr>
              <a:t>ette</a:t>
            </a:r>
            <a:r>
              <a:rPr lang="fr-FR" sz="4000" b="1" dirty="0">
                <a:solidFill>
                  <a:srgbClr val="106585"/>
                </a:solidFill>
                <a:latin typeface="Dosis" pitchFamily="2" charset="0"/>
              </a:rPr>
              <a:t> la can</a:t>
            </a:r>
            <a:r>
              <a:rPr lang="fr-FR" sz="4000" b="1" dirty="0">
                <a:solidFill>
                  <a:srgbClr val="FF0000"/>
                </a:solidFill>
                <a:latin typeface="Dosis" pitchFamily="2" charset="0"/>
              </a:rPr>
              <a:t>ette</a:t>
            </a:r>
            <a:r>
              <a:rPr lang="fr-FR" sz="4000" b="1" dirty="0">
                <a:solidFill>
                  <a:srgbClr val="106585"/>
                </a:solidFill>
                <a:latin typeface="Dosis" pitchFamily="2" charset="0"/>
              </a:rPr>
              <a:t> dans la poubelle.</a:t>
            </a:r>
          </a:p>
        </p:txBody>
      </p:sp>
      <p:pic>
        <p:nvPicPr>
          <p:cNvPr id="8" name="Image 7">
            <a:extLst>
              <a:ext uri="{FF2B5EF4-FFF2-40B4-BE49-F238E27FC236}">
                <a16:creationId xmlns:a16="http://schemas.microsoft.com/office/drawing/2014/main" id="{211569B2-ECEF-9848-FCD1-F4286EA29563}"/>
              </a:ext>
            </a:extLst>
          </p:cNvPr>
          <p:cNvPicPr>
            <a:picLocks noChangeAspect="1"/>
          </p:cNvPicPr>
          <p:nvPr/>
        </p:nvPicPr>
        <p:blipFill>
          <a:blip r:embed="rId4"/>
          <a:stretch>
            <a:fillRect/>
          </a:stretch>
        </p:blipFill>
        <p:spPr>
          <a:xfrm>
            <a:off x="4572000" y="4046124"/>
            <a:ext cx="3116652" cy="4117411"/>
          </a:xfrm>
          <a:prstGeom prst="rect">
            <a:avLst/>
          </a:prstGeom>
        </p:spPr>
      </p:pic>
    </p:spTree>
    <p:extLst>
      <p:ext uri="{BB962C8B-B14F-4D97-AF65-F5344CB8AC3E}">
        <p14:creationId xmlns:p14="http://schemas.microsoft.com/office/powerpoint/2010/main" val="237579511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EE86C-A70F-BF61-1FBA-CFA6B354A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3D5FB9-1AEA-72B5-2D05-A380D103C76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69660C3-DE07-07D3-130F-7FEBE38B38E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566745-3FC4-AB93-9B27-5AAA1FB990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9BCDC9E-2BD1-B30A-46EF-AC880CA7E5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49DEF35-4301-9DFA-E600-FF380FE830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8A2963C-DC3C-D09D-513D-A8DD263090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276549-A82C-C017-F986-8290DAB51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4CCF66F-32F8-D362-F8A3-1B8AF9A9B1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6B79DD-84A3-3AAB-0E1F-023C7A0181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F901AE-FFE0-30CF-A0B2-69D9136CE8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00A556-1B0F-579B-115A-63483CCD2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0159CEE-4D98-C031-2276-EA77BDD35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C44C76-53C9-5E8B-07CC-7AA2D3D94513}"/>
              </a:ext>
            </a:extLst>
          </p:cNvPr>
          <p:cNvSpPr txBox="1"/>
          <p:nvPr/>
        </p:nvSpPr>
        <p:spPr>
          <a:xfrm>
            <a:off x="1634384" y="901978"/>
            <a:ext cx="12063003"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3">
            <a:extLst>
              <a:ext uri="{FF2B5EF4-FFF2-40B4-BE49-F238E27FC236}">
                <a16:creationId xmlns:a16="http://schemas.microsoft.com/office/drawing/2014/main" id="{A32E13BE-B892-023C-A363-B017CD9766E3}"/>
              </a:ext>
            </a:extLst>
          </p:cNvPr>
          <p:cNvSpPr txBox="1"/>
          <p:nvPr/>
        </p:nvSpPr>
        <p:spPr>
          <a:xfrm>
            <a:off x="1087497" y="2371358"/>
            <a:ext cx="11774927" cy="707886"/>
          </a:xfrm>
          <a:prstGeom prst="rect">
            <a:avLst/>
          </a:prstGeom>
          <a:noFill/>
        </p:spPr>
        <p:txBody>
          <a:bodyPr wrap="square" rtlCol="0">
            <a:spAutoFit/>
          </a:bodyPr>
          <a:lstStyle/>
          <a:p>
            <a:pPr algn="ctr"/>
            <a:r>
              <a:rPr lang="fr-FR" sz="4000" b="1" dirty="0">
                <a:solidFill>
                  <a:srgbClr val="106585"/>
                </a:solidFill>
                <a:latin typeface="Dosis" pitchFamily="2" charset="0"/>
              </a:rPr>
              <a:t>La fille se p</a:t>
            </a:r>
            <a:r>
              <a:rPr lang="fr-FR" sz="4000" b="1" dirty="0">
                <a:solidFill>
                  <a:srgbClr val="FF0000"/>
                </a:solidFill>
                <a:latin typeface="Dosis" pitchFamily="2" charset="0"/>
              </a:rPr>
              <a:t>ei</a:t>
            </a:r>
            <a:r>
              <a:rPr lang="fr-FR" sz="4000" b="1" dirty="0">
                <a:solidFill>
                  <a:srgbClr val="106585"/>
                </a:solidFill>
                <a:latin typeface="Dosis" pitchFamily="2" charset="0"/>
              </a:rPr>
              <a:t>gne les cheveux avec un p</a:t>
            </a:r>
            <a:r>
              <a:rPr lang="fr-FR" sz="4000" b="1" dirty="0">
                <a:solidFill>
                  <a:srgbClr val="FF0000"/>
                </a:solidFill>
                <a:latin typeface="Dosis" pitchFamily="2" charset="0"/>
              </a:rPr>
              <a:t>ei</a:t>
            </a:r>
            <a:r>
              <a:rPr lang="fr-FR" sz="4000" b="1" dirty="0">
                <a:solidFill>
                  <a:srgbClr val="106585"/>
                </a:solidFill>
                <a:latin typeface="Dosis" pitchFamily="2" charset="0"/>
              </a:rPr>
              <a:t>gne . </a:t>
            </a:r>
          </a:p>
        </p:txBody>
      </p:sp>
      <p:pic>
        <p:nvPicPr>
          <p:cNvPr id="7" name="Image 6" descr="Une image contenant fille, robe, habits, dessin humoristique&#10;&#10;Le contenu généré par l’IA peut être incorrect.">
            <a:extLst>
              <a:ext uri="{FF2B5EF4-FFF2-40B4-BE49-F238E27FC236}">
                <a16:creationId xmlns:a16="http://schemas.microsoft.com/office/drawing/2014/main" id="{2B57BD6A-F95D-F44E-08DA-79BA7D40C4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7701" y="3611309"/>
            <a:ext cx="7465540" cy="5562600"/>
          </a:xfrm>
          <a:prstGeom prst="rect">
            <a:avLst/>
          </a:prstGeom>
        </p:spPr>
      </p:pic>
      <p:pic>
        <p:nvPicPr>
          <p:cNvPr id="9" name="Image 8">
            <a:extLst>
              <a:ext uri="{FF2B5EF4-FFF2-40B4-BE49-F238E27FC236}">
                <a16:creationId xmlns:a16="http://schemas.microsoft.com/office/drawing/2014/main" id="{4BCC1484-2FE9-FCF0-F6A6-7632656BAD65}"/>
              </a:ext>
            </a:extLst>
          </p:cNvPr>
          <p:cNvPicPr>
            <a:picLocks noChangeAspect="1"/>
          </p:cNvPicPr>
          <p:nvPr/>
        </p:nvPicPr>
        <p:blipFill>
          <a:blip r:embed="rId5"/>
          <a:stretch>
            <a:fillRect/>
          </a:stretch>
        </p:blipFill>
        <p:spPr>
          <a:xfrm>
            <a:off x="3112759" y="5014037"/>
            <a:ext cx="1074513" cy="1188823"/>
          </a:xfrm>
          <a:prstGeom prst="rect">
            <a:avLst/>
          </a:prstGeom>
        </p:spPr>
      </p:pic>
      <p:sp>
        <p:nvSpPr>
          <p:cNvPr id="11" name="ZoneTexte 10">
            <a:extLst>
              <a:ext uri="{FF2B5EF4-FFF2-40B4-BE49-F238E27FC236}">
                <a16:creationId xmlns:a16="http://schemas.microsoft.com/office/drawing/2014/main" id="{0CE5C93F-C4AC-3380-AAEA-AAE3F01F8AEE}"/>
              </a:ext>
            </a:extLst>
          </p:cNvPr>
          <p:cNvSpPr txBox="1"/>
          <p:nvPr/>
        </p:nvSpPr>
        <p:spPr>
          <a:xfrm>
            <a:off x="780777" y="4253925"/>
            <a:ext cx="7015162" cy="584775"/>
          </a:xfrm>
          <a:prstGeom prst="rect">
            <a:avLst/>
          </a:prstGeom>
          <a:noFill/>
        </p:spPr>
        <p:txBody>
          <a:bodyPr wrap="square">
            <a:spAutoFit/>
          </a:bodyPr>
          <a:lstStyle/>
          <a:p>
            <a:r>
              <a:rPr lang="fr-FR" sz="3200" b="1" dirty="0">
                <a:solidFill>
                  <a:srgbClr val="106585"/>
                </a:solidFill>
                <a:latin typeface="Dosis" pitchFamily="2" charset="0"/>
              </a:rPr>
              <a:t>un peigne </a:t>
            </a:r>
            <a:endParaRPr lang="fr-MA" sz="3200" dirty="0"/>
          </a:p>
        </p:txBody>
      </p:sp>
      <p:cxnSp>
        <p:nvCxnSpPr>
          <p:cNvPr id="13" name="Connecteur droit avec flèche 12">
            <a:extLst>
              <a:ext uri="{FF2B5EF4-FFF2-40B4-BE49-F238E27FC236}">
                <a16:creationId xmlns:a16="http://schemas.microsoft.com/office/drawing/2014/main" id="{861CCE1C-55B6-9CBF-1A79-FE0D54FC83D7}"/>
              </a:ext>
            </a:extLst>
          </p:cNvPr>
          <p:cNvCxnSpPr>
            <a:cxnSpLocks/>
          </p:cNvCxnSpPr>
          <p:nvPr/>
        </p:nvCxnSpPr>
        <p:spPr>
          <a:xfrm>
            <a:off x="2632258" y="4709237"/>
            <a:ext cx="480501" cy="42894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20375144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36A30-6E38-79AD-ACC5-5B100C5401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1B8D05-9FF3-31CB-5CF1-58EC14069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8A794CDF-FA04-520C-10A1-B86502CC1A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1621F73-7512-95C6-5763-D1014DC175D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39DB3E-97EA-8C6F-9DF2-1A178B0A367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BCEF9C-9C72-EFA7-CBA7-88D9EBB4E4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5D19A8-791C-10B8-82E9-E96CEC585C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F18864-87C3-DB8A-8A47-AFECA95A2A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BB2A49C-8002-7148-9094-58E160CAFA2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2E47341-1660-D59F-68C0-FBE72A2AC8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5EB379E-A84C-0D9B-4019-9CECD96E932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87E985-14C0-F2C8-4A3A-A18297792A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45B22F-ABB4-14A6-C075-5AE985F7A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463" y="699169"/>
            <a:ext cx="581346" cy="514106"/>
          </a:xfrm>
          <a:prstGeom prst="rect">
            <a:avLst/>
          </a:prstGeom>
        </p:spPr>
      </p:pic>
      <p:sp>
        <p:nvSpPr>
          <p:cNvPr id="3" name="ZoneTexte 2">
            <a:extLst>
              <a:ext uri="{FF2B5EF4-FFF2-40B4-BE49-F238E27FC236}">
                <a16:creationId xmlns:a16="http://schemas.microsoft.com/office/drawing/2014/main" id="{DF5DB655-EF63-79BF-3F46-CB24DD5E37A5}"/>
              </a:ext>
            </a:extLst>
          </p:cNvPr>
          <p:cNvSpPr txBox="1"/>
          <p:nvPr/>
        </p:nvSpPr>
        <p:spPr>
          <a:xfrm>
            <a:off x="1139809" y="777083"/>
            <a:ext cx="11890390"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5" name="ZoneTexte 4">
            <a:extLst>
              <a:ext uri="{FF2B5EF4-FFF2-40B4-BE49-F238E27FC236}">
                <a16:creationId xmlns:a16="http://schemas.microsoft.com/office/drawing/2014/main" id="{B877BA9A-B1C8-BC59-2C16-23B9C5C43D5C}"/>
              </a:ext>
            </a:extLst>
          </p:cNvPr>
          <p:cNvSpPr txBox="1"/>
          <p:nvPr/>
        </p:nvSpPr>
        <p:spPr>
          <a:xfrm>
            <a:off x="1945674" y="2138931"/>
            <a:ext cx="9865326" cy="1015663"/>
          </a:xfrm>
          <a:prstGeom prst="rect">
            <a:avLst/>
          </a:prstGeom>
          <a:noFill/>
        </p:spPr>
        <p:txBody>
          <a:bodyPr wrap="square" rtlCol="0">
            <a:spAutoFit/>
          </a:bodyPr>
          <a:lstStyle/>
          <a:p>
            <a:r>
              <a:rPr lang="fr-FR" sz="6000" b="1" dirty="0">
                <a:solidFill>
                  <a:srgbClr val="106585"/>
                </a:solidFill>
                <a:latin typeface="Dosis" pitchFamily="2" charset="0"/>
              </a:rPr>
              <a:t>Le chat boit du l</a:t>
            </a:r>
            <a:r>
              <a:rPr lang="fr-FR" sz="6000" b="1" dirty="0">
                <a:solidFill>
                  <a:srgbClr val="FF0000"/>
                </a:solidFill>
                <a:latin typeface="Dosis" pitchFamily="2" charset="0"/>
              </a:rPr>
              <a:t>ai</a:t>
            </a:r>
            <a:r>
              <a:rPr lang="fr-FR" sz="6000" b="1" dirty="0">
                <a:solidFill>
                  <a:srgbClr val="106585"/>
                </a:solidFill>
                <a:latin typeface="Dosis" pitchFamily="2" charset="0"/>
              </a:rPr>
              <a:t>t à la m</a:t>
            </a:r>
            <a:r>
              <a:rPr lang="fr-FR" sz="6000" b="1" dirty="0">
                <a:solidFill>
                  <a:srgbClr val="FF0000"/>
                </a:solidFill>
                <a:latin typeface="Dosis" pitchFamily="2" charset="0"/>
              </a:rPr>
              <a:t>ai</a:t>
            </a:r>
            <a:r>
              <a:rPr lang="fr-FR" sz="6000" b="1" dirty="0">
                <a:solidFill>
                  <a:srgbClr val="106585"/>
                </a:solidFill>
                <a:latin typeface="Dosis" pitchFamily="2" charset="0"/>
              </a:rPr>
              <a:t>son.</a:t>
            </a:r>
          </a:p>
        </p:txBody>
      </p:sp>
      <p:pic>
        <p:nvPicPr>
          <p:cNvPr id="6" name="Image 5" descr="Une image contenant Chats petite et moyenne taille, Félidés, chat domestique, chat&#10;&#10;Le contenu généré par l’IA peut être incorrect.">
            <a:extLst>
              <a:ext uri="{FF2B5EF4-FFF2-40B4-BE49-F238E27FC236}">
                <a16:creationId xmlns:a16="http://schemas.microsoft.com/office/drawing/2014/main" id="{B139E38D-1814-E9C6-AC8E-C2796BC684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2037" y="3186755"/>
            <a:ext cx="6477000" cy="6477000"/>
          </a:xfrm>
          <a:prstGeom prst="rect">
            <a:avLst/>
          </a:prstGeom>
        </p:spPr>
      </p:pic>
    </p:spTree>
    <p:extLst>
      <p:ext uri="{BB962C8B-B14F-4D97-AF65-F5344CB8AC3E}">
        <p14:creationId xmlns:p14="http://schemas.microsoft.com/office/powerpoint/2010/main" val="282372154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B642-E4C7-4F3A-6AF5-2379AAC5DD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19ECC4-DF73-A703-8DB7-49689221C4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DC83D16-66E6-5664-E76B-B6865DE9B35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016F8C-78FE-5FCD-4245-4A4D21AA00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263A5EB-18DD-D88A-36ED-787FDF27239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3A08729-2C1B-016D-444E-720FAD9675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1BFD76-E912-A4AC-0A95-26E49D97B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C4448-6760-2AE7-DC78-BCF3D12C5F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50059A-23B8-6F9C-008B-26840153C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037441-D0E2-D143-D2CE-349C5E50D77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A3B9E7-9739-3666-F42B-26938EAE31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DE55ED-4B8B-4EFF-6F0E-F4171EC1AC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B47929F-57C0-E15D-EF13-245FCF09D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FC3E516-0B6F-F398-BC7E-FC1F58803D43}"/>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5">
            <a:extLst>
              <a:ext uri="{FF2B5EF4-FFF2-40B4-BE49-F238E27FC236}">
                <a16:creationId xmlns:a16="http://schemas.microsoft.com/office/drawing/2014/main" id="{D7A750F3-13F7-1544-6F7E-779441ACD1EB}"/>
              </a:ext>
            </a:extLst>
          </p:cNvPr>
          <p:cNvSpPr txBox="1"/>
          <p:nvPr/>
        </p:nvSpPr>
        <p:spPr>
          <a:xfrm>
            <a:off x="814115" y="2572732"/>
            <a:ext cx="11430000" cy="830997"/>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4800" b="1" dirty="0">
                <a:solidFill>
                  <a:srgbClr val="106585"/>
                </a:solidFill>
                <a:latin typeface="Dosis" pitchFamily="2" charset="0"/>
              </a:rPr>
              <a:t>La famille mange des cr</a:t>
            </a:r>
            <a:r>
              <a:rPr lang="fr-FR" sz="4800" b="1" dirty="0">
                <a:solidFill>
                  <a:srgbClr val="FF0000"/>
                </a:solidFill>
                <a:latin typeface="Dosis" pitchFamily="2" charset="0"/>
              </a:rPr>
              <a:t>ê</a:t>
            </a:r>
            <a:r>
              <a:rPr lang="fr-FR" sz="4800" b="1" dirty="0">
                <a:solidFill>
                  <a:srgbClr val="106585"/>
                </a:solidFill>
                <a:latin typeface="Dosis" pitchFamily="2" charset="0"/>
              </a:rPr>
              <a:t>pes dans la for</a:t>
            </a:r>
            <a:r>
              <a:rPr lang="fr-FR" sz="4800" b="1" dirty="0">
                <a:solidFill>
                  <a:srgbClr val="FF0000"/>
                </a:solidFill>
                <a:latin typeface="Dosis" pitchFamily="2" charset="0"/>
              </a:rPr>
              <a:t>ê</a:t>
            </a:r>
            <a:r>
              <a:rPr lang="fr-FR" sz="4800" b="1" dirty="0">
                <a:solidFill>
                  <a:srgbClr val="106585"/>
                </a:solidFill>
                <a:latin typeface="Dosis" pitchFamily="2" charset="0"/>
              </a:rPr>
              <a:t>t.</a:t>
            </a:r>
            <a:endParaRPr kumimoji="0" lang="fr-FR" sz="54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7" name="Image 6" descr="Une image contenant peinture, personne, dessin, art&#10;&#10;Le contenu généré par l’IA peut être incorrect.">
            <a:extLst>
              <a:ext uri="{FF2B5EF4-FFF2-40B4-BE49-F238E27FC236}">
                <a16:creationId xmlns:a16="http://schemas.microsoft.com/office/drawing/2014/main" id="{84AF375D-7BF6-4A88-2F8A-FF3F416A7F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9416" y="3771900"/>
            <a:ext cx="6162989" cy="4876800"/>
          </a:xfrm>
          <a:prstGeom prst="rect">
            <a:avLst/>
          </a:prstGeom>
        </p:spPr>
      </p:pic>
    </p:spTree>
    <p:extLst>
      <p:ext uri="{BB962C8B-B14F-4D97-AF65-F5344CB8AC3E}">
        <p14:creationId xmlns:p14="http://schemas.microsoft.com/office/powerpoint/2010/main" val="7386734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A68AA-C6DC-6E00-BD2C-5BBA6D3E23A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651D28D-D839-4685-8BC8-D8D086F2F6E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F5B45A08-6E76-C5E7-6AF0-3DC27505C5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EFF4389-A3FA-3FEA-C4DC-1FDCA4D9BAF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D3D407C7-EED9-3CEE-DC6F-6DED6C94159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FC62A4D-1AF6-8DFA-8940-CE21EF89E66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76B9414-7C48-079F-7D3B-382ECECD3F0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79BE14D-0FBD-B0F4-347D-C9A54E3314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4EB0422-8245-94DC-0709-CF202A760F5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0AA03DF-DDF5-2F84-DA7B-926F8A6E81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1865788-4DF7-5E61-F2A1-389FC6DD2F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B5B5CEF-92E4-C4F5-C1AC-F97CBFC6B7C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63A9E9F-79D2-683D-BD37-0F58F1103B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0389ED8-F443-6CF3-DEC4-2764B96DB6A1}"/>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5">
            <a:extLst>
              <a:ext uri="{FF2B5EF4-FFF2-40B4-BE49-F238E27FC236}">
                <a16:creationId xmlns:a16="http://schemas.microsoft.com/office/drawing/2014/main" id="{6090CDC0-9967-0928-2641-F909A09907CF}"/>
              </a:ext>
            </a:extLst>
          </p:cNvPr>
          <p:cNvSpPr txBox="1"/>
          <p:nvPr/>
        </p:nvSpPr>
        <p:spPr>
          <a:xfrm>
            <a:off x="814115" y="2572732"/>
            <a:ext cx="11430000" cy="830997"/>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4800" b="1" dirty="0">
                <a:solidFill>
                  <a:srgbClr val="106585"/>
                </a:solidFill>
                <a:latin typeface="Dosis" pitchFamily="2" charset="0"/>
              </a:rPr>
              <a:t>Il trace une ligne avec la r</a:t>
            </a:r>
            <a:r>
              <a:rPr lang="fr-FR" sz="4800" b="1" dirty="0">
                <a:solidFill>
                  <a:srgbClr val="FF0000"/>
                </a:solidFill>
                <a:latin typeface="Dosis" pitchFamily="2" charset="0"/>
              </a:rPr>
              <a:t>è</a:t>
            </a:r>
            <a:r>
              <a:rPr lang="fr-FR" sz="4800" b="1" dirty="0">
                <a:solidFill>
                  <a:srgbClr val="106585"/>
                </a:solidFill>
                <a:latin typeface="Dosis" pitchFamily="2" charset="0"/>
              </a:rPr>
              <a:t>gle.</a:t>
            </a:r>
            <a:endParaRPr kumimoji="0" lang="fr-FR" sz="54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FB2FBD5F-2C75-2CA1-1327-AF68B46C0731}"/>
              </a:ext>
            </a:extLst>
          </p:cNvPr>
          <p:cNvPicPr>
            <a:picLocks noChangeAspect="1"/>
          </p:cNvPicPr>
          <p:nvPr/>
        </p:nvPicPr>
        <p:blipFill>
          <a:blip r:embed="rId4"/>
          <a:stretch>
            <a:fillRect/>
          </a:stretch>
        </p:blipFill>
        <p:spPr>
          <a:xfrm>
            <a:off x="4549925" y="3942918"/>
            <a:ext cx="4616150" cy="3756761"/>
          </a:xfrm>
          <a:prstGeom prst="rect">
            <a:avLst/>
          </a:prstGeom>
        </p:spPr>
      </p:pic>
    </p:spTree>
    <p:extLst>
      <p:ext uri="{BB962C8B-B14F-4D97-AF65-F5344CB8AC3E}">
        <p14:creationId xmlns:p14="http://schemas.microsoft.com/office/powerpoint/2010/main" val="126593698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DBBC-F6FA-189D-B967-253777BAE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C6A2D6-EA01-E934-33A0-79FEEE1C70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D96CD7D-3BE1-AE3B-EF25-1CD6B09AA4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3B442B-17CA-CF27-1AC4-88331ADE93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D451F64-7265-0E0E-1425-C95E7C8D50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A566F93-7036-B03F-92A1-DF73F512A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0036DE-3B00-2FE6-07C2-1636C774E7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69BB8F-FC88-0E87-CDC2-8E600AD13A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31A8400-8230-13DD-C4D7-97648807D9B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F5E6C5-347E-5EE4-DAEF-3EABAB3533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73AD14-E44A-6374-DE8F-19A42132AE3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E0E8D8-5A1E-3D4B-4359-52CF941D2D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CA51CC-1BFE-5405-8442-776549E5EE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C6E454-4D8F-B129-525E-A67DDF236E0B}"/>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des élèves chacun lit une phrase</a:t>
            </a:r>
          </a:p>
        </p:txBody>
      </p:sp>
      <p:sp>
        <p:nvSpPr>
          <p:cNvPr id="8" name="ZoneTexte 7">
            <a:extLst>
              <a:ext uri="{FF2B5EF4-FFF2-40B4-BE49-F238E27FC236}">
                <a16:creationId xmlns:a16="http://schemas.microsoft.com/office/drawing/2014/main" id="{595C20AB-98C2-72C5-EB68-BABBCB94F018}"/>
              </a:ext>
            </a:extLst>
          </p:cNvPr>
          <p:cNvSpPr txBox="1"/>
          <p:nvPr/>
        </p:nvSpPr>
        <p:spPr>
          <a:xfrm>
            <a:off x="1171874" y="2737697"/>
            <a:ext cx="11567653" cy="62991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La fill</a:t>
            </a:r>
            <a:r>
              <a:rPr kumimoji="0" lang="fr-FR" sz="40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 j</a:t>
            </a:r>
            <a:r>
              <a:rPr kumimoji="0" lang="fr-FR" sz="40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 la can</a:t>
            </a:r>
            <a:r>
              <a:rPr kumimoji="0" lang="fr-FR" sz="40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 dans la poubelle.</a:t>
            </a:r>
          </a:p>
          <a:p>
            <a:pPr marL="0" marR="0" lvl="0" indent="0" algn="just" defTabSz="457223" rtl="0" eaLnBrk="1" fontAlgn="auto" latinLnBrk="0" hangingPunct="1">
              <a:lnSpc>
                <a:spcPct val="100000"/>
              </a:lnSpc>
              <a:spcBef>
                <a:spcPts val="0"/>
              </a:spcBef>
              <a:spcAft>
                <a:spcPts val="400"/>
              </a:spcAft>
              <a:buClrTx/>
              <a:buSzTx/>
              <a:buFontTx/>
              <a:buNone/>
              <a:tabLst/>
              <a:defRPr/>
            </a:pPr>
            <a:endParaRPr kumimoji="0" lang="fr-FR" sz="4000" b="1" i="0" u="none" strike="noStrike" kern="1200" cap="none" spc="0" normalizeH="0" baseline="0" noProof="0" dirty="0">
              <a:ln>
                <a:noFill/>
              </a:ln>
              <a:solidFill>
                <a:srgbClr val="4F81BD">
                  <a:lumMod val="50000"/>
                </a:srgbClr>
              </a:solidFill>
              <a:effectLst/>
              <a:uLnTx/>
              <a:uFillTx/>
              <a:latin typeface="Dosis"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La fille se p</a:t>
            </a:r>
            <a:r>
              <a:rPr kumimoji="0" lang="fr-FR" sz="4000" b="1" i="0" u="none" strike="noStrike" kern="1200" cap="none" spc="0" normalizeH="0" baseline="0" noProof="0" dirty="0">
                <a:ln>
                  <a:noFill/>
                </a:ln>
                <a:solidFill>
                  <a:srgbClr val="FF0000"/>
                </a:solidFill>
                <a:effectLst/>
                <a:uLnTx/>
                <a:uFillTx/>
                <a:latin typeface="Dosis" pitchFamily="2" charset="0"/>
                <a:ea typeface="+mn-ea"/>
                <a:cs typeface="+mn-cs"/>
              </a:rPr>
              <a:t>ei</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gne les cheveux avec un p</a:t>
            </a:r>
            <a:r>
              <a:rPr kumimoji="0" lang="fr-FR" sz="4000" b="1" i="0" u="none" strike="noStrike" kern="1200" cap="none" spc="0" normalizeH="0" baseline="0" noProof="0" dirty="0">
                <a:ln>
                  <a:noFill/>
                </a:ln>
                <a:solidFill>
                  <a:srgbClr val="FF0000"/>
                </a:solidFill>
                <a:effectLst/>
                <a:uLnTx/>
                <a:uFillTx/>
                <a:latin typeface="Dosis" pitchFamily="2" charset="0"/>
                <a:ea typeface="+mn-ea"/>
                <a:cs typeface="+mn-cs"/>
              </a:rPr>
              <a:t>ei</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gne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r>
              <a:rPr lang="fr-FR" sz="4000" b="1" dirty="0">
                <a:solidFill>
                  <a:srgbClr val="106585"/>
                </a:solidFill>
                <a:latin typeface="Dosis" pitchFamily="2" charset="0"/>
              </a:rPr>
              <a:t>Le chat boit du l</a:t>
            </a:r>
            <a:r>
              <a:rPr lang="fr-FR" sz="4000" b="1" dirty="0">
                <a:solidFill>
                  <a:srgbClr val="FF0000"/>
                </a:solidFill>
                <a:latin typeface="Dosis" pitchFamily="2" charset="0"/>
              </a:rPr>
              <a:t>ai</a:t>
            </a:r>
            <a:r>
              <a:rPr lang="fr-FR" sz="4000" b="1" dirty="0">
                <a:solidFill>
                  <a:srgbClr val="106585"/>
                </a:solidFill>
                <a:latin typeface="Dosis" pitchFamily="2" charset="0"/>
              </a:rPr>
              <a:t>t à la m</a:t>
            </a:r>
            <a:r>
              <a:rPr lang="fr-FR" sz="4000" b="1" dirty="0">
                <a:solidFill>
                  <a:srgbClr val="FF0000"/>
                </a:solidFill>
                <a:latin typeface="Dosis" pitchFamily="2" charset="0"/>
              </a:rPr>
              <a:t>ai</a:t>
            </a:r>
            <a:r>
              <a:rPr lang="fr-FR" sz="4000" b="1" dirty="0">
                <a:solidFill>
                  <a:srgbClr val="106585"/>
                </a:solidFill>
                <a:latin typeface="Dosis" pitchFamily="2" charset="0"/>
              </a:rPr>
              <a:t>son.</a:t>
            </a:r>
          </a:p>
          <a:p>
            <a:endParaRPr lang="fr-FR" sz="4000" b="1" dirty="0">
              <a:solidFill>
                <a:srgbClr val="106585"/>
              </a:solidFill>
              <a:latin typeface="Dosis" pitchFamily="2" charset="0"/>
            </a:endParaRPr>
          </a:p>
          <a:p>
            <a:r>
              <a:rPr lang="fr-FR" sz="4000" b="1" dirty="0">
                <a:solidFill>
                  <a:srgbClr val="106585"/>
                </a:solidFill>
                <a:latin typeface="Dosis" pitchFamily="2" charset="0"/>
              </a:rPr>
              <a:t>La famille mange des cr</a:t>
            </a:r>
            <a:r>
              <a:rPr lang="fr-FR" sz="4000" b="1" dirty="0">
                <a:solidFill>
                  <a:srgbClr val="FF0000"/>
                </a:solidFill>
                <a:latin typeface="Dosis" pitchFamily="2" charset="0"/>
              </a:rPr>
              <a:t>ê</a:t>
            </a:r>
            <a:r>
              <a:rPr lang="fr-FR" sz="4000" b="1" dirty="0">
                <a:solidFill>
                  <a:srgbClr val="106585"/>
                </a:solidFill>
                <a:latin typeface="Dosis" pitchFamily="2" charset="0"/>
              </a:rPr>
              <a:t>pes dans la for</a:t>
            </a:r>
            <a:r>
              <a:rPr lang="fr-FR" sz="4000" b="1" dirty="0">
                <a:solidFill>
                  <a:srgbClr val="FF0000"/>
                </a:solidFill>
                <a:latin typeface="Dosis" pitchFamily="2" charset="0"/>
              </a:rPr>
              <a:t>ê</a:t>
            </a:r>
            <a:r>
              <a:rPr lang="fr-FR" sz="4000" b="1" dirty="0">
                <a:solidFill>
                  <a:srgbClr val="106585"/>
                </a:solidFill>
                <a:latin typeface="Dosis" pitchFamily="2" charset="0"/>
              </a:rPr>
              <a:t>t.</a:t>
            </a:r>
          </a:p>
          <a:p>
            <a:endParaRPr lang="fr-FR" sz="4000" b="1" dirty="0">
              <a:solidFill>
                <a:srgbClr val="106585"/>
              </a:solidFill>
              <a:latin typeface="Dosis" pitchFamily="2" charset="0"/>
            </a:endParaRPr>
          </a:p>
          <a:p>
            <a:r>
              <a:rPr lang="fr-FR" sz="4000" b="1" dirty="0">
                <a:solidFill>
                  <a:srgbClr val="106585"/>
                </a:solidFill>
                <a:latin typeface="Dosis" pitchFamily="2" charset="0"/>
              </a:rPr>
              <a:t>Il trace une ligne avec la r</a:t>
            </a:r>
            <a:r>
              <a:rPr lang="fr-FR" sz="4000" b="1" dirty="0">
                <a:solidFill>
                  <a:srgbClr val="FF0000"/>
                </a:solidFill>
                <a:latin typeface="Dosis" pitchFamily="2" charset="0"/>
              </a:rPr>
              <a:t>è</a:t>
            </a:r>
            <a:r>
              <a:rPr lang="fr-FR" sz="4000" b="1" dirty="0">
                <a:solidFill>
                  <a:srgbClr val="106585"/>
                </a:solidFill>
                <a:latin typeface="Dosis" pitchFamily="2" charset="0"/>
              </a:rPr>
              <a:t>gle.</a:t>
            </a:r>
            <a:endParaRPr lang="fr-FR" sz="4400" b="1" dirty="0">
              <a:solidFill>
                <a:srgbClr val="106585"/>
              </a:solidFill>
              <a:latin typeface="Dosis"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a:t>
            </a:r>
          </a:p>
        </p:txBody>
      </p:sp>
    </p:spTree>
    <p:extLst>
      <p:ext uri="{BB962C8B-B14F-4D97-AF65-F5344CB8AC3E}">
        <p14:creationId xmlns:p14="http://schemas.microsoft.com/office/powerpoint/2010/main" val="405630197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97FDC-47E5-EF5A-05C6-6F3615F822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99DB1A0-F4DC-E510-A174-291875B28B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EBAB12D-5FBF-44B2-D342-3915A600C0C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27E93B9-78C8-BC17-208A-3483F9EE7C8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EA9612F-457C-44F7-118B-90814428DBB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FE68234D-78D3-5E81-9C55-26A385CF2D9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84C852A-2FBB-5304-BB31-4A964ADB37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7EEEE8B-179C-DBDD-9F4F-08B47DCCF6D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32D11D5-0162-C88E-2A53-351E61FDD5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E3C1BDF-52EE-2F1C-B4B8-FF75C480D7B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75A111B-93C5-A8B3-679F-CE78F14C96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96F479E-C246-C4C9-2BEC-80DD22E800B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C86359F-CA28-5097-2D1E-18BE0A2D28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0B4C2FB-A9C1-8903-C320-950C5B052548}"/>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lis le paragraphe. Écoutez attentivement. </a:t>
            </a:r>
          </a:p>
        </p:txBody>
      </p:sp>
      <p:pic>
        <p:nvPicPr>
          <p:cNvPr id="5" name="Image 4" descr="Une image contenant peinture, dessin, personne, habits&#10;&#10;Le contenu généré par l’IA peut être incorrect.">
            <a:extLst>
              <a:ext uri="{FF2B5EF4-FFF2-40B4-BE49-F238E27FC236}">
                <a16:creationId xmlns:a16="http://schemas.microsoft.com/office/drawing/2014/main" id="{9CA58BEF-4088-83E6-DA53-D483484E51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25955" y="3440579"/>
            <a:ext cx="3891841" cy="3891841"/>
          </a:xfrm>
          <a:prstGeom prst="rect">
            <a:avLst/>
          </a:prstGeom>
        </p:spPr>
      </p:pic>
      <p:sp>
        <p:nvSpPr>
          <p:cNvPr id="4" name="ZoneTexte 3">
            <a:extLst>
              <a:ext uri="{FF2B5EF4-FFF2-40B4-BE49-F238E27FC236}">
                <a16:creationId xmlns:a16="http://schemas.microsoft.com/office/drawing/2014/main" id="{BA8CA2A6-1D65-D5E7-3795-160751C7D200}"/>
              </a:ext>
            </a:extLst>
          </p:cNvPr>
          <p:cNvSpPr txBox="1"/>
          <p:nvPr/>
        </p:nvSpPr>
        <p:spPr>
          <a:xfrm>
            <a:off x="843304" y="3445341"/>
            <a:ext cx="7868680" cy="415498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La fill</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ai</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me jouer dans le pr</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é</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Elle porte une bagu</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et fait marcher son petit chat.</a:t>
            </a:r>
          </a:p>
          <a:p>
            <a:pPr lvl="0" algn="just">
              <a:defRPr/>
            </a:pPr>
            <a:r>
              <a:rPr lang="fr-FR" sz="4400" b="1" dirty="0">
                <a:solidFill>
                  <a:srgbClr val="106585"/>
                </a:solidFill>
                <a:latin typeface="Dosis" pitchFamily="2" charset="0"/>
              </a:rPr>
              <a:t>Elle boit du l</a:t>
            </a:r>
            <a:r>
              <a:rPr lang="fr-FR" sz="4400" b="1" dirty="0">
                <a:solidFill>
                  <a:srgbClr val="FF0000"/>
                </a:solidFill>
                <a:latin typeface="Dosis" pitchFamily="2" charset="0"/>
              </a:rPr>
              <a:t>ai</a:t>
            </a:r>
            <a:r>
              <a:rPr lang="fr-FR" sz="4400" b="1" dirty="0">
                <a:solidFill>
                  <a:srgbClr val="106585"/>
                </a:solidFill>
                <a:latin typeface="Dosis" pitchFamily="2" charset="0"/>
              </a:rPr>
              <a:t>t en regardant les oiseaux et l</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e sol</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ei</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l qui brille dans la for</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ê</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t .</a:t>
            </a:r>
          </a:p>
        </p:txBody>
      </p:sp>
    </p:spTree>
    <p:extLst>
      <p:ext uri="{BB962C8B-B14F-4D97-AF65-F5344CB8AC3E}">
        <p14:creationId xmlns:p14="http://schemas.microsoft.com/office/powerpoint/2010/main" val="4028837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0FA91-5509-E8A4-F49A-D097F43649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D98C8A2-A7D4-B0D0-9AD3-C4B7B777575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201E853-A888-61B7-F3CD-9D53FD88C9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222A1AE-D5A7-BD1F-269A-78FCE057C7C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C0908E2C-5E05-419B-2A63-77B7FE9DA0D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5830FEF3-0D17-6437-0D21-5A4A6C38D3B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7DF4ADC-7F24-41C0-BCD6-EEF502E28A1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2E5EBA0-44B5-A7CB-A69F-058B889687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9E27D9-F724-4D57-3A8F-538E9AA4F80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281E70-BB7E-C3CB-C749-00A3AEB645A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C3C1A9-7995-DA36-96B9-8CEC948BA3C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26DB09-24D6-974F-7914-2DD7FAE854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88B47E2-1A51-AFEB-4975-3F705F80AF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E199381-9C49-E517-4BFF-165C68BB5EA5}"/>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3 élèves</a:t>
            </a:r>
          </a:p>
        </p:txBody>
      </p:sp>
      <p:sp>
        <p:nvSpPr>
          <p:cNvPr id="8" name="ZoneTexte 7">
            <a:extLst>
              <a:ext uri="{FF2B5EF4-FFF2-40B4-BE49-F238E27FC236}">
                <a16:creationId xmlns:a16="http://schemas.microsoft.com/office/drawing/2014/main" id="{D381B7A7-69D5-199E-2718-484F87BDC8B2}"/>
              </a:ext>
            </a:extLst>
          </p:cNvPr>
          <p:cNvSpPr txBox="1"/>
          <p:nvPr/>
        </p:nvSpPr>
        <p:spPr>
          <a:xfrm>
            <a:off x="843304" y="3445341"/>
            <a:ext cx="7868680" cy="415498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La fill</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ai</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me jouer dans le pr</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é</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Elle porte une bagu</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et fait marcher son petit chat.</a:t>
            </a:r>
          </a:p>
          <a:p>
            <a:pPr lvl="0" algn="just">
              <a:defRPr/>
            </a:pPr>
            <a:r>
              <a:rPr lang="fr-FR" sz="4400" b="1" dirty="0">
                <a:solidFill>
                  <a:srgbClr val="106585"/>
                </a:solidFill>
                <a:latin typeface="Dosis" pitchFamily="2" charset="0"/>
              </a:rPr>
              <a:t>Elle boit du l</a:t>
            </a:r>
            <a:r>
              <a:rPr lang="fr-FR" sz="4400" b="1" dirty="0">
                <a:solidFill>
                  <a:srgbClr val="FF0000"/>
                </a:solidFill>
                <a:latin typeface="Dosis" pitchFamily="2" charset="0"/>
              </a:rPr>
              <a:t>ai</a:t>
            </a:r>
            <a:r>
              <a:rPr lang="fr-FR" sz="4400" b="1" dirty="0">
                <a:solidFill>
                  <a:srgbClr val="106585"/>
                </a:solidFill>
                <a:latin typeface="Dosis" pitchFamily="2" charset="0"/>
              </a:rPr>
              <a:t>t en regardant les oiseaux et l</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e sol</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ei</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l qui brille dans la for</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ê</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t .</a:t>
            </a:r>
          </a:p>
        </p:txBody>
      </p:sp>
      <p:pic>
        <p:nvPicPr>
          <p:cNvPr id="5" name="Image 4" descr="Une image contenant peinture, dessin, personne, habits&#10;&#10;Le contenu généré par l’IA peut être incorrect.">
            <a:extLst>
              <a:ext uri="{FF2B5EF4-FFF2-40B4-BE49-F238E27FC236}">
                <a16:creationId xmlns:a16="http://schemas.microsoft.com/office/drawing/2014/main" id="{D606C76E-86A2-43A1-64D4-1320AEFD5C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25955" y="3440579"/>
            <a:ext cx="3891841" cy="3891841"/>
          </a:xfrm>
          <a:prstGeom prst="rect">
            <a:avLst/>
          </a:prstGeom>
        </p:spPr>
      </p:pic>
    </p:spTree>
    <p:extLst>
      <p:ext uri="{BB962C8B-B14F-4D97-AF65-F5344CB8AC3E}">
        <p14:creationId xmlns:p14="http://schemas.microsoft.com/office/powerpoint/2010/main" val="22411522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 copie</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Dictée de mots.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sous dictée  des mots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181569" y="4316711"/>
            <a:ext cx="8089873" cy="830997"/>
          </a:xfrm>
          <a:prstGeom prst="rect">
            <a:avLst/>
          </a:prstGeom>
          <a:noFill/>
        </p:spPr>
        <p:txBody>
          <a:bodyPr wrap="square" rtlCol="0">
            <a:spAutoFit/>
          </a:bodyPr>
          <a:lstStyle/>
          <a:p>
            <a:r>
              <a:rPr lang="fr-MA" sz="4800" b="1" dirty="0">
                <a:solidFill>
                  <a:srgbClr val="106585"/>
                </a:solidFill>
                <a:latin typeface="Dosis" pitchFamily="2" charset="0"/>
              </a:rPr>
              <a:t>Pré – tête  – canette - reine</a:t>
            </a:r>
            <a:endParaRPr lang="fr-FR" sz="4800" b="1" dirty="0">
              <a:solidFill>
                <a:srgbClr val="106585"/>
              </a:solidFill>
              <a:latin typeface="Dosis" pitchFamily="2" charset="0"/>
            </a:endParaRPr>
          </a:p>
        </p:txBody>
      </p:sp>
    </p:spTree>
    <p:extLst>
      <p:ext uri="{BB962C8B-B14F-4D97-AF65-F5344CB8AC3E}">
        <p14:creationId xmlns:p14="http://schemas.microsoft.com/office/powerpoint/2010/main" val="20572318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BA00B-C255-D814-6DA6-65742B9B216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A15D6FE-6A44-A66A-BF3B-89DC8BDE0C1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F8865BF-0BF1-A55A-9896-B0B3FBF26F4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50D6E27-B83F-C5BF-6BBC-207AC03DE4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532EA5-C44F-D930-518D-DF66A20B3A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ABFC526-CD03-9AE9-7692-09B98092843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9095A7-3152-8DDD-D026-73E92AE5AC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93AC21-BF8A-8B06-5126-AE185105085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B0340A2-569D-F8F0-7048-1115CD8CF10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5D1FC2-0960-04EB-EE48-C5409C67646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E4E2C9-F4D7-80CD-8E9D-436D350FC03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86629BF-CCAF-DAC1-3F69-7DB8A96A0C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3CF7C9-3802-3DBC-5FF3-903BABFA3A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3B465819-5B29-D3B8-1137-9904228B7D6F}"/>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pré. Lisons ensemble: pré</a:t>
            </a:r>
          </a:p>
        </p:txBody>
      </p:sp>
      <p:sp>
        <p:nvSpPr>
          <p:cNvPr id="8" name="ZoneTexte 7">
            <a:extLst>
              <a:ext uri="{FF2B5EF4-FFF2-40B4-BE49-F238E27FC236}">
                <a16:creationId xmlns:a16="http://schemas.microsoft.com/office/drawing/2014/main" id="{11394FDB-40F0-E4B5-E809-A5024721CFE3}"/>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lang="fr-MA" sz="9600" b="1" dirty="0">
                <a:solidFill>
                  <a:srgbClr val="106585"/>
                </a:solidFill>
                <a:latin typeface="Dosis" pitchFamily="2" charset="0"/>
              </a:rPr>
              <a:t>pré</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31677891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FB586-06A7-4D8E-31B7-28F60C1366D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71F2DBD-CC77-FF71-8F1A-495B89028799}"/>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B3E3365-43BE-FD36-F17B-D9D709E6118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3A3C18C-3EE1-01EC-E251-9D220B470CD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B3D75B2-D596-3935-3294-59CAC90E2A4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F875F05-3E84-312A-B4AD-549C82AEF69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38C3A74-65CE-F78C-B5B2-8F85602D1B9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F6E632-2515-6B21-D54B-E35B9EAFFD4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4E05134-217C-2932-C055-804B847B213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1DDB85A-786C-E682-DFC4-B34F0DCD6DC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F26F9F3-647D-2754-53C5-A1A242B0B2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6E16264-269B-06EF-C64E-51BBC5155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792C87-CC3C-3223-3EA9-5E8DF8E7B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80EA80A9-0590-D9C3-6A5D-364CEC251836}"/>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9D59E04E-5232-43F9-DC25-7973D7A31F2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126014" y="2695843"/>
            <a:ext cx="5054598" cy="3907891"/>
          </a:xfrm>
          <a:prstGeom prst="rect">
            <a:avLst/>
          </a:prstGeom>
        </p:spPr>
      </p:pic>
    </p:spTree>
    <p:extLst>
      <p:ext uri="{BB962C8B-B14F-4D97-AF65-F5344CB8AC3E}">
        <p14:creationId xmlns:p14="http://schemas.microsoft.com/office/powerpoint/2010/main" val="222615924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55FF3-6208-3B96-F8F1-40F39B13050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1810D98-5332-1A2E-3343-F58A60098FB3}"/>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980B1EB-FF77-FE91-44C9-E6708BB702C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12B1B74-C75B-9AEE-E618-D7EBBAB6B74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6136725-11A4-AD06-5EB3-4029F310E69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E16F25E-255E-D2C0-F450-4C69870AF0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7D7EDE-F5C3-9B11-724C-D24DCF04ED7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44AB9D-C01D-8BB0-F72F-AA3E0925EA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6066B2C-423A-B92D-3ED9-1945CAC25B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9B9CE52-A870-6BF5-293A-BECCF1C7242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A75A42-D82C-4F2D-670A-A5AA48B548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E74016C-E5C4-4E58-9ADC-9695827AC1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6FF2607-BF1B-2790-0A85-AB9BCF8535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8EC5DA2A-9848-190D-EB21-6F5433983E5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9ADC0AAC-D45C-6E1E-2470-A0F1DD57971A}"/>
              </a:ext>
            </a:extLst>
          </p:cNvPr>
          <p:cNvSpPr txBox="1"/>
          <p:nvPr/>
        </p:nvSpPr>
        <p:spPr>
          <a:xfrm>
            <a:off x="4429118" y="4104306"/>
            <a:ext cx="3698152" cy="1323439"/>
          </a:xfrm>
          <a:prstGeom prst="rect">
            <a:avLst/>
          </a:prstGeom>
          <a:noFill/>
        </p:spPr>
        <p:txBody>
          <a:bodyPr wrap="square">
            <a:spAutoFit/>
          </a:bodyPr>
          <a:lstStyle/>
          <a:p>
            <a:pPr algn="ctr" defTabSz="457246"/>
            <a:r>
              <a:rPr lang="fr-MA" sz="8000" b="1" dirty="0">
                <a:solidFill>
                  <a:schemeClr val="bg1"/>
                </a:solidFill>
                <a:latin typeface="Dosis" pitchFamily="2" charset="0"/>
              </a:rPr>
              <a:t>pré</a:t>
            </a:r>
            <a:endParaRPr lang="fr-MA" sz="8000" dirty="0">
              <a:solidFill>
                <a:schemeClr val="bg1"/>
              </a:solidFill>
              <a:latin typeface="Dosis" pitchFamily="2" charset="0"/>
            </a:endParaRPr>
          </a:p>
        </p:txBody>
      </p:sp>
      <p:sp>
        <p:nvSpPr>
          <p:cNvPr id="4" name="ZoneTexte 3">
            <a:extLst>
              <a:ext uri="{FF2B5EF4-FFF2-40B4-BE49-F238E27FC236}">
                <a16:creationId xmlns:a16="http://schemas.microsoft.com/office/drawing/2014/main" id="{73987A8C-6F1A-6B5E-D286-D3ADD3A39FA7}"/>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17737624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F335D-91E0-6CC9-4589-17BBA706705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8154356B-2C79-8AC7-07CC-0A7FCA18A7F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5DCC25B-9220-F3BE-BE28-2F49CB4F17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615BFE7-B1C4-54E1-0683-235708A0E7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5FBC5EB-5AE4-E36E-EC8F-F401CB82E3A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4BBC84B-5503-61A2-91AB-244F6C07C7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154B211-0A74-785D-D682-C2BCA45DE0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AEEF6E-7998-5E50-BF4A-112BB685FC9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F412A1E-C2F1-9733-F208-61C72995793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7409EBB-4638-920E-436A-04804F6E3D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B862EC-6F46-A652-509F-D14A73AB47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D10C48-FCED-9169-CAF0-DE43B5C117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A7F0AE-11A2-A4F1-6DDA-2B0A8AF925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A472E9BA-7A4A-869D-DB17-D67BD9FD50F5}"/>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tête . Lisons ensemble: tête</a:t>
            </a:r>
          </a:p>
        </p:txBody>
      </p:sp>
      <p:sp>
        <p:nvSpPr>
          <p:cNvPr id="8" name="ZoneTexte 7">
            <a:extLst>
              <a:ext uri="{FF2B5EF4-FFF2-40B4-BE49-F238E27FC236}">
                <a16:creationId xmlns:a16="http://schemas.microsoft.com/office/drawing/2014/main" id="{10E9AE9E-BA4D-C469-3780-EC18DD8207F4}"/>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lang="fr-MA" sz="9600" b="1" dirty="0">
                <a:solidFill>
                  <a:srgbClr val="106585"/>
                </a:solidFill>
                <a:latin typeface="Dosis" pitchFamily="2" charset="0"/>
              </a:rPr>
              <a:t>tête</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406423659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73BE5-CDFF-68B5-F297-41F4D5015DA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86C215F-53EC-C8B8-BF6B-426A76BAC147}"/>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3B56B5D-A8FC-0148-340C-9A712F1C5FE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0134E04-B96F-3851-DDAE-434B38EA400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8633035-9153-B11A-6FC2-DB7BB38F224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DA1BF5E-1634-ECDD-B7AD-86E6DA5256D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479BF78-C6C2-5E1D-1156-64E653D634B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21469C-1C7B-2A8C-AB25-BD020174918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71959C-C0EF-15EA-A896-3C84F2D0AA2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F61AB7A-3638-95A4-2B03-30774B95917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C036287-F8AB-F20F-AAD2-6A1C354C86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49A98A-370E-FADF-6EEE-0B04717872E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821853-E68C-4F78-0873-5083A0794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1B6C6CE7-D67F-96C9-D048-E1840B75F37B}"/>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6C13BA9E-F9A2-E95A-7634-F8CADB79F59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76321921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63948-DCE1-BFB5-80D4-C9B48B72123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8ABDC56-8031-E16C-0A4B-5AF36D97A2C3}"/>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994C935-8FB6-F440-3B38-79B71001D0E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2ED8002-0DD6-27E6-24CB-3946926AC21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57925DD-AB49-FBC6-1431-564E844BC72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5485E14-BB65-5BC9-358D-B6D0AB27D2A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3009B03-DD42-BDEA-D39E-F7F489C7B15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B0D2D96-B14E-CF09-32EE-13EDDB50BB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0C7CB70-BBA7-7B1C-E256-02A333604C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8D9C54-5300-7B6F-3AC3-B985F691EAD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9E5A9FF-1E18-C9A8-59BE-3B0ED354BF2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8637987-4632-35DA-1842-5B62B0C9A53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F9ED8EA-3437-0C24-94C5-9F56E8C1C5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C5A9585E-EE5A-1E18-70C5-4FBBB42A487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84DE7B64-80D5-1DF2-B64C-987BE3727F1F}"/>
              </a:ext>
            </a:extLst>
          </p:cNvPr>
          <p:cNvSpPr txBox="1"/>
          <p:nvPr/>
        </p:nvSpPr>
        <p:spPr>
          <a:xfrm>
            <a:off x="4429118" y="4104306"/>
            <a:ext cx="3698152" cy="1015663"/>
          </a:xfrm>
          <a:prstGeom prst="rect">
            <a:avLst/>
          </a:prstGeom>
          <a:noFill/>
        </p:spPr>
        <p:txBody>
          <a:bodyPr wrap="square">
            <a:spAutoFit/>
          </a:bodyPr>
          <a:lstStyle/>
          <a:p>
            <a:pPr algn="ctr" defTabSz="457246"/>
            <a:r>
              <a:rPr lang="fr-MA" sz="6000" b="1" dirty="0">
                <a:solidFill>
                  <a:schemeClr val="bg1"/>
                </a:solidFill>
                <a:latin typeface="Dosis" pitchFamily="2" charset="0"/>
              </a:rPr>
              <a:t>tête</a:t>
            </a:r>
            <a:endParaRPr lang="fr-MA" sz="6000" dirty="0">
              <a:solidFill>
                <a:schemeClr val="bg1"/>
              </a:solidFill>
              <a:latin typeface="Dosis" pitchFamily="2" charset="0"/>
            </a:endParaRPr>
          </a:p>
        </p:txBody>
      </p:sp>
      <p:sp>
        <p:nvSpPr>
          <p:cNvPr id="4" name="ZoneTexte 3">
            <a:extLst>
              <a:ext uri="{FF2B5EF4-FFF2-40B4-BE49-F238E27FC236}">
                <a16:creationId xmlns:a16="http://schemas.microsoft.com/office/drawing/2014/main" id="{6C52B036-8A59-39E8-BB7A-40AEF249C32E}"/>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41722153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B1E61-589B-3D42-5194-63258A8FEED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A7D7D78-A06D-E861-114A-006125EFCB4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B45D68B-D64E-E728-4312-6F914D65526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0D6C1EC-4C4F-AF55-239A-724908B52E1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93517F2-636D-CFCB-899D-CC7BA8EA462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23BD01-EB6B-743E-D34A-761CC797EA3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636FE67-FFB5-2855-241A-4A3B9D508E4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2FF2FF5-0B7C-AA36-CA22-AD22EF90C21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4D85CDA-3EF3-47B7-DB6B-D424BE8E73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4AE22CA-5EAF-FFA4-64B4-AC69ABFEF25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801DC3A-F8A6-FCCE-06CA-AFE77E13245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6F8CE0-DC7B-A1CA-7582-6B09D443B77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BAE9991-F35D-1C3D-B963-D28624571A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9190257E-3F53-1239-3E56-E9BD255CBFD6}"/>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Canette  . Lisons ensemble: canette </a:t>
            </a:r>
          </a:p>
        </p:txBody>
      </p:sp>
      <p:sp>
        <p:nvSpPr>
          <p:cNvPr id="8" name="ZoneTexte 7">
            <a:extLst>
              <a:ext uri="{FF2B5EF4-FFF2-40B4-BE49-F238E27FC236}">
                <a16:creationId xmlns:a16="http://schemas.microsoft.com/office/drawing/2014/main" id="{8E61EA04-0F5F-EA48-F93C-13855FEDE8DA}"/>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lang="fr-MA" sz="9600" b="1" dirty="0">
                <a:solidFill>
                  <a:srgbClr val="106585"/>
                </a:solidFill>
                <a:latin typeface="Dosis" pitchFamily="2" charset="0"/>
              </a:rPr>
              <a:t>canette</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27981025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11"/>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11"/>
</p:tagLst>
</file>

<file path=ppt/tags/tag36.xml><?xml version="1.0" encoding="utf-8"?>
<p:tagLst xmlns:a="http://schemas.openxmlformats.org/drawingml/2006/main" xmlns:r="http://schemas.openxmlformats.org/officeDocument/2006/relationships" xmlns:p="http://schemas.openxmlformats.org/presentationml/2006/main">
  <p:tag name="NUM" val="5"/>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1"/>
</p:tagLst>
</file>

<file path=ppt/tags/tag39.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7"/>
</p:tagLst>
</file>

<file path=ppt/tags/tag41.xml><?xml version="1.0" encoding="utf-8"?>
<p:tagLst xmlns:a="http://schemas.openxmlformats.org/drawingml/2006/main" xmlns:r="http://schemas.openxmlformats.org/officeDocument/2006/relationships" xmlns:p="http://schemas.openxmlformats.org/presentationml/2006/main">
  <p:tag name="NUM" val="11"/>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11"/>
</p:tagLst>
</file>

<file path=ppt/tags/tag45.xml><?xml version="1.0" encoding="utf-8"?>
<p:tagLst xmlns:a="http://schemas.openxmlformats.org/drawingml/2006/main" xmlns:r="http://schemas.openxmlformats.org/officeDocument/2006/relationships" xmlns:p="http://schemas.openxmlformats.org/presentationml/2006/main">
  <p:tag name="NUM" val="11"/>
</p:tagLst>
</file>

<file path=ppt/tags/tag46.xml><?xml version="1.0" encoding="utf-8"?>
<p:tagLst xmlns:a="http://schemas.openxmlformats.org/drawingml/2006/main" xmlns:r="http://schemas.openxmlformats.org/officeDocument/2006/relationships" xmlns:p="http://schemas.openxmlformats.org/presentationml/2006/main">
  <p:tag name="NUM" val="11"/>
</p:tagLst>
</file>

<file path=ppt/tags/tag47.xml><?xml version="1.0" encoding="utf-8"?>
<p:tagLst xmlns:a="http://schemas.openxmlformats.org/drawingml/2006/main" xmlns:r="http://schemas.openxmlformats.org/officeDocument/2006/relationships" xmlns:p="http://schemas.openxmlformats.org/presentationml/2006/main">
  <p:tag name="NUM" val="7"/>
</p:tagLst>
</file>

<file path=ppt/tags/tag48.xml><?xml version="1.0" encoding="utf-8"?>
<p:tagLst xmlns:a="http://schemas.openxmlformats.org/drawingml/2006/main" xmlns:r="http://schemas.openxmlformats.org/officeDocument/2006/relationships" xmlns:p="http://schemas.openxmlformats.org/presentationml/2006/main">
  <p:tag name="NUM" val="8"/>
</p:tagLst>
</file>

<file path=ppt/tags/tag49.xml><?xml version="1.0" encoding="utf-8"?>
<p:tagLst xmlns:a="http://schemas.openxmlformats.org/drawingml/2006/main" xmlns:r="http://schemas.openxmlformats.org/officeDocument/2006/relationships" xmlns:p="http://schemas.openxmlformats.org/presentationml/2006/main">
  <p:tag name="NUM" val="10"/>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8"/>
</p:tagLst>
</file>

<file path=ppt/tags/tag51.xml><?xml version="1.0" encoding="utf-8"?>
<p:tagLst xmlns:a="http://schemas.openxmlformats.org/drawingml/2006/main" xmlns:r="http://schemas.openxmlformats.org/officeDocument/2006/relationships" xmlns:p="http://schemas.openxmlformats.org/presentationml/2006/main">
  <p:tag name="NUM" val="12"/>
</p:tagLst>
</file>

<file path=ppt/tags/tag52.xml><?xml version="1.0" encoding="utf-8"?>
<p:tagLst xmlns:a="http://schemas.openxmlformats.org/drawingml/2006/main" xmlns:r="http://schemas.openxmlformats.org/officeDocument/2006/relationships" xmlns:p="http://schemas.openxmlformats.org/presentationml/2006/main">
  <p:tag name="NUM" val="8"/>
</p:tagLst>
</file>

<file path=ppt/tags/tag53.xml><?xml version="1.0" encoding="utf-8"?>
<p:tagLst xmlns:a="http://schemas.openxmlformats.org/drawingml/2006/main" xmlns:r="http://schemas.openxmlformats.org/officeDocument/2006/relationships" xmlns:p="http://schemas.openxmlformats.org/presentationml/2006/main">
  <p:tag name="NUM" val="12"/>
</p:tagLst>
</file>

<file path=ppt/tags/tag54.xml><?xml version="1.0" encoding="utf-8"?>
<p:tagLst xmlns:a="http://schemas.openxmlformats.org/drawingml/2006/main" xmlns:r="http://schemas.openxmlformats.org/officeDocument/2006/relationships" xmlns:p="http://schemas.openxmlformats.org/presentationml/2006/main">
  <p:tag name="NUM" val="7"/>
</p:tagLst>
</file>

<file path=ppt/tags/tag55.xml><?xml version="1.0" encoding="utf-8"?>
<p:tagLst xmlns:a="http://schemas.openxmlformats.org/drawingml/2006/main" xmlns:r="http://schemas.openxmlformats.org/officeDocument/2006/relationships" xmlns:p="http://schemas.openxmlformats.org/presentationml/2006/main">
  <p:tag name="NUM" val="8"/>
</p:tagLst>
</file>

<file path=ppt/tags/tag56.xml><?xml version="1.0" encoding="utf-8"?>
<p:tagLst xmlns:a="http://schemas.openxmlformats.org/drawingml/2006/main" xmlns:r="http://schemas.openxmlformats.org/officeDocument/2006/relationships" xmlns:p="http://schemas.openxmlformats.org/presentationml/2006/main">
  <p:tag name="NUM" val="9"/>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22294</TotalTime>
  <Words>4995</Words>
  <Application>Microsoft Office PowerPoint</Application>
  <PresentationFormat>Personnalisé</PresentationFormat>
  <Paragraphs>1072</Paragraphs>
  <Slides>121</Slides>
  <Notes>27</Notes>
  <HiddenSlides>0</HiddenSlides>
  <MMClips>0</MMClips>
  <ScaleCrop>false</ScaleCrop>
  <HeadingPairs>
    <vt:vector size="6" baseType="variant">
      <vt:variant>
        <vt:lpstr>Polices utilisées</vt:lpstr>
      </vt:variant>
      <vt:variant>
        <vt:i4>8</vt:i4>
      </vt:variant>
      <vt:variant>
        <vt:lpstr>Thème</vt:lpstr>
      </vt:variant>
      <vt:variant>
        <vt:i4>2</vt:i4>
      </vt:variant>
      <vt:variant>
        <vt:lpstr>Titres des diapositives</vt:lpstr>
      </vt:variant>
      <vt:variant>
        <vt:i4>121</vt:i4>
      </vt:variant>
    </vt:vector>
  </HeadingPairs>
  <TitlesOfParts>
    <vt:vector size="131" baseType="lpstr">
      <vt:lpstr>A Massir Ballpoint</vt:lpstr>
      <vt:lpstr>Symbol</vt:lpstr>
      <vt:lpstr>Microsoft Uighur</vt:lpstr>
      <vt:lpstr>Aptos</vt:lpstr>
      <vt:lpstr>Dosis</vt:lpstr>
      <vt:lpstr>Calibri</vt:lpstr>
      <vt:lpstr>Arial</vt:lpstr>
      <vt:lpstr>Carelia</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186</cp:revision>
  <dcterms:created xsi:type="dcterms:W3CDTF">2006-08-16T00:00:00Z</dcterms:created>
  <dcterms:modified xsi:type="dcterms:W3CDTF">2025-09-28T10:42:45Z</dcterms:modified>
  <dc:identifier>DAFtlvZnwz4</dc:identifier>
</cp:coreProperties>
</file>