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8.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9.xml" ContentType="application/vnd.openxmlformats-officedocument.presentationml.notesSlide+xml"/>
  <Override PartName="/ppt/tags/tag49.xml" ContentType="application/vnd.openxmlformats-officedocument.presentationml.tags+xml"/>
  <Override PartName="/ppt/notesSlides/notesSlide20.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32"/>
  </p:notesMasterIdLst>
  <p:sldIdLst>
    <p:sldId id="2147482866" r:id="rId3"/>
    <p:sldId id="2134808446" r:id="rId4"/>
    <p:sldId id="213480510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470" r:id="rId27"/>
    <p:sldId id="2147482471" r:id="rId28"/>
    <p:sldId id="2147482893" r:id="rId29"/>
    <p:sldId id="2147482894" r:id="rId30"/>
    <p:sldId id="2147482895" r:id="rId31"/>
    <p:sldId id="2147482467" r:id="rId32"/>
    <p:sldId id="2147482746" r:id="rId33"/>
    <p:sldId id="2147482469" r:id="rId34"/>
    <p:sldId id="2147482904" r:id="rId35"/>
    <p:sldId id="2134809012" r:id="rId36"/>
    <p:sldId id="2147482462" r:id="rId37"/>
    <p:sldId id="2147482920" r:id="rId38"/>
    <p:sldId id="2147482896" r:id="rId39"/>
    <p:sldId id="2147482868" r:id="rId40"/>
    <p:sldId id="2147482869" r:id="rId41"/>
    <p:sldId id="2147482465" r:id="rId42"/>
    <p:sldId id="2147482466" r:id="rId43"/>
    <p:sldId id="2147482472" r:id="rId44"/>
    <p:sldId id="2147482473" r:id="rId45"/>
    <p:sldId id="2147482708" r:id="rId46"/>
    <p:sldId id="609" r:id="rId47"/>
    <p:sldId id="610" r:id="rId48"/>
    <p:sldId id="2147482483" r:id="rId49"/>
    <p:sldId id="2147482487" r:id="rId50"/>
    <p:sldId id="612" r:id="rId51"/>
    <p:sldId id="2147482484" r:id="rId52"/>
    <p:sldId id="2147482485" r:id="rId53"/>
    <p:sldId id="615" r:id="rId54"/>
    <p:sldId id="2147482486" r:id="rId55"/>
    <p:sldId id="2147482481" r:id="rId56"/>
    <p:sldId id="2147482479" r:id="rId57"/>
    <p:sldId id="2147482478" r:id="rId58"/>
    <p:sldId id="2147482728" r:id="rId59"/>
    <p:sldId id="620" r:id="rId60"/>
    <p:sldId id="2147482494" r:id="rId61"/>
    <p:sldId id="2147482490" r:id="rId62"/>
    <p:sldId id="2147482495" r:id="rId63"/>
    <p:sldId id="2147482730" r:id="rId64"/>
    <p:sldId id="2147482876" r:id="rId65"/>
    <p:sldId id="2147482877" r:id="rId66"/>
    <p:sldId id="2147482878" r:id="rId67"/>
    <p:sldId id="2147482880" r:id="rId68"/>
    <p:sldId id="2147482898" r:id="rId69"/>
    <p:sldId id="2147482879" r:id="rId70"/>
    <p:sldId id="2147482905" r:id="rId71"/>
    <p:sldId id="2147482906" r:id="rId72"/>
    <p:sldId id="2147482874" r:id="rId73"/>
    <p:sldId id="2147482907" r:id="rId74"/>
    <p:sldId id="2147482622" r:id="rId75"/>
    <p:sldId id="2147482623" r:id="rId76"/>
    <p:sldId id="2147482624" r:id="rId77"/>
    <p:sldId id="2147482625" r:id="rId78"/>
    <p:sldId id="2147482643" r:id="rId79"/>
    <p:sldId id="2147482644" r:id="rId80"/>
    <p:sldId id="2147482645" r:id="rId81"/>
    <p:sldId id="2147482646" r:id="rId82"/>
    <p:sldId id="2147482647" r:id="rId83"/>
    <p:sldId id="2147482648" r:id="rId84"/>
    <p:sldId id="2147482649" r:id="rId85"/>
    <p:sldId id="2147482650" r:id="rId86"/>
    <p:sldId id="2147482651" r:id="rId87"/>
    <p:sldId id="2147482701" r:id="rId88"/>
    <p:sldId id="2147482652" r:id="rId89"/>
    <p:sldId id="2147482653" r:id="rId90"/>
    <p:sldId id="2147482654" r:id="rId91"/>
    <p:sldId id="2147482656" r:id="rId92"/>
    <p:sldId id="2147482662" r:id="rId93"/>
    <p:sldId id="2134805257" r:id="rId94"/>
    <p:sldId id="2147482657" r:id="rId95"/>
    <p:sldId id="2147482899" r:id="rId96"/>
    <p:sldId id="2147482908" r:id="rId97"/>
    <p:sldId id="2147482884" r:id="rId98"/>
    <p:sldId id="2147482889" r:id="rId99"/>
    <p:sldId id="2147482886" r:id="rId100"/>
    <p:sldId id="2147482887" r:id="rId101"/>
    <p:sldId id="2147482888" r:id="rId102"/>
    <p:sldId id="2147482890" r:id="rId103"/>
    <p:sldId id="2147482671" r:id="rId104"/>
    <p:sldId id="2147482497" r:id="rId105"/>
    <p:sldId id="2147482909" r:id="rId106"/>
    <p:sldId id="2147482910" r:id="rId107"/>
    <p:sldId id="2147482911" r:id="rId108"/>
    <p:sldId id="2147482912" r:id="rId109"/>
    <p:sldId id="2147482913" r:id="rId110"/>
    <p:sldId id="2147482916" r:id="rId111"/>
    <p:sldId id="2147482917" r:id="rId112"/>
    <p:sldId id="2147482918" r:id="rId113"/>
    <p:sldId id="2147482919" r:id="rId114"/>
    <p:sldId id="2147482692" r:id="rId115"/>
    <p:sldId id="2147482693" r:id="rId116"/>
    <p:sldId id="2147482694" r:id="rId117"/>
    <p:sldId id="2147482698" r:id="rId118"/>
    <p:sldId id="2147482695" r:id="rId119"/>
    <p:sldId id="2147482699" r:id="rId120"/>
    <p:sldId id="2147482696" r:id="rId121"/>
    <p:sldId id="2147482752" r:id="rId122"/>
    <p:sldId id="2147482577" r:id="rId123"/>
    <p:sldId id="2147482583" r:id="rId124"/>
    <p:sldId id="2147482580" r:id="rId125"/>
    <p:sldId id="2147482740" r:id="rId126"/>
    <p:sldId id="2147482741" r:id="rId127"/>
    <p:sldId id="2147482709" r:id="rId128"/>
    <p:sldId id="2147482584" r:id="rId129"/>
    <p:sldId id="700" r:id="rId130"/>
    <p:sldId id="701" r:id="rId131"/>
  </p:sldIdLst>
  <p:sldSz cx="13716000" cy="10287000"/>
  <p:notesSz cx="6858000" cy="9144000"/>
  <p:embeddedFontLst>
    <p:embeddedFont>
      <p:font typeface="Carelia" panose="020B0604020202020204" charset="0"/>
      <p:regular r:id="rId133"/>
    </p:embeddedFont>
    <p:embeddedFont>
      <p:font typeface="Dosis" pitchFamily="2" charset="0"/>
      <p:regular r:id="rId134"/>
      <p:bold r:id="rId135"/>
    </p:embeddedFont>
    <p:embeddedFont>
      <p:font typeface="Microsoft Uighur" panose="02000000000000000000" pitchFamily="2" charset="-78"/>
      <p:regular r:id="rId136"/>
      <p:bold r:id="rId1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968"/>
    <a:srgbClr val="106585"/>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57" autoAdjust="0"/>
    <p:restoredTop sz="95226" autoAdjust="0"/>
  </p:normalViewPr>
  <p:slideViewPr>
    <p:cSldViewPr>
      <p:cViewPr varScale="1">
        <p:scale>
          <a:sx n="54" d="100"/>
          <a:sy n="54" d="100"/>
        </p:scale>
        <p:origin x="1306" y="86"/>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font" Target="fonts/font1.fntdata"/><Relationship Id="rId138" Type="http://schemas.openxmlformats.org/officeDocument/2006/relationships/presProps" Target="presProp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font" Target="fonts/font2.fntdata"/><Relationship Id="rId13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slide" Target="slides/slide127.xml"/><Relationship Id="rId137" Type="http://schemas.openxmlformats.org/officeDocument/2006/relationships/font" Target="fonts/font5.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notesMaster" Target="notesMasters/notesMaster1.xml"/><Relationship Id="rId14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font" Target="fonts/font4.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3937464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50</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52</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53</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58</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73</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77</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80</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5E2AD-2027-4A29-21A2-D06EC4D0AC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D9C0E7-023F-8B1B-6F16-7F421ABBFD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1A4616D-BE72-C22C-84DC-98F38C27F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0CB1CA0-9BD0-3D5A-48F1-72905EE96B33}"/>
              </a:ext>
            </a:extLst>
          </p:cNvPr>
          <p:cNvSpPr>
            <a:spLocks noGrp="1"/>
          </p:cNvSpPr>
          <p:nvPr>
            <p:ph type="sldNum" sz="quarter" idx="5"/>
          </p:nvPr>
        </p:nvSpPr>
        <p:spPr/>
        <p:txBody>
          <a:bodyPr/>
          <a:lstStyle/>
          <a:p>
            <a:fld id="{13DA2BCA-FF67-4437-99B0-0AC045A112E9}" type="slidenum">
              <a:rPr lang="fr-FR" smtClean="0"/>
              <a:t>96</a:t>
            </a:fld>
            <a:endParaRPr lang="fr-FR"/>
          </a:p>
        </p:txBody>
      </p:sp>
    </p:spTree>
    <p:extLst>
      <p:ext uri="{BB962C8B-B14F-4D97-AF65-F5344CB8AC3E}">
        <p14:creationId xmlns:p14="http://schemas.microsoft.com/office/powerpoint/2010/main" val="3633348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102</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113</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123</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126</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128</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85062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9/28/2025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41.jpeg"/></Relationships>
</file>

<file path=ppt/slides/_rels/slide10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10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0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1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1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11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4.xml"/><Relationship Id="rId6" Type="http://schemas.openxmlformats.org/officeDocument/2006/relationships/image" Target="../media/image75.png"/><Relationship Id="rId5" Type="http://schemas.openxmlformats.org/officeDocument/2006/relationships/image" Target="../media/image30.jpeg"/><Relationship Id="rId4" Type="http://schemas.openxmlformats.org/officeDocument/2006/relationships/image" Target="../media/image37.svg"/></Relationships>
</file>

<file path=ppt/slides/_rels/slide1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1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5.xml"/><Relationship Id="rId5" Type="http://schemas.openxmlformats.org/officeDocument/2006/relationships/image" Target="../media/image73.png"/><Relationship Id="rId4" Type="http://schemas.openxmlformats.org/officeDocument/2006/relationships/image" Target="../media/image37.svg"/></Relationships>
</file>

<file path=ppt/slides/_rels/slide12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8.png"/><Relationship Id="rId4" Type="http://schemas.openxmlformats.org/officeDocument/2006/relationships/image" Target="../media/image77.png"/></Relationships>
</file>

<file path=ppt/slides/_rels/slide12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79.png"/></Relationships>
</file>

<file path=ppt/slides/_rels/slide12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0.jpeg"/></Relationships>
</file>

<file path=ppt/slides/_rels/slide12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0.jpeg"/></Relationships>
</file>

<file path=ppt/slides/_rels/slide126.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9.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84.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83.sv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14.svg"/><Relationship Id="rId11" Type="http://schemas.openxmlformats.org/officeDocument/2006/relationships/image" Target="../media/image82.png"/><Relationship Id="rId5" Type="http://schemas.openxmlformats.org/officeDocument/2006/relationships/image" Target="../media/image13.png"/><Relationship Id="rId10" Type="http://schemas.openxmlformats.org/officeDocument/2006/relationships/image" Target="../media/image6.svg"/><Relationship Id="rId4" Type="http://schemas.openxmlformats.org/officeDocument/2006/relationships/image" Target="../media/image12.svg"/><Relationship Id="rId9" Type="http://schemas.openxmlformats.org/officeDocument/2006/relationships/image" Target="../media/image5.png"/><Relationship Id="rId14" Type="http://schemas.openxmlformats.org/officeDocument/2006/relationships/image" Target="../media/image85.sv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36.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jpeg"/><Relationship Id="rId10" Type="http://schemas.openxmlformats.org/officeDocument/2006/relationships/image" Target="../media/image46.png"/><Relationship Id="rId4" Type="http://schemas.openxmlformats.org/officeDocument/2006/relationships/image" Target="../media/image37.svg"/><Relationship Id="rId9"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8.png"/><Relationship Id="rId2" Type="http://schemas.openxmlformats.org/officeDocument/2006/relationships/image" Target="../media/image36.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50.png"/><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7" Type="http://schemas.microsoft.com/office/2007/relationships/hdphoto" Target="../media/hdphoto3.wdp"/><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51.png"/><Relationship Id="rId5" Type="http://schemas.openxmlformats.org/officeDocument/2006/relationships/image" Target="../media/image25.png"/><Relationship Id="rId4" Type="http://schemas.openxmlformats.org/officeDocument/2006/relationships/image" Target="../media/image37.svg"/></Relationships>
</file>

<file path=ppt/slides/_rels/slide3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6.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5.png"/><Relationship Id="rId5" Type="http://schemas.microsoft.com/office/2007/relationships/hdphoto" Target="../media/hdphoto3.wdp"/><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42.png"/><Relationship Id="rId5" Type="http://schemas.openxmlformats.org/officeDocument/2006/relationships/image" Target="../media/image25.png"/><Relationship Id="rId4" Type="http://schemas.openxmlformats.org/officeDocument/2006/relationships/image" Target="../media/image37.sv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19.png"/><Relationship Id="rId3" Type="http://schemas.openxmlformats.org/officeDocument/2006/relationships/tags" Target="../tags/tag11.xml"/><Relationship Id="rId21" Type="http://schemas.openxmlformats.org/officeDocument/2006/relationships/image" Target="../media/image22.png"/><Relationship Id="rId7" Type="http://schemas.openxmlformats.org/officeDocument/2006/relationships/notesSlide" Target="../notesSlides/notesSlide3.xml"/><Relationship Id="rId12" Type="http://schemas.openxmlformats.org/officeDocument/2006/relationships/image" Target="../media/image15.png"/><Relationship Id="rId17" Type="http://schemas.openxmlformats.org/officeDocument/2006/relationships/image" Target="../media/image18.png"/><Relationship Id="rId2" Type="http://schemas.openxmlformats.org/officeDocument/2006/relationships/tags" Target="../tags/tag10.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4.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3.png"/><Relationship Id="rId19" Type="http://schemas.openxmlformats.org/officeDocument/2006/relationships/image" Target="../media/image20.png"/><Relationship Id="rId4" Type="http://schemas.openxmlformats.org/officeDocument/2006/relationships/tags" Target="../tags/tag12.xml"/><Relationship Id="rId9" Type="http://schemas.openxmlformats.org/officeDocument/2006/relationships/image" Target="../media/image12.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4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7.png"/><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8" Type="http://schemas.openxmlformats.org/officeDocument/2006/relationships/image" Target="../media/image52.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4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36.png"/><Relationship Id="rId7"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9.png"/><Relationship Id="rId4" Type="http://schemas.openxmlformats.org/officeDocument/2006/relationships/image" Target="../media/image37.svg"/><Relationship Id="rId9" Type="http://schemas.microsoft.com/office/2007/relationships/hdphoto" Target="../media/hdphoto3.wdp"/></Relationships>
</file>

<file path=ppt/slides/_rels/slide4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6.png"/><Relationship Id="rId7"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37.svg"/><Relationship Id="rId9" Type="http://schemas.openxmlformats.org/officeDocument/2006/relationships/image" Target="../media/image48.png"/></Relationships>
</file>

<file path=ppt/slides/_rels/slide49.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3.png"/><Relationship Id="rId18" Type="http://schemas.openxmlformats.org/officeDocument/2006/relationships/image" Target="../media/image6.svg"/><Relationship Id="rId26" Type="http://schemas.openxmlformats.org/officeDocument/2006/relationships/image" Target="../media/image30.jpeg"/><Relationship Id="rId3" Type="http://schemas.openxmlformats.org/officeDocument/2006/relationships/tags" Target="../tags/tag16.xml"/><Relationship Id="rId21" Type="http://schemas.openxmlformats.org/officeDocument/2006/relationships/image" Target="../media/image25.png"/><Relationship Id="rId7" Type="http://schemas.openxmlformats.org/officeDocument/2006/relationships/tags" Target="../tags/tag20.xml"/><Relationship Id="rId12" Type="http://schemas.openxmlformats.org/officeDocument/2006/relationships/image" Target="../media/image12.svg"/><Relationship Id="rId17" Type="http://schemas.openxmlformats.org/officeDocument/2006/relationships/image" Target="../media/image5.png"/><Relationship Id="rId25" Type="http://schemas.openxmlformats.org/officeDocument/2006/relationships/image" Target="../media/image29.png"/><Relationship Id="rId2" Type="http://schemas.openxmlformats.org/officeDocument/2006/relationships/tags" Target="../tags/tag15.xml"/><Relationship Id="rId16" Type="http://schemas.openxmlformats.org/officeDocument/2006/relationships/image" Target="../media/image16.svg"/><Relationship Id="rId20" Type="http://schemas.openxmlformats.org/officeDocument/2006/relationships/image" Target="../media/image24.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11.png"/><Relationship Id="rId24" Type="http://schemas.openxmlformats.org/officeDocument/2006/relationships/image" Target="../media/image28.png"/><Relationship Id="rId5" Type="http://schemas.openxmlformats.org/officeDocument/2006/relationships/tags" Target="../tags/tag18.xml"/><Relationship Id="rId15" Type="http://schemas.openxmlformats.org/officeDocument/2006/relationships/image" Target="../media/image15.png"/><Relationship Id="rId23" Type="http://schemas.openxmlformats.org/officeDocument/2006/relationships/image" Target="../media/image27.jpeg"/><Relationship Id="rId10" Type="http://schemas.openxmlformats.org/officeDocument/2006/relationships/notesSlide" Target="../notesSlides/notesSlide4.xml"/><Relationship Id="rId19" Type="http://schemas.openxmlformats.org/officeDocument/2006/relationships/image" Target="../media/image23.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4.svg"/><Relationship Id="rId22" Type="http://schemas.openxmlformats.org/officeDocument/2006/relationships/image" Target="../media/image26.png"/></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4.jpeg"/><Relationship Id="rId5" Type="http://schemas.openxmlformats.org/officeDocument/2006/relationships/image" Target="../media/image53.png"/><Relationship Id="rId4" Type="http://schemas.openxmlformats.org/officeDocument/2006/relationships/image" Target="../media/image37.svg"/></Relationships>
</file>

<file path=ppt/slides/_rels/slide51.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46.png"/><Relationship Id="rId3" Type="http://schemas.openxmlformats.org/officeDocument/2006/relationships/notesSlide" Target="../notesSlides/notesSlide14.xml"/><Relationship Id="rId7" Type="http://schemas.openxmlformats.org/officeDocument/2006/relationships/image" Target="../media/image49.png"/><Relationship Id="rId12" Type="http://schemas.openxmlformats.org/officeDocument/2006/relationships/image" Target="../media/image45.png"/><Relationship Id="rId2" Type="http://schemas.openxmlformats.org/officeDocument/2006/relationships/slideLayout" Target="../slideLayouts/slideLayout7.xml"/><Relationship Id="rId16" Type="http://schemas.openxmlformats.org/officeDocument/2006/relationships/image" Target="../media/image48.png"/><Relationship Id="rId1" Type="http://schemas.openxmlformats.org/officeDocument/2006/relationships/tags" Target="../tags/tag31.xml"/><Relationship Id="rId6" Type="http://schemas.openxmlformats.org/officeDocument/2006/relationships/image" Target="../media/image26.png"/><Relationship Id="rId11" Type="http://schemas.microsoft.com/office/2007/relationships/hdphoto" Target="../media/hdphoto3.wdp"/><Relationship Id="rId5" Type="http://schemas.openxmlformats.org/officeDocument/2006/relationships/image" Target="../media/image37.svg"/><Relationship Id="rId15" Type="http://schemas.microsoft.com/office/2007/relationships/hdphoto" Target="../media/hdphoto2.wdp"/><Relationship Id="rId10" Type="http://schemas.openxmlformats.org/officeDocument/2006/relationships/image" Target="../media/image51.png"/><Relationship Id="rId4" Type="http://schemas.openxmlformats.org/officeDocument/2006/relationships/image" Target="../media/image36.png"/><Relationship Id="rId9" Type="http://schemas.openxmlformats.org/officeDocument/2006/relationships/image" Target="../media/image42.png"/><Relationship Id="rId14" Type="http://schemas.openxmlformats.org/officeDocument/2006/relationships/image" Target="../media/image50.png"/></Relationships>
</file>

<file path=ppt/slides/_rels/slide52.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3.xml.rels><?xml version="1.0" encoding="UTF-8" standalone="yes"?>
<Relationships xmlns="http://schemas.openxmlformats.org/package/2006/relationships"><Relationship Id="rId8" Type="http://schemas.openxmlformats.org/officeDocument/2006/relationships/image" Target="../media/image51.png"/><Relationship Id="rId13" Type="http://schemas.microsoft.com/office/2007/relationships/hdphoto" Target="../media/hdphoto2.wdp"/><Relationship Id="rId3" Type="http://schemas.openxmlformats.org/officeDocument/2006/relationships/image" Target="../media/image36.png"/><Relationship Id="rId7" Type="http://schemas.openxmlformats.org/officeDocument/2006/relationships/image" Target="../media/image42.png"/><Relationship Id="rId12"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7.png"/><Relationship Id="rId11" Type="http://schemas.openxmlformats.org/officeDocument/2006/relationships/image" Target="../media/image46.png"/><Relationship Id="rId5" Type="http://schemas.openxmlformats.org/officeDocument/2006/relationships/image" Target="../media/image49.png"/><Relationship Id="rId10" Type="http://schemas.openxmlformats.org/officeDocument/2006/relationships/image" Target="../media/image45.png"/><Relationship Id="rId4" Type="http://schemas.openxmlformats.org/officeDocument/2006/relationships/image" Target="../media/image37.svg"/><Relationship Id="rId9" Type="http://schemas.microsoft.com/office/2007/relationships/hdphoto" Target="../media/hdphoto3.wdp"/><Relationship Id="rId14" Type="http://schemas.openxmlformats.org/officeDocument/2006/relationships/image" Target="../media/image48.png"/></Relationships>
</file>

<file path=ppt/slides/_rels/slide5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37.svg"/><Relationship Id="rId7" Type="http://schemas.microsoft.com/office/2007/relationships/hdphoto" Target="../media/hdphoto3.wdp"/><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51.png"/><Relationship Id="rId11" Type="http://schemas.microsoft.com/office/2007/relationships/hdphoto" Target="../media/hdphoto2.wdp"/><Relationship Id="rId5" Type="http://schemas.openxmlformats.org/officeDocument/2006/relationships/image" Target="../media/image47.png"/><Relationship Id="rId10"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46.png"/></Relationships>
</file>

<file path=ppt/slides/_rels/slide55.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48.png"/><Relationship Id="rId3" Type="http://schemas.openxmlformats.org/officeDocument/2006/relationships/image" Target="../media/image37.svg"/><Relationship Id="rId7" Type="http://schemas.openxmlformats.org/officeDocument/2006/relationships/image" Target="../media/image51.png"/><Relationship Id="rId12" Type="http://schemas.microsoft.com/office/2007/relationships/hdphoto" Target="../media/hdphoto2.wdp"/><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50.png"/><Relationship Id="rId5" Type="http://schemas.openxmlformats.org/officeDocument/2006/relationships/image" Target="../media/image47.png"/><Relationship Id="rId10" Type="http://schemas.openxmlformats.org/officeDocument/2006/relationships/image" Target="../media/image46.png"/><Relationship Id="rId4" Type="http://schemas.openxmlformats.org/officeDocument/2006/relationships/image" Target="../media/image49.png"/><Relationship Id="rId9" Type="http://schemas.openxmlformats.org/officeDocument/2006/relationships/image" Target="../media/image45.png"/></Relationships>
</file>

<file path=ppt/slides/_rels/slide5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4.png"/><Relationship Id="rId3" Type="http://schemas.openxmlformats.org/officeDocument/2006/relationships/tags" Target="../tags/tag24.xml"/><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3.png"/><Relationship Id="rId5" Type="http://schemas.openxmlformats.org/officeDocument/2006/relationships/slideLayout" Target="../slideLayouts/slideLayout7.xml"/><Relationship Id="rId10" Type="http://schemas.openxmlformats.org/officeDocument/2006/relationships/image" Target="../media/image32.svg"/><Relationship Id="rId4" Type="http://schemas.openxmlformats.org/officeDocument/2006/relationships/tags" Target="../tags/tag25.xml"/><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2.xml"/><Relationship Id="rId4" Type="http://schemas.openxmlformats.org/officeDocument/2006/relationships/image" Target="../media/image37.svg"/></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3.xml"/><Relationship Id="rId5" Type="http://schemas.openxmlformats.org/officeDocument/2006/relationships/image" Target="../media/image58.png"/><Relationship Id="rId4" Type="http://schemas.openxmlformats.org/officeDocument/2006/relationships/image" Target="../media/image37.svg"/></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4.xml"/><Relationship Id="rId4" Type="http://schemas.openxmlformats.org/officeDocument/2006/relationships/image" Target="../media/image37.svg"/></Relationships>
</file>

<file path=ppt/slides/_rels/slide6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59.png"/><Relationship Id="rId4" Type="http://schemas.openxmlformats.org/officeDocument/2006/relationships/image" Target="../media/image37.svg"/></Relationships>
</file>

<file path=ppt/slides/_rels/slide6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6.xml"/><Relationship Id="rId4" Type="http://schemas.openxmlformats.org/officeDocument/2006/relationships/image" Target="../media/image37.svg"/></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7.xml"/><Relationship Id="rId6" Type="http://schemas.microsoft.com/office/2007/relationships/hdphoto" Target="../media/hdphoto2.wdp"/><Relationship Id="rId5" Type="http://schemas.openxmlformats.org/officeDocument/2006/relationships/image" Target="../media/image50.png"/><Relationship Id="rId4" Type="http://schemas.openxmlformats.org/officeDocument/2006/relationships/image" Target="../media/image37.svg"/></Relationships>
</file>

<file path=ppt/slides/_rels/slide6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8.xml"/><Relationship Id="rId4" Type="http://schemas.openxmlformats.org/officeDocument/2006/relationships/image" Target="../media/image37.sv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image" Target="../media/image37.svg"/><Relationship Id="rId4" Type="http://schemas.openxmlformats.org/officeDocument/2006/relationships/image" Target="../media/image36.png"/></Relationships>
</file>

<file path=ppt/slides/_rels/slide6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1.xml"/><Relationship Id="rId4" Type="http://schemas.openxmlformats.org/officeDocument/2006/relationships/image" Target="../media/image37.sv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60.png"/><Relationship Id="rId5" Type="http://schemas.openxmlformats.org/officeDocument/2006/relationships/image" Target="../media/image37.svg"/><Relationship Id="rId4" Type="http://schemas.openxmlformats.org/officeDocument/2006/relationships/image" Target="../media/image36.png"/></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4.xml"/><Relationship Id="rId4" Type="http://schemas.openxmlformats.org/officeDocument/2006/relationships/image" Target="../media/image37.svg"/></Relationships>
</file>

<file path=ppt/slides/_rels/slide7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5.xml"/><Relationship Id="rId4" Type="http://schemas.openxmlformats.org/officeDocument/2006/relationships/image" Target="../media/image37.svg"/></Relationships>
</file>

<file path=ppt/slides/_rels/slide7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image" Target="../media/image37.svg"/></Relationships>
</file>

<file path=ppt/slides/_rels/slide7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62.png"/><Relationship Id="rId5" Type="http://schemas.openxmlformats.org/officeDocument/2006/relationships/image" Target="../media/image25.png"/><Relationship Id="rId4" Type="http://schemas.openxmlformats.org/officeDocument/2006/relationships/image" Target="../media/image37.svg"/></Relationships>
</file>

<file path=ppt/slides/_rels/slide7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8.xml"/><Relationship Id="rId6" Type="http://schemas.openxmlformats.org/officeDocument/2006/relationships/image" Target="../media/image62.png"/><Relationship Id="rId5" Type="http://schemas.openxmlformats.org/officeDocument/2006/relationships/image" Target="../media/image26.png"/><Relationship Id="rId4" Type="http://schemas.openxmlformats.org/officeDocument/2006/relationships/image" Target="../media/image37.svg"/></Relationships>
</file>

<file path=ppt/slides/_rels/slide77.xml.rels><?xml version="1.0" encoding="UTF-8" standalone="yes"?>
<Relationships xmlns="http://schemas.openxmlformats.org/package/2006/relationships"><Relationship Id="rId8" Type="http://schemas.openxmlformats.org/officeDocument/2006/relationships/image" Target="../media/image63.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9.xml"/><Relationship Id="rId6" Type="http://schemas.openxmlformats.org/officeDocument/2006/relationships/image" Target="../media/image63.jpg"/><Relationship Id="rId5" Type="http://schemas.openxmlformats.org/officeDocument/2006/relationships/image" Target="../media/image61.jpeg"/><Relationship Id="rId4" Type="http://schemas.openxmlformats.org/officeDocument/2006/relationships/image" Target="../media/image37.svg"/></Relationships>
</file>

<file path=ppt/slides/_rels/slide7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image" Target="../media/image64.jpeg"/></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7.xml"/><Relationship Id="rId7" Type="http://schemas.openxmlformats.org/officeDocument/2006/relationships/image" Target="../media/image37.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6.png"/><Relationship Id="rId5" Type="http://schemas.openxmlformats.org/officeDocument/2006/relationships/image" Target="../media/image21.png"/><Relationship Id="rId4" Type="http://schemas.openxmlformats.org/officeDocument/2006/relationships/image" Target="../media/image38.png"/><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8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37.svg"/><Relationship Id="rId7" Type="http://schemas.microsoft.com/office/2007/relationships/hdphoto" Target="../media/hdphoto2.wdp"/><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65.png"/><Relationship Id="rId4" Type="http://schemas.openxmlformats.org/officeDocument/2006/relationships/image" Target="../media/image24.png"/></Relationships>
</file>

<file path=ppt/slides/_rels/slide8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0.xml"/><Relationship Id="rId5" Type="http://schemas.openxmlformats.org/officeDocument/2006/relationships/image" Target="../media/image66.png"/><Relationship Id="rId4" Type="http://schemas.openxmlformats.org/officeDocument/2006/relationships/image" Target="../media/image37.svg"/></Relationships>
</file>

<file path=ppt/slides/_rels/slide8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8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8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8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1.xml"/><Relationship Id="rId5" Type="http://schemas.openxmlformats.org/officeDocument/2006/relationships/image" Target="../media/image66.png"/><Relationship Id="rId4" Type="http://schemas.openxmlformats.org/officeDocument/2006/relationships/image" Target="../media/image37.svg"/></Relationships>
</file>

<file path=ppt/slides/_rels/slide9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9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9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2.xml"/><Relationship Id="rId5" Type="http://schemas.openxmlformats.org/officeDocument/2006/relationships/image" Target="../media/image66.png"/><Relationship Id="rId4" Type="http://schemas.openxmlformats.org/officeDocument/2006/relationships/image" Target="../media/image37.svg"/></Relationships>
</file>

<file path=ppt/slides/_rels/slide9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3.xml"/><Relationship Id="rId5" Type="http://schemas.openxmlformats.org/officeDocument/2006/relationships/image" Target="../media/image66.png"/><Relationship Id="rId4" Type="http://schemas.openxmlformats.org/officeDocument/2006/relationships/image" Target="../media/image37.svg"/></Relationships>
</file>

<file path=ppt/slides/_rels/slide9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9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9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9" y="8983070"/>
            <a:ext cx="6035039" cy="646331"/>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a:t>
            </a:r>
          </a:p>
          <a:p>
            <a:pPr algn="ctr" defTabSz="685869"/>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1" y="657601"/>
            <a:ext cx="9999581" cy="1399943"/>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9"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2"/>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777508"/>
                <a:ext cx="2052843" cy="963120"/>
              </a:xfrm>
              <a:prstGeom prst="rect">
                <a:avLst/>
              </a:prstGeom>
              <a:noFill/>
            </p:spPr>
            <p:txBody>
              <a:bodyPr wrap="square" rtlCol="0">
                <a:spAutoFit/>
              </a:bodyPr>
              <a:lstStyle/>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defTabSz="914445"/>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defTabSz="914445"/>
              <a:r>
                <a:rPr lang="fr-FR"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5" y="3194755"/>
            <a:ext cx="13445780" cy="4048840"/>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defTabSz="914445"/>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defTabSz="914445"/>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4</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09" y="4522960"/>
                  <a:ext cx="2068550" cy="554022"/>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3</a:t>
                  </a:r>
                  <a:endParaRPr lang="ar-MA"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3" y="5179737"/>
                <a:ext cx="1811006" cy="1631343"/>
              </a:xfrm>
              <a:prstGeom prst="rect">
                <a:avLst/>
              </a:prstGeom>
              <a:noFill/>
            </p:spPr>
            <p:txBody>
              <a:bodyPr wrap="square" rtlCol="0">
                <a:spAutoFit/>
              </a:bodyPr>
              <a:lstStyle/>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1</a:t>
                </a:r>
                <a:endParaRPr lang="a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5">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132278" y="7176642"/>
            <a:ext cx="2647086" cy="29952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Photo – pluie -ligne</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06480" y="4674110"/>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3521423" y="4220126"/>
            <a:ext cx="8814065"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B642-E4C7-4F3A-6AF5-2379AAC5DDB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D19ECC4-DF73-A703-8DB7-49689221C45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DC83D16-66E6-5664-E76B-B6865DE9B35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0016F8C-78FE-5FCD-4245-4A4D21AA00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263A5EB-18DD-D88A-36ED-787FDF27239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3A08729-2C1B-016D-444E-720FAD9675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1BFD76-E912-A4AC-0A95-26E49D97B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7C4448-6760-2AE7-DC78-BCF3D12C5F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50059A-23B8-6F9C-008B-26840153C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4037441-D0E2-D143-D2CE-349C5E50D77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A3B9E7-9739-3666-F42B-26938EAE31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DE55ED-4B8B-4EFF-6F0E-F4171EC1ACA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B47929F-57C0-E15D-EF13-245FCF09D4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FC3E516-0B6F-F398-BC7E-FC1F58803D43}"/>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5">
            <a:extLst>
              <a:ext uri="{FF2B5EF4-FFF2-40B4-BE49-F238E27FC236}">
                <a16:creationId xmlns:a16="http://schemas.microsoft.com/office/drawing/2014/main" id="{D7A750F3-13F7-1544-6F7E-779441ACD1EB}"/>
              </a:ext>
            </a:extLst>
          </p:cNvPr>
          <p:cNvSpPr txBox="1"/>
          <p:nvPr/>
        </p:nvSpPr>
        <p:spPr>
          <a:xfrm>
            <a:off x="1485845" y="2391236"/>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000" b="1" dirty="0">
                <a:solidFill>
                  <a:srgbClr val="106585"/>
                </a:solidFill>
                <a:latin typeface="Dosis" pitchFamily="2" charset="0"/>
              </a:rPr>
              <a:t>Le ferm</a:t>
            </a:r>
            <a:r>
              <a:rPr lang="fr-FR" sz="6000" b="1" dirty="0">
                <a:solidFill>
                  <a:srgbClr val="FF0000"/>
                </a:solidFill>
                <a:latin typeface="Dosis" pitchFamily="2" charset="0"/>
              </a:rPr>
              <a:t>ier</a:t>
            </a:r>
            <a:r>
              <a:rPr lang="fr-FR" sz="6000" b="1" dirty="0">
                <a:solidFill>
                  <a:srgbClr val="106585"/>
                </a:solidFill>
                <a:latin typeface="Dosis" pitchFamily="2" charset="0"/>
              </a:rPr>
              <a:t> nourrit les poul</a:t>
            </a:r>
            <a:r>
              <a:rPr lang="fr-FR" sz="6000" b="1" dirty="0">
                <a:solidFill>
                  <a:srgbClr val="FF0000"/>
                </a:solidFill>
                <a:latin typeface="Dosis" pitchFamily="2" charset="0"/>
              </a:rPr>
              <a:t>et</a:t>
            </a:r>
            <a:r>
              <a:rPr lang="fr-FR" sz="6000" b="1" dirty="0">
                <a:solidFill>
                  <a:srgbClr val="106585"/>
                </a:solidFill>
                <a:latin typeface="Dosis" pitchFamily="2" charset="0"/>
              </a:rPr>
              <a:t>s.</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A9D5C46D-D7AE-8D33-046E-4D943ABB4EB1}"/>
              </a:ext>
            </a:extLst>
          </p:cNvPr>
          <p:cNvPicPr>
            <a:picLocks noChangeAspect="1"/>
          </p:cNvPicPr>
          <p:nvPr/>
        </p:nvPicPr>
        <p:blipFill>
          <a:blip r:embed="rId4"/>
          <a:stretch>
            <a:fillRect/>
          </a:stretch>
        </p:blipFill>
        <p:spPr>
          <a:xfrm>
            <a:off x="3785453" y="4144354"/>
            <a:ext cx="5614781" cy="3717894"/>
          </a:xfrm>
          <a:prstGeom prst="rect">
            <a:avLst/>
          </a:prstGeom>
        </p:spPr>
      </p:pic>
    </p:spTree>
    <p:extLst>
      <p:ext uri="{BB962C8B-B14F-4D97-AF65-F5344CB8AC3E}">
        <p14:creationId xmlns:p14="http://schemas.microsoft.com/office/powerpoint/2010/main" val="7386734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DBBC-F6FA-189D-B967-253777BAE0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C6A2D6-EA01-E934-33A0-79FEEE1C70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D96CD7D-3BE1-AE3B-EF25-1CD6B09AA47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3B442B-17CA-CF27-1AC4-88331ADE93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D451F64-7265-0E0E-1425-C95E7C8D50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A566F93-7036-B03F-92A1-DF73F512AA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80036DE-3B00-2FE6-07C2-1636C774E7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69BB8F-FC88-0E87-CDC2-8E600AD13A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31A8400-8230-13DD-C4D7-97648807D9B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F5E6C5-347E-5EE4-DAEF-3EABAB3533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73AD14-E44A-6374-DE8F-19A42132AE3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5E0E8D8-5A1E-3D4B-4359-52CF941D2D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1CA51CC-1BFE-5405-8442-776549E5EE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C6E454-4D8F-B129-525E-A67DDF236E0B}"/>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des élèves chacun lit une phrase</a:t>
            </a:r>
          </a:p>
        </p:txBody>
      </p:sp>
      <p:sp>
        <p:nvSpPr>
          <p:cNvPr id="8" name="ZoneTexte 7">
            <a:extLst>
              <a:ext uri="{FF2B5EF4-FFF2-40B4-BE49-F238E27FC236}">
                <a16:creationId xmlns:a16="http://schemas.microsoft.com/office/drawing/2014/main" id="{595C20AB-98C2-72C5-EB68-BABBCB94F018}"/>
              </a:ext>
            </a:extLst>
          </p:cNvPr>
          <p:cNvSpPr txBox="1"/>
          <p:nvPr/>
        </p:nvSpPr>
        <p:spPr>
          <a:xfrm>
            <a:off x="1171874" y="2737697"/>
            <a:ext cx="11567653" cy="56836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Le cabinet du docteur est au rez-de-chaussée.</a:t>
            </a:r>
          </a:p>
          <a:p>
            <a:pPr marL="0" marR="0" lvl="0" indent="0" algn="just" defTabSz="457223" rtl="0" eaLnBrk="1" fontAlgn="auto" latinLnBrk="0" hangingPunct="1">
              <a:lnSpc>
                <a:spcPct val="100000"/>
              </a:lnSpc>
              <a:spcBef>
                <a:spcPts val="0"/>
              </a:spcBef>
              <a:spcAft>
                <a:spcPts val="400"/>
              </a:spcAft>
              <a:buClrTx/>
              <a:buSzTx/>
              <a:buFontTx/>
              <a:buNone/>
              <a:tabLst/>
              <a:defRPr/>
            </a:pPr>
            <a:endParaRPr kumimoji="0" lang="fr-FR" sz="4000" b="1" i="0" u="none" strike="noStrike" kern="1200" cap="none" spc="0" normalizeH="0" baseline="0" noProof="0" dirty="0">
              <a:ln>
                <a:noFill/>
              </a:ln>
              <a:solidFill>
                <a:srgbClr val="4F81BD">
                  <a:lumMod val="50000"/>
                </a:srgbClr>
              </a:solidFill>
              <a:effectLst/>
              <a:uLnTx/>
              <a:uFillTx/>
              <a:latin typeface="Dosis"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La dame va chez le boucher pour acheter un poulet.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Le fermier ramasse les pommes dans un panier.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Ce policier a un sifflet bleu.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Le fermier nourrit les poulets.</a:t>
            </a:r>
          </a:p>
        </p:txBody>
      </p:sp>
    </p:spTree>
    <p:extLst>
      <p:ext uri="{BB962C8B-B14F-4D97-AF65-F5344CB8AC3E}">
        <p14:creationId xmlns:p14="http://schemas.microsoft.com/office/powerpoint/2010/main" val="405630197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 copie</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Dictée de mots.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sous dictée  des mots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118234" y="4000500"/>
            <a:ext cx="8089873" cy="830997"/>
          </a:xfrm>
          <a:prstGeom prst="rect">
            <a:avLst/>
          </a:prstGeom>
          <a:noFill/>
        </p:spPr>
        <p:txBody>
          <a:bodyPr wrap="square" rtlCol="0">
            <a:spAutoFit/>
          </a:bodyPr>
          <a:lstStyle/>
          <a:p>
            <a:r>
              <a:rPr lang="fr-MA" sz="4800" b="1" dirty="0">
                <a:solidFill>
                  <a:srgbClr val="106585"/>
                </a:solidFill>
                <a:latin typeface="Dosis" pitchFamily="2" charset="0"/>
              </a:rPr>
              <a:t>L’école- le boucher – le fermier</a:t>
            </a:r>
            <a:endParaRPr lang="fr-FR" sz="4800" b="1" dirty="0">
              <a:solidFill>
                <a:srgbClr val="106585"/>
              </a:solidFill>
              <a:latin typeface="Dosis" pitchFamily="2" charset="0"/>
            </a:endParaRPr>
          </a:p>
        </p:txBody>
      </p:sp>
    </p:spTree>
    <p:extLst>
      <p:ext uri="{BB962C8B-B14F-4D97-AF65-F5344CB8AC3E}">
        <p14:creationId xmlns:p14="http://schemas.microsoft.com/office/powerpoint/2010/main" val="20572318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BA00B-C255-D814-6DA6-65742B9B216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A15D6FE-6A44-A66A-BF3B-89DC8BDE0C1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F8865BF-0BF1-A55A-9896-B0B3FBF26F4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50D6E27-B83F-C5BF-6BBC-207AC03DE4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9532EA5-C44F-D930-518D-DF66A20B3A1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ABFC526-CD03-9AE9-7692-09B98092843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9095A7-3152-8DDD-D026-73E92AE5AC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93AC21-BF8A-8B06-5126-AE185105085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B0340A2-569D-F8F0-7048-1115CD8CF10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5D1FC2-0960-04EB-EE48-C5409C67646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AE4E2C9-F4D7-80CD-8E9D-436D350FC03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86629BF-CCAF-DAC1-3F69-7DB8A96A0CA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3CF7C9-3802-3DBC-5FF3-903BABFA3A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3B465819-5B29-D3B8-1137-9904228B7D6F}"/>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L’école. Lisons ensemble: l’école</a:t>
            </a:r>
          </a:p>
        </p:txBody>
      </p:sp>
      <p:sp>
        <p:nvSpPr>
          <p:cNvPr id="8" name="ZoneTexte 7">
            <a:extLst>
              <a:ext uri="{FF2B5EF4-FFF2-40B4-BE49-F238E27FC236}">
                <a16:creationId xmlns:a16="http://schemas.microsoft.com/office/drawing/2014/main" id="{11394FDB-40F0-E4B5-E809-A5024721CFE3}"/>
              </a:ext>
            </a:extLst>
          </p:cNvPr>
          <p:cNvSpPr txBox="1"/>
          <p:nvPr/>
        </p:nvSpPr>
        <p:spPr>
          <a:xfrm>
            <a:off x="3190461" y="4015770"/>
            <a:ext cx="7017026" cy="1569660"/>
          </a:xfrm>
          <a:prstGeom prst="rect">
            <a:avLst/>
          </a:prstGeom>
          <a:noFill/>
        </p:spPr>
        <p:txBody>
          <a:bodyPr wrap="square">
            <a:spAutoFit/>
          </a:bodyPr>
          <a:lstStyle/>
          <a:p>
            <a:pPr marL="0" marR="0" lvl="0" indent="0" algn="ctr" defTabSz="457246" rtl="0" eaLnBrk="1" fontAlgn="auto" latinLnBrk="0" hangingPunct="1">
              <a:lnSpc>
                <a:spcPct val="100000"/>
              </a:lnSpc>
              <a:spcBef>
                <a:spcPts val="0"/>
              </a:spcBef>
              <a:spcAft>
                <a:spcPts val="0"/>
              </a:spcAft>
              <a:buClrTx/>
              <a:buSzTx/>
              <a:buFontTx/>
              <a:buNone/>
              <a:tabLst/>
              <a:defRPr/>
            </a:pPr>
            <a:r>
              <a:rPr kumimoji="0" lang="fr-MA" sz="9600" b="1" i="0" u="none" strike="noStrike" kern="1200" cap="none" spc="0" normalizeH="0" baseline="0" noProof="0" dirty="0">
                <a:ln>
                  <a:noFill/>
                </a:ln>
                <a:solidFill>
                  <a:srgbClr val="106585"/>
                </a:solidFill>
                <a:effectLst/>
                <a:uLnTx/>
                <a:uFillTx/>
                <a:latin typeface="Dosis" pitchFamily="2" charset="0"/>
                <a:ea typeface="+mn-ea"/>
                <a:cs typeface="+mn-cs"/>
              </a:rPr>
              <a:t>L'école</a:t>
            </a:r>
            <a:endParaRPr kumimoji="0" lang="fr-MA" sz="92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31677891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FB586-06A7-4D8E-31B7-28F60C1366D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71F2DBD-CC77-FF71-8F1A-495B89028799}"/>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B3E3365-43BE-FD36-F17B-D9D709E6118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3A3C18C-3EE1-01EC-E251-9D220B470CD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B3D75B2-D596-3935-3294-59CAC90E2A4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F875F05-3E84-312A-B4AD-549C82AEF69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38C3A74-65CE-F78C-B5B2-8F85602D1B9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F6E632-2515-6B21-D54B-E35B9EAFFD4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4E05134-217C-2932-C055-804B847B213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1DDB85A-786C-E682-DFC4-B34F0DCD6DC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F26F9F3-647D-2754-53C5-A1A242B0B2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6E16264-269B-06EF-C64E-51BBC5155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792C87-CC3C-3223-3EA9-5E8DF8E7B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80EA80A9-0590-D9C3-6A5D-364CEC251836}"/>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9D59E04E-5232-43F9-DC25-7973D7A31F2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126014" y="2695843"/>
            <a:ext cx="5054598" cy="3907891"/>
          </a:xfrm>
          <a:prstGeom prst="rect">
            <a:avLst/>
          </a:prstGeom>
        </p:spPr>
      </p:pic>
    </p:spTree>
    <p:extLst>
      <p:ext uri="{BB962C8B-B14F-4D97-AF65-F5344CB8AC3E}">
        <p14:creationId xmlns:p14="http://schemas.microsoft.com/office/powerpoint/2010/main" val="222615924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55FF3-6208-3B96-F8F1-40F39B13050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1810D98-5332-1A2E-3343-F58A60098FB3}"/>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980B1EB-FF77-FE91-44C9-E6708BB702C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12B1B74-C75B-9AEE-E618-D7EBBAB6B74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6136725-11A4-AD06-5EB3-4029F310E69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E16F25E-255E-D2C0-F450-4C69870AF0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7D7EDE-F5C3-9B11-724C-D24DCF04ED7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B44AB9D-C01D-8BB0-F72F-AA3E0925EA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6066B2C-423A-B92D-3ED9-1945CAC25B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9B9CE52-A870-6BF5-293A-BECCF1C7242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A75A42-D82C-4F2D-670A-A5AA48B548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E74016C-E5C4-4E58-9ADC-9695827AC1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6FF2607-BF1B-2790-0A85-AB9BCF8535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8EC5DA2A-9848-190D-EB21-6F5433983E5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76600" y="2592910"/>
            <a:ext cx="6121398" cy="4136949"/>
          </a:xfrm>
          <a:prstGeom prst="rect">
            <a:avLst/>
          </a:prstGeom>
        </p:spPr>
      </p:pic>
      <p:sp>
        <p:nvSpPr>
          <p:cNvPr id="3" name="ZoneTexte 2">
            <a:extLst>
              <a:ext uri="{FF2B5EF4-FFF2-40B4-BE49-F238E27FC236}">
                <a16:creationId xmlns:a16="http://schemas.microsoft.com/office/drawing/2014/main" id="{9ADC0AAC-D45C-6E1E-2470-A0F1DD57971A}"/>
              </a:ext>
            </a:extLst>
          </p:cNvPr>
          <p:cNvSpPr txBox="1"/>
          <p:nvPr/>
        </p:nvSpPr>
        <p:spPr>
          <a:xfrm>
            <a:off x="4429118" y="4104306"/>
            <a:ext cx="3698152" cy="1323439"/>
          </a:xfrm>
          <a:prstGeom prst="rect">
            <a:avLst/>
          </a:prstGeom>
          <a:noFill/>
        </p:spPr>
        <p:txBody>
          <a:bodyPr wrap="square">
            <a:spAutoFit/>
          </a:bodyPr>
          <a:lstStyle/>
          <a:p>
            <a:pPr algn="ctr" defTabSz="457246"/>
            <a:r>
              <a:rPr lang="fr-MA" sz="8000" b="1" dirty="0">
                <a:solidFill>
                  <a:schemeClr val="bg1"/>
                </a:solidFill>
                <a:latin typeface="Dosis" pitchFamily="2" charset="0"/>
              </a:rPr>
              <a:t>L’école</a:t>
            </a:r>
            <a:endParaRPr lang="fr-MA" sz="8000" dirty="0">
              <a:solidFill>
                <a:schemeClr val="bg1"/>
              </a:solidFill>
              <a:latin typeface="Dosis" pitchFamily="2" charset="0"/>
            </a:endParaRPr>
          </a:p>
        </p:txBody>
      </p:sp>
      <p:sp>
        <p:nvSpPr>
          <p:cNvPr id="4" name="ZoneTexte 3">
            <a:extLst>
              <a:ext uri="{FF2B5EF4-FFF2-40B4-BE49-F238E27FC236}">
                <a16:creationId xmlns:a16="http://schemas.microsoft.com/office/drawing/2014/main" id="{73987A8C-6F1A-6B5E-D286-D3ADD3A39FA7}"/>
              </a:ext>
            </a:extLst>
          </p:cNvPr>
          <p:cNvSpPr txBox="1"/>
          <p:nvPr/>
        </p:nvSpPr>
        <p:spPr>
          <a:xfrm>
            <a:off x="1497412" y="865188"/>
            <a:ext cx="10770788" cy="889987"/>
          </a:xfrm>
          <a:prstGeom prst="rect">
            <a:avLst/>
          </a:prstGeom>
          <a:noFill/>
        </p:spPr>
        <p:txBody>
          <a:bodyPr wrap="square">
            <a:spAutoFit/>
          </a:bodyPr>
          <a:lstStyle/>
          <a:p>
            <a:pPr marL="0" lvl="1" defTabSz="457246">
              <a:lnSpc>
                <a:spcPts val="2011"/>
              </a:lnSpc>
              <a:spcBef>
                <a:spcPct val="0"/>
              </a:spcBef>
              <a:defRPr/>
            </a:pPr>
            <a:r>
              <a:rPr lang="fr-FR" sz="3200" b="1" dirty="0">
                <a:solidFill>
                  <a:prstClr val="white">
                    <a:lumMod val="65000"/>
                  </a:prstClr>
                </a:solidFill>
                <a:latin typeface="Dosis" pitchFamily="2" charset="0"/>
              </a:rPr>
              <a:t>Levez vos ardoises. </a:t>
            </a:r>
          </a:p>
          <a:p>
            <a:pPr marL="0" lvl="1" defTabSz="457246">
              <a:lnSpc>
                <a:spcPts val="2011"/>
              </a:lnSpc>
              <a:spcBef>
                <a:spcPct val="0"/>
              </a:spcBef>
              <a:defRPr/>
            </a:pPr>
            <a:endParaRPr lang="fr-FR" sz="3200" b="1" dirty="0">
              <a:solidFill>
                <a:prstClr val="white">
                  <a:lumMod val="65000"/>
                </a:prstClr>
              </a:solidFill>
              <a:latin typeface="Dosis" pitchFamily="2" charset="0"/>
            </a:endParaRPr>
          </a:p>
          <a:p>
            <a:pPr marL="0" lvl="1" defTabSz="457246">
              <a:lnSpc>
                <a:spcPts val="2011"/>
              </a:lnSpc>
              <a:spcBef>
                <a:spcPct val="0"/>
              </a:spcBef>
              <a:defRPr/>
            </a:pPr>
            <a:r>
              <a:rPr lang="fr-FR" sz="2800" i="1" dirty="0">
                <a:solidFill>
                  <a:prstClr val="white">
                    <a:lumMod val="65000"/>
                  </a:prstClr>
                </a:solidFill>
                <a:latin typeface="Dosis" pitchFamily="2" charset="0"/>
              </a:rPr>
              <a:t>Fournir une rétroaction positive ou corrective</a:t>
            </a:r>
            <a:r>
              <a:rPr lang="fr-FR"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17737624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F335D-91E0-6CC9-4589-17BBA706705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8154356B-2C79-8AC7-07CC-0A7FCA18A7F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5DCC25B-9220-F3BE-BE28-2F49CB4F17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615BFE7-B1C4-54E1-0683-235708A0E7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5FBC5EB-5AE4-E36E-EC8F-F401CB82E3A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4BBC84B-5503-61A2-91AB-244F6C07C7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154B211-0A74-785D-D682-C2BCA45DE0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AEEF6E-7998-5E50-BF4A-112BB685FC9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F412A1E-C2F1-9733-F208-61C72995793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7409EBB-4638-920E-436A-04804F6E3D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AB862EC-6F46-A652-509F-D14A73AB47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D10C48-FCED-9169-CAF0-DE43B5C117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A7F0AE-11A2-A4F1-6DDA-2B0A8AF925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A472E9BA-7A4A-869D-DB17-D67BD9FD50F5}"/>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Le poulet . Lisons ensemble: le poulet</a:t>
            </a:r>
          </a:p>
        </p:txBody>
      </p:sp>
      <p:sp>
        <p:nvSpPr>
          <p:cNvPr id="8" name="ZoneTexte 7">
            <a:extLst>
              <a:ext uri="{FF2B5EF4-FFF2-40B4-BE49-F238E27FC236}">
                <a16:creationId xmlns:a16="http://schemas.microsoft.com/office/drawing/2014/main" id="{10E9AE9E-BA4D-C469-3780-EC18DD8207F4}"/>
              </a:ext>
            </a:extLst>
          </p:cNvPr>
          <p:cNvSpPr txBox="1"/>
          <p:nvPr/>
        </p:nvSpPr>
        <p:spPr>
          <a:xfrm>
            <a:off x="3190461" y="4015770"/>
            <a:ext cx="7017026" cy="1569660"/>
          </a:xfrm>
          <a:prstGeom prst="rect">
            <a:avLst/>
          </a:prstGeom>
          <a:noFill/>
        </p:spPr>
        <p:txBody>
          <a:bodyPr wrap="square">
            <a:spAutoFit/>
          </a:bodyPr>
          <a:lstStyle/>
          <a:p>
            <a:pPr marL="0" marR="0" lvl="0" indent="0" algn="ctr" defTabSz="457246" rtl="0" eaLnBrk="1" fontAlgn="auto" latinLnBrk="0" hangingPunct="1">
              <a:lnSpc>
                <a:spcPct val="100000"/>
              </a:lnSpc>
              <a:spcBef>
                <a:spcPts val="0"/>
              </a:spcBef>
              <a:spcAft>
                <a:spcPts val="0"/>
              </a:spcAft>
              <a:buClrTx/>
              <a:buSzTx/>
              <a:buFontTx/>
              <a:buNone/>
              <a:tabLst/>
              <a:defRPr/>
            </a:pPr>
            <a:r>
              <a:rPr kumimoji="0" lang="fr-MA" sz="9600" b="1" i="0" u="none" strike="noStrike" kern="1200" cap="none" spc="0" normalizeH="0" baseline="0" noProof="0" dirty="0">
                <a:ln>
                  <a:noFill/>
                </a:ln>
                <a:solidFill>
                  <a:srgbClr val="106585"/>
                </a:solidFill>
                <a:effectLst/>
                <a:uLnTx/>
                <a:uFillTx/>
                <a:latin typeface="Dosis" pitchFamily="2" charset="0"/>
                <a:ea typeface="+mn-ea"/>
                <a:cs typeface="+mn-cs"/>
              </a:rPr>
              <a:t>Le poulet</a:t>
            </a:r>
            <a:endParaRPr kumimoji="0" lang="fr-MA" sz="92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406423659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73BE5-CDFF-68B5-F297-41F4D5015DA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86C215F-53EC-C8B8-BF6B-426A76BAC147}"/>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3B56B5D-A8FC-0148-340C-9A712F1C5FE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0134E04-B96F-3851-DDAE-434B38EA400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8633035-9153-B11A-6FC2-DB7BB38F224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DA1BF5E-1634-ECDD-B7AD-86E6DA5256D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479BF78-C6C2-5E1D-1156-64E653D634B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B21469C-1C7B-2A8C-AB25-BD020174918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271959C-C0EF-15EA-A896-3C84F2D0AA2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F61AB7A-3638-95A4-2B03-30774B95917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C036287-F8AB-F20F-AAD2-6A1C354C86C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49A98A-370E-FADF-6EEE-0B04717872E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821853-E68C-4F78-0873-5083A0794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1B6C6CE7-D67F-96C9-D048-E1840B75F37B}"/>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le mot  sur vos ardoises. </a:t>
            </a:r>
          </a:p>
        </p:txBody>
      </p:sp>
      <p:pic>
        <p:nvPicPr>
          <p:cNvPr id="2" name="Image 1">
            <a:extLst>
              <a:ext uri="{FF2B5EF4-FFF2-40B4-BE49-F238E27FC236}">
                <a16:creationId xmlns:a16="http://schemas.microsoft.com/office/drawing/2014/main" id="{6C13BA9E-F9A2-E95A-7634-F8CADB79F59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176321921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63948-DCE1-BFB5-80D4-C9B48B72123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F8ABDC56-8031-E16C-0A4B-5AF36D97A2C3}"/>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994C935-8FB6-F440-3B38-79B71001D0E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2ED8002-0DD6-27E6-24CB-3946926AC21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57925DD-AB49-FBC6-1431-564E844BC72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5485E14-BB65-5BC9-358D-B6D0AB27D2A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3009B03-DD42-BDEA-D39E-F7F489C7B15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B0D2D96-B14E-CF09-32EE-13EDDB50BB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0C7CB70-BBA7-7B1C-E256-02A333604C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8D9C54-5300-7B6F-3AC3-B985F691EAD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9E5A9FF-1E18-C9A8-59BE-3B0ED354BF2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8637987-4632-35DA-1842-5B62B0C9A53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F9ED8EA-3437-0C24-94C5-9F56E8C1C5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C5A9585E-EE5A-1E18-70C5-4FBBB42A487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76600" y="2592910"/>
            <a:ext cx="6121398" cy="4136949"/>
          </a:xfrm>
          <a:prstGeom prst="rect">
            <a:avLst/>
          </a:prstGeom>
        </p:spPr>
      </p:pic>
      <p:sp>
        <p:nvSpPr>
          <p:cNvPr id="3" name="ZoneTexte 2">
            <a:extLst>
              <a:ext uri="{FF2B5EF4-FFF2-40B4-BE49-F238E27FC236}">
                <a16:creationId xmlns:a16="http://schemas.microsoft.com/office/drawing/2014/main" id="{84DE7B64-80D5-1DF2-B64C-987BE3727F1F}"/>
              </a:ext>
            </a:extLst>
          </p:cNvPr>
          <p:cNvSpPr txBox="1"/>
          <p:nvPr/>
        </p:nvSpPr>
        <p:spPr>
          <a:xfrm>
            <a:off x="4429118" y="4104306"/>
            <a:ext cx="3698152" cy="1015663"/>
          </a:xfrm>
          <a:prstGeom prst="rect">
            <a:avLst/>
          </a:prstGeom>
          <a:noFill/>
        </p:spPr>
        <p:txBody>
          <a:bodyPr wrap="square">
            <a:spAutoFit/>
          </a:bodyPr>
          <a:lstStyle/>
          <a:p>
            <a:pPr algn="ctr" defTabSz="457246"/>
            <a:r>
              <a:rPr lang="fr-MA" sz="6000" b="1" dirty="0">
                <a:solidFill>
                  <a:schemeClr val="bg1"/>
                </a:solidFill>
                <a:latin typeface="Dosis" pitchFamily="2" charset="0"/>
              </a:rPr>
              <a:t>Le poulet</a:t>
            </a:r>
            <a:endParaRPr lang="fr-MA" sz="6000" dirty="0">
              <a:solidFill>
                <a:schemeClr val="bg1"/>
              </a:solidFill>
              <a:latin typeface="Dosis" pitchFamily="2" charset="0"/>
            </a:endParaRPr>
          </a:p>
        </p:txBody>
      </p:sp>
      <p:sp>
        <p:nvSpPr>
          <p:cNvPr id="4" name="ZoneTexte 3">
            <a:extLst>
              <a:ext uri="{FF2B5EF4-FFF2-40B4-BE49-F238E27FC236}">
                <a16:creationId xmlns:a16="http://schemas.microsoft.com/office/drawing/2014/main" id="{6C52B036-8A59-39E8-BB7A-40AEF249C32E}"/>
              </a:ext>
            </a:extLst>
          </p:cNvPr>
          <p:cNvSpPr txBox="1"/>
          <p:nvPr/>
        </p:nvSpPr>
        <p:spPr>
          <a:xfrm>
            <a:off x="1497412" y="865188"/>
            <a:ext cx="10770788" cy="889987"/>
          </a:xfrm>
          <a:prstGeom prst="rect">
            <a:avLst/>
          </a:prstGeom>
          <a:noFill/>
        </p:spPr>
        <p:txBody>
          <a:bodyPr wrap="square">
            <a:spAutoFit/>
          </a:bodyPr>
          <a:lstStyle/>
          <a:p>
            <a:pPr marL="0" lvl="1" defTabSz="457246">
              <a:lnSpc>
                <a:spcPts val="2011"/>
              </a:lnSpc>
              <a:spcBef>
                <a:spcPct val="0"/>
              </a:spcBef>
              <a:defRPr/>
            </a:pPr>
            <a:r>
              <a:rPr lang="fr-FR" sz="3200" b="1" dirty="0">
                <a:solidFill>
                  <a:prstClr val="white">
                    <a:lumMod val="65000"/>
                  </a:prstClr>
                </a:solidFill>
                <a:latin typeface="Dosis" pitchFamily="2" charset="0"/>
              </a:rPr>
              <a:t>Levez vos ardoises. </a:t>
            </a:r>
          </a:p>
          <a:p>
            <a:pPr marL="0" lvl="1" defTabSz="457246">
              <a:lnSpc>
                <a:spcPts val="2011"/>
              </a:lnSpc>
              <a:spcBef>
                <a:spcPct val="0"/>
              </a:spcBef>
              <a:defRPr/>
            </a:pPr>
            <a:endParaRPr lang="fr-FR" sz="3200" b="1" dirty="0">
              <a:solidFill>
                <a:prstClr val="white">
                  <a:lumMod val="65000"/>
                </a:prstClr>
              </a:solidFill>
              <a:latin typeface="Dosis" pitchFamily="2" charset="0"/>
            </a:endParaRPr>
          </a:p>
          <a:p>
            <a:pPr marL="0" lvl="1" defTabSz="457246">
              <a:lnSpc>
                <a:spcPts val="2011"/>
              </a:lnSpc>
              <a:spcBef>
                <a:spcPct val="0"/>
              </a:spcBef>
              <a:defRPr/>
            </a:pPr>
            <a:r>
              <a:rPr lang="fr-FR" sz="2800" i="1" dirty="0">
                <a:solidFill>
                  <a:prstClr val="white">
                    <a:lumMod val="65000"/>
                  </a:prstClr>
                </a:solidFill>
                <a:latin typeface="Dosis" pitchFamily="2" charset="0"/>
              </a:rPr>
              <a:t>Fournir une rétroaction positive ou corrective</a:t>
            </a:r>
            <a:r>
              <a:rPr lang="fr-FR"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417221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B1E61-589B-3D42-5194-63258A8FEED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A7D7D78-A06D-E861-114A-006125EFCB4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B45D68B-D64E-E728-4312-6F914D65526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0D6C1EC-4C4F-AF55-239A-724908B52E1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93517F2-636D-CFCB-899D-CC7BA8EA462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23BD01-EB6B-743E-D34A-761CC797EA3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636FE67-FFB5-2855-241A-4A3B9D508E4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2FF2FF5-0B7C-AA36-CA22-AD22EF90C21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4D85CDA-3EF3-47B7-DB6B-D424BE8E73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4AE22CA-5EAF-FFA4-64B4-AC69ABFEF25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801DC3A-F8A6-FCCE-06CA-AFE77E13245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6F8CE0-DC7B-A1CA-7582-6B09D443B77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BAE9991-F35D-1C3D-B963-D28624571A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9190257E-3F53-1239-3E56-E9BD255CBFD6}"/>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Le fermier . Lisons ensemble: le fermier</a:t>
            </a:r>
          </a:p>
        </p:txBody>
      </p:sp>
      <p:sp>
        <p:nvSpPr>
          <p:cNvPr id="8" name="ZoneTexte 7">
            <a:extLst>
              <a:ext uri="{FF2B5EF4-FFF2-40B4-BE49-F238E27FC236}">
                <a16:creationId xmlns:a16="http://schemas.microsoft.com/office/drawing/2014/main" id="{8E61EA04-0F5F-EA48-F93C-13855FEDE8DA}"/>
              </a:ext>
            </a:extLst>
          </p:cNvPr>
          <p:cNvSpPr txBox="1"/>
          <p:nvPr/>
        </p:nvSpPr>
        <p:spPr>
          <a:xfrm>
            <a:off x="3190461" y="4015770"/>
            <a:ext cx="7017026" cy="1569660"/>
          </a:xfrm>
          <a:prstGeom prst="rect">
            <a:avLst/>
          </a:prstGeom>
          <a:noFill/>
        </p:spPr>
        <p:txBody>
          <a:bodyPr wrap="square">
            <a:spAutoFit/>
          </a:bodyPr>
          <a:lstStyle/>
          <a:p>
            <a:pPr marL="0" marR="0" lvl="0" indent="0" algn="ctr" defTabSz="457246" rtl="0" eaLnBrk="1" fontAlgn="auto" latinLnBrk="0" hangingPunct="1">
              <a:lnSpc>
                <a:spcPct val="100000"/>
              </a:lnSpc>
              <a:spcBef>
                <a:spcPts val="0"/>
              </a:spcBef>
              <a:spcAft>
                <a:spcPts val="0"/>
              </a:spcAft>
              <a:buClrTx/>
              <a:buSzTx/>
              <a:buFontTx/>
              <a:buNone/>
              <a:tabLst/>
              <a:defRPr/>
            </a:pPr>
            <a:r>
              <a:rPr kumimoji="0" lang="fr-MA" sz="9600" b="1" i="0" u="none" strike="noStrike" kern="1200" cap="none" spc="0" normalizeH="0" baseline="0" noProof="0" dirty="0">
                <a:ln>
                  <a:noFill/>
                </a:ln>
                <a:solidFill>
                  <a:srgbClr val="106585"/>
                </a:solidFill>
                <a:effectLst/>
                <a:uLnTx/>
                <a:uFillTx/>
                <a:latin typeface="Dosis" pitchFamily="2" charset="0"/>
                <a:ea typeface="+mn-ea"/>
                <a:cs typeface="+mn-cs"/>
              </a:rPr>
              <a:t>Le fermier</a:t>
            </a:r>
            <a:endParaRPr kumimoji="0" lang="fr-MA" sz="92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279810253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2AEA4-3855-C56F-B8CD-A292ABBB2490}"/>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1E42173-F371-DCFA-0F0F-71C5849A0F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58224CF-EAD9-5B09-2FD3-9F5CB82FFD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E8C1B54-2E8A-F585-DC66-30A4BCDCA28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AD84FD-9408-5932-F099-C10F25DA6F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50EB763-C285-583D-A71D-D05E82A8E2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A11334E-B58E-C01A-6012-F7D6453F1E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CD4A7FF-E99A-F4B1-B38C-EC3B10CA12C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73331D7-F8E7-A384-2611-2384F19F95C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1229FA5-DCFB-8880-09B4-621D9BCB73A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3737338-E375-98A9-1BAF-A5780844BC2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07CBF29-0650-5E81-919C-6D5218FCA89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AAB5489-D649-7A99-93CC-830ECA88EB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D42E75AC-19A6-CD37-37C1-30787D8B8C3F}"/>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le mot  sur vos ardoises. </a:t>
            </a:r>
          </a:p>
        </p:txBody>
      </p:sp>
      <p:pic>
        <p:nvPicPr>
          <p:cNvPr id="2" name="Image 1">
            <a:extLst>
              <a:ext uri="{FF2B5EF4-FFF2-40B4-BE49-F238E27FC236}">
                <a16:creationId xmlns:a16="http://schemas.microsoft.com/office/drawing/2014/main" id="{E3206DE1-9C2E-A17E-6CE7-449778287D4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132655866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49839-898C-6198-BA2E-D40E37245AB8}"/>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F1D46EA-B9C2-1347-EEC5-B5AB1726A9FE}"/>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3416961-D3D9-6B4F-C7F5-4BFFE7503B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6C44B7C-AA4F-48A4-A299-95BBFC8737E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AADE543-8BAB-B869-E3A3-9EE6BCDF5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AFBA4F6-D244-3EFB-F147-62B98B83AC6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49E618-D7A5-2599-A8F3-17AE04912C3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64ADA3B-DC12-3499-722E-A8A42612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4A41E8-1552-D731-FD9F-A95BFB8E334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5DF2CB6-5B22-67F6-51C7-2EA175DEDB2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D54A05B-5A1B-BF08-9243-1A4BD84FCD8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1D11A4C-8C3E-B518-9E48-DDC1DF79C8B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0078A21-A9EF-8322-A0BF-AAA7FFFD14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F8F1E98F-1211-7349-9814-B181A0EDA36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76600" y="2592910"/>
            <a:ext cx="6121398" cy="4136949"/>
          </a:xfrm>
          <a:prstGeom prst="rect">
            <a:avLst/>
          </a:prstGeom>
        </p:spPr>
      </p:pic>
      <p:sp>
        <p:nvSpPr>
          <p:cNvPr id="3" name="ZoneTexte 2">
            <a:extLst>
              <a:ext uri="{FF2B5EF4-FFF2-40B4-BE49-F238E27FC236}">
                <a16:creationId xmlns:a16="http://schemas.microsoft.com/office/drawing/2014/main" id="{AD616ADF-602A-FB6B-AE0C-8A82E11EE509}"/>
              </a:ext>
            </a:extLst>
          </p:cNvPr>
          <p:cNvSpPr txBox="1"/>
          <p:nvPr/>
        </p:nvSpPr>
        <p:spPr>
          <a:xfrm>
            <a:off x="4429118" y="4104306"/>
            <a:ext cx="3698152" cy="1015663"/>
          </a:xfrm>
          <a:prstGeom prst="rect">
            <a:avLst/>
          </a:prstGeom>
          <a:noFill/>
        </p:spPr>
        <p:txBody>
          <a:bodyPr wrap="square">
            <a:spAutoFit/>
          </a:bodyPr>
          <a:lstStyle/>
          <a:p>
            <a:pPr algn="ctr" defTabSz="457246"/>
            <a:r>
              <a:rPr lang="fr-MA" sz="6000" b="1" dirty="0">
                <a:solidFill>
                  <a:schemeClr val="bg1"/>
                </a:solidFill>
                <a:latin typeface="Dosis" pitchFamily="2" charset="0"/>
              </a:rPr>
              <a:t>Le fermier</a:t>
            </a:r>
            <a:endParaRPr lang="fr-MA" sz="6000" dirty="0">
              <a:solidFill>
                <a:schemeClr val="bg1"/>
              </a:solidFill>
              <a:latin typeface="Dosis" pitchFamily="2" charset="0"/>
            </a:endParaRPr>
          </a:p>
        </p:txBody>
      </p:sp>
      <p:sp>
        <p:nvSpPr>
          <p:cNvPr id="4" name="ZoneTexte 3">
            <a:extLst>
              <a:ext uri="{FF2B5EF4-FFF2-40B4-BE49-F238E27FC236}">
                <a16:creationId xmlns:a16="http://schemas.microsoft.com/office/drawing/2014/main" id="{E8050348-4CA1-3950-D276-A31E36E1D2C2}"/>
              </a:ext>
            </a:extLst>
          </p:cNvPr>
          <p:cNvSpPr txBox="1"/>
          <p:nvPr/>
        </p:nvSpPr>
        <p:spPr>
          <a:xfrm>
            <a:off x="1497412" y="865188"/>
            <a:ext cx="10770788" cy="889987"/>
          </a:xfrm>
          <a:prstGeom prst="rect">
            <a:avLst/>
          </a:prstGeom>
          <a:noFill/>
        </p:spPr>
        <p:txBody>
          <a:bodyPr wrap="square">
            <a:spAutoFit/>
          </a:bodyPr>
          <a:lstStyle/>
          <a:p>
            <a:pPr marL="0" lvl="1" defTabSz="457246">
              <a:lnSpc>
                <a:spcPts val="2011"/>
              </a:lnSpc>
              <a:spcBef>
                <a:spcPct val="0"/>
              </a:spcBef>
              <a:defRPr/>
            </a:pPr>
            <a:r>
              <a:rPr lang="fr-FR" sz="3200" b="1" dirty="0">
                <a:solidFill>
                  <a:prstClr val="white">
                    <a:lumMod val="65000"/>
                  </a:prstClr>
                </a:solidFill>
                <a:latin typeface="Dosis" pitchFamily="2" charset="0"/>
              </a:rPr>
              <a:t>Levez vos ardoises. </a:t>
            </a:r>
          </a:p>
          <a:p>
            <a:pPr marL="0" lvl="1" defTabSz="457246">
              <a:lnSpc>
                <a:spcPts val="2011"/>
              </a:lnSpc>
              <a:spcBef>
                <a:spcPct val="0"/>
              </a:spcBef>
              <a:defRPr/>
            </a:pPr>
            <a:endParaRPr lang="fr-FR" sz="3200" b="1" dirty="0">
              <a:solidFill>
                <a:prstClr val="white">
                  <a:lumMod val="65000"/>
                </a:prstClr>
              </a:solidFill>
              <a:latin typeface="Dosis" pitchFamily="2" charset="0"/>
            </a:endParaRPr>
          </a:p>
          <a:p>
            <a:pPr marL="0" lvl="1" defTabSz="457246">
              <a:lnSpc>
                <a:spcPts val="2011"/>
              </a:lnSpc>
              <a:spcBef>
                <a:spcPct val="0"/>
              </a:spcBef>
              <a:defRPr/>
            </a:pPr>
            <a:r>
              <a:rPr lang="fr-FR" sz="2800" i="1" dirty="0">
                <a:solidFill>
                  <a:prstClr val="white">
                    <a:lumMod val="65000"/>
                  </a:prstClr>
                </a:solidFill>
                <a:latin typeface="Dosis" pitchFamily="2" charset="0"/>
              </a:rPr>
              <a:t>Fournir une rétroaction positive ou corrective</a:t>
            </a:r>
            <a:r>
              <a:rPr lang="fr-FR"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261778692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38.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2" name="Image 11">
            <a:extLst>
              <a:ext uri="{FF2B5EF4-FFF2-40B4-BE49-F238E27FC236}">
                <a16:creationId xmlns:a16="http://schemas.microsoft.com/office/drawing/2014/main" id="{0A33F936-711E-6101-F64B-96820B6EA148}"/>
              </a:ext>
            </a:extLst>
          </p:cNvPr>
          <p:cNvPicPr>
            <a:picLocks noChangeAspect="1"/>
          </p:cNvPicPr>
          <p:nvPr/>
        </p:nvPicPr>
        <p:blipFill>
          <a:blip r:embed="rId4"/>
          <a:stretch>
            <a:fillRect/>
          </a:stretch>
        </p:blipFill>
        <p:spPr>
          <a:xfrm>
            <a:off x="3810000" y="1746155"/>
            <a:ext cx="6324599" cy="8040139"/>
          </a:xfrm>
          <a:prstGeom prst="rect">
            <a:avLst/>
          </a:prstGeom>
        </p:spPr>
      </p:pic>
      <p:sp>
        <p:nvSpPr>
          <p:cNvPr id="13" name="Rectangle 12">
            <a:extLst>
              <a:ext uri="{FF2B5EF4-FFF2-40B4-BE49-F238E27FC236}">
                <a16:creationId xmlns:a16="http://schemas.microsoft.com/office/drawing/2014/main" id="{720B9BE9-48C4-A46C-4755-3C8FDE2B29D5}"/>
              </a:ext>
            </a:extLst>
          </p:cNvPr>
          <p:cNvSpPr/>
          <p:nvPr/>
        </p:nvSpPr>
        <p:spPr>
          <a:xfrm>
            <a:off x="3276600" y="2933700"/>
            <a:ext cx="7805397" cy="2895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12" name="Image 11">
            <a:extLst>
              <a:ext uri="{FF2B5EF4-FFF2-40B4-BE49-F238E27FC236}">
                <a16:creationId xmlns:a16="http://schemas.microsoft.com/office/drawing/2014/main" id="{71BB6420-B970-BE47-899B-4B4C705439F7}"/>
              </a:ext>
            </a:extLst>
          </p:cNvPr>
          <p:cNvPicPr>
            <a:picLocks noChangeAspect="1"/>
          </p:cNvPicPr>
          <p:nvPr/>
        </p:nvPicPr>
        <p:blipFill>
          <a:blip r:embed="rId4"/>
          <a:stretch>
            <a:fillRect/>
          </a:stretch>
        </p:blipFill>
        <p:spPr>
          <a:xfrm>
            <a:off x="1219200" y="2571526"/>
            <a:ext cx="11353800" cy="6305773"/>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38.</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B081676D-6BC8-0630-D4BA-F807FD27F922}"/>
              </a:ext>
            </a:extLst>
          </p:cNvPr>
          <p:cNvPicPr>
            <a:picLocks noChangeAspect="1"/>
          </p:cNvPicPr>
          <p:nvPr/>
        </p:nvPicPr>
        <p:blipFill>
          <a:blip r:embed="rId4"/>
          <a:stretch>
            <a:fillRect/>
          </a:stretch>
        </p:blipFill>
        <p:spPr>
          <a:xfrm>
            <a:off x="3810000" y="1746155"/>
            <a:ext cx="6324599" cy="8040139"/>
          </a:xfrm>
          <a:prstGeom prst="rect">
            <a:avLst/>
          </a:prstGeom>
        </p:spPr>
      </p:pic>
      <p:sp>
        <p:nvSpPr>
          <p:cNvPr id="12" name="Rectangle 11">
            <a:extLst>
              <a:ext uri="{FF2B5EF4-FFF2-40B4-BE49-F238E27FC236}">
                <a16:creationId xmlns:a16="http://schemas.microsoft.com/office/drawing/2014/main" id="{210D2C94-14F9-D0F3-5B07-5F83D2272074}"/>
              </a:ext>
            </a:extLst>
          </p:cNvPr>
          <p:cNvSpPr/>
          <p:nvPr/>
        </p:nvSpPr>
        <p:spPr>
          <a:xfrm>
            <a:off x="2955300" y="5829299"/>
            <a:ext cx="7805397" cy="73972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B7DCAAD7-B5CD-F459-7BB2-132727669615}"/>
              </a:ext>
            </a:extLst>
          </p:cNvPr>
          <p:cNvPicPr>
            <a:picLocks noChangeAspect="1"/>
          </p:cNvPicPr>
          <p:nvPr/>
        </p:nvPicPr>
        <p:blipFill>
          <a:blip r:embed="rId6"/>
          <a:stretch>
            <a:fillRect/>
          </a:stretch>
        </p:blipFill>
        <p:spPr>
          <a:xfrm>
            <a:off x="1414618" y="4000500"/>
            <a:ext cx="10886762" cy="1531654"/>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38.</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F859E39F-66DA-7CA2-A7DA-4475B1740DCB}"/>
              </a:ext>
            </a:extLst>
          </p:cNvPr>
          <p:cNvPicPr>
            <a:picLocks noChangeAspect="1"/>
          </p:cNvPicPr>
          <p:nvPr/>
        </p:nvPicPr>
        <p:blipFill>
          <a:blip r:embed="rId4"/>
          <a:stretch>
            <a:fillRect/>
          </a:stretch>
        </p:blipFill>
        <p:spPr>
          <a:xfrm>
            <a:off x="3810000" y="1746155"/>
            <a:ext cx="6324599" cy="8040139"/>
          </a:xfrm>
          <a:prstGeom prst="rect">
            <a:avLst/>
          </a:prstGeom>
        </p:spPr>
      </p:pic>
      <p:sp>
        <p:nvSpPr>
          <p:cNvPr id="12" name="Rectangle 11">
            <a:extLst>
              <a:ext uri="{FF2B5EF4-FFF2-40B4-BE49-F238E27FC236}">
                <a16:creationId xmlns:a16="http://schemas.microsoft.com/office/drawing/2014/main" id="{43929B38-FE47-DA81-6478-2FD34084C0B7}"/>
              </a:ext>
            </a:extLst>
          </p:cNvPr>
          <p:cNvSpPr/>
          <p:nvPr/>
        </p:nvSpPr>
        <p:spPr>
          <a:xfrm>
            <a:off x="3069601" y="6515099"/>
            <a:ext cx="7805397" cy="196720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575724" y="932615"/>
            <a:ext cx="11259075" cy="523220"/>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mettez en ordre les mots pour former des phrases.</a:t>
            </a:r>
            <a:endParaRPr lang="fr-FR" sz="2800" dirty="0">
              <a:solidFill>
                <a:prstClr val="white">
                  <a:lumMod val="65000"/>
                </a:prstClr>
              </a:solidFill>
              <a:latin typeface="Dosis" pitchFamily="2" charset="0"/>
            </a:endParaRPr>
          </a:p>
        </p:txBody>
      </p:sp>
      <p:pic>
        <p:nvPicPr>
          <p:cNvPr id="12" name="Image 11">
            <a:extLst>
              <a:ext uri="{FF2B5EF4-FFF2-40B4-BE49-F238E27FC236}">
                <a16:creationId xmlns:a16="http://schemas.microsoft.com/office/drawing/2014/main" id="{23DAA94C-EC3A-1E93-0562-9ACECD4EFB5A}"/>
              </a:ext>
            </a:extLst>
          </p:cNvPr>
          <p:cNvPicPr>
            <a:picLocks noChangeAspect="1"/>
          </p:cNvPicPr>
          <p:nvPr/>
        </p:nvPicPr>
        <p:blipFill>
          <a:blip r:embed="rId4"/>
          <a:stretch>
            <a:fillRect/>
          </a:stretch>
        </p:blipFill>
        <p:spPr>
          <a:xfrm>
            <a:off x="894453" y="2500566"/>
            <a:ext cx="11691799" cy="4583566"/>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photo</a:t>
            </a:r>
            <a:r>
              <a:rPr lang="fr-FR" sz="2800" b="1" dirty="0">
                <a:solidFill>
                  <a:prstClr val="white">
                    <a:lumMod val="65000"/>
                  </a:prstClr>
                </a:solidFill>
                <a:latin typeface="Dosis" pitchFamily="2" charset="0"/>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 lisons </a:t>
            </a:r>
            <a:r>
              <a:rPr lang="fr-FR" sz="2800" b="1" dirty="0">
                <a:solidFill>
                  <a:prstClr val="white">
                    <a:lumMod val="65000"/>
                  </a:prstClr>
                </a:solidFill>
                <a:latin typeface="Dosis" pitchFamily="2" charset="0"/>
              </a:rPr>
              <a:t>ensemble  « photo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photo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photo</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38</a:t>
            </a:r>
          </a:p>
        </p:txBody>
      </p:sp>
      <p:pic>
        <p:nvPicPr>
          <p:cNvPr id="12" name="Image 11">
            <a:extLst>
              <a:ext uri="{FF2B5EF4-FFF2-40B4-BE49-F238E27FC236}">
                <a16:creationId xmlns:a16="http://schemas.microsoft.com/office/drawing/2014/main" id="{20FC0456-2FC3-42BD-1BC9-5B6912D8910D}"/>
              </a:ext>
            </a:extLst>
          </p:cNvPr>
          <p:cNvPicPr>
            <a:picLocks noChangeAspect="1"/>
          </p:cNvPicPr>
          <p:nvPr/>
        </p:nvPicPr>
        <p:blipFill>
          <a:blip r:embed="rId5"/>
          <a:stretch>
            <a:fillRect/>
          </a:stretch>
        </p:blipFill>
        <p:spPr>
          <a:xfrm>
            <a:off x="3810000" y="1746155"/>
            <a:ext cx="6324599" cy="8040139"/>
          </a:xfrm>
          <a:prstGeom prst="rect">
            <a:avLst/>
          </a:prstGeom>
        </p:spPr>
      </p:pic>
      <p:sp>
        <p:nvSpPr>
          <p:cNvPr id="14" name="Rectangle 13">
            <a:extLst>
              <a:ext uri="{FF2B5EF4-FFF2-40B4-BE49-F238E27FC236}">
                <a16:creationId xmlns:a16="http://schemas.microsoft.com/office/drawing/2014/main" id="{A271EBC1-B59B-E6F9-8F3A-B5BDA945E192}"/>
              </a:ext>
            </a:extLst>
          </p:cNvPr>
          <p:cNvSpPr/>
          <p:nvPr/>
        </p:nvSpPr>
        <p:spPr>
          <a:xfrm>
            <a:off x="3151988" y="8477681"/>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7939E127-688D-E773-D0D3-3FEDEE696029}"/>
              </a:ext>
            </a:extLst>
          </p:cNvPr>
          <p:cNvPicPr>
            <a:picLocks noChangeAspect="1"/>
          </p:cNvPicPr>
          <p:nvPr/>
        </p:nvPicPr>
        <p:blipFill>
          <a:blip r:embed="rId5"/>
          <a:stretch>
            <a:fillRect/>
          </a:stretch>
        </p:blipFill>
        <p:spPr>
          <a:xfrm>
            <a:off x="581487" y="3398472"/>
            <a:ext cx="12181786" cy="2590800"/>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38. Notez les devoirs</a:t>
            </a:r>
          </a:p>
        </p:txBody>
      </p:sp>
      <p:sp>
        <p:nvSpPr>
          <p:cNvPr id="18" name="TextBox 6">
            <a:extLst>
              <a:ext uri="{FF2B5EF4-FFF2-40B4-BE49-F238E27FC236}">
                <a16:creationId xmlns:a16="http://schemas.microsoft.com/office/drawing/2014/main" id="{372BA06A-C021-C5FB-DDF9-D149F6E1463A}"/>
              </a:ext>
            </a:extLst>
          </p:cNvPr>
          <p:cNvSpPr txBox="1"/>
          <p:nvPr/>
        </p:nvSpPr>
        <p:spPr>
          <a:xfrm>
            <a:off x="276577" y="2053622"/>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Je suis </a:t>
            </a:r>
            <a:r>
              <a:rPr lang="en-US" sz="3600" dirty="0" err="1">
                <a:solidFill>
                  <a:srgbClr val="215968"/>
                </a:solidFill>
                <a:latin typeface="Carelia"/>
              </a:rPr>
              <a:t>autonome</a:t>
            </a:r>
            <a:r>
              <a:rPr lang="en-US" sz="3600" dirty="0">
                <a:solidFill>
                  <a:srgbClr val="215968"/>
                </a:solidFill>
                <a:latin typeface="Carelia"/>
              </a:rPr>
              <a:t>:</a:t>
            </a: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961A2691-E950-1951-4AE8-6FDA9E1F1A72}"/>
              </a:ext>
            </a:extLst>
          </p:cNvPr>
          <p:cNvSpPr/>
          <p:nvPr/>
        </p:nvSpPr>
        <p:spPr>
          <a:xfrm>
            <a:off x="1058414" y="3475620"/>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p38;</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1- 2-  page 38 ;</a:t>
            </a:r>
          </a:p>
          <a:p>
            <a:pPr marL="457200" indent="-457200">
              <a:buFontTx/>
              <a:buChar char="-"/>
            </a:pPr>
            <a:r>
              <a:rPr lang="fr-FR" sz="2800" b="1" dirty="0">
                <a:solidFill>
                  <a:srgbClr val="0070C0"/>
                </a:solidFill>
                <a:latin typeface="Aptos" panose="020B0004020202020204" pitchFamily="34" charset="0"/>
              </a:rPr>
              <a:t>Je mets en ordre les phrases :3 page 38 </a:t>
            </a:r>
          </a:p>
          <a:p>
            <a:pPr marL="457200" indent="-457200">
              <a:buFontTx/>
              <a:buChar char="-"/>
            </a:pPr>
            <a:r>
              <a:rPr lang="fr-FR" sz="2800" b="1" dirty="0">
                <a:solidFill>
                  <a:srgbClr val="0070C0"/>
                </a:solidFill>
                <a:latin typeface="Aptos" panose="020B0004020202020204" pitchFamily="34" charset="0"/>
              </a:rPr>
              <a:t>Je recopie: 4 p 38.</a:t>
            </a:r>
          </a:p>
        </p:txBody>
      </p:sp>
      <p:pic>
        <p:nvPicPr>
          <p:cNvPr id="13" name="Image 12">
            <a:extLst>
              <a:ext uri="{FF2B5EF4-FFF2-40B4-BE49-F238E27FC236}">
                <a16:creationId xmlns:a16="http://schemas.microsoft.com/office/drawing/2014/main" id="{5E5B6171-12D9-D4FB-FBF2-33C1A6105F5F}"/>
              </a:ext>
            </a:extLst>
          </p:cNvPr>
          <p:cNvPicPr>
            <a:picLocks noChangeAspect="1"/>
          </p:cNvPicPr>
          <p:nvPr/>
        </p:nvPicPr>
        <p:blipFill>
          <a:blip r:embed="rId5"/>
          <a:stretch>
            <a:fillRect/>
          </a:stretch>
        </p:blipFill>
        <p:spPr>
          <a:xfrm>
            <a:off x="5497986" y="1982106"/>
            <a:ext cx="5929651" cy="7538062"/>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photo</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099245" y="651477"/>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pluie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«pluie ».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8055" y="651477"/>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143000" y="4000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pluie</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pluie</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ligne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ligne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«ligne».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ligne</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Nez -poulet - fermier - déjeuner - bonnet - nager-pompier-clé</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83617" y="66762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6142308"/>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5" name="Image 4">
            <a:extLst>
              <a:ext uri="{FF2B5EF4-FFF2-40B4-BE49-F238E27FC236}">
                <a16:creationId xmlns:a16="http://schemas.microsoft.com/office/drawing/2014/main" id="{E92DD694-FC51-E3A6-EAC2-ACD174902E14}"/>
              </a:ext>
            </a:extLst>
          </p:cNvPr>
          <p:cNvPicPr>
            <a:picLocks noChangeAspect="1"/>
          </p:cNvPicPr>
          <p:nvPr/>
        </p:nvPicPr>
        <p:blipFill>
          <a:blip r:embed="rId6"/>
          <a:stretch>
            <a:fillRect/>
          </a:stretch>
        </p:blipFill>
        <p:spPr>
          <a:xfrm>
            <a:off x="8882542" y="4215750"/>
            <a:ext cx="1460598" cy="1490406"/>
          </a:xfrm>
          <a:prstGeom prst="rect">
            <a:avLst/>
          </a:prstGeom>
        </p:spPr>
      </p:pic>
      <p:pic>
        <p:nvPicPr>
          <p:cNvPr id="11" name="Image 10">
            <a:extLst>
              <a:ext uri="{FF2B5EF4-FFF2-40B4-BE49-F238E27FC236}">
                <a16:creationId xmlns:a16="http://schemas.microsoft.com/office/drawing/2014/main" id="{EECE2055-CB87-9895-2953-D654AD98A1FC}"/>
              </a:ext>
            </a:extLst>
          </p:cNvPr>
          <p:cNvPicPr>
            <a:picLocks noChangeAspect="1"/>
          </p:cNvPicPr>
          <p:nvPr/>
        </p:nvPicPr>
        <p:blipFill>
          <a:blip r:embed="rId7"/>
          <a:stretch>
            <a:fillRect/>
          </a:stretch>
        </p:blipFill>
        <p:spPr>
          <a:xfrm>
            <a:off x="7771755" y="2216244"/>
            <a:ext cx="2098937" cy="2029435"/>
          </a:xfrm>
          <a:prstGeom prst="rect">
            <a:avLst/>
          </a:prstGeom>
        </p:spPr>
      </p:pic>
      <p:pic>
        <p:nvPicPr>
          <p:cNvPr id="14" name="Image 13">
            <a:extLst>
              <a:ext uri="{FF2B5EF4-FFF2-40B4-BE49-F238E27FC236}">
                <a16:creationId xmlns:a16="http://schemas.microsoft.com/office/drawing/2014/main" id="{8F2DF109-B75D-C02F-E230-79840705DC03}"/>
              </a:ext>
            </a:extLst>
          </p:cNvPr>
          <p:cNvPicPr>
            <a:picLocks noChangeAspect="1"/>
          </p:cNvPicPr>
          <p:nvPr/>
        </p:nvPicPr>
        <p:blipFill>
          <a:blip r:embed="rId8"/>
          <a:stretch>
            <a:fillRect/>
          </a:stretch>
        </p:blipFill>
        <p:spPr>
          <a:xfrm>
            <a:off x="5068398" y="4016406"/>
            <a:ext cx="2530727" cy="1675751"/>
          </a:xfrm>
          <a:prstGeom prst="rect">
            <a:avLst/>
          </a:prstGeom>
        </p:spPr>
      </p:pic>
      <p:pic>
        <p:nvPicPr>
          <p:cNvPr id="18" name="Image 17">
            <a:extLst>
              <a:ext uri="{FF2B5EF4-FFF2-40B4-BE49-F238E27FC236}">
                <a16:creationId xmlns:a16="http://schemas.microsoft.com/office/drawing/2014/main" id="{ED69490D-D0CE-D664-8C91-86AD32942313}"/>
              </a:ext>
            </a:extLst>
          </p:cNvPr>
          <p:cNvPicPr>
            <a:picLocks noChangeAspect="1"/>
          </p:cNvPicPr>
          <p:nvPr/>
        </p:nvPicPr>
        <p:blipFill>
          <a:blip r:embed="rId9"/>
          <a:stretch>
            <a:fillRect/>
          </a:stretch>
        </p:blipFill>
        <p:spPr>
          <a:xfrm>
            <a:off x="9870693" y="2122996"/>
            <a:ext cx="2698774" cy="1435320"/>
          </a:xfrm>
          <a:prstGeom prst="rect">
            <a:avLst/>
          </a:prstGeom>
        </p:spPr>
      </p:pic>
      <p:pic>
        <p:nvPicPr>
          <p:cNvPr id="21" name="Image 20">
            <a:extLst>
              <a:ext uri="{FF2B5EF4-FFF2-40B4-BE49-F238E27FC236}">
                <a16:creationId xmlns:a16="http://schemas.microsoft.com/office/drawing/2014/main" id="{A0246140-7B41-879A-CF6D-0FF94B301693}"/>
              </a:ext>
            </a:extLst>
          </p:cNvPr>
          <p:cNvPicPr>
            <a:picLocks noChangeAspect="1"/>
          </p:cNvPicPr>
          <p:nvPr/>
        </p:nvPicPr>
        <p:blipFill>
          <a:blip r:embed="rId10"/>
          <a:stretch>
            <a:fillRect/>
          </a:stretch>
        </p:blipFill>
        <p:spPr>
          <a:xfrm>
            <a:off x="10464148" y="3729315"/>
            <a:ext cx="2105319" cy="2372056"/>
          </a:xfrm>
          <a:prstGeom prst="rect">
            <a:avLst/>
          </a:prstGeom>
        </p:spPr>
      </p:pic>
      <p:pic>
        <p:nvPicPr>
          <p:cNvPr id="8" name="Image 7">
            <a:extLst>
              <a:ext uri="{FF2B5EF4-FFF2-40B4-BE49-F238E27FC236}">
                <a16:creationId xmlns:a16="http://schemas.microsoft.com/office/drawing/2014/main" id="{38779688-E777-8A02-6063-01A40ADD28E1}"/>
              </a:ext>
            </a:extLst>
          </p:cNvPr>
          <p:cNvPicPr>
            <a:picLocks noChangeAspect="1"/>
          </p:cNvPicPr>
          <p:nvPr/>
        </p:nvPicPr>
        <p:blipFill>
          <a:blip r:embed="rId11"/>
          <a:stretch>
            <a:fillRect/>
          </a:stretch>
        </p:blipFill>
        <p:spPr>
          <a:xfrm rot="2045581">
            <a:off x="7880283" y="6071465"/>
            <a:ext cx="2619763" cy="1374681"/>
          </a:xfrm>
          <a:prstGeom prst="rect">
            <a:avLst/>
          </a:prstGeom>
        </p:spPr>
      </p:pic>
      <p:pic>
        <p:nvPicPr>
          <p:cNvPr id="13" name="Image 12">
            <a:extLst>
              <a:ext uri="{FF2B5EF4-FFF2-40B4-BE49-F238E27FC236}">
                <a16:creationId xmlns:a16="http://schemas.microsoft.com/office/drawing/2014/main" id="{AFE303CB-7462-3035-8FF7-2ED18ED2A077}"/>
              </a:ext>
            </a:extLst>
          </p:cNvPr>
          <p:cNvPicPr>
            <a:picLocks noChangeAspect="1"/>
          </p:cNvPicPr>
          <p:nvPr/>
        </p:nvPicPr>
        <p:blipFill>
          <a:blip r:embed="rId12"/>
          <a:stretch>
            <a:fillRect/>
          </a:stretch>
        </p:blipFill>
        <p:spPr>
          <a:xfrm>
            <a:off x="4855459" y="2287472"/>
            <a:ext cx="2864674" cy="1441843"/>
          </a:xfrm>
          <a:prstGeom prst="rect">
            <a:avLst/>
          </a:prstGeom>
        </p:spPr>
      </p:pic>
      <p:pic>
        <p:nvPicPr>
          <p:cNvPr id="17" name="Image 16">
            <a:extLst>
              <a:ext uri="{FF2B5EF4-FFF2-40B4-BE49-F238E27FC236}">
                <a16:creationId xmlns:a16="http://schemas.microsoft.com/office/drawing/2014/main" id="{3EE307FB-D39C-F1AA-CA8A-0CF0DFE3E907}"/>
              </a:ext>
            </a:extLst>
          </p:cNvPr>
          <p:cNvPicPr>
            <a:picLocks noChangeAspect="1"/>
          </p:cNvPicPr>
          <p:nvPr/>
        </p:nvPicPr>
        <p:blipFill>
          <a:blip r:embed="rId13"/>
          <a:stretch>
            <a:fillRect/>
          </a:stretch>
        </p:blipFill>
        <p:spPr>
          <a:xfrm>
            <a:off x="5198810" y="5782967"/>
            <a:ext cx="2530727" cy="1651018"/>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937172"/>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158860" y="758780"/>
            <a:ext cx="14153527"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garçon nager, nager.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nager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p:txBody>
      </p:sp>
      <p:pic>
        <p:nvPicPr>
          <p:cNvPr id="3" name="Image 2">
            <a:extLst>
              <a:ext uri="{FF2B5EF4-FFF2-40B4-BE49-F238E27FC236}">
                <a16:creationId xmlns:a16="http://schemas.microsoft.com/office/drawing/2014/main" id="{A0783462-2387-4488-0ABE-588FE433B0E4}"/>
              </a:ext>
            </a:extLst>
          </p:cNvPr>
          <p:cNvPicPr>
            <a:picLocks noChangeAspect="1"/>
          </p:cNvPicPr>
          <p:nvPr/>
        </p:nvPicPr>
        <p:blipFill>
          <a:blip r:embed="rId4"/>
          <a:stretch>
            <a:fillRect/>
          </a:stretch>
        </p:blipFill>
        <p:spPr>
          <a:xfrm>
            <a:off x="2975593" y="3336649"/>
            <a:ext cx="7234502" cy="3313228"/>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Nager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nager ” .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nager </a:t>
            </a:r>
            <a:r>
              <a:rPr lang="fr-FR" sz="2800" b="1" dirty="0">
                <a:solidFill>
                  <a:schemeClr val="bg1">
                    <a:lumMod val="65000"/>
                  </a:schemeClr>
                </a:solidFill>
                <a:latin typeface="Dosis" panose="02010703020202060003" pitchFamily="2"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6235275" y="4464538"/>
            <a:ext cx="6480233" cy="1862048"/>
          </a:xfrm>
          <a:prstGeom prst="rect">
            <a:avLst/>
          </a:prstGeom>
          <a:noFill/>
        </p:spPr>
        <p:txBody>
          <a:bodyPr wrap="square" rtlCol="0">
            <a:spAutoFit/>
          </a:bodyPr>
          <a:lstStyle/>
          <a:p>
            <a:pPr algn="ctr" defTabSz="685869">
              <a:defRPr/>
            </a:pPr>
            <a:r>
              <a:rPr lang="fr-FR" sz="11500" b="1" dirty="0">
                <a:solidFill>
                  <a:schemeClr val="accent5">
                    <a:lumMod val="75000"/>
                  </a:schemeClr>
                </a:solidFill>
                <a:latin typeface="Dosis" pitchFamily="2" charset="0"/>
              </a:rPr>
              <a:t>nag</a:t>
            </a:r>
            <a:r>
              <a:rPr lang="fr-FR" sz="11500" b="1" dirty="0">
                <a:solidFill>
                  <a:srgbClr val="FF0000"/>
                </a:solidFill>
                <a:latin typeface="Dosis" pitchFamily="2" charset="0"/>
              </a:rPr>
              <a:t>er</a:t>
            </a:r>
            <a:r>
              <a:rPr lang="fr-FR" sz="11500" b="1" dirty="0">
                <a:solidFill>
                  <a:schemeClr val="accent5">
                    <a:lumMod val="75000"/>
                  </a:schemeClr>
                </a:solidFill>
                <a:latin typeface="Dosis" pitchFamily="2" charset="0"/>
              </a:rPr>
              <a:t> </a:t>
            </a:r>
            <a:endParaRPr lang="fr-FR" sz="115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2983908F-A0A5-D99F-6412-41E86DB783F5}"/>
              </a:ext>
            </a:extLst>
          </p:cNvPr>
          <p:cNvPicPr>
            <a:picLocks noChangeAspect="1"/>
          </p:cNvPicPr>
          <p:nvPr/>
        </p:nvPicPr>
        <p:blipFill>
          <a:blip r:embed="rId4"/>
          <a:stretch>
            <a:fillRect/>
          </a:stretch>
        </p:blipFill>
        <p:spPr>
          <a:xfrm>
            <a:off x="469722" y="3238500"/>
            <a:ext cx="6381190" cy="3686644"/>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poulet . Comment vous dites poulet</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29833438-9FD3-82A4-655E-22B5764D565E}"/>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Lst>
          </a:blip>
          <a:stretch>
            <a:fillRect/>
          </a:stretch>
        </p:blipFill>
        <p:spPr>
          <a:xfrm>
            <a:off x="4329727" y="2679793"/>
            <a:ext cx="4689092" cy="4533822"/>
          </a:xfrm>
          <a:prstGeom prst="rect">
            <a:avLst/>
          </a:prstGeom>
        </p:spPr>
      </p:pic>
    </p:spTree>
    <p:extLst>
      <p:ext uri="{BB962C8B-B14F-4D97-AF65-F5344CB8AC3E}">
        <p14:creationId xmlns:p14="http://schemas.microsoft.com/office/powerpoint/2010/main" val="8208881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493714" y="421053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n poul</a:t>
            </a:r>
            <a:r>
              <a:rPr kumimoji="0" lang="fr-FR" sz="9000" b="1" i="0" u="none" strike="noStrike" kern="1200" cap="none" spc="0" normalizeH="0" baseline="0" noProof="0" dirty="0">
                <a:ln>
                  <a:noFill/>
                </a:ln>
                <a:solidFill>
                  <a:srgbClr val="FF0000"/>
                </a:solidFill>
                <a:effectLst/>
                <a:uLnTx/>
                <a:uFillTx/>
                <a:latin typeface="Dosis" pitchFamily="2" charset="0"/>
                <a:ea typeface="+mn-ea"/>
                <a:cs typeface="+mn-cs"/>
              </a:rPr>
              <a:t>et</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poulet , poulet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poulet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poulet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C59D235-4BD9-69BD-FCE0-076E81611AE7}"/>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40000"/>
                    </a14:imgEffect>
                  </a14:imgLayer>
                </a14:imgProps>
              </a:ext>
            </a:extLst>
          </a:blip>
          <a:stretch>
            <a:fillRect/>
          </a:stretch>
        </p:blipFill>
        <p:spPr>
          <a:xfrm>
            <a:off x="7799547" y="2876589"/>
            <a:ext cx="4689092" cy="4533822"/>
          </a:xfrm>
          <a:prstGeom prst="rect">
            <a:avLst/>
          </a:prstGeom>
        </p:spPr>
      </p:pic>
    </p:spTree>
    <p:extLst>
      <p:ext uri="{BB962C8B-B14F-4D97-AF65-F5344CB8AC3E}">
        <p14:creationId xmlns:p14="http://schemas.microsoft.com/office/powerpoint/2010/main" val="1511773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93083-CF45-F022-1B94-A4C6B0AE9D0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9BC3FB1-9863-DA90-89A3-F8977CBABFE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CDA6502-8AB7-C116-56CD-89F732254F5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CA46B4-ED33-EBED-406D-3ED2869B87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C680F4C-621F-8A7A-2AE4-129AFC9B936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05BB8B5-1554-67E8-8086-D0BDC73F8F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3E1C79A-81B0-E362-A575-6E75E4AE459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A58B7C4-7B54-6CCC-D5DB-DEC8DFC991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9B4FB1-9B61-BDEC-A097-D3710AE669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9144B52-CE15-82F9-141F-805A872736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13D7D51-2FEA-E35D-B930-36C4A99A2D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B4EDCAC-FC0A-D41B-FA6C-12F4DA9B8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4DCC017-259B-B49F-8588-19DC3710EB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738133E5-B1C9-47AB-C3D1-03A2A2C9ECA7}"/>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fermier . Comment vous dites fermier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7DE47687-2C31-F4AE-5643-A4836F02D9FF}"/>
              </a:ext>
            </a:extLst>
          </p:cNvPr>
          <p:cNvPicPr>
            <a:picLocks noChangeAspect="1"/>
          </p:cNvPicPr>
          <p:nvPr/>
        </p:nvPicPr>
        <p:blipFill>
          <a:blip r:embed="rId4"/>
          <a:stretch>
            <a:fillRect/>
          </a:stretch>
        </p:blipFill>
        <p:spPr>
          <a:xfrm>
            <a:off x="3505200" y="3467100"/>
            <a:ext cx="5614781" cy="3717894"/>
          </a:xfrm>
          <a:prstGeom prst="rect">
            <a:avLst/>
          </a:prstGeom>
        </p:spPr>
      </p:pic>
    </p:spTree>
    <p:extLst>
      <p:ext uri="{BB962C8B-B14F-4D97-AF65-F5344CB8AC3E}">
        <p14:creationId xmlns:p14="http://schemas.microsoft.com/office/powerpoint/2010/main" val="22750793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3306C-C8FC-7669-5421-92AE88E509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DB90233-E33A-0352-B29A-EEAD5732F2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0DE157D-3C3C-305A-7DAE-D1747329799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8442BC-8621-5D81-1FAC-EB7A6C0F18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FCDB21-7DB4-1F39-2323-9E52BF27183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A88D3DD-E6DB-C4C1-ACFC-CE7BF926EFE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49EADE-B52F-BF41-F4FF-0993F8F74A7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BAD53F-4613-83D2-6A2C-032AE54EF3A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E4B8F2-7369-D236-4A90-E31FA42AE0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4D59D66-B1EA-F7FB-65A3-7B20235236E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25EC4E-B63B-AE78-1A98-D1FF2D0F01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8895548-F157-797F-876A-C4B67976EA3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CF6B5D-2EE7-44F7-412D-064AF58A81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52844FE-C1F8-5AAC-7FBE-E9BF1232B577}"/>
              </a:ext>
            </a:extLst>
          </p:cNvPr>
          <p:cNvSpPr txBox="1"/>
          <p:nvPr/>
        </p:nvSpPr>
        <p:spPr>
          <a:xfrm>
            <a:off x="6592844" y="4647836"/>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n ferm</a:t>
            </a:r>
            <a:r>
              <a:rPr kumimoji="0" lang="fr-FR" sz="9000" b="1" i="0" u="none" strike="noStrike" kern="1200" cap="none" spc="0" normalizeH="0" baseline="0" noProof="0" dirty="0">
                <a:ln>
                  <a:noFill/>
                </a:ln>
                <a:solidFill>
                  <a:srgbClr val="FF0000"/>
                </a:solidFill>
                <a:effectLst/>
                <a:uLnTx/>
                <a:uFillTx/>
                <a:latin typeface="Dosis" pitchFamily="2" charset="0"/>
                <a:ea typeface="+mn-ea"/>
                <a:cs typeface="+mn-cs"/>
              </a:rPr>
              <a:t>ier</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AA647FB7-3024-1E75-9830-C8224D25B2C5}"/>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Un fermier, le  fermier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fermier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fermier ”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D4484D97-EB41-0F92-442E-BCB7A97149DD}"/>
              </a:ext>
            </a:extLst>
          </p:cNvPr>
          <p:cNvPicPr>
            <a:picLocks noChangeAspect="1"/>
          </p:cNvPicPr>
          <p:nvPr/>
        </p:nvPicPr>
        <p:blipFill>
          <a:blip r:embed="rId4"/>
          <a:stretch>
            <a:fillRect/>
          </a:stretch>
        </p:blipFill>
        <p:spPr>
          <a:xfrm>
            <a:off x="1243219" y="3503740"/>
            <a:ext cx="5614781" cy="3717894"/>
          </a:xfrm>
          <a:prstGeom prst="rect">
            <a:avLst/>
          </a:prstGeom>
        </p:spPr>
      </p:pic>
    </p:spTree>
    <p:extLst>
      <p:ext uri="{BB962C8B-B14F-4D97-AF65-F5344CB8AC3E}">
        <p14:creationId xmlns:p14="http://schemas.microsoft.com/office/powerpoint/2010/main" val="2170052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D7CA3-19A4-51BB-9035-676C42F729D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C2C2847-BC5C-92F4-81DE-F2CF59E7346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5A6C0DA-DCA3-131C-760C-9E8D089A8DB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286CBB-48D7-30E8-8F43-5B972EA14B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7F9C2EE-7899-9A32-B0C2-5210E5CE382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5E3F22-AD5D-1064-42CC-E18BD1DCEBD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C5959B7-2530-0CCC-F106-F663A677089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5D25A16-6157-502E-FD5D-C71404841B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2C3F8C9-2AE6-C82B-0BB3-339761B713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5036A9B-5812-A90B-A4A1-4FCF68DA8CC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C688853-EA87-6B94-7820-D9BF785223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57D3EDA-B7BC-C409-1940-833391AB1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933A9ED-696F-4AA5-F16A-2DE7020056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FDB39EA1-F81B-5107-EBB3-F35D41C92E7A}"/>
              </a:ext>
            </a:extLst>
          </p:cNvPr>
          <p:cNvSpPr txBox="1"/>
          <p:nvPr/>
        </p:nvSpPr>
        <p:spPr>
          <a:xfrm>
            <a:off x="1002041" y="2355755"/>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000" b="1" dirty="0">
                <a:solidFill>
                  <a:srgbClr val="106585"/>
                </a:solidFill>
                <a:latin typeface="Dosis" pitchFamily="2" charset="0"/>
              </a:rPr>
              <a:t>Le ferm</a:t>
            </a:r>
            <a:r>
              <a:rPr lang="fr-FR" sz="6000" b="1" dirty="0">
                <a:solidFill>
                  <a:srgbClr val="FF0000"/>
                </a:solidFill>
                <a:latin typeface="Dosis" pitchFamily="2" charset="0"/>
              </a:rPr>
              <a:t>ier</a:t>
            </a:r>
            <a:r>
              <a:rPr lang="fr-FR" sz="6000" b="1" dirty="0">
                <a:solidFill>
                  <a:srgbClr val="106585"/>
                </a:solidFill>
                <a:latin typeface="Dosis" pitchFamily="2" charset="0"/>
              </a:rPr>
              <a:t> nourrit les poul</a:t>
            </a:r>
            <a:r>
              <a:rPr lang="fr-FR" sz="6000" b="1" dirty="0">
                <a:solidFill>
                  <a:srgbClr val="FF0000"/>
                </a:solidFill>
                <a:latin typeface="Dosis" pitchFamily="2" charset="0"/>
              </a:rPr>
              <a:t>et</a:t>
            </a:r>
            <a:r>
              <a:rPr lang="fr-FR" sz="6000" b="1" dirty="0">
                <a:solidFill>
                  <a:srgbClr val="106585"/>
                </a:solidFill>
                <a:latin typeface="Dosis" pitchFamily="2" charset="0"/>
              </a:rPr>
              <a:t>s.</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BAC1E519-0879-C942-BFF0-9EF34053E117}"/>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fermier nourrit les poulets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fermier nourrit les poulets.”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DC26496A-7184-BCC6-FFC7-6610D399E5C5}"/>
              </a:ext>
            </a:extLst>
          </p:cNvPr>
          <p:cNvPicPr>
            <a:picLocks noChangeAspect="1"/>
          </p:cNvPicPr>
          <p:nvPr/>
        </p:nvPicPr>
        <p:blipFill>
          <a:blip r:embed="rId4"/>
          <a:stretch>
            <a:fillRect/>
          </a:stretch>
        </p:blipFill>
        <p:spPr>
          <a:xfrm>
            <a:off x="3301649" y="4108873"/>
            <a:ext cx="5614781" cy="3717894"/>
          </a:xfrm>
          <a:prstGeom prst="rect">
            <a:avLst/>
          </a:prstGeom>
        </p:spPr>
      </p:pic>
    </p:spTree>
    <p:extLst>
      <p:ext uri="{BB962C8B-B14F-4D97-AF65-F5344CB8AC3E}">
        <p14:creationId xmlns:p14="http://schemas.microsoft.com/office/powerpoint/2010/main" val="647968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3"/>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70" y="571502"/>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3165267"/>
            <a:ext cx="11681640" cy="485069"/>
          </a:xfrm>
          <a:prstGeom prst="rect">
            <a:avLst/>
          </a:prstGeom>
          <a:noFill/>
        </p:spPr>
        <p:txBody>
          <a:bodyPr wrap="square" rtlCol="0">
            <a:spAutoFit/>
          </a:bodyPr>
          <a:lstStyle/>
          <a:p>
            <a:pPr algn="ctr" defTabSz="685869">
              <a:spcAft>
                <a:spcPts val="900"/>
              </a:spcAft>
              <a:defRPr/>
            </a:pPr>
            <a:r>
              <a:rPr lang="fr-FR" sz="2552" dirty="0">
                <a:solidFill>
                  <a:srgbClr val="106585"/>
                </a:solidFill>
                <a:latin typeface="Dosis" pitchFamily="2" charset="0"/>
              </a:rPr>
              <a:t>À  la fin de la séance d’aujourd’hui, </a:t>
            </a:r>
            <a:r>
              <a:rPr lang="fr-FR" sz="2552" b="1" dirty="0">
                <a:solidFill>
                  <a:srgbClr val="106585"/>
                </a:solidFill>
                <a:latin typeface="Dosis" pitchFamily="2" charset="0"/>
              </a:rPr>
              <a:t>au moins 80% des élèves </a:t>
            </a:r>
            <a:r>
              <a:rPr lang="fr-FR" sz="2552"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09700" y="4277902"/>
            <a:ext cx="11449050" cy="3711938"/>
            <a:chOff x="3302073" y="4600550"/>
            <a:chExt cx="9873155" cy="236472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91215" y="4891406"/>
              <a:ext cx="9084013" cy="2073870"/>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Comprendre et produire les </a:t>
              </a:r>
              <a:r>
                <a:rPr lang="fr-FR" sz="2801" b="1" dirty="0">
                  <a:solidFill>
                    <a:srgbClr val="215968"/>
                  </a:solidFill>
                  <a:latin typeface="Dosis" pitchFamily="2" charset="0"/>
                </a:rPr>
                <a:t>mots du vocabulaire:</a:t>
              </a:r>
            </a:p>
            <a:p>
              <a:pPr defTabSz="685869">
                <a:spcAft>
                  <a:spcPts val="900"/>
                </a:spcAft>
                <a:defRPr/>
              </a:pPr>
              <a:r>
                <a:rPr lang="fr-FR" sz="2800" b="1" dirty="0">
                  <a:solidFill>
                    <a:srgbClr val="008EC0"/>
                  </a:solidFill>
                  <a:latin typeface="Dosis" pitchFamily="2" charset="0"/>
                </a:rPr>
                <a:t>Nez-poulet –fermier –déjeuner – bonnet – nager-pompier-clé</a:t>
              </a:r>
            </a:p>
            <a:p>
              <a:pPr defTabSz="685869">
                <a:spcAft>
                  <a:spcPts val="900"/>
                </a:spcAft>
                <a:defRPr/>
              </a:pPr>
              <a:endParaRPr lang="fr-FR" sz="2801" b="1" dirty="0">
                <a:solidFill>
                  <a:srgbClr val="008EC0"/>
                </a:solidFill>
                <a:latin typeface="Dosis" pitchFamily="2" charset="0"/>
              </a:endParaRPr>
            </a:p>
            <a:p>
              <a:pPr defTabSz="685869">
                <a:spcAft>
                  <a:spcPts val="900"/>
                </a:spcAft>
                <a:defRPr/>
              </a:pPr>
              <a:endParaRPr lang="fr-MA" sz="2801" b="1" dirty="0">
                <a:solidFill>
                  <a:srgbClr val="106585"/>
                </a:solidFill>
                <a:latin typeface="Dosis" pitchFamily="2" charset="0"/>
              </a:endParaRPr>
            </a:p>
            <a:p>
              <a:pPr defTabSz="685869">
                <a:spcAft>
                  <a:spcPts val="900"/>
                </a:spcAft>
                <a:defRPr/>
              </a:pPr>
              <a:endParaRPr lang="fr-FR" sz="2801" b="1" dirty="0">
                <a:solidFill>
                  <a:srgbClr val="215968"/>
                </a:solidFill>
                <a:latin typeface="Dosis" pitchFamily="2" charset="0"/>
              </a:endParaRPr>
            </a:p>
            <a:p>
              <a:pPr algn="ctr" defTabSz="685869">
                <a:spcAft>
                  <a:spcPts val="900"/>
                </a:spcAft>
                <a:defRPr/>
              </a:pPr>
              <a:r>
                <a:rPr lang="fr-FR" sz="2801" b="1" dirty="0">
                  <a:solidFill>
                    <a:srgbClr val="008EC0"/>
                  </a:solidFill>
                  <a:latin typeface="Dosis" pitchFamily="2" charset="0"/>
                </a:rPr>
                <a:t> </a:t>
              </a:r>
              <a:endParaRPr lang="fr-FR" sz="2801"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98131" y="5880517"/>
              <a:ext cx="8547581" cy="607987"/>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Identifier, nommer, lire et écrire </a:t>
              </a:r>
              <a:r>
                <a:rPr lang="fr-FR" sz="2801" b="1" dirty="0">
                  <a:solidFill>
                    <a:srgbClr val="008EC0"/>
                  </a:solidFill>
                  <a:latin typeface="Dosis" pitchFamily="2" charset="0"/>
                </a:rPr>
                <a:t>des mots avec les graphèmes complexes: 	é-er-</a:t>
              </a:r>
              <a:r>
                <a:rPr lang="fr-FR" sz="2801" b="1" dirty="0" err="1">
                  <a:solidFill>
                    <a:srgbClr val="008EC0"/>
                  </a:solidFill>
                  <a:latin typeface="Dosis" pitchFamily="2" charset="0"/>
                </a:rPr>
                <a:t>ez</a:t>
              </a:r>
              <a:r>
                <a:rPr lang="fr-FR" sz="2801" b="1" dirty="0">
                  <a:solidFill>
                    <a:srgbClr val="008EC0"/>
                  </a:solidFill>
                  <a:latin typeface="Dosis" pitchFamily="2" charset="0"/>
                </a:rPr>
                <a:t>-et-</a:t>
              </a:r>
              <a:r>
                <a:rPr lang="fr-FR" sz="2801" b="1" dirty="0" err="1">
                  <a:solidFill>
                    <a:srgbClr val="008EC0"/>
                  </a:solidFill>
                  <a:latin typeface="Dosis" pitchFamily="2" charset="0"/>
                </a:rPr>
                <a:t>ier</a:t>
              </a:r>
              <a:endParaRPr lang="fr-FR" sz="2801"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86176587-213F-EAAC-340D-FCC9BD308E03}"/>
              </a:ext>
            </a:extLst>
          </p:cNvPr>
          <p:cNvPicPr>
            <a:picLocks noChangeAspect="1"/>
          </p:cNvPicPr>
          <p:nvPr/>
        </p:nvPicPr>
        <p:blipFill>
          <a:blip r:embed="rId4"/>
          <a:stretch>
            <a:fillRect/>
          </a:stretch>
        </p:blipFill>
        <p:spPr>
          <a:xfrm>
            <a:off x="7784871" y="3039866"/>
            <a:ext cx="5122361" cy="4283467"/>
          </a:xfrm>
          <a:prstGeom prst="rect">
            <a:avLst/>
          </a:prstGeom>
        </p:spPr>
      </p:pic>
      <p:pic>
        <p:nvPicPr>
          <p:cNvPr id="6" name="Image 5">
            <a:extLst>
              <a:ext uri="{FF2B5EF4-FFF2-40B4-BE49-F238E27FC236}">
                <a16:creationId xmlns:a16="http://schemas.microsoft.com/office/drawing/2014/main" id="{310D4A2A-9B7B-F38E-95EC-803E8AA9720B}"/>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Lst>
          </a:blip>
          <a:stretch>
            <a:fillRect/>
          </a:stretch>
        </p:blipFill>
        <p:spPr>
          <a:xfrm>
            <a:off x="5021896" y="4580665"/>
            <a:ext cx="2753450" cy="2662275"/>
          </a:xfrm>
          <a:prstGeom prst="rect">
            <a:avLst/>
          </a:prstGeom>
        </p:spPr>
      </p:pic>
      <p:pic>
        <p:nvPicPr>
          <p:cNvPr id="7" name="Image 6">
            <a:extLst>
              <a:ext uri="{FF2B5EF4-FFF2-40B4-BE49-F238E27FC236}">
                <a16:creationId xmlns:a16="http://schemas.microsoft.com/office/drawing/2014/main" id="{6D4422A5-1228-497A-FBF2-5134D18754E2}"/>
              </a:ext>
            </a:extLst>
          </p:cNvPr>
          <p:cNvPicPr>
            <a:picLocks noChangeAspect="1"/>
          </p:cNvPicPr>
          <p:nvPr/>
        </p:nvPicPr>
        <p:blipFill>
          <a:blip r:embed="rId7"/>
          <a:stretch>
            <a:fillRect/>
          </a:stretch>
        </p:blipFill>
        <p:spPr>
          <a:xfrm>
            <a:off x="808768" y="4269475"/>
            <a:ext cx="3984595" cy="3313228"/>
          </a:xfrm>
          <a:prstGeom prst="rect">
            <a:avLst/>
          </a:prstGeom>
        </p:spPr>
      </p:pic>
    </p:spTree>
    <p:extLst>
      <p:ext uri="{BB962C8B-B14F-4D97-AF65-F5344CB8AC3E}">
        <p14:creationId xmlns:p14="http://schemas.microsoft.com/office/powerpoint/2010/main" val="27446504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bonnet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bonnet</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descr="Une image contenant Accessoire de mode, accessoire, fait à la main&#10;&#10;Le contenu généré par l’IA peut être incorrect.">
            <a:extLst>
              <a:ext uri="{FF2B5EF4-FFF2-40B4-BE49-F238E27FC236}">
                <a16:creationId xmlns:a16="http://schemas.microsoft.com/office/drawing/2014/main" id="{161F1165-CB68-A262-C873-B6E152BB995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678412" y="2458841"/>
            <a:ext cx="7949802" cy="6400800"/>
          </a:xfrm>
          <a:prstGeom prst="rect">
            <a:avLst/>
          </a:prstGeom>
        </p:spPr>
      </p:pic>
    </p:spTree>
    <p:extLst>
      <p:ext uri="{BB962C8B-B14F-4D97-AF65-F5344CB8AC3E}">
        <p14:creationId xmlns:p14="http://schemas.microsoft.com/office/powerpoint/2010/main" val="4932276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775324"/>
            <a:ext cx="581346" cy="514106"/>
          </a:xfrm>
          <a:prstGeom prst="rect">
            <a:avLst/>
          </a:prstGeom>
        </p:spPr>
      </p:pic>
      <p:sp>
        <p:nvSpPr>
          <p:cNvPr id="5" name="ZoneTexte 4">
            <a:extLst>
              <a:ext uri="{FF2B5EF4-FFF2-40B4-BE49-F238E27FC236}">
                <a16:creationId xmlns:a16="http://schemas.microsoft.com/office/drawing/2014/main" id="{E9F02953-FBDB-960B-BFF4-D0E6B4C9FA26}"/>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1B366D32-5486-4FC0-91B4-60C5A3D2B021}"/>
              </a:ext>
            </a:extLst>
          </p:cNvPr>
          <p:cNvSpPr txBox="1"/>
          <p:nvPr/>
        </p:nvSpPr>
        <p:spPr>
          <a:xfrm>
            <a:off x="6019800" y="4427972"/>
            <a:ext cx="6814999" cy="1862048"/>
          </a:xfrm>
          <a:prstGeom prst="rect">
            <a:avLst/>
          </a:prstGeom>
          <a:noFill/>
        </p:spPr>
        <p:txBody>
          <a:bodyPr wrap="square" rtlCol="0">
            <a:spAutoFit/>
          </a:bodyPr>
          <a:lstStyle/>
          <a:p>
            <a:pPr algn="ctr" defTabSz="685869">
              <a:defRPr/>
            </a:pPr>
            <a:r>
              <a:rPr lang="fr-FR" sz="11500" b="1" dirty="0">
                <a:solidFill>
                  <a:srgbClr val="4BACC6">
                    <a:lumMod val="75000"/>
                  </a:srgbClr>
                </a:solidFill>
                <a:latin typeface="Dosis" pitchFamily="2" charset="0"/>
              </a:rPr>
              <a:t>un bonn</a:t>
            </a:r>
            <a:r>
              <a:rPr lang="fr-FR" sz="11500" b="1" dirty="0">
                <a:solidFill>
                  <a:srgbClr val="FF0000"/>
                </a:solidFill>
                <a:latin typeface="Dosis" pitchFamily="2" charset="0"/>
              </a:rPr>
              <a:t>et</a:t>
            </a:r>
          </a:p>
        </p:txBody>
      </p:sp>
      <p:sp>
        <p:nvSpPr>
          <p:cNvPr id="9" name="ZoneTexte 8">
            <a:extLst>
              <a:ext uri="{FF2B5EF4-FFF2-40B4-BE49-F238E27FC236}">
                <a16:creationId xmlns:a16="http://schemas.microsoft.com/office/drawing/2014/main" id="{DBCE4702-411B-7C86-F89D-8AE1DB8D8B8A}"/>
              </a:ext>
            </a:extLst>
          </p:cNvPr>
          <p:cNvSpPr txBox="1"/>
          <p:nvPr/>
        </p:nvSpPr>
        <p:spPr>
          <a:xfrm>
            <a:off x="1489606" y="923945"/>
            <a:ext cx="9560424"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Un bonnet ,le bonnet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“un bonnet ”</a:t>
            </a:r>
          </a:p>
        </p:txBody>
      </p:sp>
      <p:pic>
        <p:nvPicPr>
          <p:cNvPr id="3" name="Image 2" descr="Une image contenant Accessoire de mode, accessoire, fait à la main&#10;&#10;Le contenu généré par l’IA peut être incorrect.">
            <a:extLst>
              <a:ext uri="{FF2B5EF4-FFF2-40B4-BE49-F238E27FC236}">
                <a16:creationId xmlns:a16="http://schemas.microsoft.com/office/drawing/2014/main" id="{B2B53C1A-4D08-8CFD-5EF4-B1C6FE17579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93714" y="2222848"/>
            <a:ext cx="6897686" cy="6349652"/>
          </a:xfrm>
          <a:prstGeom prst="rect">
            <a:avLst/>
          </a:prstGeom>
        </p:spPr>
      </p:pic>
    </p:spTree>
    <p:extLst>
      <p:ext uri="{BB962C8B-B14F-4D97-AF65-F5344CB8AC3E}">
        <p14:creationId xmlns:p14="http://schemas.microsoft.com/office/powerpoint/2010/main" val="1391734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81ABE-386E-966C-90DA-42DBFF70090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CC30EB2-EA8A-4C4D-B829-5504240A1E6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699C9D6-14BD-25C4-6B27-4B23E0C5752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D230BAF-2A79-02B4-DC70-34D609F74BD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62D14D7-C238-186E-69BA-9C37C73B59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F9D55A9-63B0-8DD0-FC8A-6191A4A6106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3E5B594-F38C-C6E9-249C-3D359F5FE0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C1F2E60-EF7F-785F-52D6-BB2C574398C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6F051CA-D1D7-E3E1-D487-162823A6E71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303F2C3-8DD3-39FF-A711-D7EDE1B7DE6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B019A17-017D-5C0F-C62B-00E6F001191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A9BAC1B-5FE7-194A-101D-90A1421FC2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EB77F26-57DB-A996-936D-491E0CFC33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E2082B70-E0EE-7579-4FC3-A27BA90590E7}"/>
              </a:ext>
            </a:extLst>
          </p:cNvPr>
          <p:cNvSpPr txBox="1"/>
          <p:nvPr/>
        </p:nvSpPr>
        <p:spPr>
          <a:xfrm>
            <a:off x="1002041" y="2355755"/>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000" b="1" dirty="0">
                <a:solidFill>
                  <a:srgbClr val="106585"/>
                </a:solidFill>
                <a:latin typeface="Dosis" pitchFamily="2" charset="0"/>
              </a:rPr>
              <a:t>Le ferm</a:t>
            </a:r>
            <a:r>
              <a:rPr lang="fr-FR" sz="6000" b="1" dirty="0">
                <a:solidFill>
                  <a:srgbClr val="FF0000"/>
                </a:solidFill>
                <a:latin typeface="Dosis" pitchFamily="2" charset="0"/>
              </a:rPr>
              <a:t>ier</a:t>
            </a:r>
            <a:r>
              <a:rPr lang="fr-FR" sz="6000" b="1" dirty="0">
                <a:solidFill>
                  <a:srgbClr val="106585"/>
                </a:solidFill>
                <a:latin typeface="Dosis" pitchFamily="2" charset="0"/>
              </a:rPr>
              <a:t> met un bonn</a:t>
            </a:r>
            <a:r>
              <a:rPr lang="fr-FR" sz="6000" b="1" dirty="0">
                <a:solidFill>
                  <a:srgbClr val="FF0000"/>
                </a:solidFill>
                <a:latin typeface="Dosis" pitchFamily="2" charset="0"/>
              </a:rPr>
              <a:t>et</a:t>
            </a:r>
            <a:r>
              <a:rPr lang="fr-FR" sz="6000" b="1" dirty="0">
                <a:solidFill>
                  <a:srgbClr val="106585"/>
                </a:solidFill>
                <a:latin typeface="Dosis" pitchFamily="2" charset="0"/>
              </a:rPr>
              <a:t> .</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0A619F7D-F9F5-B5C5-D7C8-2CD6AD2AF1DA}"/>
              </a:ext>
            </a:extLst>
          </p:cNvPr>
          <p:cNvSpPr txBox="1"/>
          <p:nvPr/>
        </p:nvSpPr>
        <p:spPr>
          <a:xfrm>
            <a:off x="924608" y="638845"/>
            <a:ext cx="12817421"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fermier met un bonnet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fermier met un bonnet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A8E986F6-1A72-BB3B-3D81-0DF7F93C6754}"/>
              </a:ext>
            </a:extLst>
          </p:cNvPr>
          <p:cNvPicPr>
            <a:picLocks noChangeAspect="1"/>
          </p:cNvPicPr>
          <p:nvPr/>
        </p:nvPicPr>
        <p:blipFill>
          <a:blip r:embed="rId4"/>
          <a:stretch>
            <a:fillRect/>
          </a:stretch>
        </p:blipFill>
        <p:spPr>
          <a:xfrm>
            <a:off x="5029200" y="3771900"/>
            <a:ext cx="4187467" cy="4718006"/>
          </a:xfrm>
          <a:prstGeom prst="rect">
            <a:avLst/>
          </a:prstGeom>
        </p:spPr>
      </p:pic>
    </p:spTree>
    <p:extLst>
      <p:ext uri="{BB962C8B-B14F-4D97-AF65-F5344CB8AC3E}">
        <p14:creationId xmlns:p14="http://schemas.microsoft.com/office/powerpoint/2010/main" val="457687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déjeuner . Comment vous dites déjeuner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01C168AD-25C3-F24A-EB29-9DD6E6B29BCE}"/>
              </a:ext>
            </a:extLst>
          </p:cNvPr>
          <p:cNvPicPr>
            <a:picLocks noChangeAspect="1"/>
          </p:cNvPicPr>
          <p:nvPr/>
        </p:nvPicPr>
        <p:blipFill>
          <a:blip r:embed="rId4"/>
          <a:stretch>
            <a:fillRect/>
          </a:stretch>
        </p:blipFill>
        <p:spPr>
          <a:xfrm>
            <a:off x="4329727" y="3093770"/>
            <a:ext cx="5249504" cy="3726129"/>
          </a:xfrm>
          <a:prstGeom prst="rect">
            <a:avLst/>
          </a:prstGeom>
        </p:spPr>
      </p:pic>
    </p:spTree>
    <p:extLst>
      <p:ext uri="{BB962C8B-B14F-4D97-AF65-F5344CB8AC3E}">
        <p14:creationId xmlns:p14="http://schemas.microsoft.com/office/powerpoint/2010/main" val="32358001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45878" y="4177824"/>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 déjeun</a:t>
            </a:r>
            <a:r>
              <a:rPr lang="fr-FR" sz="8800" b="1" dirty="0">
                <a:solidFill>
                  <a:srgbClr val="FF0000"/>
                </a:solidFill>
                <a:latin typeface="Dosis" pitchFamily="2" charset="0"/>
              </a:rPr>
              <a:t>er</a:t>
            </a:r>
            <a:endParaRPr lang="fr-FR" sz="8800" dirty="0">
              <a:solidFill>
                <a:srgbClr val="FF0000"/>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déjeuner , le déjeuner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déjeuner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déjeuner”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94F26F1E-8DF1-6C27-7D17-1F295196D7FC}"/>
              </a:ext>
            </a:extLst>
          </p:cNvPr>
          <p:cNvPicPr>
            <a:picLocks noChangeAspect="1"/>
          </p:cNvPicPr>
          <p:nvPr/>
        </p:nvPicPr>
        <p:blipFill>
          <a:blip r:embed="rId4"/>
          <a:stretch>
            <a:fillRect/>
          </a:stretch>
        </p:blipFill>
        <p:spPr>
          <a:xfrm>
            <a:off x="7315200" y="3162300"/>
            <a:ext cx="5249504" cy="3726129"/>
          </a:xfrm>
          <a:prstGeom prst="rect">
            <a:avLst/>
          </a:prstGeom>
        </p:spPr>
      </p:pic>
    </p:spTree>
    <p:extLst>
      <p:ext uri="{BB962C8B-B14F-4D97-AF65-F5344CB8AC3E}">
        <p14:creationId xmlns:p14="http://schemas.microsoft.com/office/powerpoint/2010/main" val="36295841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9CE9C-3A4C-6F4C-B67C-B73BEEC9046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48E499-2A3A-D0CF-0FFC-058C43111E3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9901789-7C31-926B-B224-3EE196DAA73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B476EAF-FDE6-95D4-C1B6-C59227D5B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17F5A52-E4FD-DD2C-1B1A-6E7E3927B6A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14350BD-7DEF-C7AF-43F3-2811B2A4FF1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14CA16-EEA5-C029-AE09-F5C620F382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DA47A46-333E-9612-2393-0D3A4AA77E0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24101DE-BC15-BDE6-F68B-8F2AA5898C2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D82058E-4CE0-4BA9-A8BC-D5BEBEC115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0188A27-4213-3555-103C-D5BFCF4570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6E37B9F-18E5-6549-E6FD-76D8D55480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959E01D-8007-B78F-1CD7-CB37C461B6C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3C7E3B48-D0CB-DD0B-B317-A7B6F30C8FFE}"/>
              </a:ext>
            </a:extLst>
          </p:cNvPr>
          <p:cNvSpPr txBox="1"/>
          <p:nvPr/>
        </p:nvSpPr>
        <p:spPr>
          <a:xfrm>
            <a:off x="1594995" y="2900544"/>
            <a:ext cx="10116636" cy="707886"/>
          </a:xfrm>
          <a:prstGeom prst="rect">
            <a:avLst/>
          </a:prstGeom>
          <a:noFill/>
        </p:spPr>
        <p:txBody>
          <a:bodyPr wrap="square" rtlCol="0">
            <a:spAutoFit/>
          </a:bodyPr>
          <a:lstStyle/>
          <a:p>
            <a:pPr algn="ctr" defTabSz="685869">
              <a:defRPr/>
            </a:pPr>
            <a:r>
              <a:rPr lang="fr-FR" sz="4000" b="1" dirty="0">
                <a:solidFill>
                  <a:schemeClr val="accent5">
                    <a:lumMod val="75000"/>
                  </a:schemeClr>
                </a:solidFill>
                <a:latin typeface="Dosis" pitchFamily="2" charset="0"/>
              </a:rPr>
              <a:t>On va prendre un tajine dans le déjeuner. </a:t>
            </a:r>
            <a:endParaRPr lang="fr-FR" sz="4000" dirty="0">
              <a:solidFill>
                <a:srgbClr val="FF0000"/>
              </a:solidFill>
              <a:latin typeface="Dosis" pitchFamily="2" charset="0"/>
            </a:endParaRPr>
          </a:p>
        </p:txBody>
      </p:sp>
      <p:sp>
        <p:nvSpPr>
          <p:cNvPr id="13" name="ZoneTexte 12">
            <a:extLst>
              <a:ext uri="{FF2B5EF4-FFF2-40B4-BE49-F238E27FC236}">
                <a16:creationId xmlns:a16="http://schemas.microsoft.com/office/drawing/2014/main" id="{D34FE253-4161-F777-9460-2C5CF9B257B7}"/>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On va prendre un tajine dans le déjeuner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“On va prendre un tajine dans le déjeuner.” </a:t>
            </a: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94759344-BC2C-2A29-F935-D5324880027B}"/>
              </a:ext>
            </a:extLst>
          </p:cNvPr>
          <p:cNvPicPr>
            <a:picLocks noChangeAspect="1"/>
          </p:cNvPicPr>
          <p:nvPr/>
        </p:nvPicPr>
        <p:blipFill>
          <a:blip r:embed="rId4"/>
          <a:stretch>
            <a:fillRect/>
          </a:stretch>
        </p:blipFill>
        <p:spPr>
          <a:xfrm>
            <a:off x="3666926" y="4202507"/>
            <a:ext cx="5249504" cy="3726129"/>
          </a:xfrm>
          <a:prstGeom prst="rect">
            <a:avLst/>
          </a:prstGeom>
        </p:spPr>
      </p:pic>
    </p:spTree>
    <p:extLst>
      <p:ext uri="{BB962C8B-B14F-4D97-AF65-F5344CB8AC3E}">
        <p14:creationId xmlns:p14="http://schemas.microsoft.com/office/powerpoint/2010/main" val="7600039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AAB74-56D0-5D96-2657-41ADDF719BA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C377B2A-A8C2-0D7F-7B13-52A9FC7E7FD5}"/>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E6EE79C-0906-E689-9F28-29A9705B483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B7EE0D1-3A7B-19FA-0AC0-1200091B919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6FFD4C0-4347-9C6E-A4EE-466AF9517F2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B32255-3C02-B54C-995D-DE94EDB688E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E50D30D-6A49-F49B-DD1A-3C5DC6F3A37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FB3DBB-1BA4-E745-F996-69DB78DA7B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7B19021-9F61-9739-9CD5-4E04271811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A7AB0B0-092E-9D25-A5CE-75DB80249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6DE2772-55D5-64B1-E1D2-F351693F48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58698EC-3AC7-CE65-6AFD-4E6C4974546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BEBF803-27F5-B5C3-AC21-0821B9D9FF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64AF433E-7358-41EF-1D80-5859C6185B46}"/>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descr="Une image contenant Accessoire de mode, accessoire, fait à la main&#10;&#10;Le contenu généré par l’IA peut être incorrect.">
            <a:extLst>
              <a:ext uri="{FF2B5EF4-FFF2-40B4-BE49-F238E27FC236}">
                <a16:creationId xmlns:a16="http://schemas.microsoft.com/office/drawing/2014/main" id="{335BD083-DC84-D7CB-D9DF-C47A9243465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916430" y="3108150"/>
            <a:ext cx="4322225" cy="4146899"/>
          </a:xfrm>
          <a:prstGeom prst="rect">
            <a:avLst/>
          </a:prstGeom>
        </p:spPr>
      </p:pic>
      <p:pic>
        <p:nvPicPr>
          <p:cNvPr id="4" name="Image 3">
            <a:extLst>
              <a:ext uri="{FF2B5EF4-FFF2-40B4-BE49-F238E27FC236}">
                <a16:creationId xmlns:a16="http://schemas.microsoft.com/office/drawing/2014/main" id="{74488572-584C-326A-E13D-3E9F2A50BA04}"/>
              </a:ext>
            </a:extLst>
          </p:cNvPr>
          <p:cNvPicPr>
            <a:picLocks noChangeAspect="1"/>
          </p:cNvPicPr>
          <p:nvPr/>
        </p:nvPicPr>
        <p:blipFill>
          <a:blip r:embed="rId6"/>
          <a:stretch>
            <a:fillRect/>
          </a:stretch>
        </p:blipFill>
        <p:spPr>
          <a:xfrm>
            <a:off x="5169923" y="4338369"/>
            <a:ext cx="4017424" cy="2851591"/>
          </a:xfrm>
          <a:prstGeom prst="rect">
            <a:avLst/>
          </a:prstGeom>
        </p:spPr>
      </p:pic>
      <p:pic>
        <p:nvPicPr>
          <p:cNvPr id="8" name="Image 7">
            <a:extLst>
              <a:ext uri="{FF2B5EF4-FFF2-40B4-BE49-F238E27FC236}">
                <a16:creationId xmlns:a16="http://schemas.microsoft.com/office/drawing/2014/main" id="{7A4EC366-AFAB-3F5B-0E6F-8D1AC27F8D18}"/>
              </a:ext>
            </a:extLst>
          </p:cNvPr>
          <p:cNvPicPr>
            <a:picLocks noChangeAspect="1"/>
          </p:cNvPicPr>
          <p:nvPr/>
        </p:nvPicPr>
        <p:blipFill>
          <a:blip r:embed="rId7"/>
          <a:stretch>
            <a:fillRect/>
          </a:stretch>
        </p:blipFill>
        <p:spPr>
          <a:xfrm>
            <a:off x="1462547" y="3525213"/>
            <a:ext cx="3276600" cy="3691735"/>
          </a:xfrm>
          <a:prstGeom prst="rect">
            <a:avLst/>
          </a:prstGeom>
        </p:spPr>
      </p:pic>
    </p:spTree>
    <p:extLst>
      <p:ext uri="{BB962C8B-B14F-4D97-AF65-F5344CB8AC3E}">
        <p14:creationId xmlns:p14="http://schemas.microsoft.com/office/powerpoint/2010/main" val="2132550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AE55D-771C-5EAC-0F78-91096975F9D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94F66D6-29AB-779A-1627-6921D104E3D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9DBC22-959C-7E27-96D0-F4252E1DCB82}"/>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5B74CFC-34A9-4401-4FDA-71822616124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BF2D0BA-D780-8B9F-AF3E-C5E3A1F98AC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BAEC6BD-0C68-39C3-1523-7EFB10C31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8E698A8-ECA5-1596-C36B-007B265B99C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AA5FAC4-6092-FFE0-23B9-185DF1A9DE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743435A-F1DF-A987-5DF5-3FA5A400D1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CC02500-B5E1-8210-8608-EC84E82158B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19CF17D-59BD-D886-0D34-9ED63035C6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5E833A-D89C-2177-B009-3D3982F510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31850F4-6319-0CF2-39CB-6BC928007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9B7EE381-1005-DE83-265B-C06E18AE0680}"/>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le nez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nez</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7E215AC8-12B9-33C8-40B4-4A9E08CF262D}"/>
              </a:ext>
            </a:extLst>
          </p:cNvPr>
          <p:cNvPicPr>
            <a:picLocks noChangeAspect="1"/>
          </p:cNvPicPr>
          <p:nvPr/>
        </p:nvPicPr>
        <p:blipFill>
          <a:blip r:embed="rId4"/>
          <a:stretch>
            <a:fillRect/>
          </a:stretch>
        </p:blipFill>
        <p:spPr>
          <a:xfrm>
            <a:off x="4849245" y="2758063"/>
            <a:ext cx="4017510" cy="4099499"/>
          </a:xfrm>
          <a:prstGeom prst="rect">
            <a:avLst/>
          </a:prstGeom>
        </p:spPr>
      </p:pic>
    </p:spTree>
    <p:extLst>
      <p:ext uri="{BB962C8B-B14F-4D97-AF65-F5344CB8AC3E}">
        <p14:creationId xmlns:p14="http://schemas.microsoft.com/office/powerpoint/2010/main" val="23427582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90861-C618-C195-D61F-EFB2AF5266C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B4CE020-8C29-6611-C81F-476CBC16E73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B9012842-2D21-8525-D7BF-B0CC3A20DED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61509C-0B13-7F3D-DB7F-6E903388CD4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2FD5FBF-AA8E-B02F-0549-19F00315A0F9}"/>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B0E821B-087B-60DC-D704-5684B69C1F9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5E83E9B-6380-5FEA-126A-1466F4BE8C6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F66CB5-02B9-F4FF-9699-DFCE15660E4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ACDBF4-989C-F169-F363-424E15C402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C71021D-21A8-9232-BF33-AC16AAEC4B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983696-7AB1-D7F1-DE29-C15EEE0EF9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D08E086-565C-1712-5C30-9E35EE40708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9A6D6D5-181F-F2B7-2D3A-F8DD681E21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0022" y="731364"/>
            <a:ext cx="581346" cy="514106"/>
          </a:xfrm>
          <a:prstGeom prst="rect">
            <a:avLst/>
          </a:prstGeom>
        </p:spPr>
      </p:pic>
      <p:sp>
        <p:nvSpPr>
          <p:cNvPr id="5" name="ZoneTexte 4">
            <a:extLst>
              <a:ext uri="{FF2B5EF4-FFF2-40B4-BE49-F238E27FC236}">
                <a16:creationId xmlns:a16="http://schemas.microsoft.com/office/drawing/2014/main" id="{22ED653A-E7EB-D0D6-7B71-8D56DD82611D}"/>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8210606E-E494-05E6-AC80-89E2C2FFD42D}"/>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46B44E80-C220-1AB5-E8C5-9461E36D7B15}"/>
              </a:ext>
            </a:extLst>
          </p:cNvPr>
          <p:cNvSpPr txBox="1"/>
          <p:nvPr/>
        </p:nvSpPr>
        <p:spPr>
          <a:xfrm>
            <a:off x="6592844" y="4113647"/>
            <a:ext cx="6208756" cy="2215991"/>
          </a:xfrm>
          <a:prstGeom prst="rect">
            <a:avLst/>
          </a:prstGeom>
          <a:noFill/>
        </p:spPr>
        <p:txBody>
          <a:bodyPr wrap="square" rtlCol="0">
            <a:spAutoFit/>
          </a:bodyPr>
          <a:lstStyle/>
          <a:p>
            <a:pPr algn="ctr" defTabSz="685869">
              <a:defRPr/>
            </a:pPr>
            <a:r>
              <a:rPr lang="fr-FR" sz="13800" b="1" dirty="0">
                <a:solidFill>
                  <a:srgbClr val="4BACC6">
                    <a:lumMod val="75000"/>
                  </a:srgbClr>
                </a:solidFill>
                <a:latin typeface="Dosis" pitchFamily="2" charset="0"/>
              </a:rPr>
              <a:t>le n</a:t>
            </a:r>
            <a:r>
              <a:rPr lang="fr-FR" sz="13800" b="1" dirty="0">
                <a:solidFill>
                  <a:srgbClr val="FF0000"/>
                </a:solidFill>
                <a:latin typeface="Dosis" pitchFamily="2" charset="0"/>
              </a:rPr>
              <a:t>ez</a:t>
            </a:r>
          </a:p>
        </p:txBody>
      </p:sp>
      <p:sp>
        <p:nvSpPr>
          <p:cNvPr id="9" name="ZoneTexte 8">
            <a:extLst>
              <a:ext uri="{FF2B5EF4-FFF2-40B4-BE49-F238E27FC236}">
                <a16:creationId xmlns:a16="http://schemas.microsoft.com/office/drawing/2014/main" id="{134383BD-7F32-2111-876F-39292C6C953E}"/>
              </a:ext>
            </a:extLst>
          </p:cNvPr>
          <p:cNvSpPr txBox="1"/>
          <p:nvPr/>
        </p:nvSpPr>
        <p:spPr>
          <a:xfrm>
            <a:off x="1522874" y="901978"/>
            <a:ext cx="9255624"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Le nez , un nez.</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a:t>
            </a:r>
            <a:r>
              <a:rPr lang="fr-FR" sz="2800" b="1" dirty="0">
                <a:solidFill>
                  <a:prstClr val="white">
                    <a:lumMod val="65000"/>
                  </a:prstClr>
                </a:solidFill>
                <a:latin typeface="Dosis" pitchFamily="2" charset="0"/>
              </a:rPr>
              <a:t>le nez </a:t>
            </a:r>
            <a:r>
              <a:rPr lang="en-US" sz="2800" b="1" dirty="0">
                <a:solidFill>
                  <a:prstClr val="white">
                    <a:lumMod val="65000"/>
                  </a:prstClr>
                </a:solidFill>
                <a:latin typeface="Dosis" pitchFamily="2" charset="0"/>
              </a:rPr>
              <a:t>”</a:t>
            </a:r>
          </a:p>
        </p:txBody>
      </p:sp>
      <p:pic>
        <p:nvPicPr>
          <p:cNvPr id="2" name="Image 1">
            <a:extLst>
              <a:ext uri="{FF2B5EF4-FFF2-40B4-BE49-F238E27FC236}">
                <a16:creationId xmlns:a16="http://schemas.microsoft.com/office/drawing/2014/main" id="{BA774D78-4E47-5D49-6DA7-F65EC2C3FB68}"/>
              </a:ext>
            </a:extLst>
          </p:cNvPr>
          <p:cNvPicPr>
            <a:picLocks noChangeAspect="1"/>
          </p:cNvPicPr>
          <p:nvPr/>
        </p:nvPicPr>
        <p:blipFill>
          <a:blip r:embed="rId6"/>
          <a:stretch>
            <a:fillRect/>
          </a:stretch>
        </p:blipFill>
        <p:spPr>
          <a:xfrm>
            <a:off x="2320972" y="2857500"/>
            <a:ext cx="4017510" cy="4099499"/>
          </a:xfrm>
          <a:prstGeom prst="rect">
            <a:avLst/>
          </a:prstGeom>
        </p:spPr>
      </p:pic>
    </p:spTree>
    <p:extLst>
      <p:ext uri="{BB962C8B-B14F-4D97-AF65-F5344CB8AC3E}">
        <p14:creationId xmlns:p14="http://schemas.microsoft.com/office/powerpoint/2010/main" val="3833055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72072"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clé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lé</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F445D29C-7865-6678-2022-44D6BF8C02E7}"/>
              </a:ext>
            </a:extLst>
          </p:cNvPr>
          <p:cNvPicPr>
            <a:picLocks noChangeAspect="1"/>
          </p:cNvPicPr>
          <p:nvPr/>
        </p:nvPicPr>
        <p:blipFill>
          <a:blip r:embed="rId4"/>
          <a:stretch>
            <a:fillRect/>
          </a:stretch>
        </p:blipFill>
        <p:spPr>
          <a:xfrm rot="17002497">
            <a:off x="4986301" y="3911953"/>
            <a:ext cx="4090576" cy="2146468"/>
          </a:xfrm>
          <a:prstGeom prst="rect">
            <a:avLst/>
          </a:prstGeom>
        </p:spPr>
      </p:pic>
    </p:spTree>
    <p:extLst>
      <p:ext uri="{BB962C8B-B14F-4D97-AF65-F5344CB8AC3E}">
        <p14:creationId xmlns:p14="http://schemas.microsoft.com/office/powerpoint/2010/main" val="35693770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clé , la clé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la clé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la clé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5029200" y="4384523"/>
            <a:ext cx="6785033" cy="1862048"/>
          </a:xfrm>
          <a:prstGeom prst="rect">
            <a:avLst/>
          </a:prstGeom>
          <a:noFill/>
        </p:spPr>
        <p:txBody>
          <a:bodyPr wrap="square" rtlCol="0">
            <a:spAutoFit/>
          </a:bodyPr>
          <a:lstStyle/>
          <a:p>
            <a:pPr algn="ctr" defTabSz="685869">
              <a:defRPr/>
            </a:pPr>
            <a:r>
              <a:rPr lang="fr-FR" sz="11500" b="1" dirty="0">
                <a:solidFill>
                  <a:schemeClr val="accent5">
                    <a:lumMod val="75000"/>
                  </a:schemeClr>
                </a:solidFill>
                <a:latin typeface="Dosis" pitchFamily="2" charset="0"/>
              </a:rPr>
              <a:t>la cl</a:t>
            </a:r>
            <a:r>
              <a:rPr lang="fr-FR" sz="11500" b="1" dirty="0">
                <a:solidFill>
                  <a:srgbClr val="C00000"/>
                </a:solidFill>
                <a:latin typeface="Dosis" pitchFamily="2" charset="0"/>
              </a:rPr>
              <a:t>é</a:t>
            </a:r>
            <a:endParaRPr lang="fr-FR" sz="11500" dirty="0">
              <a:solidFill>
                <a:schemeClr val="accent5">
                  <a:lumMod val="75000"/>
                </a:schemeClr>
              </a:solidFill>
              <a:latin typeface="Dosis" pitchFamily="2" charset="0"/>
            </a:endParaRPr>
          </a:p>
        </p:txBody>
      </p:sp>
      <p:pic>
        <p:nvPicPr>
          <p:cNvPr id="5" name="Image 4">
            <a:extLst>
              <a:ext uri="{FF2B5EF4-FFF2-40B4-BE49-F238E27FC236}">
                <a16:creationId xmlns:a16="http://schemas.microsoft.com/office/drawing/2014/main" id="{BA4D6B48-9892-0ABC-5CF2-DEB659459259}"/>
              </a:ext>
            </a:extLst>
          </p:cNvPr>
          <p:cNvPicPr>
            <a:picLocks noChangeAspect="1"/>
          </p:cNvPicPr>
          <p:nvPr/>
        </p:nvPicPr>
        <p:blipFill>
          <a:blip r:embed="rId4"/>
          <a:stretch>
            <a:fillRect/>
          </a:stretch>
        </p:blipFill>
        <p:spPr>
          <a:xfrm rot="17002497">
            <a:off x="2284438" y="4242313"/>
            <a:ext cx="4090576" cy="2146468"/>
          </a:xfrm>
          <a:prstGeom prst="rect">
            <a:avLst/>
          </a:prstGeom>
        </p:spPr>
      </p:pic>
    </p:spTree>
    <p:extLst>
      <p:ext uri="{BB962C8B-B14F-4D97-AF65-F5344CB8AC3E}">
        <p14:creationId xmlns:p14="http://schemas.microsoft.com/office/powerpoint/2010/main" val="11928778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2480" y="827504"/>
            <a:ext cx="581346" cy="514106"/>
          </a:xfrm>
          <a:prstGeom prst="rect">
            <a:avLst/>
          </a:prstGeom>
        </p:spPr>
      </p:pic>
      <p:sp>
        <p:nvSpPr>
          <p:cNvPr id="2" name="ZoneTexte 1">
            <a:extLst>
              <a:ext uri="{FF2B5EF4-FFF2-40B4-BE49-F238E27FC236}">
                <a16:creationId xmlns:a16="http://schemas.microsoft.com/office/drawing/2014/main" id="{B0C9A081-F2E0-9057-E462-85E3EEDAF600}"/>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pompier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pompier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69AD7770-438D-AC4B-04D2-F0FE8788294A}"/>
              </a:ext>
            </a:extLst>
          </p:cNvPr>
          <p:cNvPicPr>
            <a:picLocks noChangeAspect="1"/>
          </p:cNvPicPr>
          <p:nvPr/>
        </p:nvPicPr>
        <p:blipFill>
          <a:blip r:embed="rId4"/>
          <a:stretch>
            <a:fillRect/>
          </a:stretch>
        </p:blipFill>
        <p:spPr>
          <a:xfrm>
            <a:off x="3149267" y="2857500"/>
            <a:ext cx="7008091" cy="4572000"/>
          </a:xfrm>
          <a:prstGeom prst="rect">
            <a:avLst/>
          </a:prstGeom>
        </p:spPr>
      </p:pic>
    </p:spTree>
    <p:extLst>
      <p:ext uri="{BB962C8B-B14F-4D97-AF65-F5344CB8AC3E}">
        <p14:creationId xmlns:p14="http://schemas.microsoft.com/office/powerpoint/2010/main" val="34463378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3824" y="724248"/>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6428048" y="4272549"/>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un pomp</a:t>
            </a:r>
            <a:r>
              <a:rPr lang="fr-FR" sz="9000" b="1" dirty="0">
                <a:solidFill>
                  <a:srgbClr val="FF0000"/>
                </a:solidFill>
                <a:latin typeface="Dosis" pitchFamily="2" charset="0"/>
              </a:rPr>
              <a:t>ier</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pompier, un pompier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un pompier ”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pompier ”?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FCA48733-70F7-A3A2-A1E8-77418616BCAA}"/>
              </a:ext>
            </a:extLst>
          </p:cNvPr>
          <p:cNvPicPr>
            <a:picLocks noChangeAspect="1"/>
          </p:cNvPicPr>
          <p:nvPr/>
        </p:nvPicPr>
        <p:blipFill>
          <a:blip r:embed="rId4"/>
          <a:stretch>
            <a:fillRect/>
          </a:stretch>
        </p:blipFill>
        <p:spPr>
          <a:xfrm>
            <a:off x="1165257" y="3162300"/>
            <a:ext cx="5488056" cy="3962400"/>
          </a:xfrm>
          <a:prstGeom prst="rect">
            <a:avLst/>
          </a:prstGeom>
        </p:spPr>
      </p:pic>
    </p:spTree>
    <p:extLst>
      <p:ext uri="{BB962C8B-B14F-4D97-AF65-F5344CB8AC3E}">
        <p14:creationId xmlns:p14="http://schemas.microsoft.com/office/powerpoint/2010/main" val="18072277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DF72D28-4579-16AA-A57E-B7F32F551206}"/>
              </a:ext>
            </a:extLst>
          </p:cNvPr>
          <p:cNvPicPr>
            <a:picLocks noChangeAspect="1"/>
          </p:cNvPicPr>
          <p:nvPr/>
        </p:nvPicPr>
        <p:blipFill>
          <a:blip r:embed="rId4"/>
          <a:stretch>
            <a:fillRect/>
          </a:stretch>
        </p:blipFill>
        <p:spPr>
          <a:xfrm>
            <a:off x="8763001" y="3314700"/>
            <a:ext cx="4092543" cy="3962400"/>
          </a:xfrm>
          <a:prstGeom prst="rect">
            <a:avLst/>
          </a:prstGeom>
        </p:spPr>
      </p:pic>
      <p:pic>
        <p:nvPicPr>
          <p:cNvPr id="5" name="Image 4">
            <a:extLst>
              <a:ext uri="{FF2B5EF4-FFF2-40B4-BE49-F238E27FC236}">
                <a16:creationId xmlns:a16="http://schemas.microsoft.com/office/drawing/2014/main" id="{C323EB3D-0A7D-DFE7-36D6-D1ADD84C9815}"/>
              </a:ext>
            </a:extLst>
          </p:cNvPr>
          <p:cNvPicPr>
            <a:picLocks noChangeAspect="1"/>
          </p:cNvPicPr>
          <p:nvPr/>
        </p:nvPicPr>
        <p:blipFill>
          <a:blip r:embed="rId5"/>
          <a:stretch>
            <a:fillRect/>
          </a:stretch>
        </p:blipFill>
        <p:spPr>
          <a:xfrm rot="17002497">
            <a:off x="4462716" y="4571869"/>
            <a:ext cx="4090576" cy="2146468"/>
          </a:xfrm>
          <a:prstGeom prst="rect">
            <a:avLst/>
          </a:prstGeom>
        </p:spPr>
      </p:pic>
      <p:pic>
        <p:nvPicPr>
          <p:cNvPr id="7" name="Image 6">
            <a:extLst>
              <a:ext uri="{FF2B5EF4-FFF2-40B4-BE49-F238E27FC236}">
                <a16:creationId xmlns:a16="http://schemas.microsoft.com/office/drawing/2014/main" id="{51969279-2C89-0050-A4AB-CA2448B33532}"/>
              </a:ext>
            </a:extLst>
          </p:cNvPr>
          <p:cNvPicPr>
            <a:picLocks noChangeAspect="1"/>
          </p:cNvPicPr>
          <p:nvPr/>
        </p:nvPicPr>
        <p:blipFill>
          <a:blip r:embed="rId6"/>
          <a:stretch>
            <a:fillRect/>
          </a:stretch>
        </p:blipFill>
        <p:spPr>
          <a:xfrm>
            <a:off x="1462547" y="4207046"/>
            <a:ext cx="3098626" cy="3161862"/>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4826644"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7509462"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nez-clé – bonnet - pompier</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16" name="Ellipse 15">
            <a:extLst>
              <a:ext uri="{FF2B5EF4-FFF2-40B4-BE49-F238E27FC236}">
                <a16:creationId xmlns:a16="http://schemas.microsoft.com/office/drawing/2014/main" id="{4968E73B-DE1B-488A-943A-381384B3D5F2}"/>
              </a:ext>
            </a:extLst>
          </p:cNvPr>
          <p:cNvSpPr/>
          <p:nvPr/>
        </p:nvSpPr>
        <p:spPr>
          <a:xfrm>
            <a:off x="10964645"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pic>
        <p:nvPicPr>
          <p:cNvPr id="10" name="Image 9">
            <a:extLst>
              <a:ext uri="{FF2B5EF4-FFF2-40B4-BE49-F238E27FC236}">
                <a16:creationId xmlns:a16="http://schemas.microsoft.com/office/drawing/2014/main" id="{83B51B32-9BA7-7D2C-3599-C3B02355D73B}"/>
              </a:ext>
            </a:extLst>
          </p:cNvPr>
          <p:cNvPicPr>
            <a:picLocks noChangeAspect="1"/>
          </p:cNvPicPr>
          <p:nvPr/>
        </p:nvPicPr>
        <p:blipFill>
          <a:blip r:embed="rId5"/>
          <a:stretch>
            <a:fillRect/>
          </a:stretch>
        </p:blipFill>
        <p:spPr>
          <a:xfrm>
            <a:off x="9863823" y="3344602"/>
            <a:ext cx="3001376" cy="2905932"/>
          </a:xfrm>
          <a:prstGeom prst="rect">
            <a:avLst/>
          </a:prstGeom>
        </p:spPr>
      </p:pic>
      <p:pic>
        <p:nvPicPr>
          <p:cNvPr id="11" name="Image 10">
            <a:extLst>
              <a:ext uri="{FF2B5EF4-FFF2-40B4-BE49-F238E27FC236}">
                <a16:creationId xmlns:a16="http://schemas.microsoft.com/office/drawing/2014/main" id="{20810C17-F240-3A47-857A-0ACAFB6755CD}"/>
              </a:ext>
            </a:extLst>
          </p:cNvPr>
          <p:cNvPicPr>
            <a:picLocks noChangeAspect="1"/>
          </p:cNvPicPr>
          <p:nvPr/>
        </p:nvPicPr>
        <p:blipFill>
          <a:blip r:embed="rId6"/>
          <a:stretch>
            <a:fillRect/>
          </a:stretch>
        </p:blipFill>
        <p:spPr>
          <a:xfrm rot="17002497">
            <a:off x="3486292" y="4010483"/>
            <a:ext cx="2999934" cy="1574170"/>
          </a:xfrm>
          <a:prstGeom prst="rect">
            <a:avLst/>
          </a:prstGeom>
        </p:spPr>
      </p:pic>
      <p:pic>
        <p:nvPicPr>
          <p:cNvPr id="14" name="Image 13">
            <a:extLst>
              <a:ext uri="{FF2B5EF4-FFF2-40B4-BE49-F238E27FC236}">
                <a16:creationId xmlns:a16="http://schemas.microsoft.com/office/drawing/2014/main" id="{C14362A8-D45E-4D3D-9EAB-D5F747FCAD06}"/>
              </a:ext>
            </a:extLst>
          </p:cNvPr>
          <p:cNvPicPr>
            <a:picLocks noChangeAspect="1"/>
          </p:cNvPicPr>
          <p:nvPr/>
        </p:nvPicPr>
        <p:blipFill>
          <a:blip r:embed="rId7"/>
          <a:stretch>
            <a:fillRect/>
          </a:stretch>
        </p:blipFill>
        <p:spPr>
          <a:xfrm>
            <a:off x="808659" y="3714614"/>
            <a:ext cx="2272460" cy="2318836"/>
          </a:xfrm>
          <a:prstGeom prst="rect">
            <a:avLst/>
          </a:prstGeom>
        </p:spPr>
      </p:pic>
      <p:pic>
        <p:nvPicPr>
          <p:cNvPr id="15" name="Image 14" descr="Une image contenant Accessoire de mode, accessoire, fait à la main&#10;&#10;Le contenu généré par l’IA peut être incorrect.">
            <a:extLst>
              <a:ext uri="{FF2B5EF4-FFF2-40B4-BE49-F238E27FC236}">
                <a16:creationId xmlns:a16="http://schemas.microsoft.com/office/drawing/2014/main" id="{B2828F1E-E229-EC8A-D03D-284F0CA0CEDA}"/>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546360" y="2933700"/>
            <a:ext cx="4322225" cy="4146899"/>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nager- déjeuner- poulet-fermier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16" name="Ellipse 15">
            <a:extLst>
              <a:ext uri="{FF2B5EF4-FFF2-40B4-BE49-F238E27FC236}">
                <a16:creationId xmlns:a16="http://schemas.microsoft.com/office/drawing/2014/main" id="{94DC1085-4BDD-545B-9103-5DFC74534C58}"/>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17" name="Ellipse 16">
            <a:extLst>
              <a:ext uri="{FF2B5EF4-FFF2-40B4-BE49-F238E27FC236}">
                <a16:creationId xmlns:a16="http://schemas.microsoft.com/office/drawing/2014/main" id="{C858000D-4A83-E35B-7936-053DAA5F2E69}"/>
              </a:ext>
            </a:extLst>
          </p:cNvPr>
          <p:cNvSpPr/>
          <p:nvPr/>
        </p:nvSpPr>
        <p:spPr>
          <a:xfrm>
            <a:off x="4826644"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19" name="Ellipse 18">
            <a:extLst>
              <a:ext uri="{FF2B5EF4-FFF2-40B4-BE49-F238E27FC236}">
                <a16:creationId xmlns:a16="http://schemas.microsoft.com/office/drawing/2014/main" id="{B556006C-4A33-AD2F-BE08-4FB145AF1AA7}"/>
              </a:ext>
            </a:extLst>
          </p:cNvPr>
          <p:cNvSpPr/>
          <p:nvPr/>
        </p:nvSpPr>
        <p:spPr>
          <a:xfrm>
            <a:off x="7509462"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20" name="Ellipse 19">
            <a:extLst>
              <a:ext uri="{FF2B5EF4-FFF2-40B4-BE49-F238E27FC236}">
                <a16:creationId xmlns:a16="http://schemas.microsoft.com/office/drawing/2014/main" id="{7789DE96-ACF9-1533-B7F7-C8D1E35F7197}"/>
              </a:ext>
            </a:extLst>
          </p:cNvPr>
          <p:cNvSpPr/>
          <p:nvPr/>
        </p:nvSpPr>
        <p:spPr>
          <a:xfrm>
            <a:off x="10964645"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pic>
        <p:nvPicPr>
          <p:cNvPr id="9" name="Image 8">
            <a:extLst>
              <a:ext uri="{FF2B5EF4-FFF2-40B4-BE49-F238E27FC236}">
                <a16:creationId xmlns:a16="http://schemas.microsoft.com/office/drawing/2014/main" id="{BF81E99A-C7E5-9D19-371F-095343D7EAD9}"/>
              </a:ext>
            </a:extLst>
          </p:cNvPr>
          <p:cNvPicPr>
            <a:picLocks noChangeAspect="1"/>
          </p:cNvPicPr>
          <p:nvPr/>
        </p:nvPicPr>
        <p:blipFill>
          <a:blip r:embed="rId5"/>
          <a:stretch>
            <a:fillRect/>
          </a:stretch>
        </p:blipFill>
        <p:spPr>
          <a:xfrm>
            <a:off x="3733800" y="4851098"/>
            <a:ext cx="2577424" cy="1829471"/>
          </a:xfrm>
          <a:prstGeom prst="rect">
            <a:avLst/>
          </a:prstGeom>
        </p:spPr>
      </p:pic>
      <p:pic>
        <p:nvPicPr>
          <p:cNvPr id="11" name="Image 10">
            <a:extLst>
              <a:ext uri="{FF2B5EF4-FFF2-40B4-BE49-F238E27FC236}">
                <a16:creationId xmlns:a16="http://schemas.microsoft.com/office/drawing/2014/main" id="{AC0621E8-E799-A6C8-8CA5-A452F1F5E8BA}"/>
              </a:ext>
            </a:extLst>
          </p:cNvPr>
          <p:cNvPicPr>
            <a:picLocks noChangeAspect="1"/>
          </p:cNvPicPr>
          <p:nvPr/>
        </p:nvPicPr>
        <p:blipFill>
          <a:blip r:embed="rId6"/>
          <a:stretch>
            <a:fillRect/>
          </a:stretch>
        </p:blipFill>
        <p:spPr>
          <a:xfrm>
            <a:off x="664849" y="3606430"/>
            <a:ext cx="2728453" cy="3074139"/>
          </a:xfrm>
          <a:prstGeom prst="rect">
            <a:avLst/>
          </a:prstGeom>
        </p:spPr>
      </p:pic>
      <p:pic>
        <p:nvPicPr>
          <p:cNvPr id="12" name="Image 11">
            <a:extLst>
              <a:ext uri="{FF2B5EF4-FFF2-40B4-BE49-F238E27FC236}">
                <a16:creationId xmlns:a16="http://schemas.microsoft.com/office/drawing/2014/main" id="{E01292BD-FD24-FE10-9E1C-8A53D77A3A77}"/>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brightnessContrast contrast="-40000"/>
                    </a14:imgEffect>
                  </a14:imgLayer>
                </a14:imgProps>
              </a:ext>
            </a:extLst>
          </a:blip>
          <a:stretch>
            <a:fillRect/>
          </a:stretch>
        </p:blipFill>
        <p:spPr>
          <a:xfrm>
            <a:off x="6847793" y="4587445"/>
            <a:ext cx="2055390" cy="1987330"/>
          </a:xfrm>
          <a:prstGeom prst="rect">
            <a:avLst/>
          </a:prstGeom>
        </p:spPr>
      </p:pic>
      <p:pic>
        <p:nvPicPr>
          <p:cNvPr id="13" name="Image 12">
            <a:extLst>
              <a:ext uri="{FF2B5EF4-FFF2-40B4-BE49-F238E27FC236}">
                <a16:creationId xmlns:a16="http://schemas.microsoft.com/office/drawing/2014/main" id="{0100F8EA-B99E-784E-E91F-840E380E3C0A}"/>
              </a:ext>
            </a:extLst>
          </p:cNvPr>
          <p:cNvPicPr>
            <a:picLocks noChangeAspect="1"/>
          </p:cNvPicPr>
          <p:nvPr/>
        </p:nvPicPr>
        <p:blipFill>
          <a:blip r:embed="rId9"/>
          <a:stretch>
            <a:fillRect/>
          </a:stretch>
        </p:blipFill>
        <p:spPr>
          <a:xfrm>
            <a:off x="9522665" y="3906873"/>
            <a:ext cx="2974413" cy="2473252"/>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16" name="Image 15">
            <a:extLst>
              <a:ext uri="{FF2B5EF4-FFF2-40B4-BE49-F238E27FC236}">
                <a16:creationId xmlns:a16="http://schemas.microsoft.com/office/drawing/2014/main" id="{B5C3C678-6112-9EDA-84C3-7C6E54D87BB5}"/>
              </a:ext>
            </a:extLst>
          </p:cNvPr>
          <p:cNvPicPr>
            <a:picLocks noChangeAspect="1"/>
          </p:cNvPicPr>
          <p:nvPr/>
        </p:nvPicPr>
        <p:blipFill>
          <a:blip r:embed="rId7"/>
          <a:stretch>
            <a:fillRect/>
          </a:stretch>
        </p:blipFill>
        <p:spPr>
          <a:xfrm>
            <a:off x="9848251" y="2245668"/>
            <a:ext cx="3001376" cy="2905932"/>
          </a:xfrm>
          <a:prstGeom prst="rect">
            <a:avLst/>
          </a:prstGeom>
        </p:spPr>
      </p:pic>
      <p:pic>
        <p:nvPicPr>
          <p:cNvPr id="17" name="Image 16">
            <a:extLst>
              <a:ext uri="{FF2B5EF4-FFF2-40B4-BE49-F238E27FC236}">
                <a16:creationId xmlns:a16="http://schemas.microsoft.com/office/drawing/2014/main" id="{3E42AAC7-55F5-88F6-7EFC-C7C81DEE6E57}"/>
              </a:ext>
            </a:extLst>
          </p:cNvPr>
          <p:cNvPicPr>
            <a:picLocks noChangeAspect="1"/>
          </p:cNvPicPr>
          <p:nvPr/>
        </p:nvPicPr>
        <p:blipFill>
          <a:blip r:embed="rId8"/>
          <a:stretch>
            <a:fillRect/>
          </a:stretch>
        </p:blipFill>
        <p:spPr>
          <a:xfrm rot="17002497">
            <a:off x="3470720" y="2911549"/>
            <a:ext cx="2999934" cy="1574170"/>
          </a:xfrm>
          <a:prstGeom prst="rect">
            <a:avLst/>
          </a:prstGeom>
        </p:spPr>
      </p:pic>
      <p:pic>
        <p:nvPicPr>
          <p:cNvPr id="18" name="Image 17">
            <a:extLst>
              <a:ext uri="{FF2B5EF4-FFF2-40B4-BE49-F238E27FC236}">
                <a16:creationId xmlns:a16="http://schemas.microsoft.com/office/drawing/2014/main" id="{4F1B2A31-F8A1-427D-C2EF-5F40975F80E1}"/>
              </a:ext>
            </a:extLst>
          </p:cNvPr>
          <p:cNvPicPr>
            <a:picLocks noChangeAspect="1"/>
          </p:cNvPicPr>
          <p:nvPr/>
        </p:nvPicPr>
        <p:blipFill>
          <a:blip r:embed="rId9"/>
          <a:stretch>
            <a:fillRect/>
          </a:stretch>
        </p:blipFill>
        <p:spPr>
          <a:xfrm>
            <a:off x="793087" y="2615680"/>
            <a:ext cx="2272460" cy="2318836"/>
          </a:xfrm>
          <a:prstGeom prst="rect">
            <a:avLst/>
          </a:prstGeom>
        </p:spPr>
      </p:pic>
      <p:pic>
        <p:nvPicPr>
          <p:cNvPr id="19" name="Image 18" descr="Une image contenant Accessoire de mode, accessoire, fait à la main&#10;&#10;Le contenu généré par l’IA peut être incorrect.">
            <a:extLst>
              <a:ext uri="{FF2B5EF4-FFF2-40B4-BE49-F238E27FC236}">
                <a16:creationId xmlns:a16="http://schemas.microsoft.com/office/drawing/2014/main" id="{D1EEA963-0200-974D-9169-CD4D6221181F}"/>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530788" y="1834766"/>
            <a:ext cx="4322225" cy="4146899"/>
          </a:xfrm>
          <a:prstGeom prst="rect">
            <a:avLst/>
          </a:prstGeom>
        </p:spPr>
      </p:pic>
      <p:pic>
        <p:nvPicPr>
          <p:cNvPr id="20" name="Image 19">
            <a:extLst>
              <a:ext uri="{FF2B5EF4-FFF2-40B4-BE49-F238E27FC236}">
                <a16:creationId xmlns:a16="http://schemas.microsoft.com/office/drawing/2014/main" id="{35F7CF4D-9707-D4C5-12C3-9B7001CD927A}"/>
              </a:ext>
            </a:extLst>
          </p:cNvPr>
          <p:cNvPicPr>
            <a:picLocks noChangeAspect="1"/>
          </p:cNvPicPr>
          <p:nvPr/>
        </p:nvPicPr>
        <p:blipFill>
          <a:blip r:embed="rId12"/>
          <a:stretch>
            <a:fillRect/>
          </a:stretch>
        </p:blipFill>
        <p:spPr>
          <a:xfrm>
            <a:off x="4198471" y="7042225"/>
            <a:ext cx="2577424" cy="1829471"/>
          </a:xfrm>
          <a:prstGeom prst="rect">
            <a:avLst/>
          </a:prstGeom>
        </p:spPr>
      </p:pic>
      <p:pic>
        <p:nvPicPr>
          <p:cNvPr id="21" name="Image 20">
            <a:extLst>
              <a:ext uri="{FF2B5EF4-FFF2-40B4-BE49-F238E27FC236}">
                <a16:creationId xmlns:a16="http://schemas.microsoft.com/office/drawing/2014/main" id="{1C990E40-EF6D-B728-DB4F-51BD5C20FB36}"/>
              </a:ext>
            </a:extLst>
          </p:cNvPr>
          <p:cNvPicPr>
            <a:picLocks noChangeAspect="1"/>
          </p:cNvPicPr>
          <p:nvPr/>
        </p:nvPicPr>
        <p:blipFill>
          <a:blip r:embed="rId13"/>
          <a:stretch>
            <a:fillRect/>
          </a:stretch>
        </p:blipFill>
        <p:spPr>
          <a:xfrm>
            <a:off x="1129520" y="5797557"/>
            <a:ext cx="2728453" cy="3074139"/>
          </a:xfrm>
          <a:prstGeom prst="rect">
            <a:avLst/>
          </a:prstGeom>
        </p:spPr>
      </p:pic>
      <p:pic>
        <p:nvPicPr>
          <p:cNvPr id="22" name="Image 21">
            <a:extLst>
              <a:ext uri="{FF2B5EF4-FFF2-40B4-BE49-F238E27FC236}">
                <a16:creationId xmlns:a16="http://schemas.microsoft.com/office/drawing/2014/main" id="{9AD9FB48-2093-AD1D-BFA4-1A2946C08BF8}"/>
              </a:ext>
            </a:extLst>
          </p:cNvPr>
          <p:cNvPicPr>
            <a:picLocks noChangeAspect="1"/>
          </p:cNvPicPr>
          <p:nvPr/>
        </p:nvPicPr>
        <p:blipFill>
          <a:blip r:embed="rId14">
            <a:extLst>
              <a:ext uri="{BEBA8EAE-BF5A-486C-A8C5-ECC9F3942E4B}">
                <a14:imgProps xmlns:a14="http://schemas.microsoft.com/office/drawing/2010/main">
                  <a14:imgLayer r:embed="rId15">
                    <a14:imgEffect>
                      <a14:sharpenSoften amount="50000"/>
                    </a14:imgEffect>
                    <a14:imgEffect>
                      <a14:brightnessContrast contrast="-40000"/>
                    </a14:imgEffect>
                  </a14:imgLayer>
                </a14:imgProps>
              </a:ext>
            </a:extLst>
          </a:blip>
          <a:stretch>
            <a:fillRect/>
          </a:stretch>
        </p:blipFill>
        <p:spPr>
          <a:xfrm>
            <a:off x="7312464" y="6778572"/>
            <a:ext cx="2055390" cy="1987330"/>
          </a:xfrm>
          <a:prstGeom prst="rect">
            <a:avLst/>
          </a:prstGeom>
        </p:spPr>
      </p:pic>
      <p:pic>
        <p:nvPicPr>
          <p:cNvPr id="23" name="Image 22">
            <a:extLst>
              <a:ext uri="{FF2B5EF4-FFF2-40B4-BE49-F238E27FC236}">
                <a16:creationId xmlns:a16="http://schemas.microsoft.com/office/drawing/2014/main" id="{3C9E4AD9-6C73-8072-0D6C-1E2D63684D24}"/>
              </a:ext>
            </a:extLst>
          </p:cNvPr>
          <p:cNvPicPr>
            <a:picLocks noChangeAspect="1"/>
          </p:cNvPicPr>
          <p:nvPr/>
        </p:nvPicPr>
        <p:blipFill>
          <a:blip r:embed="rId16"/>
          <a:stretch>
            <a:fillRect/>
          </a:stretch>
        </p:blipFill>
        <p:spPr>
          <a:xfrm>
            <a:off x="9987336" y="6098000"/>
            <a:ext cx="2974413" cy="2473252"/>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5" name="Image 14">
            <a:extLst>
              <a:ext uri="{FF2B5EF4-FFF2-40B4-BE49-F238E27FC236}">
                <a16:creationId xmlns:a16="http://schemas.microsoft.com/office/drawing/2014/main" id="{4733A766-13F1-DA9F-CBF7-89AFACE409E1}"/>
              </a:ext>
            </a:extLst>
          </p:cNvPr>
          <p:cNvPicPr>
            <a:picLocks noChangeAspect="1"/>
          </p:cNvPicPr>
          <p:nvPr/>
        </p:nvPicPr>
        <p:blipFill>
          <a:blip r:embed="rId5"/>
          <a:stretch>
            <a:fillRect/>
          </a:stretch>
        </p:blipFill>
        <p:spPr>
          <a:xfrm>
            <a:off x="9848251" y="2245668"/>
            <a:ext cx="3001376" cy="2905932"/>
          </a:xfrm>
          <a:prstGeom prst="rect">
            <a:avLst/>
          </a:prstGeom>
        </p:spPr>
      </p:pic>
      <p:pic>
        <p:nvPicPr>
          <p:cNvPr id="16" name="Image 15">
            <a:extLst>
              <a:ext uri="{FF2B5EF4-FFF2-40B4-BE49-F238E27FC236}">
                <a16:creationId xmlns:a16="http://schemas.microsoft.com/office/drawing/2014/main" id="{48D392F7-0F25-7261-28EB-952E40932E45}"/>
              </a:ext>
            </a:extLst>
          </p:cNvPr>
          <p:cNvPicPr>
            <a:picLocks noChangeAspect="1"/>
          </p:cNvPicPr>
          <p:nvPr/>
        </p:nvPicPr>
        <p:blipFill>
          <a:blip r:embed="rId6"/>
          <a:stretch>
            <a:fillRect/>
          </a:stretch>
        </p:blipFill>
        <p:spPr>
          <a:xfrm rot="17002497">
            <a:off x="3470720" y="2911549"/>
            <a:ext cx="2999934" cy="1574170"/>
          </a:xfrm>
          <a:prstGeom prst="rect">
            <a:avLst/>
          </a:prstGeom>
        </p:spPr>
      </p:pic>
      <p:pic>
        <p:nvPicPr>
          <p:cNvPr id="17" name="Image 16">
            <a:extLst>
              <a:ext uri="{FF2B5EF4-FFF2-40B4-BE49-F238E27FC236}">
                <a16:creationId xmlns:a16="http://schemas.microsoft.com/office/drawing/2014/main" id="{FBE613C6-7BA9-37E0-38E8-A5E50DDBE02D}"/>
              </a:ext>
            </a:extLst>
          </p:cNvPr>
          <p:cNvPicPr>
            <a:picLocks noChangeAspect="1"/>
          </p:cNvPicPr>
          <p:nvPr/>
        </p:nvPicPr>
        <p:blipFill>
          <a:blip r:embed="rId7"/>
          <a:stretch>
            <a:fillRect/>
          </a:stretch>
        </p:blipFill>
        <p:spPr>
          <a:xfrm>
            <a:off x="793087" y="2615680"/>
            <a:ext cx="2272460" cy="2318836"/>
          </a:xfrm>
          <a:prstGeom prst="rect">
            <a:avLst/>
          </a:prstGeom>
        </p:spPr>
      </p:pic>
      <p:pic>
        <p:nvPicPr>
          <p:cNvPr id="18" name="Image 17" descr="Une image contenant Accessoire de mode, accessoire, fait à la main&#10;&#10;Le contenu généré par l’IA peut être incorrect.">
            <a:extLst>
              <a:ext uri="{FF2B5EF4-FFF2-40B4-BE49-F238E27FC236}">
                <a16:creationId xmlns:a16="http://schemas.microsoft.com/office/drawing/2014/main" id="{6F27D536-58A0-5427-BA08-DAE564E04791}"/>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530788" y="1834766"/>
            <a:ext cx="4322225" cy="4146899"/>
          </a:xfrm>
          <a:prstGeom prst="rect">
            <a:avLst/>
          </a:prstGeom>
        </p:spPr>
      </p:pic>
      <p:pic>
        <p:nvPicPr>
          <p:cNvPr id="19" name="Image 18">
            <a:extLst>
              <a:ext uri="{FF2B5EF4-FFF2-40B4-BE49-F238E27FC236}">
                <a16:creationId xmlns:a16="http://schemas.microsoft.com/office/drawing/2014/main" id="{61B4C896-18A5-9436-BC0E-EDA2B2E2E4A6}"/>
              </a:ext>
            </a:extLst>
          </p:cNvPr>
          <p:cNvPicPr>
            <a:picLocks noChangeAspect="1"/>
          </p:cNvPicPr>
          <p:nvPr/>
        </p:nvPicPr>
        <p:blipFill>
          <a:blip r:embed="rId10"/>
          <a:stretch>
            <a:fillRect/>
          </a:stretch>
        </p:blipFill>
        <p:spPr>
          <a:xfrm>
            <a:off x="4198471" y="7042225"/>
            <a:ext cx="2577424" cy="1829471"/>
          </a:xfrm>
          <a:prstGeom prst="rect">
            <a:avLst/>
          </a:prstGeom>
        </p:spPr>
      </p:pic>
      <p:pic>
        <p:nvPicPr>
          <p:cNvPr id="20" name="Image 19">
            <a:extLst>
              <a:ext uri="{FF2B5EF4-FFF2-40B4-BE49-F238E27FC236}">
                <a16:creationId xmlns:a16="http://schemas.microsoft.com/office/drawing/2014/main" id="{93F7D8AE-358E-3A13-E791-8ECF519A91EE}"/>
              </a:ext>
            </a:extLst>
          </p:cNvPr>
          <p:cNvPicPr>
            <a:picLocks noChangeAspect="1"/>
          </p:cNvPicPr>
          <p:nvPr/>
        </p:nvPicPr>
        <p:blipFill>
          <a:blip r:embed="rId11"/>
          <a:stretch>
            <a:fillRect/>
          </a:stretch>
        </p:blipFill>
        <p:spPr>
          <a:xfrm>
            <a:off x="1129520" y="5797557"/>
            <a:ext cx="2728453" cy="3074139"/>
          </a:xfrm>
          <a:prstGeom prst="rect">
            <a:avLst/>
          </a:prstGeom>
        </p:spPr>
      </p:pic>
      <p:pic>
        <p:nvPicPr>
          <p:cNvPr id="21" name="Image 20">
            <a:extLst>
              <a:ext uri="{FF2B5EF4-FFF2-40B4-BE49-F238E27FC236}">
                <a16:creationId xmlns:a16="http://schemas.microsoft.com/office/drawing/2014/main" id="{40824EFA-4DA8-B333-480E-126D095250DA}"/>
              </a:ext>
            </a:extLst>
          </p:cNvPr>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brightnessContrast contrast="-40000"/>
                    </a14:imgEffect>
                  </a14:imgLayer>
                </a14:imgProps>
              </a:ext>
            </a:extLst>
          </a:blip>
          <a:stretch>
            <a:fillRect/>
          </a:stretch>
        </p:blipFill>
        <p:spPr>
          <a:xfrm>
            <a:off x="7312464" y="6778572"/>
            <a:ext cx="2055390" cy="1987330"/>
          </a:xfrm>
          <a:prstGeom prst="rect">
            <a:avLst/>
          </a:prstGeom>
        </p:spPr>
      </p:pic>
      <p:pic>
        <p:nvPicPr>
          <p:cNvPr id="22" name="Image 21">
            <a:extLst>
              <a:ext uri="{FF2B5EF4-FFF2-40B4-BE49-F238E27FC236}">
                <a16:creationId xmlns:a16="http://schemas.microsoft.com/office/drawing/2014/main" id="{04530A29-14B3-5AA1-6E55-9EEEE59E6D61}"/>
              </a:ext>
            </a:extLst>
          </p:cNvPr>
          <p:cNvPicPr>
            <a:picLocks noChangeAspect="1"/>
          </p:cNvPicPr>
          <p:nvPr/>
        </p:nvPicPr>
        <p:blipFill>
          <a:blip r:embed="rId14"/>
          <a:stretch>
            <a:fillRect/>
          </a:stretch>
        </p:blipFill>
        <p:spPr>
          <a:xfrm>
            <a:off x="9987336" y="6098000"/>
            <a:ext cx="2974413" cy="2473252"/>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573568"/>
            <a:chOff x="1373134" y="3340063"/>
            <a:chExt cx="9400808" cy="5054599"/>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269225" y="345374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8908603" y="638629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3" name="Image 12">
            <a:extLst>
              <a:ext uri="{FF2B5EF4-FFF2-40B4-BE49-F238E27FC236}">
                <a16:creationId xmlns:a16="http://schemas.microsoft.com/office/drawing/2014/main" id="{A9C8CAE1-49A7-5148-9409-898A1C76A790}"/>
              </a:ext>
            </a:extLst>
          </p:cNvPr>
          <p:cNvPicPr>
            <a:picLocks noChangeAspect="1"/>
          </p:cNvPicPr>
          <p:nvPr/>
        </p:nvPicPr>
        <p:blipFill>
          <a:blip r:embed="rId4"/>
          <a:stretch>
            <a:fillRect/>
          </a:stretch>
        </p:blipFill>
        <p:spPr>
          <a:xfrm>
            <a:off x="9848251" y="2245668"/>
            <a:ext cx="3001376" cy="2905932"/>
          </a:xfrm>
          <a:prstGeom prst="rect">
            <a:avLst/>
          </a:prstGeom>
        </p:spPr>
      </p:pic>
      <p:pic>
        <p:nvPicPr>
          <p:cNvPr id="14" name="Image 13">
            <a:extLst>
              <a:ext uri="{FF2B5EF4-FFF2-40B4-BE49-F238E27FC236}">
                <a16:creationId xmlns:a16="http://schemas.microsoft.com/office/drawing/2014/main" id="{956B781D-4870-F353-DA15-C2228204B217}"/>
              </a:ext>
            </a:extLst>
          </p:cNvPr>
          <p:cNvPicPr>
            <a:picLocks noChangeAspect="1"/>
          </p:cNvPicPr>
          <p:nvPr/>
        </p:nvPicPr>
        <p:blipFill>
          <a:blip r:embed="rId5"/>
          <a:stretch>
            <a:fillRect/>
          </a:stretch>
        </p:blipFill>
        <p:spPr>
          <a:xfrm rot="17002497">
            <a:off x="3470720" y="2911549"/>
            <a:ext cx="2999934" cy="1574170"/>
          </a:xfrm>
          <a:prstGeom prst="rect">
            <a:avLst/>
          </a:prstGeom>
        </p:spPr>
      </p:pic>
      <p:pic>
        <p:nvPicPr>
          <p:cNvPr id="16" name="Image 15" descr="Une image contenant Accessoire de mode, accessoire, fait à la main&#10;&#10;Le contenu généré par l’IA peut être incorrect.">
            <a:extLst>
              <a:ext uri="{FF2B5EF4-FFF2-40B4-BE49-F238E27FC236}">
                <a16:creationId xmlns:a16="http://schemas.microsoft.com/office/drawing/2014/main" id="{1FAAAECB-02B3-9354-9429-B767B36EE2A6}"/>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530788" y="1834766"/>
            <a:ext cx="4322225" cy="4146899"/>
          </a:xfrm>
          <a:prstGeom prst="rect">
            <a:avLst/>
          </a:prstGeom>
        </p:spPr>
      </p:pic>
      <p:pic>
        <p:nvPicPr>
          <p:cNvPr id="17" name="Image 16">
            <a:extLst>
              <a:ext uri="{FF2B5EF4-FFF2-40B4-BE49-F238E27FC236}">
                <a16:creationId xmlns:a16="http://schemas.microsoft.com/office/drawing/2014/main" id="{863955A8-0B60-3D5A-2238-091418D8A776}"/>
              </a:ext>
            </a:extLst>
          </p:cNvPr>
          <p:cNvPicPr>
            <a:picLocks noChangeAspect="1"/>
          </p:cNvPicPr>
          <p:nvPr/>
        </p:nvPicPr>
        <p:blipFill>
          <a:blip r:embed="rId8"/>
          <a:stretch>
            <a:fillRect/>
          </a:stretch>
        </p:blipFill>
        <p:spPr>
          <a:xfrm>
            <a:off x="4198471" y="7042225"/>
            <a:ext cx="2577424" cy="1829471"/>
          </a:xfrm>
          <a:prstGeom prst="rect">
            <a:avLst/>
          </a:prstGeom>
        </p:spPr>
      </p:pic>
      <p:pic>
        <p:nvPicPr>
          <p:cNvPr id="20" name="Image 19">
            <a:extLst>
              <a:ext uri="{FF2B5EF4-FFF2-40B4-BE49-F238E27FC236}">
                <a16:creationId xmlns:a16="http://schemas.microsoft.com/office/drawing/2014/main" id="{621C97AD-68FE-3686-5C68-57D0BF76E853}"/>
              </a:ext>
            </a:extLst>
          </p:cNvPr>
          <p:cNvPicPr>
            <a:picLocks noChangeAspect="1"/>
          </p:cNvPicPr>
          <p:nvPr/>
        </p:nvPicPr>
        <p:blipFill>
          <a:blip r:embed="rId9"/>
          <a:stretch>
            <a:fillRect/>
          </a:stretch>
        </p:blipFill>
        <p:spPr>
          <a:xfrm>
            <a:off x="1129520" y="5797557"/>
            <a:ext cx="2728453" cy="3074139"/>
          </a:xfrm>
          <a:prstGeom prst="rect">
            <a:avLst/>
          </a:prstGeom>
        </p:spPr>
      </p:pic>
      <p:pic>
        <p:nvPicPr>
          <p:cNvPr id="21" name="Image 20">
            <a:extLst>
              <a:ext uri="{FF2B5EF4-FFF2-40B4-BE49-F238E27FC236}">
                <a16:creationId xmlns:a16="http://schemas.microsoft.com/office/drawing/2014/main" id="{B17F7D63-7B2E-FF43-C1AA-690917362B76}"/>
              </a:ext>
            </a:extLst>
          </p:cNvPr>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Effect>
                      <a14:brightnessContrast contrast="-40000"/>
                    </a14:imgEffect>
                  </a14:imgLayer>
                </a14:imgProps>
              </a:ext>
            </a:extLst>
          </a:blip>
          <a:stretch>
            <a:fillRect/>
          </a:stretch>
        </p:blipFill>
        <p:spPr>
          <a:xfrm>
            <a:off x="7312464" y="6778572"/>
            <a:ext cx="2055390" cy="1987330"/>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nez  - nager .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7" name="Image 6">
            <a:extLst>
              <a:ext uri="{FF2B5EF4-FFF2-40B4-BE49-F238E27FC236}">
                <a16:creationId xmlns:a16="http://schemas.microsoft.com/office/drawing/2014/main" id="{F8B674D4-6A59-4870-DC9B-1780DDA7C26F}"/>
              </a:ext>
            </a:extLst>
          </p:cNvPr>
          <p:cNvPicPr>
            <a:picLocks noChangeAspect="1"/>
          </p:cNvPicPr>
          <p:nvPr/>
        </p:nvPicPr>
        <p:blipFill>
          <a:blip r:embed="rId4"/>
          <a:stretch>
            <a:fillRect/>
          </a:stretch>
        </p:blipFill>
        <p:spPr>
          <a:xfrm>
            <a:off x="9848251" y="2245668"/>
            <a:ext cx="3001376" cy="2905932"/>
          </a:xfrm>
          <a:prstGeom prst="rect">
            <a:avLst/>
          </a:prstGeom>
        </p:spPr>
      </p:pic>
      <p:pic>
        <p:nvPicPr>
          <p:cNvPr id="10" name="Image 9">
            <a:extLst>
              <a:ext uri="{FF2B5EF4-FFF2-40B4-BE49-F238E27FC236}">
                <a16:creationId xmlns:a16="http://schemas.microsoft.com/office/drawing/2014/main" id="{A6CE04A7-BCD4-A72B-B689-A553F02B2437}"/>
              </a:ext>
            </a:extLst>
          </p:cNvPr>
          <p:cNvPicPr>
            <a:picLocks noChangeAspect="1"/>
          </p:cNvPicPr>
          <p:nvPr/>
        </p:nvPicPr>
        <p:blipFill>
          <a:blip r:embed="rId5"/>
          <a:stretch>
            <a:fillRect/>
          </a:stretch>
        </p:blipFill>
        <p:spPr>
          <a:xfrm rot="17002497">
            <a:off x="3470720" y="2911549"/>
            <a:ext cx="2999934" cy="1574170"/>
          </a:xfrm>
          <a:prstGeom prst="rect">
            <a:avLst/>
          </a:prstGeom>
        </p:spPr>
      </p:pic>
      <p:pic>
        <p:nvPicPr>
          <p:cNvPr id="13" name="Image 12">
            <a:extLst>
              <a:ext uri="{FF2B5EF4-FFF2-40B4-BE49-F238E27FC236}">
                <a16:creationId xmlns:a16="http://schemas.microsoft.com/office/drawing/2014/main" id="{A07DF54D-A4D6-47B8-7891-C40444786CF2}"/>
              </a:ext>
            </a:extLst>
          </p:cNvPr>
          <p:cNvPicPr>
            <a:picLocks noChangeAspect="1"/>
          </p:cNvPicPr>
          <p:nvPr/>
        </p:nvPicPr>
        <p:blipFill>
          <a:blip r:embed="rId6"/>
          <a:stretch>
            <a:fillRect/>
          </a:stretch>
        </p:blipFill>
        <p:spPr>
          <a:xfrm>
            <a:off x="793087" y="2615680"/>
            <a:ext cx="2272460" cy="2318836"/>
          </a:xfrm>
          <a:prstGeom prst="rect">
            <a:avLst/>
          </a:prstGeom>
        </p:spPr>
      </p:pic>
      <p:pic>
        <p:nvPicPr>
          <p:cNvPr id="14" name="Image 13" descr="Une image contenant Accessoire de mode, accessoire, fait à la main&#10;&#10;Le contenu généré par l’IA peut être incorrect.">
            <a:extLst>
              <a:ext uri="{FF2B5EF4-FFF2-40B4-BE49-F238E27FC236}">
                <a16:creationId xmlns:a16="http://schemas.microsoft.com/office/drawing/2014/main" id="{B05C4F0D-2C6C-241A-A18F-817AA167219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530788" y="1834766"/>
            <a:ext cx="4322225" cy="4146899"/>
          </a:xfrm>
          <a:prstGeom prst="rect">
            <a:avLst/>
          </a:prstGeom>
        </p:spPr>
      </p:pic>
      <p:pic>
        <p:nvPicPr>
          <p:cNvPr id="15" name="Image 14">
            <a:extLst>
              <a:ext uri="{FF2B5EF4-FFF2-40B4-BE49-F238E27FC236}">
                <a16:creationId xmlns:a16="http://schemas.microsoft.com/office/drawing/2014/main" id="{F7F61CF2-89CA-946C-CADA-F3CFB2214D4D}"/>
              </a:ext>
            </a:extLst>
          </p:cNvPr>
          <p:cNvPicPr>
            <a:picLocks noChangeAspect="1"/>
          </p:cNvPicPr>
          <p:nvPr/>
        </p:nvPicPr>
        <p:blipFill>
          <a:blip r:embed="rId9"/>
          <a:stretch>
            <a:fillRect/>
          </a:stretch>
        </p:blipFill>
        <p:spPr>
          <a:xfrm>
            <a:off x="4198471" y="7042225"/>
            <a:ext cx="2577424" cy="1829471"/>
          </a:xfrm>
          <a:prstGeom prst="rect">
            <a:avLst/>
          </a:prstGeom>
        </p:spPr>
      </p:pic>
      <p:pic>
        <p:nvPicPr>
          <p:cNvPr id="16" name="Image 15">
            <a:extLst>
              <a:ext uri="{FF2B5EF4-FFF2-40B4-BE49-F238E27FC236}">
                <a16:creationId xmlns:a16="http://schemas.microsoft.com/office/drawing/2014/main" id="{E466BC97-E904-D63C-7ADC-656A5760D6D4}"/>
              </a:ext>
            </a:extLst>
          </p:cNvPr>
          <p:cNvPicPr>
            <a:picLocks noChangeAspect="1"/>
          </p:cNvPicPr>
          <p:nvPr/>
        </p:nvPicPr>
        <p:blipFill>
          <a:blip r:embed="rId10"/>
          <a:stretch>
            <a:fillRect/>
          </a:stretch>
        </p:blipFill>
        <p:spPr>
          <a:xfrm>
            <a:off x="1129520" y="5797557"/>
            <a:ext cx="2728453" cy="3074139"/>
          </a:xfrm>
          <a:prstGeom prst="rect">
            <a:avLst/>
          </a:prstGeom>
        </p:spPr>
      </p:pic>
      <p:pic>
        <p:nvPicPr>
          <p:cNvPr id="19" name="Image 18">
            <a:extLst>
              <a:ext uri="{FF2B5EF4-FFF2-40B4-BE49-F238E27FC236}">
                <a16:creationId xmlns:a16="http://schemas.microsoft.com/office/drawing/2014/main" id="{1724D9D9-CE2E-A7EE-EFBB-F357056A22BA}"/>
              </a:ext>
            </a:extLst>
          </p:cNvPr>
          <p:cNvPicPr>
            <a:picLocks noChangeAspect="1"/>
          </p:cNvPicPr>
          <p:nvPr/>
        </p:nvPicPr>
        <p:blipFill>
          <a:blip r:embed="rId11">
            <a:extLst>
              <a:ext uri="{BEBA8EAE-BF5A-486C-A8C5-ECC9F3942E4B}">
                <a14:imgProps xmlns:a14="http://schemas.microsoft.com/office/drawing/2010/main">
                  <a14:imgLayer r:embed="rId12">
                    <a14:imgEffect>
                      <a14:sharpenSoften amount="50000"/>
                    </a14:imgEffect>
                    <a14:imgEffect>
                      <a14:brightnessContrast contrast="-40000"/>
                    </a14:imgEffect>
                  </a14:imgLayer>
                </a14:imgProps>
              </a:ext>
            </a:extLst>
          </a:blip>
          <a:stretch>
            <a:fillRect/>
          </a:stretch>
        </p:blipFill>
        <p:spPr>
          <a:xfrm>
            <a:off x="7312464" y="6778572"/>
            <a:ext cx="2055390" cy="1987330"/>
          </a:xfrm>
          <a:prstGeom prst="rect">
            <a:avLst/>
          </a:prstGeom>
        </p:spPr>
      </p:pic>
      <p:pic>
        <p:nvPicPr>
          <p:cNvPr id="20" name="Image 19">
            <a:extLst>
              <a:ext uri="{FF2B5EF4-FFF2-40B4-BE49-F238E27FC236}">
                <a16:creationId xmlns:a16="http://schemas.microsoft.com/office/drawing/2014/main" id="{3549F1F2-9636-3169-2CE0-50A343DAF170}"/>
              </a:ext>
            </a:extLst>
          </p:cNvPr>
          <p:cNvPicPr>
            <a:picLocks noChangeAspect="1"/>
          </p:cNvPicPr>
          <p:nvPr/>
        </p:nvPicPr>
        <p:blipFill>
          <a:blip r:embed="rId13"/>
          <a:stretch>
            <a:fillRect/>
          </a:stretch>
        </p:blipFill>
        <p:spPr>
          <a:xfrm>
            <a:off x="9987336" y="6098000"/>
            <a:ext cx="2974413" cy="2473252"/>
          </a:xfrm>
          <a:prstGeom prst="rect">
            <a:avLst/>
          </a:prstGeom>
        </p:spPr>
      </p:pic>
      <p:sp>
        <p:nvSpPr>
          <p:cNvPr id="21" name="Ellipse 20">
            <a:extLst>
              <a:ext uri="{FF2B5EF4-FFF2-40B4-BE49-F238E27FC236}">
                <a16:creationId xmlns:a16="http://schemas.microsoft.com/office/drawing/2014/main" id="{6AE93783-1C4B-F114-D736-8518040E52AD}"/>
              </a:ext>
            </a:extLst>
          </p:cNvPr>
          <p:cNvSpPr/>
          <p:nvPr/>
        </p:nvSpPr>
        <p:spPr>
          <a:xfrm>
            <a:off x="9543409" y="5881106"/>
            <a:ext cx="3682545" cy="35130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22" name="Ellipse 21">
            <a:extLst>
              <a:ext uri="{FF2B5EF4-FFF2-40B4-BE49-F238E27FC236}">
                <a16:creationId xmlns:a16="http://schemas.microsoft.com/office/drawing/2014/main" id="{AB864796-CFD0-1DAC-2F17-D06277B05650}"/>
              </a:ext>
            </a:extLst>
          </p:cNvPr>
          <p:cNvSpPr/>
          <p:nvPr/>
        </p:nvSpPr>
        <p:spPr>
          <a:xfrm>
            <a:off x="502025" y="1737679"/>
            <a:ext cx="3151406" cy="380964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35" name="Connecteur droit avec flèche 34">
            <a:extLst>
              <a:ext uri="{FF2B5EF4-FFF2-40B4-BE49-F238E27FC236}">
                <a16:creationId xmlns:a16="http://schemas.microsoft.com/office/drawing/2014/main" id="{4537F102-470D-20E5-B022-05FC896C873E}"/>
              </a:ext>
            </a:extLst>
          </p:cNvPr>
          <p:cNvCxnSpPr>
            <a:cxnSpLocks/>
          </p:cNvCxnSpPr>
          <p:nvPr/>
        </p:nvCxnSpPr>
        <p:spPr>
          <a:xfrm flipH="1">
            <a:off x="2704579" y="1644279"/>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5670A9A0-2D08-F698-D60E-042E0076A62A}"/>
              </a:ext>
            </a:extLst>
          </p:cNvPr>
          <p:cNvCxnSpPr>
            <a:cxnSpLocks/>
          </p:cNvCxnSpPr>
          <p:nvPr/>
        </p:nvCxnSpPr>
        <p:spPr>
          <a:xfrm flipH="1">
            <a:off x="11601489" y="5237300"/>
            <a:ext cx="1698849" cy="16740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7"/>
              <a:ext cx="8496000" cy="1157894"/>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3" name="Image 2">
            <a:extLst>
              <a:ext uri="{FF2B5EF4-FFF2-40B4-BE49-F238E27FC236}">
                <a16:creationId xmlns:a16="http://schemas.microsoft.com/office/drawing/2014/main" id="{F468AE41-8332-CD12-56C8-AC701B9D67F9}"/>
              </a:ext>
            </a:extLst>
          </p:cNvPr>
          <p:cNvPicPr>
            <a:picLocks noChangeAspect="1"/>
          </p:cNvPicPr>
          <p:nvPr/>
        </p:nvPicPr>
        <p:blipFill>
          <a:blip r:embed="rId2"/>
          <a:stretch>
            <a:fillRect/>
          </a:stretch>
        </p:blipFill>
        <p:spPr>
          <a:xfrm>
            <a:off x="444217" y="2279555"/>
            <a:ext cx="6148627" cy="7441350"/>
          </a:xfrm>
          <a:prstGeom prst="rect">
            <a:avLst/>
          </a:prstGeom>
        </p:spPr>
      </p:pic>
      <p:pic>
        <p:nvPicPr>
          <p:cNvPr id="6" name="Image 5">
            <a:extLst>
              <a:ext uri="{FF2B5EF4-FFF2-40B4-BE49-F238E27FC236}">
                <a16:creationId xmlns:a16="http://schemas.microsoft.com/office/drawing/2014/main" id="{CCE6C74E-70F4-2AAD-BAAF-D357DE4D5099}"/>
              </a:ext>
            </a:extLst>
          </p:cNvPr>
          <p:cNvPicPr>
            <a:picLocks noChangeAspect="1"/>
          </p:cNvPicPr>
          <p:nvPr/>
        </p:nvPicPr>
        <p:blipFill>
          <a:blip r:embed="rId3"/>
          <a:stretch>
            <a:fillRect/>
          </a:stretch>
        </p:blipFill>
        <p:spPr>
          <a:xfrm>
            <a:off x="6653313" y="2279555"/>
            <a:ext cx="6384878" cy="7250417"/>
          </a:xfrm>
          <a:prstGeom prst="rect">
            <a:avLst/>
          </a:prstGeom>
        </p:spPr>
      </p:pic>
      <p:sp>
        <p:nvSpPr>
          <p:cNvPr id="13" name="ZoneTexte 12">
            <a:extLst>
              <a:ext uri="{FF2B5EF4-FFF2-40B4-BE49-F238E27FC236}">
                <a16:creationId xmlns:a16="http://schemas.microsoft.com/office/drawing/2014/main" id="{B918A4CD-89AC-8BDE-142C-E0A10DE3C9A3}"/>
              </a:ext>
            </a:extLst>
          </p:cNvPr>
          <p:cNvSpPr txBox="1"/>
          <p:nvPr/>
        </p:nvSpPr>
        <p:spPr>
          <a:xfrm>
            <a:off x="381564" y="567645"/>
            <a:ext cx="12890220" cy="1384995"/>
          </a:xfrm>
          <a:prstGeom prst="rect">
            <a:avLst/>
          </a:prstGeom>
          <a:noFill/>
        </p:spPr>
        <p:txBody>
          <a:bodyPr wrap="square">
            <a:spAutoFit/>
          </a:bodyPr>
          <a:lstStyle/>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Faire l’activité collectivement on utilisant la liste du vocabulaire du PPT( le vocabulaire présenté  dans le livret est erroné). Demander aux élèves de chercher les mots </a:t>
            </a:r>
          </a:p>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convenables dans la liste projetée. (voir la diapositive  suivante) .</a:t>
            </a:r>
          </a:p>
        </p:txBody>
      </p:sp>
      <p:cxnSp>
        <p:nvCxnSpPr>
          <p:cNvPr id="4" name="Connecteur droit 3">
            <a:extLst>
              <a:ext uri="{FF2B5EF4-FFF2-40B4-BE49-F238E27FC236}">
                <a16:creationId xmlns:a16="http://schemas.microsoft.com/office/drawing/2014/main" id="{BC61AED1-651C-00D2-EEBF-D66C97080BAB}"/>
              </a:ext>
            </a:extLst>
          </p:cNvPr>
          <p:cNvCxnSpPr>
            <a:cxnSpLocks/>
          </p:cNvCxnSpPr>
          <p:nvPr/>
        </p:nvCxnSpPr>
        <p:spPr>
          <a:xfrm>
            <a:off x="814115" y="3779996"/>
            <a:ext cx="5205685" cy="245822"/>
          </a:xfrm>
          <a:prstGeom prst="line">
            <a:avLst/>
          </a:prstGeom>
        </p:spPr>
        <p:style>
          <a:lnRef idx="3">
            <a:schemeClr val="accent2"/>
          </a:lnRef>
          <a:fillRef idx="0">
            <a:schemeClr val="accent2"/>
          </a:fillRef>
          <a:effectRef idx="2">
            <a:schemeClr val="accent2"/>
          </a:effectRef>
          <a:fontRef idx="minor">
            <a:schemeClr val="tx1"/>
          </a:fontRef>
        </p:style>
      </p:cxnSp>
      <p:cxnSp>
        <p:nvCxnSpPr>
          <p:cNvPr id="7" name="Connecteur droit 6">
            <a:extLst>
              <a:ext uri="{FF2B5EF4-FFF2-40B4-BE49-F238E27FC236}">
                <a16:creationId xmlns:a16="http://schemas.microsoft.com/office/drawing/2014/main" id="{821D5FDE-E612-7CDF-A521-8A7820603E15}"/>
              </a:ext>
            </a:extLst>
          </p:cNvPr>
          <p:cNvCxnSpPr>
            <a:cxnSpLocks/>
          </p:cNvCxnSpPr>
          <p:nvPr/>
        </p:nvCxnSpPr>
        <p:spPr>
          <a:xfrm flipV="1">
            <a:off x="810613" y="3779996"/>
            <a:ext cx="5209187" cy="30123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Connecteur droit 18">
            <a:extLst>
              <a:ext uri="{FF2B5EF4-FFF2-40B4-BE49-F238E27FC236}">
                <a16:creationId xmlns:a16="http://schemas.microsoft.com/office/drawing/2014/main" id="{427832AF-E2A4-87ED-90AE-C506755220F8}"/>
              </a:ext>
            </a:extLst>
          </p:cNvPr>
          <p:cNvCxnSpPr>
            <a:cxnSpLocks/>
          </p:cNvCxnSpPr>
          <p:nvPr/>
        </p:nvCxnSpPr>
        <p:spPr>
          <a:xfrm>
            <a:off x="7096406" y="3740717"/>
            <a:ext cx="5433906" cy="301011"/>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Connecteur droit 19">
            <a:extLst>
              <a:ext uri="{FF2B5EF4-FFF2-40B4-BE49-F238E27FC236}">
                <a16:creationId xmlns:a16="http://schemas.microsoft.com/office/drawing/2014/main" id="{DAC50EDA-6F53-E297-BD51-208E518A8FE5}"/>
              </a:ext>
            </a:extLst>
          </p:cNvPr>
          <p:cNvCxnSpPr>
            <a:cxnSpLocks/>
          </p:cNvCxnSpPr>
          <p:nvPr/>
        </p:nvCxnSpPr>
        <p:spPr>
          <a:xfrm flipV="1">
            <a:off x="6987219" y="3706186"/>
            <a:ext cx="5209187" cy="30123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5215799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6CB61-7EB2-D9DC-1D4C-AA2C633E4C2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021328-4C58-5055-909B-8313CD23660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3814841-B9C8-035B-169E-E35A46F4C2E6}"/>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B3B995EB-C287-3A2E-81BD-8D7D15C746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4767E61-7D2B-948C-5DB7-1C8D385BC01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7BEC2571-5823-7E3E-BDBA-5C2B82B0C6B7}"/>
              </a:ext>
            </a:extLst>
          </p:cNvPr>
          <p:cNvSpPr txBox="1"/>
          <p:nvPr/>
        </p:nvSpPr>
        <p:spPr>
          <a:xfrm>
            <a:off x="1430418" y="598991"/>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Cherchez dans les listes les mots convenables aux mots du vocabulaire qu’on a vus aujourd’hui.</a:t>
            </a:r>
          </a:p>
        </p:txBody>
      </p:sp>
      <p:grpSp>
        <p:nvGrpSpPr>
          <p:cNvPr id="27" name="Groupe 26">
            <a:extLst>
              <a:ext uri="{FF2B5EF4-FFF2-40B4-BE49-F238E27FC236}">
                <a16:creationId xmlns:a16="http://schemas.microsoft.com/office/drawing/2014/main" id="{1C97799E-A278-B21A-199F-564B12775C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261486E-6E88-A1B4-D8FA-377A5199B6B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AD05B97-AE38-746D-D255-BEBBD3E55B1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F31340D-3EF1-5B4C-B2AE-1EFA037452F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A67878F-C8CD-19F0-1A91-EE9B6100FF9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B610D93-43BC-A810-2631-55F3BE5D439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581CFC4-D8F3-8853-7E73-2268A7585A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9C83A4-28F9-0A63-8366-8B6DBC804A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0351" y="714091"/>
            <a:ext cx="581346" cy="514106"/>
          </a:xfrm>
          <a:prstGeom prst="rect">
            <a:avLst/>
          </a:prstGeom>
        </p:spPr>
      </p:pic>
      <p:sp>
        <p:nvSpPr>
          <p:cNvPr id="6" name="TextBox 6">
            <a:extLst>
              <a:ext uri="{FF2B5EF4-FFF2-40B4-BE49-F238E27FC236}">
                <a16:creationId xmlns:a16="http://schemas.microsoft.com/office/drawing/2014/main" id="{4FB7CB32-4AF3-565D-BA92-B2CD4FCA1921}"/>
              </a:ext>
            </a:extLst>
          </p:cNvPr>
          <p:cNvSpPr txBox="1"/>
          <p:nvPr/>
        </p:nvSpPr>
        <p:spPr>
          <a:xfrm>
            <a:off x="611968" y="1509856"/>
            <a:ext cx="11673614" cy="850233"/>
          </a:xfrm>
          <a:prstGeom prst="rect">
            <a:avLst/>
          </a:prstGeom>
        </p:spPr>
        <p:txBody>
          <a:bodyPr wrap="square" lIns="0" tIns="0" rIns="0" bIns="0" rtlCol="0" anchor="t">
            <a:spAutoFit/>
          </a:bodyPr>
          <a:lstStyle/>
          <a:p>
            <a:pPr algn="ctr" defTabSz="457246">
              <a:lnSpc>
                <a:spcPts val="7400"/>
              </a:lnSpc>
              <a:defRPr/>
            </a:pPr>
            <a:r>
              <a:rPr lang="en-US" sz="3600" dirty="0" err="1">
                <a:solidFill>
                  <a:srgbClr val="215968"/>
                </a:solidFill>
                <a:latin typeface="Carelia"/>
              </a:rPr>
              <a:t>Annexe</a:t>
            </a:r>
            <a:r>
              <a:rPr lang="en-US" sz="3600" dirty="0">
                <a:solidFill>
                  <a:srgbClr val="215968"/>
                </a:solidFill>
                <a:latin typeface="Carelia"/>
              </a:rPr>
              <a:t> du </a:t>
            </a:r>
            <a:r>
              <a:rPr lang="en-US" sz="3600" dirty="0" err="1">
                <a:solidFill>
                  <a:srgbClr val="215968"/>
                </a:solidFill>
                <a:latin typeface="Carelia"/>
              </a:rPr>
              <a:t>vocabulaire</a:t>
            </a:r>
            <a:endParaRPr lang="en-US" sz="3600" dirty="0">
              <a:solidFill>
                <a:srgbClr val="215968"/>
              </a:solidFill>
              <a:latin typeface="Carelia"/>
            </a:endParaRPr>
          </a:p>
        </p:txBody>
      </p:sp>
      <p:graphicFrame>
        <p:nvGraphicFramePr>
          <p:cNvPr id="20" name="Tableau 19">
            <a:extLst>
              <a:ext uri="{FF2B5EF4-FFF2-40B4-BE49-F238E27FC236}">
                <a16:creationId xmlns:a16="http://schemas.microsoft.com/office/drawing/2014/main" id="{9EA81083-7F02-7AAF-E1D9-06E7EA8F673B}"/>
              </a:ext>
            </a:extLst>
          </p:cNvPr>
          <p:cNvGraphicFramePr>
            <a:graphicFrameLocks noGrp="1"/>
          </p:cNvGraphicFramePr>
          <p:nvPr>
            <p:extLst>
              <p:ext uri="{D42A27DB-BD31-4B8C-83A1-F6EECF244321}">
                <p14:modId xmlns:p14="http://schemas.microsoft.com/office/powerpoint/2010/main" val="3033240654"/>
              </p:ext>
            </p:extLst>
          </p:nvPr>
        </p:nvGraphicFramePr>
        <p:xfrm>
          <a:off x="611968" y="6365138"/>
          <a:ext cx="12355556" cy="768096"/>
        </p:xfrm>
        <a:graphic>
          <a:graphicData uri="http://schemas.openxmlformats.org/drawingml/2006/table">
            <a:tbl>
              <a:tblPr firstRow="1" firstCol="1" bandRow="1">
                <a:tableStyleId>{5C22544A-7EE6-4342-B048-85BDC9FD1C3A}</a:tableStyleId>
              </a:tblPr>
              <a:tblGrid>
                <a:gridCol w="1293032">
                  <a:extLst>
                    <a:ext uri="{9D8B030D-6E8A-4147-A177-3AD203B41FA5}">
                      <a16:colId xmlns:a16="http://schemas.microsoft.com/office/drawing/2014/main" val="1881612268"/>
                    </a:ext>
                  </a:extLst>
                </a:gridCol>
                <a:gridCol w="1600200">
                  <a:extLst>
                    <a:ext uri="{9D8B030D-6E8A-4147-A177-3AD203B41FA5}">
                      <a16:colId xmlns:a16="http://schemas.microsoft.com/office/drawing/2014/main" val="2949096028"/>
                    </a:ext>
                  </a:extLst>
                </a:gridCol>
                <a:gridCol w="1143000">
                  <a:extLst>
                    <a:ext uri="{9D8B030D-6E8A-4147-A177-3AD203B41FA5}">
                      <a16:colId xmlns:a16="http://schemas.microsoft.com/office/drawing/2014/main" val="983808998"/>
                    </a:ext>
                  </a:extLst>
                </a:gridCol>
                <a:gridCol w="1143000">
                  <a:extLst>
                    <a:ext uri="{9D8B030D-6E8A-4147-A177-3AD203B41FA5}">
                      <a16:colId xmlns:a16="http://schemas.microsoft.com/office/drawing/2014/main" val="1476371376"/>
                    </a:ext>
                  </a:extLst>
                </a:gridCol>
                <a:gridCol w="1752600">
                  <a:extLst>
                    <a:ext uri="{9D8B030D-6E8A-4147-A177-3AD203B41FA5}">
                      <a16:colId xmlns:a16="http://schemas.microsoft.com/office/drawing/2014/main" val="1093842407"/>
                    </a:ext>
                  </a:extLst>
                </a:gridCol>
                <a:gridCol w="1066800">
                  <a:extLst>
                    <a:ext uri="{9D8B030D-6E8A-4147-A177-3AD203B41FA5}">
                      <a16:colId xmlns:a16="http://schemas.microsoft.com/office/drawing/2014/main" val="771733642"/>
                    </a:ext>
                  </a:extLst>
                </a:gridCol>
                <a:gridCol w="838200">
                  <a:extLst>
                    <a:ext uri="{9D8B030D-6E8A-4147-A177-3AD203B41FA5}">
                      <a16:colId xmlns:a16="http://schemas.microsoft.com/office/drawing/2014/main" val="2385939256"/>
                    </a:ext>
                  </a:extLst>
                </a:gridCol>
                <a:gridCol w="1295400">
                  <a:extLst>
                    <a:ext uri="{9D8B030D-6E8A-4147-A177-3AD203B41FA5}">
                      <a16:colId xmlns:a16="http://schemas.microsoft.com/office/drawing/2014/main" val="2524059433"/>
                    </a:ext>
                  </a:extLst>
                </a:gridCol>
                <a:gridCol w="816312">
                  <a:extLst>
                    <a:ext uri="{9D8B030D-6E8A-4147-A177-3AD203B41FA5}">
                      <a16:colId xmlns:a16="http://schemas.microsoft.com/office/drawing/2014/main" val="3463939819"/>
                    </a:ext>
                  </a:extLst>
                </a:gridCol>
                <a:gridCol w="1407012">
                  <a:extLst>
                    <a:ext uri="{9D8B030D-6E8A-4147-A177-3AD203B41FA5}">
                      <a16:colId xmlns:a16="http://schemas.microsoft.com/office/drawing/2014/main" val="1232739301"/>
                    </a:ext>
                  </a:extLst>
                </a:gridCol>
              </a:tblGrid>
              <a:tr h="220181">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Boire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pharmacie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tomber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trompe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escargot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bonnet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jaune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noir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plateau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985604"/>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peigne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puits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lion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tracer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agneau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phrase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doigt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coiffeur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cœur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pompier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5777426"/>
                  </a:ext>
                </a:extLst>
              </a:tr>
            </a:tbl>
          </a:graphicData>
        </a:graphic>
      </p:graphicFrame>
      <p:graphicFrame>
        <p:nvGraphicFramePr>
          <p:cNvPr id="21" name="Tableau 20">
            <a:extLst>
              <a:ext uri="{FF2B5EF4-FFF2-40B4-BE49-F238E27FC236}">
                <a16:creationId xmlns:a16="http://schemas.microsoft.com/office/drawing/2014/main" id="{3A0E80F1-D8C8-9532-E322-88D6E26BDD58}"/>
              </a:ext>
            </a:extLst>
          </p:cNvPr>
          <p:cNvGraphicFramePr>
            <a:graphicFrameLocks noGrp="1"/>
          </p:cNvGraphicFramePr>
          <p:nvPr>
            <p:extLst>
              <p:ext uri="{D42A27DB-BD31-4B8C-83A1-F6EECF244321}">
                <p14:modId xmlns:p14="http://schemas.microsoft.com/office/powerpoint/2010/main" val="3269438152"/>
              </p:ext>
            </p:extLst>
          </p:nvPr>
        </p:nvGraphicFramePr>
        <p:xfrm>
          <a:off x="444216" y="3698211"/>
          <a:ext cx="12748763" cy="1275906"/>
        </p:xfrm>
        <a:graphic>
          <a:graphicData uri="http://schemas.openxmlformats.org/drawingml/2006/table">
            <a:tbl>
              <a:tblPr firstRow="1" firstCol="1" bandRow="1">
                <a:tableStyleId>{5C22544A-7EE6-4342-B048-85BDC9FD1C3A}</a:tableStyleId>
              </a:tblPr>
              <a:tblGrid>
                <a:gridCol w="1176794">
                  <a:extLst>
                    <a:ext uri="{9D8B030D-6E8A-4147-A177-3AD203B41FA5}">
                      <a16:colId xmlns:a16="http://schemas.microsoft.com/office/drawing/2014/main" val="1427086332"/>
                    </a:ext>
                  </a:extLst>
                </a:gridCol>
                <a:gridCol w="893590">
                  <a:extLst>
                    <a:ext uri="{9D8B030D-6E8A-4147-A177-3AD203B41FA5}">
                      <a16:colId xmlns:a16="http://schemas.microsoft.com/office/drawing/2014/main" val="4142987818"/>
                    </a:ext>
                  </a:extLst>
                </a:gridCol>
                <a:gridCol w="1066800">
                  <a:extLst>
                    <a:ext uri="{9D8B030D-6E8A-4147-A177-3AD203B41FA5}">
                      <a16:colId xmlns:a16="http://schemas.microsoft.com/office/drawing/2014/main" val="775331615"/>
                    </a:ext>
                  </a:extLst>
                </a:gridCol>
                <a:gridCol w="1447800">
                  <a:extLst>
                    <a:ext uri="{9D8B030D-6E8A-4147-A177-3AD203B41FA5}">
                      <a16:colId xmlns:a16="http://schemas.microsoft.com/office/drawing/2014/main" val="1093769667"/>
                    </a:ext>
                  </a:extLst>
                </a:gridCol>
                <a:gridCol w="1143000">
                  <a:extLst>
                    <a:ext uri="{9D8B030D-6E8A-4147-A177-3AD203B41FA5}">
                      <a16:colId xmlns:a16="http://schemas.microsoft.com/office/drawing/2014/main" val="4033954925"/>
                    </a:ext>
                  </a:extLst>
                </a:gridCol>
                <a:gridCol w="1676400">
                  <a:extLst>
                    <a:ext uri="{9D8B030D-6E8A-4147-A177-3AD203B41FA5}">
                      <a16:colId xmlns:a16="http://schemas.microsoft.com/office/drawing/2014/main" val="246692697"/>
                    </a:ext>
                  </a:extLst>
                </a:gridCol>
                <a:gridCol w="1371600">
                  <a:extLst>
                    <a:ext uri="{9D8B030D-6E8A-4147-A177-3AD203B41FA5}">
                      <a16:colId xmlns:a16="http://schemas.microsoft.com/office/drawing/2014/main" val="3439827121"/>
                    </a:ext>
                  </a:extLst>
                </a:gridCol>
                <a:gridCol w="1524000">
                  <a:extLst>
                    <a:ext uri="{9D8B030D-6E8A-4147-A177-3AD203B41FA5}">
                      <a16:colId xmlns:a16="http://schemas.microsoft.com/office/drawing/2014/main" val="3116369787"/>
                    </a:ext>
                  </a:extLst>
                </a:gridCol>
                <a:gridCol w="1295400">
                  <a:extLst>
                    <a:ext uri="{9D8B030D-6E8A-4147-A177-3AD203B41FA5}">
                      <a16:colId xmlns:a16="http://schemas.microsoft.com/office/drawing/2014/main" val="1098491279"/>
                    </a:ext>
                  </a:extLst>
                </a:gridCol>
                <a:gridCol w="1153379">
                  <a:extLst>
                    <a:ext uri="{9D8B030D-6E8A-4147-A177-3AD203B41FA5}">
                      <a16:colId xmlns:a16="http://schemas.microsoft.com/office/drawing/2014/main" val="3561879434"/>
                    </a:ext>
                  </a:extLst>
                </a:gridCol>
              </a:tblGrid>
              <a:tr h="226536">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voyager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Singe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panier</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forêt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maison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manteau jaune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éléphant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783" rtl="0" eaLnBrk="1" fontAlgn="auto" latinLnBrk="0" hangingPunct="1">
                        <a:lnSpc>
                          <a:spcPct val="115000"/>
                        </a:lnSpc>
                        <a:spcBef>
                          <a:spcPts val="0"/>
                        </a:spcBef>
                        <a:spcAft>
                          <a:spcPts val="800"/>
                        </a:spcAft>
                        <a:buClrTx/>
                        <a:buSzTx/>
                        <a:buFontTx/>
                        <a:buNone/>
                        <a:tabLst/>
                        <a:defRPr/>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peinture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poulet</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tomber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597309"/>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mouton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rPr>
                        <a:t>nez</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poussette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pluie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Agriculteur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miroir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montagne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chapeau</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neige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7949069"/>
                  </a:ext>
                </a:extLst>
              </a:tr>
            </a:tbl>
          </a:graphicData>
        </a:graphic>
      </p:graphicFrame>
      <p:sp>
        <p:nvSpPr>
          <p:cNvPr id="4" name="ZoneTexte 3">
            <a:extLst>
              <a:ext uri="{FF2B5EF4-FFF2-40B4-BE49-F238E27FC236}">
                <a16:creationId xmlns:a16="http://schemas.microsoft.com/office/drawing/2014/main" id="{37AF8350-C3A5-17FF-45A1-30E0A3EE3426}"/>
              </a:ext>
            </a:extLst>
          </p:cNvPr>
          <p:cNvSpPr txBox="1"/>
          <p:nvPr/>
        </p:nvSpPr>
        <p:spPr>
          <a:xfrm>
            <a:off x="5181600" y="2895982"/>
            <a:ext cx="7015162" cy="646331"/>
          </a:xfrm>
          <a:prstGeom prst="rect">
            <a:avLst/>
          </a:prstGeom>
          <a:noFill/>
        </p:spPr>
        <p:txBody>
          <a:bodyPr wrap="square">
            <a:spAutoFit/>
          </a:bodyPr>
          <a:lstStyle/>
          <a:p>
            <a:r>
              <a:rPr lang="en-US" sz="3600" dirty="0">
                <a:solidFill>
                  <a:srgbClr val="215968"/>
                </a:solidFill>
                <a:latin typeface="Carelia"/>
              </a:rPr>
              <a:t>page 34 </a:t>
            </a:r>
            <a:endParaRPr lang="fr-MA" sz="3600" dirty="0"/>
          </a:p>
        </p:txBody>
      </p:sp>
      <p:sp>
        <p:nvSpPr>
          <p:cNvPr id="9" name="ZoneTexte 8">
            <a:extLst>
              <a:ext uri="{FF2B5EF4-FFF2-40B4-BE49-F238E27FC236}">
                <a16:creationId xmlns:a16="http://schemas.microsoft.com/office/drawing/2014/main" id="{726BA4C0-CA07-0FAC-9593-EECD2BCBC075}"/>
              </a:ext>
            </a:extLst>
          </p:cNvPr>
          <p:cNvSpPr txBox="1"/>
          <p:nvPr/>
        </p:nvSpPr>
        <p:spPr>
          <a:xfrm>
            <a:off x="5270420" y="5383978"/>
            <a:ext cx="7015162" cy="646331"/>
          </a:xfrm>
          <a:prstGeom prst="rect">
            <a:avLst/>
          </a:prstGeom>
          <a:noFill/>
        </p:spPr>
        <p:txBody>
          <a:bodyPr wrap="square">
            <a:spAutoFit/>
          </a:bodyPr>
          <a:lstStyle/>
          <a:p>
            <a:r>
              <a:rPr lang="en-US" sz="3600" dirty="0">
                <a:solidFill>
                  <a:srgbClr val="215968"/>
                </a:solidFill>
                <a:latin typeface="Carelia"/>
              </a:rPr>
              <a:t>page 35 </a:t>
            </a:r>
            <a:endParaRPr lang="fr-MA" sz="3600" dirty="0"/>
          </a:p>
        </p:txBody>
      </p:sp>
    </p:spTree>
    <p:extLst>
      <p:ext uri="{BB962C8B-B14F-4D97-AF65-F5344CB8AC3E}">
        <p14:creationId xmlns:p14="http://schemas.microsoft.com/office/powerpoint/2010/main" val="16143465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Présentation des graphèmes complexes:</a:t>
              </a:r>
            </a:p>
            <a:p>
              <a:pPr algn="ctr" defTabSz="514376"/>
              <a:r>
                <a:rPr lang="fr-FR" sz="6600" b="1" dirty="0">
                  <a:solidFill>
                    <a:srgbClr val="204550"/>
                  </a:solidFill>
                  <a:latin typeface="Microsoft Uighur" panose="02000000000000000000" pitchFamily="2" charset="-78"/>
                  <a:cs typeface="Microsoft Uighur" panose="02000000000000000000" pitchFamily="2" charset="-78"/>
                </a:rPr>
                <a:t>é-er-</a:t>
              </a:r>
              <a:r>
                <a:rPr lang="fr-FR" sz="6600" b="1" dirty="0" err="1">
                  <a:solidFill>
                    <a:srgbClr val="204550"/>
                  </a:solidFill>
                  <a:latin typeface="Microsoft Uighur" panose="02000000000000000000" pitchFamily="2" charset="-78"/>
                  <a:cs typeface="Microsoft Uighur" panose="02000000000000000000" pitchFamily="2" charset="-78"/>
                </a:rPr>
                <a:t>ez</a:t>
              </a:r>
              <a:r>
                <a:rPr lang="fr-FR" sz="6600" b="1" dirty="0">
                  <a:solidFill>
                    <a:srgbClr val="204550"/>
                  </a:solidFill>
                  <a:latin typeface="Microsoft Uighur" panose="02000000000000000000" pitchFamily="2" charset="-78"/>
                  <a:cs typeface="Microsoft Uighur" panose="02000000000000000000" pitchFamily="2" charset="-78"/>
                </a:rPr>
                <a:t>-et-</a:t>
              </a:r>
              <a:r>
                <a:rPr lang="fr-FR" sz="6600" b="1" dirty="0" err="1">
                  <a:solidFill>
                    <a:srgbClr val="204550"/>
                  </a:solidFill>
                  <a:latin typeface="Microsoft Uighur" panose="02000000000000000000" pitchFamily="2" charset="-78"/>
                  <a:cs typeface="Microsoft Uighur" panose="02000000000000000000" pitchFamily="2" charset="-78"/>
                </a:rPr>
                <a:t>ier</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graphèmes complexes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015663"/>
          </a:xfrm>
          <a:prstGeom prst="rect">
            <a:avLst/>
          </a:prstGeom>
          <a:noFill/>
        </p:spPr>
        <p:txBody>
          <a:bodyPr wrap="square">
            <a:spAutoFit/>
          </a:bodyPr>
          <a:lstStyle/>
          <a:p>
            <a:pPr algn="ctr"/>
            <a:r>
              <a:rPr lang="fr-MA" sz="6000" dirty="0"/>
              <a:t>é-er-</a:t>
            </a:r>
            <a:r>
              <a:rPr lang="fr-MA" sz="6000" dirty="0" err="1"/>
              <a:t>ez</a:t>
            </a:r>
            <a:r>
              <a:rPr lang="fr-MA" sz="6000" dirty="0"/>
              <a:t>-et-</a:t>
            </a:r>
            <a:r>
              <a:rPr lang="fr-MA" sz="6000" dirty="0" err="1"/>
              <a:t>ier</a:t>
            </a:r>
            <a:endParaRPr lang="fr-MA" sz="6000" dirty="0"/>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373770" y="125297"/>
            <a:ext cx="1342554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Nez-poulet –fermier –déjeuner – bonnet – nager-pompier-clé</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FR" sz="3200" dirty="0">
                <a:latin typeface="Dosis" pitchFamily="2" charset="0"/>
              </a:rPr>
              <a:t>des mots avec les graphèmes complexes: é-er-</a:t>
            </a:r>
            <a:r>
              <a:rPr lang="fr-FR" sz="3200" dirty="0" err="1">
                <a:latin typeface="Dosis" pitchFamily="2" charset="0"/>
              </a:rPr>
              <a:t>ez</a:t>
            </a:r>
            <a:r>
              <a:rPr lang="fr-FR" sz="3200" dirty="0">
                <a:latin typeface="Dosis" pitchFamily="2" charset="0"/>
              </a:rPr>
              <a:t>-et-</a:t>
            </a:r>
            <a:r>
              <a:rPr lang="fr-FR" sz="3200" dirty="0" err="1">
                <a:latin typeface="Dosis" pitchFamily="2" charset="0"/>
              </a:rPr>
              <a:t>ier</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FR" sz="3200" dirty="0">
                <a:latin typeface="Dosis" pitchFamily="2" charset="0"/>
              </a:rPr>
              <a:t>des mots avec les graphèmes complexes: é-er-</a:t>
            </a:r>
            <a:r>
              <a:rPr lang="fr-FR" sz="3200" dirty="0" err="1">
                <a:latin typeface="Dosis" pitchFamily="2" charset="0"/>
              </a:rPr>
              <a:t>ez</a:t>
            </a:r>
            <a:r>
              <a:rPr lang="fr-FR" sz="3200" dirty="0">
                <a:latin typeface="Dosis" pitchFamily="2" charset="0"/>
              </a:rPr>
              <a:t>-et-</a:t>
            </a:r>
            <a:r>
              <a:rPr lang="fr-FR" sz="3200" dirty="0" err="1">
                <a:latin typeface="Dosis" pitchFamily="2" charset="0"/>
              </a:rPr>
              <a:t>ier</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9050" y="8957542"/>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2522102" y="2245705"/>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2483017" y="3038220"/>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2349109" y="4784319"/>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6096000" y="6515100"/>
            <a:ext cx="1168722" cy="445899"/>
            <a:chOff x="3663231" y="3540342"/>
            <a:chExt cx="1049483" cy="41107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64527" y="365133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6096000" y="7455695"/>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2344068" y="5680169"/>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Aujourd’hui, nous allons voir les graphèmes é-er-</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ez</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-et-</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ier</a:t>
            </a:r>
            <a:endPar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passe à l’écran suivant sans explications. </a:t>
            </a:r>
            <a:endParaRPr kumimoji="0" lang="fr-FR" sz="3600" b="0" i="1" u="none" strike="noStrike" kern="1200" cap="none" spc="0" normalizeH="0" baseline="0" noProof="0" dirty="0">
              <a:ln>
                <a:noFill/>
              </a:ln>
              <a:solidFill>
                <a:prstClr val="white">
                  <a:lumMod val="65000"/>
                </a:prstClr>
              </a:solidFill>
              <a:effectLst/>
              <a:uLnTx/>
              <a:uFillTx/>
              <a:latin typeface="Calibri"/>
              <a:ea typeface="+mn-ea"/>
              <a:cs typeface="+mn-cs"/>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E128B13-6C29-EE90-7FB1-2C266BD68F76}"/>
              </a:ext>
            </a:extLst>
          </p:cNvPr>
          <p:cNvSpPr txBox="1"/>
          <p:nvPr/>
        </p:nvSpPr>
        <p:spPr>
          <a:xfrm>
            <a:off x="1926624" y="3611940"/>
            <a:ext cx="8337754" cy="1569660"/>
          </a:xfrm>
          <a:prstGeom prst="rect">
            <a:avLst/>
          </a:prstGeom>
          <a:noFill/>
        </p:spPr>
        <p:txBody>
          <a:bodyPr wrap="square" rtlCol="0">
            <a:spAutoFit/>
          </a:bodyPr>
          <a:lstStyle/>
          <a:p>
            <a:pPr algn="ctr" defTabSz="685869">
              <a:defRPr/>
            </a:pPr>
            <a:r>
              <a:rPr lang="pt-BR" sz="9600" b="1" kern="0" spc="320" dirty="0">
                <a:solidFill>
                  <a:srgbClr val="106585"/>
                </a:solidFill>
                <a:latin typeface="Dosis" pitchFamily="2" charset="0"/>
              </a:rPr>
              <a:t>é-er-ez-et-ier</a:t>
            </a:r>
          </a:p>
        </p:txBody>
      </p:sp>
    </p:spTree>
    <p:extLst>
      <p:ext uri="{BB962C8B-B14F-4D97-AF65-F5344CB8AC3E}">
        <p14:creationId xmlns:p14="http://schemas.microsoft.com/office/powerpoint/2010/main" val="28762507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EA3C33A9-3094-33CA-ACCD-D73186F7C877}"/>
              </a:ext>
            </a:extLst>
          </p:cNvPr>
          <p:cNvSpPr txBox="1"/>
          <p:nvPr/>
        </p:nvSpPr>
        <p:spPr>
          <a:xfrm>
            <a:off x="1550426"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e » avec accent aigu fait le son « é ». </a:t>
            </a:r>
          </a:p>
        </p:txBody>
      </p:sp>
      <p:sp>
        <p:nvSpPr>
          <p:cNvPr id="4" name="Rectangle 3">
            <a:extLst>
              <a:ext uri="{FF2B5EF4-FFF2-40B4-BE49-F238E27FC236}">
                <a16:creationId xmlns:a16="http://schemas.microsoft.com/office/drawing/2014/main" id="{08A557D6-9E7D-7AF3-4E59-293F480B3471}"/>
              </a:ext>
            </a:extLst>
          </p:cNvPr>
          <p:cNvSpPr/>
          <p:nvPr>
            <p:custDataLst>
              <p:tags r:id="rId1"/>
            </p:custDataLst>
          </p:nvPr>
        </p:nvSpPr>
        <p:spPr>
          <a:xfrm>
            <a:off x="5181600" y="657225"/>
            <a:ext cx="2459703" cy="6324808"/>
          </a:xfrm>
          <a:prstGeom prst="rect">
            <a:avLst/>
          </a:prstGeom>
        </p:spPr>
        <p:txBody>
          <a:bodyPr wrap="square">
            <a:spAutoFit/>
          </a:bodyPr>
          <a:lstStyle/>
          <a:p>
            <a:pPr algn="ctr"/>
            <a:r>
              <a:rPr lang="pt-BR" sz="16600" b="1" dirty="0">
                <a:solidFill>
                  <a:srgbClr val="106585"/>
                </a:solidFill>
                <a:latin typeface="Dosis" pitchFamily="2" charset="0"/>
              </a:rPr>
              <a:t>  </a:t>
            </a:r>
            <a:r>
              <a:rPr lang="pt-BR" sz="23900" b="1" dirty="0">
                <a:solidFill>
                  <a:srgbClr val="106585"/>
                </a:solidFill>
                <a:latin typeface="Dosis" pitchFamily="2" charset="0"/>
              </a:rPr>
              <a:t>é</a:t>
            </a:r>
            <a:r>
              <a:rPr lang="pt-BR" sz="16600" b="1" dirty="0">
                <a:solidFill>
                  <a:srgbClr val="106585"/>
                </a:solidFill>
                <a:latin typeface="Dosis" pitchFamily="2" charset="0"/>
              </a:rPr>
              <a:t> </a:t>
            </a:r>
          </a:p>
        </p:txBody>
      </p:sp>
    </p:spTree>
    <p:extLst>
      <p:ext uri="{BB962C8B-B14F-4D97-AF65-F5344CB8AC3E}">
        <p14:creationId xmlns:p14="http://schemas.microsoft.com/office/powerpoint/2010/main" val="4803864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99C3311-7888-932A-14AC-CACA7326EFD6}"/>
              </a:ext>
            </a:extLst>
          </p:cNvPr>
          <p:cNvSpPr txBox="1"/>
          <p:nvPr/>
        </p:nvSpPr>
        <p:spPr>
          <a:xfrm>
            <a:off x="1496917" y="1002097"/>
            <a:ext cx="11745561"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é» comme dans le mot « école ».  Lisons ensemble: « é »  « école ». </a:t>
            </a:r>
          </a:p>
        </p:txBody>
      </p:sp>
      <p:sp>
        <p:nvSpPr>
          <p:cNvPr id="5" name="Rectangle 4">
            <a:extLst>
              <a:ext uri="{FF2B5EF4-FFF2-40B4-BE49-F238E27FC236}">
                <a16:creationId xmlns:a16="http://schemas.microsoft.com/office/drawing/2014/main" id="{C506E357-76A1-2C6D-B080-DABFB9E597E9}"/>
              </a:ext>
            </a:extLst>
          </p:cNvPr>
          <p:cNvSpPr/>
          <p:nvPr>
            <p:custDataLst>
              <p:tags r:id="rId1"/>
            </p:custDataLst>
          </p:nvPr>
        </p:nvSpPr>
        <p:spPr>
          <a:xfrm>
            <a:off x="1832325" y="2888589"/>
            <a:ext cx="4182175"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é</a:t>
            </a:r>
          </a:p>
          <a:p>
            <a:pPr algn="ctr" defTabSz="457223"/>
            <a:r>
              <a:rPr lang="pt-BR" sz="9900" b="1" dirty="0">
                <a:solidFill>
                  <a:srgbClr val="E46C0A"/>
                </a:solidFill>
                <a:latin typeface="Dosis" pitchFamily="2" charset="0"/>
              </a:rPr>
              <a:t>é</a:t>
            </a:r>
            <a:r>
              <a:rPr lang="pt-BR" sz="9900" b="1" dirty="0">
                <a:solidFill>
                  <a:srgbClr val="106585"/>
                </a:solidFill>
                <a:latin typeface="Dosis" pitchFamily="2" charset="0"/>
              </a:rPr>
              <a:t>cole</a:t>
            </a:r>
          </a:p>
        </p:txBody>
      </p:sp>
      <p:pic>
        <p:nvPicPr>
          <p:cNvPr id="6" name="Image 5">
            <a:extLst>
              <a:ext uri="{FF2B5EF4-FFF2-40B4-BE49-F238E27FC236}">
                <a16:creationId xmlns:a16="http://schemas.microsoft.com/office/drawing/2014/main" id="{956711F5-E26C-BEEC-BBC3-E6CC8D1AC9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1942" y="2888589"/>
            <a:ext cx="5539367" cy="3362434"/>
          </a:xfrm>
          <a:prstGeom prst="rect">
            <a:avLst/>
          </a:prstGeom>
        </p:spPr>
      </p:pic>
    </p:spTree>
    <p:extLst>
      <p:ext uri="{BB962C8B-B14F-4D97-AF65-F5344CB8AC3E}">
        <p14:creationId xmlns:p14="http://schemas.microsoft.com/office/powerpoint/2010/main" val="32711404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BCEC9-64B8-543D-541C-ABD4C14D82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58D87B7-DFA0-31FA-5A01-A9830D57ADA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E54B9D5-94B9-191F-101D-1C353C29CA9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311631-8B4F-175B-72B7-0FB35DF23D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0A7976-F445-D289-B068-6D527AD771E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BBC95DA-1343-221D-6A62-7897028175C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2107411-8632-5A34-F4EB-B31DB2F9BA2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1744622-56E4-BE8E-35E5-1CDBEFBAC7C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3DEB286-4D1F-1BB0-FA41-77184C1F14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867DBD3-61BD-E148-98AC-096B9E77B9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33A813D-EB83-A98E-A077-D685B3CAAC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97A489-8171-0572-EB41-7CC222855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B7DD85-8615-DEF6-BB44-335CFB676C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676249B2-7A49-8D48-53D4-5C2A5B7248D9}"/>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e » est devant « r », elles font aussi le son  « é » </a:t>
            </a:r>
          </a:p>
        </p:txBody>
      </p:sp>
      <p:sp>
        <p:nvSpPr>
          <p:cNvPr id="4" name="Rectangle 3">
            <a:extLst>
              <a:ext uri="{FF2B5EF4-FFF2-40B4-BE49-F238E27FC236}">
                <a16:creationId xmlns:a16="http://schemas.microsoft.com/office/drawing/2014/main" id="{BFE986B9-0ED6-2B85-40F3-120A8B328D4D}"/>
              </a:ext>
            </a:extLst>
          </p:cNvPr>
          <p:cNvSpPr/>
          <p:nvPr>
            <p:custDataLst>
              <p:tags r:id="rId1"/>
            </p:custDataLst>
          </p:nvPr>
        </p:nvSpPr>
        <p:spPr>
          <a:xfrm>
            <a:off x="5181600" y="1325187"/>
            <a:ext cx="2459703" cy="5278368"/>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er</a:t>
            </a:r>
            <a:r>
              <a:rPr lang="pt-BR" sz="13800" b="1" dirty="0">
                <a:solidFill>
                  <a:srgbClr val="106585"/>
                </a:solidFill>
                <a:latin typeface="Dosis" pitchFamily="2" charset="0"/>
              </a:rPr>
              <a:t> </a:t>
            </a:r>
          </a:p>
        </p:txBody>
      </p:sp>
    </p:spTree>
    <p:extLst>
      <p:ext uri="{BB962C8B-B14F-4D97-AF65-F5344CB8AC3E}">
        <p14:creationId xmlns:p14="http://schemas.microsoft.com/office/powerpoint/2010/main" val="8336805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13A96-1A15-4BDF-4950-103EB2B5C1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A7029F-6D09-4A6F-9ACE-A407518F5D3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E0E2A06-BEA7-9DAD-B63B-02030C38001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AC3A967-1C49-DC20-0B1A-626D97D3C2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FDC900D-97E5-3201-1F75-F45FE0992D7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CD89B5C-C374-6768-5E10-8D47BB590C2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A69A7CC-2131-2769-3180-B9B441B8C9F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A83DE6B-7E75-5642-A98E-D70F66AD2F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7A7261-81E1-4B8E-9C2D-6831EBE949C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57F925-534D-9F02-89F9-D49F5F6922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5DDA655-BFE1-6283-0150-D92A4C0082A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B70141-2588-9F57-0D7F-4A71D002467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0D6C502-BE20-159B-B837-288EE8A4EB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7E872F61-DA8F-18F3-6F6F-AB91C3ED8778}"/>
              </a:ext>
            </a:extLst>
          </p:cNvPr>
          <p:cNvSpPr txBox="1"/>
          <p:nvPr/>
        </p:nvSpPr>
        <p:spPr>
          <a:xfrm>
            <a:off x="1066719" y="717171"/>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er » comme dans le mot « boucher ».  Lisons ensemble: er - boucher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é» s’écrit avec 2 lettres : e et r </a:t>
            </a:r>
          </a:p>
        </p:txBody>
      </p:sp>
      <p:sp>
        <p:nvSpPr>
          <p:cNvPr id="4" name="Rectangle 3">
            <a:extLst>
              <a:ext uri="{FF2B5EF4-FFF2-40B4-BE49-F238E27FC236}">
                <a16:creationId xmlns:a16="http://schemas.microsoft.com/office/drawing/2014/main" id="{35B7AB38-898D-BE88-6C28-A1F8749811E8}"/>
              </a:ext>
            </a:extLst>
          </p:cNvPr>
          <p:cNvSpPr/>
          <p:nvPr>
            <p:custDataLst>
              <p:tags r:id="rId1"/>
            </p:custDataLst>
          </p:nvPr>
        </p:nvSpPr>
        <p:spPr>
          <a:xfrm>
            <a:off x="683145" y="2861684"/>
            <a:ext cx="8909223"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er</a:t>
            </a:r>
          </a:p>
          <a:p>
            <a:pPr algn="ctr" defTabSz="457223"/>
            <a:r>
              <a:rPr lang="pt-BR" sz="9900" b="1" dirty="0">
                <a:solidFill>
                  <a:srgbClr val="106585"/>
                </a:solidFill>
                <a:latin typeface="Dosis" pitchFamily="2" charset="0"/>
              </a:rPr>
              <a:t>bouch</a:t>
            </a:r>
            <a:r>
              <a:rPr lang="pt-BR" sz="9900" b="1" dirty="0">
                <a:solidFill>
                  <a:schemeClr val="accent6">
                    <a:lumMod val="75000"/>
                  </a:schemeClr>
                </a:solidFill>
                <a:latin typeface="Dosis" pitchFamily="2" charset="0"/>
              </a:rPr>
              <a:t>er</a:t>
            </a:r>
            <a:endParaRPr lang="fr-FR" sz="9900" b="1" dirty="0">
              <a:solidFill>
                <a:schemeClr val="accent6">
                  <a:lumMod val="75000"/>
                </a:schemeClr>
              </a:solidFill>
              <a:latin typeface="Dosis" pitchFamily="2" charset="0"/>
            </a:endParaRPr>
          </a:p>
        </p:txBody>
      </p:sp>
      <p:pic>
        <p:nvPicPr>
          <p:cNvPr id="7" name="Image 6">
            <a:extLst>
              <a:ext uri="{FF2B5EF4-FFF2-40B4-BE49-F238E27FC236}">
                <a16:creationId xmlns:a16="http://schemas.microsoft.com/office/drawing/2014/main" id="{9D5B0AD0-537D-3D58-A23B-D2CF57D0D76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62115" y="2736802"/>
            <a:ext cx="5541144" cy="4540297"/>
          </a:xfrm>
          <a:prstGeom prst="rect">
            <a:avLst/>
          </a:prstGeom>
        </p:spPr>
      </p:pic>
    </p:spTree>
    <p:extLst>
      <p:ext uri="{BB962C8B-B14F-4D97-AF65-F5344CB8AC3E}">
        <p14:creationId xmlns:p14="http://schemas.microsoft.com/office/powerpoint/2010/main" val="26224699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3D620-857F-33F9-162F-652E87BAF5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C2C3F2-490D-7EF2-5B11-3301D8DD328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7ED32A-2262-7857-6ECE-0B481C63A5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8DA83ED-CE20-7887-2FD8-212F33B6FC0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7B145A3-932E-1352-50B4-5EE176E45E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5E3B8DC-14CA-1138-5F2E-BD52E935FD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FDF8FDA-3FA6-D3E0-6AAF-5669E254CCB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EA6AD11-360C-473E-B453-3C95E051DAD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9DFB318-148B-E8BE-C7F3-90619A3F3A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920C3DA-81DA-D516-DBC1-83A02C20C68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3CCB3B7-B1A6-E1A6-FFE8-EC42E1C571B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65A65B1-5A0F-DE38-8B3B-2C24716FE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0BD11E-32A3-A5C1-08F4-39F6920453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85F9B071-84F8-EE22-2016-1D52D05EAEE0}"/>
              </a:ext>
            </a:extLst>
          </p:cNvPr>
          <p:cNvSpPr txBox="1"/>
          <p:nvPr/>
        </p:nvSpPr>
        <p:spPr>
          <a:xfrm>
            <a:off x="1317790" y="717171"/>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e» est devant t elles font aussi le son « é »Le son « é » s’écrit avec 2 lettres : e et t </a:t>
            </a:r>
          </a:p>
        </p:txBody>
      </p:sp>
      <p:sp>
        <p:nvSpPr>
          <p:cNvPr id="5" name="Rectangle 4">
            <a:extLst>
              <a:ext uri="{FF2B5EF4-FFF2-40B4-BE49-F238E27FC236}">
                <a16:creationId xmlns:a16="http://schemas.microsoft.com/office/drawing/2014/main" id="{B111EA4E-7F6E-4FA3-74C7-F9FF9CC0D780}"/>
              </a:ext>
            </a:extLst>
          </p:cNvPr>
          <p:cNvSpPr/>
          <p:nvPr>
            <p:custDataLst>
              <p:tags r:id="rId1"/>
            </p:custDataLst>
          </p:nvPr>
        </p:nvSpPr>
        <p:spPr>
          <a:xfrm>
            <a:off x="4296597" y="3925929"/>
            <a:ext cx="3515850"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et</a:t>
            </a:r>
            <a:endParaRPr lang="pt-BR" sz="13800" b="1" dirty="0">
              <a:solidFill>
                <a:srgbClr val="106585"/>
              </a:solidFill>
              <a:latin typeface="Dosis" pitchFamily="2" charset="0"/>
            </a:endParaRPr>
          </a:p>
        </p:txBody>
      </p:sp>
    </p:spTree>
    <p:extLst>
      <p:ext uri="{BB962C8B-B14F-4D97-AF65-F5344CB8AC3E}">
        <p14:creationId xmlns:p14="http://schemas.microsoft.com/office/powerpoint/2010/main" val="30498412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A648-715A-D045-87AB-BC85E4BFC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E5E05B-1439-55CD-AA74-BE128BCBFB9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A50E5C5-54E5-353B-1DC8-D537359C3B69}"/>
              </a:ext>
            </a:extLst>
          </p:cNvPr>
          <p:cNvGrpSpPr/>
          <p:nvPr/>
        </p:nvGrpSpPr>
        <p:grpSpPr>
          <a:xfrm>
            <a:off x="465331" y="528083"/>
            <a:ext cx="12748764" cy="9220200"/>
            <a:chOff x="312517" y="308344"/>
            <a:chExt cx="8518967" cy="6230679"/>
          </a:xfrm>
        </p:grpSpPr>
        <p:sp>
          <p:nvSpPr>
            <p:cNvPr id="24" name="Rectangle : coins arrondis 23">
              <a:extLst>
                <a:ext uri="{FF2B5EF4-FFF2-40B4-BE49-F238E27FC236}">
                  <a16:creationId xmlns:a16="http://schemas.microsoft.com/office/drawing/2014/main" id="{DEBF24C6-D432-F29D-C9BF-D8A348B428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14959EF-4351-E491-3AA4-2033A60F070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06BD231-D5F2-649C-6113-D443DAE5AA0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5C4FA93-6978-B4B6-EF97-F2742B0AC4D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7CAF4D-B39F-2072-59D1-B2F735DE60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19D184A-9659-1734-BBDD-268DF62B50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4985C86-52EC-02B6-A494-8335C8095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1438C88-85F7-F0ED-9C6B-689D9169CB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674CCA-CA59-C6CC-6466-1D33E30A14B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99CC68-8AC9-8776-0A8E-F71E158D4A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6C2A7479-F8D5-2BD7-8834-05AC78A60921}"/>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et » comme dans poulet.  Lisons ensemble: « et » « poulet ».</a:t>
            </a:r>
          </a:p>
        </p:txBody>
      </p:sp>
      <p:sp>
        <p:nvSpPr>
          <p:cNvPr id="4" name="Rectangle 3">
            <a:extLst>
              <a:ext uri="{FF2B5EF4-FFF2-40B4-BE49-F238E27FC236}">
                <a16:creationId xmlns:a16="http://schemas.microsoft.com/office/drawing/2014/main" id="{C1F01B68-8BB5-0865-C752-1A3D71C0345D}"/>
              </a:ext>
            </a:extLst>
          </p:cNvPr>
          <p:cNvSpPr/>
          <p:nvPr>
            <p:custDataLst>
              <p:tags r:id="rId1"/>
            </p:custDataLst>
          </p:nvPr>
        </p:nvSpPr>
        <p:spPr>
          <a:xfrm>
            <a:off x="1233552" y="2958163"/>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et</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poul</a:t>
            </a:r>
            <a:r>
              <a:rPr lang="pt-BR" sz="9900" b="1" dirty="0">
                <a:solidFill>
                  <a:schemeClr val="accent6">
                    <a:lumMod val="75000"/>
                  </a:schemeClr>
                </a:solidFill>
                <a:latin typeface="Dosis" pitchFamily="2" charset="0"/>
              </a:rPr>
              <a:t>et</a:t>
            </a:r>
            <a:endParaRPr lang="fr-FR" sz="9900" b="1" dirty="0">
              <a:solidFill>
                <a:schemeClr val="accent6">
                  <a:lumMod val="75000"/>
                </a:schemeClr>
              </a:solidFill>
              <a:latin typeface="Dosis" pitchFamily="2" charset="0"/>
            </a:endParaRPr>
          </a:p>
        </p:txBody>
      </p:sp>
      <p:pic>
        <p:nvPicPr>
          <p:cNvPr id="5" name="Image 4">
            <a:extLst>
              <a:ext uri="{FF2B5EF4-FFF2-40B4-BE49-F238E27FC236}">
                <a16:creationId xmlns:a16="http://schemas.microsoft.com/office/drawing/2014/main" id="{E89EAB13-FCCC-40B5-CBB0-7674BF072556}"/>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40000"/>
                    </a14:imgEffect>
                  </a14:imgLayer>
                </a14:imgProps>
              </a:ext>
            </a:extLst>
          </a:blip>
          <a:stretch>
            <a:fillRect/>
          </a:stretch>
        </p:blipFill>
        <p:spPr>
          <a:xfrm>
            <a:off x="7022474" y="2697717"/>
            <a:ext cx="4689092" cy="4533822"/>
          </a:xfrm>
          <a:prstGeom prst="rect">
            <a:avLst/>
          </a:prstGeom>
        </p:spPr>
      </p:pic>
    </p:spTree>
    <p:extLst>
      <p:ext uri="{BB962C8B-B14F-4D97-AF65-F5344CB8AC3E}">
        <p14:creationId xmlns:p14="http://schemas.microsoft.com/office/powerpoint/2010/main" val="22100828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90999-6357-06C5-B7C7-2DF4D1DCE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A59435B-1104-B35D-C058-F2089F276B2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00002F2-001B-FB54-1726-A17A3646BACB}"/>
              </a:ext>
            </a:extLst>
          </p:cNvPr>
          <p:cNvGrpSpPr/>
          <p:nvPr/>
        </p:nvGrpSpPr>
        <p:grpSpPr>
          <a:xfrm>
            <a:off x="483617" y="528083"/>
            <a:ext cx="12748764" cy="9220200"/>
            <a:chOff x="312517" y="308344"/>
            <a:chExt cx="8518967" cy="6230679"/>
          </a:xfrm>
        </p:grpSpPr>
        <p:sp>
          <p:nvSpPr>
            <p:cNvPr id="24" name="Rectangle : coins arrondis 23">
              <a:extLst>
                <a:ext uri="{FF2B5EF4-FFF2-40B4-BE49-F238E27FC236}">
                  <a16:creationId xmlns:a16="http://schemas.microsoft.com/office/drawing/2014/main" id="{B986A068-DCFF-AEA5-8786-E16756E730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294D1DE-F599-F5FC-31E5-D8CBAC0D453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1EAFF09-47A4-E1C3-6743-E2BB97A514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D618FE5-4C97-CED8-A3E7-0D60B0F9287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AA86302-A8F3-9B7B-D87D-96E0361C45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8B85C3C-F499-54EF-E6B1-86F84388B4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2B5EBE2-308B-B3F6-0518-E08DEDF9B15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9C8F1F1-10B3-B6E8-C564-8C3273572AA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5153EBA-1D61-459A-9E1F-54FEC24DB4E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04110D2-BDC1-B1E6-C5F0-426D3EB535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71822BF-2F77-8E16-F1EB-B7527E149349}"/>
              </a:ext>
            </a:extLst>
          </p:cNvPr>
          <p:cNvSpPr txBox="1"/>
          <p:nvPr/>
        </p:nvSpPr>
        <p:spPr>
          <a:xfrm>
            <a:off x="1222454" y="673754"/>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e» est devant z elles font aussi le son « é ».Le son « é » s’écrit avec 2 lettres : e et z </a:t>
            </a:r>
          </a:p>
        </p:txBody>
      </p:sp>
      <p:sp>
        <p:nvSpPr>
          <p:cNvPr id="4" name="Rectangle 3">
            <a:extLst>
              <a:ext uri="{FF2B5EF4-FFF2-40B4-BE49-F238E27FC236}">
                <a16:creationId xmlns:a16="http://schemas.microsoft.com/office/drawing/2014/main" id="{4B2F3005-B983-A5B1-FA2A-0CDB0ED4D86E}"/>
              </a:ext>
            </a:extLst>
          </p:cNvPr>
          <p:cNvSpPr/>
          <p:nvPr>
            <p:custDataLst>
              <p:tags r:id="rId1"/>
            </p:custDataLst>
          </p:nvPr>
        </p:nvSpPr>
        <p:spPr>
          <a:xfrm>
            <a:off x="4724400" y="2898080"/>
            <a:ext cx="3437833"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ez</a:t>
            </a:r>
            <a:endParaRPr lang="pt-BR" sz="13800" b="1" dirty="0">
              <a:solidFill>
                <a:srgbClr val="106585"/>
              </a:solidFill>
              <a:latin typeface="Dosis" pitchFamily="2" charset="0"/>
            </a:endParaRPr>
          </a:p>
        </p:txBody>
      </p:sp>
    </p:spTree>
    <p:extLst>
      <p:ext uri="{BB962C8B-B14F-4D97-AF65-F5344CB8AC3E}">
        <p14:creationId xmlns:p14="http://schemas.microsoft.com/office/powerpoint/2010/main" val="32514409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5F72D-027E-F059-23D3-C18D8E92214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29421C-6817-61DD-DB79-E547D8FB0BA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3A6697A-E3DF-DC14-385C-9CA534C955C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C3F5BA2-164B-98E3-D8B9-1E3A9DD2BC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FF7A88-AF9C-E55E-359A-BBEE433582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97E3B0A-E6DA-9A59-EFA7-63D9FE465CE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2E30BC0-1E6F-3EC3-A1B9-93D046B1055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603DAD9-4526-5461-AECE-AE6CA2AA461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BF1B5E-6D56-7DB3-E328-138833571E1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814FA7F-B2FD-A237-A26E-EFCBD65D9CF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990F8C7-CAB1-AA49-838D-35E6085A9E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96DF02C-4679-BED5-88B7-A8EE6817FBC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075048C-D5A6-5CA8-2B87-CD4D81C791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47C2829D-A787-A759-87A8-0F6B9F833871}"/>
              </a:ext>
            </a:extLst>
          </p:cNvPr>
          <p:cNvSpPr txBox="1"/>
          <p:nvPr/>
        </p:nvSpPr>
        <p:spPr>
          <a:xfrm>
            <a:off x="999052" y="719059"/>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ez</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comme dans « écoutez ». Lorsque j’explique je vous dis d’écouter. À l’impératif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on dit:  écoutez !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ez</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écoutez ».</a:t>
            </a:r>
          </a:p>
        </p:txBody>
      </p:sp>
      <p:sp>
        <p:nvSpPr>
          <p:cNvPr id="5" name="Rectangle : coins arrondis 4">
            <a:extLst>
              <a:ext uri="{FF2B5EF4-FFF2-40B4-BE49-F238E27FC236}">
                <a16:creationId xmlns:a16="http://schemas.microsoft.com/office/drawing/2014/main" id="{F5612DDF-5405-A885-AFE5-570E693C09D2}"/>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7">
            <a:extLst>
              <a:ext uri="{FF2B5EF4-FFF2-40B4-BE49-F238E27FC236}">
                <a16:creationId xmlns:a16="http://schemas.microsoft.com/office/drawing/2014/main" id="{14A04AAC-EBA6-AF9D-828C-26259E7C557A}"/>
              </a:ext>
            </a:extLst>
          </p:cNvPr>
          <p:cNvSpPr/>
          <p:nvPr>
            <p:custDataLst>
              <p:tags r:id="rId2"/>
            </p:custDataLst>
          </p:nvPr>
        </p:nvSpPr>
        <p:spPr>
          <a:xfrm>
            <a:off x="1447800" y="3135823"/>
            <a:ext cx="7663955" cy="3754874"/>
          </a:xfrm>
          <a:prstGeom prst="rect">
            <a:avLst/>
          </a:prstGeom>
        </p:spPr>
        <p:txBody>
          <a:bodyPr wrap="square">
            <a:spAutoFit/>
          </a:bodyPr>
          <a:lstStyle/>
          <a:p>
            <a:pPr algn="ctr" defTabSz="457223"/>
            <a:r>
              <a:rPr lang="pt-BR" sz="11900" b="1" dirty="0">
                <a:solidFill>
                  <a:schemeClr val="accent6">
                    <a:lumMod val="75000"/>
                  </a:schemeClr>
                </a:solidFill>
                <a:latin typeface="Dosis" pitchFamily="2" charset="0"/>
              </a:rPr>
              <a:t>ez</a:t>
            </a:r>
            <a:endParaRPr lang="pt-BR" sz="11900" b="1" dirty="0">
              <a:solidFill>
                <a:srgbClr val="106585"/>
              </a:solidFill>
              <a:latin typeface="Dosis" pitchFamily="2" charset="0"/>
            </a:endParaRPr>
          </a:p>
          <a:p>
            <a:pPr algn="ctr" defTabSz="457223"/>
            <a:r>
              <a:rPr lang="pt-BR" sz="11900" b="1" dirty="0">
                <a:solidFill>
                  <a:srgbClr val="106585"/>
                </a:solidFill>
                <a:latin typeface="Dosis" pitchFamily="2" charset="0"/>
              </a:rPr>
              <a:t>écout</a:t>
            </a:r>
            <a:r>
              <a:rPr lang="pt-BR" sz="11900" b="1" dirty="0">
                <a:solidFill>
                  <a:schemeClr val="accent6">
                    <a:lumMod val="75000"/>
                  </a:schemeClr>
                </a:solidFill>
                <a:latin typeface="Dosis" pitchFamily="2" charset="0"/>
              </a:rPr>
              <a:t>ez</a:t>
            </a:r>
            <a:endParaRPr lang="fr-FR" sz="11900" b="1" dirty="0">
              <a:solidFill>
                <a:srgbClr val="106585"/>
              </a:solidFill>
              <a:latin typeface="Dosis" pitchFamily="2" charset="0"/>
            </a:endParaRPr>
          </a:p>
        </p:txBody>
      </p:sp>
    </p:spTree>
    <p:extLst>
      <p:ext uri="{BB962C8B-B14F-4D97-AF65-F5344CB8AC3E}">
        <p14:creationId xmlns:p14="http://schemas.microsoft.com/office/powerpoint/2010/main" val="84690830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1009A-BE1B-9BA4-E7E2-5E52D1FA5D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D1BF917-42BA-951C-D5FC-C5B484E8E23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62D51F-2CDA-BBFB-0973-5A1852866E76}"/>
              </a:ext>
            </a:extLst>
          </p:cNvPr>
          <p:cNvGrpSpPr/>
          <p:nvPr/>
        </p:nvGrpSpPr>
        <p:grpSpPr>
          <a:xfrm>
            <a:off x="483617" y="528083"/>
            <a:ext cx="12748764" cy="9220200"/>
            <a:chOff x="312517" y="308344"/>
            <a:chExt cx="8518967" cy="6230679"/>
          </a:xfrm>
        </p:grpSpPr>
        <p:sp>
          <p:nvSpPr>
            <p:cNvPr id="24" name="Rectangle : coins arrondis 23">
              <a:extLst>
                <a:ext uri="{FF2B5EF4-FFF2-40B4-BE49-F238E27FC236}">
                  <a16:creationId xmlns:a16="http://schemas.microsoft.com/office/drawing/2014/main" id="{BE313014-F275-6995-D38A-EA38D8F4DBF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2EC4BCF-34BD-ECA3-9E14-5B78B85A87F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4183F2-A02A-3E8E-1C72-28252FA280D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DEE93A3-01EA-426B-4C1B-7C61AB18443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733F844-CB5D-3EF0-A680-D7C20FE0332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3251E8D-0451-7F29-C5BF-96E51B66388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D5436F2-98BB-310C-4589-634650A2E5E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12D40C9-ABF3-55CE-F9E3-0FD6A338FD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6DE3125-D67C-0DAA-E62D-08B1B4CFF40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703C605-51F0-4B5C-12BF-609722E4F8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7226159-1F7B-84EC-B370-ED565566441C}"/>
              </a:ext>
            </a:extLst>
          </p:cNvPr>
          <p:cNvSpPr txBox="1"/>
          <p:nvPr/>
        </p:nvSpPr>
        <p:spPr>
          <a:xfrm>
            <a:off x="1222454" y="673754"/>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i » est devant « er », cela fait aussi 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yé</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[je].</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s’écrit avec i et 2 lettres : e et r </a:t>
            </a:r>
          </a:p>
        </p:txBody>
      </p:sp>
      <p:sp>
        <p:nvSpPr>
          <p:cNvPr id="4" name="Rectangle 3">
            <a:extLst>
              <a:ext uri="{FF2B5EF4-FFF2-40B4-BE49-F238E27FC236}">
                <a16:creationId xmlns:a16="http://schemas.microsoft.com/office/drawing/2014/main" id="{0C985882-BA7E-73F7-71DD-E8EEA1B82395}"/>
              </a:ext>
            </a:extLst>
          </p:cNvPr>
          <p:cNvSpPr/>
          <p:nvPr>
            <p:custDataLst>
              <p:tags r:id="rId1"/>
            </p:custDataLst>
          </p:nvPr>
        </p:nvSpPr>
        <p:spPr>
          <a:xfrm>
            <a:off x="4873927" y="3197758"/>
            <a:ext cx="3437833" cy="2646878"/>
          </a:xfrm>
          <a:prstGeom prst="rect">
            <a:avLst/>
          </a:prstGeom>
        </p:spPr>
        <p:txBody>
          <a:bodyPr wrap="square">
            <a:spAutoFit/>
          </a:bodyPr>
          <a:lstStyle/>
          <a:p>
            <a:pPr algn="ctr"/>
            <a:r>
              <a:rPr lang="pt-BR" sz="11500" b="1" dirty="0">
                <a:solidFill>
                  <a:srgbClr val="106585"/>
                </a:solidFill>
                <a:latin typeface="Dosis" pitchFamily="2" charset="0"/>
              </a:rPr>
              <a:t>  </a:t>
            </a:r>
            <a:r>
              <a:rPr lang="pt-BR" sz="16600" b="1" dirty="0">
                <a:solidFill>
                  <a:srgbClr val="106585"/>
                </a:solidFill>
                <a:latin typeface="Dosis" pitchFamily="2" charset="0"/>
              </a:rPr>
              <a:t>ier</a:t>
            </a:r>
            <a:endParaRPr lang="pt-BR" sz="11500" b="1" dirty="0">
              <a:solidFill>
                <a:srgbClr val="106585"/>
              </a:solidFill>
              <a:latin typeface="Dosis" pitchFamily="2" charset="0"/>
            </a:endParaRPr>
          </a:p>
        </p:txBody>
      </p:sp>
    </p:spTree>
    <p:extLst>
      <p:ext uri="{BB962C8B-B14F-4D97-AF65-F5344CB8AC3E}">
        <p14:creationId xmlns:p14="http://schemas.microsoft.com/office/powerpoint/2010/main" val="139629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0C7D3-D801-E040-ED78-2657741439F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D0239F7-60E4-0E35-6BC8-D7380E8233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CFDECE-A450-48FC-3170-CA0FCD7F55C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E8739B0-B727-A33F-7CA1-BFC3059C377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E4957A2-C4C7-5FC7-7AE3-5204CE81607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DDAA4AE-EFFC-9BAE-A687-E1B0EFB4678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4B7CD47-BA94-F613-C7E4-DB4F555EFD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24AA0-A180-A80F-4963-CA0DBA61289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2D5EDE-2F46-0110-0693-B61218085DA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5B2D94C-F96F-21EF-1D11-FB21278343D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2F25F26-DC06-D4FD-0F5E-A2A3D076AF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C9CABA-6F35-76A4-35C9-F7DAE17714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1DC37D1-DAE2-DBDC-2C46-31EF0080EB9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BD6DAED2-63D1-A6F3-3068-10F7A687F901}"/>
              </a:ext>
            </a:extLst>
          </p:cNvPr>
          <p:cNvSpPr txBox="1"/>
          <p:nvPr/>
        </p:nvSpPr>
        <p:spPr>
          <a:xfrm>
            <a:off x="1038617" y="81886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fermier.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fermier ».</a:t>
            </a:r>
          </a:p>
        </p:txBody>
      </p:sp>
      <p:sp>
        <p:nvSpPr>
          <p:cNvPr id="5" name="Rectangle : coins arrondis 4">
            <a:extLst>
              <a:ext uri="{FF2B5EF4-FFF2-40B4-BE49-F238E27FC236}">
                <a16:creationId xmlns:a16="http://schemas.microsoft.com/office/drawing/2014/main" id="{BD05E992-EE3F-5D61-DFC8-5B2EC2E7A2A3}"/>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4" name="Rectangle 3">
            <a:extLst>
              <a:ext uri="{FF2B5EF4-FFF2-40B4-BE49-F238E27FC236}">
                <a16:creationId xmlns:a16="http://schemas.microsoft.com/office/drawing/2014/main" id="{D47A13D9-DFBC-A38F-9758-B7EF9D86967F}"/>
              </a:ext>
            </a:extLst>
          </p:cNvPr>
          <p:cNvSpPr/>
          <p:nvPr>
            <p:custDataLst>
              <p:tags r:id="rId2"/>
            </p:custDataLst>
          </p:nvPr>
        </p:nvSpPr>
        <p:spPr>
          <a:xfrm>
            <a:off x="738543" y="3005137"/>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ier</a:t>
            </a:r>
          </a:p>
          <a:p>
            <a:pPr algn="ctr" defTabSz="457223"/>
            <a:r>
              <a:rPr lang="pt-BR" sz="9900" b="1" dirty="0">
                <a:solidFill>
                  <a:srgbClr val="106585"/>
                </a:solidFill>
                <a:latin typeface="Dosis" pitchFamily="2" charset="0"/>
              </a:rPr>
              <a:t>ferm</a:t>
            </a:r>
            <a:r>
              <a:rPr lang="pt-BR" sz="9900" b="1" dirty="0">
                <a:solidFill>
                  <a:schemeClr val="accent6">
                    <a:lumMod val="75000"/>
                  </a:schemeClr>
                </a:solidFill>
                <a:latin typeface="Dosis" pitchFamily="2" charset="0"/>
              </a:rPr>
              <a:t>ier</a:t>
            </a:r>
          </a:p>
          <a:p>
            <a:pPr algn="ctr" defTabSz="457223"/>
            <a:endParaRPr lang="fr-FR" sz="9900" b="1" dirty="0">
              <a:solidFill>
                <a:schemeClr val="accent6">
                  <a:lumMod val="75000"/>
                </a:schemeClr>
              </a:solidFill>
              <a:latin typeface="Dosis" pitchFamily="2" charset="0"/>
            </a:endParaRPr>
          </a:p>
        </p:txBody>
      </p:sp>
      <p:pic>
        <p:nvPicPr>
          <p:cNvPr id="6" name="Image 5">
            <a:extLst>
              <a:ext uri="{FF2B5EF4-FFF2-40B4-BE49-F238E27FC236}">
                <a16:creationId xmlns:a16="http://schemas.microsoft.com/office/drawing/2014/main" id="{FD2EC09E-D4F8-552D-DCEF-98BB9C93F8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70381" y="3009900"/>
            <a:ext cx="5205144" cy="3753367"/>
          </a:xfrm>
          <a:prstGeom prst="rect">
            <a:avLst/>
          </a:prstGeom>
        </p:spPr>
      </p:pic>
    </p:spTree>
    <p:extLst>
      <p:ext uri="{BB962C8B-B14F-4D97-AF65-F5344CB8AC3E}">
        <p14:creationId xmlns:p14="http://schemas.microsoft.com/office/powerpoint/2010/main" val="42288119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9015D-75B8-FAB3-3148-969C840777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1D5CCA-8FC0-A554-EF61-8CEA4CFF2EF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530634-DC4A-6AED-C2AD-72D54C67E88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FF11F0-5DF5-22FE-A644-93820D71F9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E8A2A38-49B6-6267-86B0-DC12F8BD5F8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49EDA-BC76-5E7E-D4D6-F99572D94EA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7B8B037-87CD-1E52-A451-B3D0FE24BD3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E372B64-E9CE-7465-5619-57BE93E3BA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5DA63F-9475-CE45-0EBE-F00701A2840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01A37C3-6C56-0E6F-4A0C-37E7834745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D324A2-6469-D92B-69CA-D830C6EAAF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B4CEF2D-3DF2-CB3A-CE94-A1EAFC7B07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6B744AB-05F0-067E-F5BC-9204569A54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D101C8F-567F-1008-F3D3-B5E522542D0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relisons les graphèmes et les mots ensemble. </a:t>
            </a:r>
          </a:p>
        </p:txBody>
      </p:sp>
      <p:sp>
        <p:nvSpPr>
          <p:cNvPr id="5" name="Rectangle 4">
            <a:extLst>
              <a:ext uri="{FF2B5EF4-FFF2-40B4-BE49-F238E27FC236}">
                <a16:creationId xmlns:a16="http://schemas.microsoft.com/office/drawing/2014/main" id="{FDADDC87-1FB3-0698-258A-FFBE82C23AC1}"/>
              </a:ext>
            </a:extLst>
          </p:cNvPr>
          <p:cNvSpPr/>
          <p:nvPr>
            <p:custDataLst>
              <p:tags r:id="rId1"/>
            </p:custDataLst>
          </p:nvPr>
        </p:nvSpPr>
        <p:spPr>
          <a:xfrm>
            <a:off x="2006143" y="1455835"/>
            <a:ext cx="8032954" cy="9571851"/>
          </a:xfrm>
          <a:prstGeom prst="rect">
            <a:avLst/>
          </a:prstGeom>
        </p:spPr>
        <p:txBody>
          <a:bodyPr wrap="square">
            <a:spAutoFit/>
          </a:bodyPr>
          <a:lstStyle/>
          <a:p>
            <a:pPr defTabSz="457223"/>
            <a:r>
              <a:rPr lang="pt-BR" sz="8800" b="1" dirty="0">
                <a:solidFill>
                  <a:srgbClr val="E46C0A"/>
                </a:solidFill>
                <a:latin typeface="Dosis" pitchFamily="2" charset="0"/>
              </a:rPr>
              <a:t>é              é</a:t>
            </a:r>
            <a:r>
              <a:rPr lang="pt-BR" sz="8800" b="1" dirty="0">
                <a:solidFill>
                  <a:srgbClr val="106585"/>
                </a:solidFill>
                <a:latin typeface="Dosis" pitchFamily="2" charset="0"/>
              </a:rPr>
              <a:t>cole</a:t>
            </a:r>
          </a:p>
          <a:p>
            <a:pPr defTabSz="457223"/>
            <a:r>
              <a:rPr lang="pt-BR" sz="8800" b="1" dirty="0">
                <a:solidFill>
                  <a:srgbClr val="E46C0A"/>
                </a:solidFill>
                <a:latin typeface="Dosis" pitchFamily="2" charset="0"/>
              </a:rPr>
              <a:t>ez            </a:t>
            </a:r>
            <a:r>
              <a:rPr lang="pt-BR" sz="8800" b="1" dirty="0">
                <a:solidFill>
                  <a:srgbClr val="106585"/>
                </a:solidFill>
                <a:latin typeface="Dosis" pitchFamily="2" charset="0"/>
              </a:rPr>
              <a:t>n</a:t>
            </a:r>
            <a:r>
              <a:rPr lang="pt-BR" sz="8800" b="1" dirty="0">
                <a:solidFill>
                  <a:srgbClr val="E46C0A"/>
                </a:solidFill>
                <a:latin typeface="Dosis" pitchFamily="2" charset="0"/>
              </a:rPr>
              <a:t>ez</a:t>
            </a:r>
            <a:endParaRPr lang="pt-BR" sz="8800" b="1" dirty="0">
              <a:solidFill>
                <a:srgbClr val="106585"/>
              </a:solidFill>
              <a:latin typeface="Dosis" pitchFamily="2" charset="0"/>
            </a:endParaRPr>
          </a:p>
          <a:p>
            <a:pPr defTabSz="457223"/>
            <a:r>
              <a:rPr lang="pt-BR" sz="8800" b="1" dirty="0">
                <a:solidFill>
                  <a:srgbClr val="E46C0A"/>
                </a:solidFill>
                <a:latin typeface="Dosis" pitchFamily="2" charset="0"/>
              </a:rPr>
              <a:t>er            </a:t>
            </a:r>
            <a:r>
              <a:rPr lang="pt-BR" sz="8800" b="1" dirty="0">
                <a:solidFill>
                  <a:srgbClr val="106585"/>
                </a:solidFill>
                <a:latin typeface="Dosis" pitchFamily="2" charset="0"/>
              </a:rPr>
              <a:t>bouch</a:t>
            </a:r>
            <a:r>
              <a:rPr lang="pt-BR" sz="8800" b="1" dirty="0">
                <a:solidFill>
                  <a:srgbClr val="E46C0A"/>
                </a:solidFill>
                <a:latin typeface="Dosis" pitchFamily="2" charset="0"/>
              </a:rPr>
              <a:t>er</a:t>
            </a:r>
            <a:endParaRPr lang="pt-BR" sz="8800" b="1" dirty="0">
              <a:solidFill>
                <a:srgbClr val="106585"/>
              </a:solidFill>
              <a:latin typeface="Dosis" pitchFamily="2" charset="0"/>
            </a:endParaRPr>
          </a:p>
          <a:p>
            <a:pPr defTabSz="457223"/>
            <a:r>
              <a:rPr lang="pt-BR" sz="8800" b="1" dirty="0">
                <a:solidFill>
                  <a:srgbClr val="E46C0A"/>
                </a:solidFill>
                <a:latin typeface="Dosis" pitchFamily="2" charset="0"/>
              </a:rPr>
              <a:t>et            </a:t>
            </a:r>
            <a:r>
              <a:rPr lang="pt-BR" sz="8800" b="1" dirty="0">
                <a:solidFill>
                  <a:srgbClr val="106585"/>
                </a:solidFill>
                <a:latin typeface="Dosis" pitchFamily="2" charset="0"/>
              </a:rPr>
              <a:t>poul</a:t>
            </a:r>
            <a:r>
              <a:rPr lang="pt-BR" sz="8800" b="1" dirty="0">
                <a:solidFill>
                  <a:srgbClr val="E46C0A"/>
                </a:solidFill>
                <a:latin typeface="Dosis" pitchFamily="2" charset="0"/>
              </a:rPr>
              <a:t>et</a:t>
            </a:r>
            <a:endParaRPr lang="pt-BR" sz="8800" b="1" dirty="0">
              <a:solidFill>
                <a:srgbClr val="FF0000"/>
              </a:solidFill>
              <a:latin typeface="Dosis" pitchFamily="2" charset="0"/>
            </a:endParaRPr>
          </a:p>
          <a:p>
            <a:pPr defTabSz="457223"/>
            <a:r>
              <a:rPr lang="pt-BR" sz="8800" b="1" dirty="0">
                <a:solidFill>
                  <a:srgbClr val="E46C0A"/>
                </a:solidFill>
                <a:latin typeface="Dosis" pitchFamily="2" charset="0"/>
              </a:rPr>
              <a:t>ier           </a:t>
            </a:r>
            <a:r>
              <a:rPr lang="pt-BR" sz="8800" b="1" dirty="0">
                <a:solidFill>
                  <a:srgbClr val="106585"/>
                </a:solidFill>
                <a:latin typeface="Dosis" pitchFamily="2" charset="0"/>
              </a:rPr>
              <a:t>ferm</a:t>
            </a:r>
            <a:r>
              <a:rPr lang="pt-BR" sz="8800" b="1" dirty="0">
                <a:solidFill>
                  <a:srgbClr val="E46C0A"/>
                </a:solidFill>
                <a:latin typeface="Dosis" pitchFamily="2" charset="0"/>
              </a:rPr>
              <a:t>ier</a:t>
            </a:r>
          </a:p>
          <a:p>
            <a:pPr defTabSz="457223"/>
            <a:endParaRPr lang="pt-BR" sz="8800" b="1" dirty="0">
              <a:solidFill>
                <a:srgbClr val="E46C0A"/>
              </a:solidFill>
              <a:latin typeface="Dosis" pitchFamily="2" charset="0"/>
            </a:endParaRPr>
          </a:p>
          <a:p>
            <a:pPr defTabSz="457223"/>
            <a:endParaRPr lang="fr-FR" sz="8800" b="1" dirty="0">
              <a:solidFill>
                <a:srgbClr val="106585"/>
              </a:solidFill>
              <a:latin typeface="Dosis" pitchFamily="2" charset="0"/>
            </a:endParaRPr>
          </a:p>
        </p:txBody>
      </p:sp>
      <p:sp>
        <p:nvSpPr>
          <p:cNvPr id="6" name="Flèche : droite 5">
            <a:extLst>
              <a:ext uri="{FF2B5EF4-FFF2-40B4-BE49-F238E27FC236}">
                <a16:creationId xmlns:a16="http://schemas.microsoft.com/office/drawing/2014/main" id="{220E8738-F9C1-659A-A564-E0ACA8E4FD2D}"/>
              </a:ext>
            </a:extLst>
          </p:cNvPr>
          <p:cNvSpPr/>
          <p:nvPr/>
        </p:nvSpPr>
        <p:spPr>
          <a:xfrm flipV="1">
            <a:off x="4391726" y="2360048"/>
            <a:ext cx="462116" cy="2696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Flèche : droite 6">
            <a:extLst>
              <a:ext uri="{FF2B5EF4-FFF2-40B4-BE49-F238E27FC236}">
                <a16:creationId xmlns:a16="http://schemas.microsoft.com/office/drawing/2014/main" id="{C9D0A0C6-3B76-0021-4E79-48A91B58D3D7}"/>
              </a:ext>
            </a:extLst>
          </p:cNvPr>
          <p:cNvSpPr/>
          <p:nvPr/>
        </p:nvSpPr>
        <p:spPr>
          <a:xfrm flipV="1">
            <a:off x="4323699" y="3619221"/>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Flèche : droite 8">
            <a:extLst>
              <a:ext uri="{FF2B5EF4-FFF2-40B4-BE49-F238E27FC236}">
                <a16:creationId xmlns:a16="http://schemas.microsoft.com/office/drawing/2014/main" id="{DC728633-CABE-ADE1-4856-BE04B3C5E01C}"/>
              </a:ext>
            </a:extLst>
          </p:cNvPr>
          <p:cNvSpPr/>
          <p:nvPr/>
        </p:nvSpPr>
        <p:spPr>
          <a:xfrm flipV="1">
            <a:off x="4376694" y="4918137"/>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3" name="Flèche : droite 12">
            <a:extLst>
              <a:ext uri="{FF2B5EF4-FFF2-40B4-BE49-F238E27FC236}">
                <a16:creationId xmlns:a16="http://schemas.microsoft.com/office/drawing/2014/main" id="{233EA52D-A1A3-B6C0-5B79-882F5140613F}"/>
              </a:ext>
            </a:extLst>
          </p:cNvPr>
          <p:cNvSpPr/>
          <p:nvPr/>
        </p:nvSpPr>
        <p:spPr>
          <a:xfrm flipV="1">
            <a:off x="4341783" y="6262604"/>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Flèche : droite 13">
            <a:extLst>
              <a:ext uri="{FF2B5EF4-FFF2-40B4-BE49-F238E27FC236}">
                <a16:creationId xmlns:a16="http://schemas.microsoft.com/office/drawing/2014/main" id="{2276E44C-C5B2-6EE9-1D89-8C708D31665F}"/>
              </a:ext>
            </a:extLst>
          </p:cNvPr>
          <p:cNvSpPr/>
          <p:nvPr/>
        </p:nvSpPr>
        <p:spPr>
          <a:xfrm flipV="1">
            <a:off x="4323699" y="7749471"/>
            <a:ext cx="462116" cy="1774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3856346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03AAD-568E-496B-A054-50B91E73C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95715A1-DDE3-503C-2DE1-54C7C9D94A5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A421F487-EEA4-3F26-104C-09B9DFA7DF1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2316529-EF0D-DCE3-7B31-6F1CF530BAE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F89493C4-7613-D122-DF22-FF51AD69B7B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C599F30F-AF71-1A56-B346-C251AF1D27E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941274A-0C90-3028-ABB3-8BB661FEA41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9D6F7C-DC4E-C0B2-BD08-7AB76EEE8ED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F1693A3-7DA5-99FA-4449-E342F330A4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2507AAB-9A68-AE94-CC63-B38274CF63B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78074C-E0AD-B002-A31E-9BE3B31DCC9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D84B4A0-68CA-BBF8-CB89-9D6FA181AE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D4F34-B39D-36F8-3F18-2A76E8F23D4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6AF0C27-C431-64A8-D044-D53D85F9EBD0}"/>
              </a:ext>
            </a:extLst>
          </p:cNvPr>
          <p:cNvSpPr txBox="1"/>
          <p:nvPr/>
        </p:nvSpPr>
        <p:spPr>
          <a:xfrm>
            <a:off x="1285271" y="854460"/>
            <a:ext cx="10615145" cy="523220"/>
          </a:xfrm>
          <a:prstGeom prst="rect">
            <a:avLst/>
          </a:prstGeom>
          <a:no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Qui veut passer au tableau pour lire? </a:t>
            </a:r>
          </a:p>
        </p:txBody>
      </p:sp>
      <p:sp>
        <p:nvSpPr>
          <p:cNvPr id="5" name="Rectangle 4">
            <a:extLst>
              <a:ext uri="{FF2B5EF4-FFF2-40B4-BE49-F238E27FC236}">
                <a16:creationId xmlns:a16="http://schemas.microsoft.com/office/drawing/2014/main" id="{0487CBF4-359E-908B-E40C-DDCE254E8168}"/>
              </a:ext>
            </a:extLst>
          </p:cNvPr>
          <p:cNvSpPr/>
          <p:nvPr>
            <p:custDataLst>
              <p:tags r:id="rId1"/>
            </p:custDataLst>
          </p:nvPr>
        </p:nvSpPr>
        <p:spPr>
          <a:xfrm>
            <a:off x="2006143" y="1455835"/>
            <a:ext cx="8032954" cy="957185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é              é</a:t>
            </a:r>
            <a:r>
              <a:rPr kumimoji="0" lang="pt-BR" sz="8800" b="1" i="0" u="none" strike="noStrike" kern="1200" cap="none" spc="0" normalizeH="0" baseline="0" noProof="0" dirty="0">
                <a:ln>
                  <a:noFill/>
                </a:ln>
                <a:solidFill>
                  <a:srgbClr val="106585"/>
                </a:solidFill>
                <a:effectLst/>
                <a:uLnTx/>
                <a:uFillTx/>
                <a:latin typeface="Dosis" pitchFamily="2" charset="0"/>
                <a:ea typeface="+mn-ea"/>
                <a:cs typeface="+mn-cs"/>
              </a:rPr>
              <a:t>cole</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ez            </a:t>
            </a:r>
            <a:r>
              <a:rPr lang="pt-BR" sz="8800" b="1" dirty="0">
                <a:solidFill>
                  <a:srgbClr val="106585"/>
                </a:solidFill>
                <a:latin typeface="Dosis" pitchFamily="2" charset="0"/>
              </a:rPr>
              <a:t>n</a:t>
            </a: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ez</a:t>
            </a:r>
            <a:endParaRPr kumimoji="0" lang="pt-BR" sz="88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er            </a:t>
            </a:r>
            <a:r>
              <a:rPr kumimoji="0" lang="pt-BR" sz="8800" b="1" i="0" u="none" strike="noStrike" kern="1200" cap="none" spc="0" normalizeH="0" baseline="0" noProof="0" dirty="0">
                <a:ln>
                  <a:noFill/>
                </a:ln>
                <a:solidFill>
                  <a:srgbClr val="106585"/>
                </a:solidFill>
                <a:effectLst/>
                <a:uLnTx/>
                <a:uFillTx/>
                <a:latin typeface="Dosis" pitchFamily="2" charset="0"/>
                <a:ea typeface="+mn-ea"/>
                <a:cs typeface="+mn-cs"/>
              </a:rPr>
              <a:t>bouch</a:t>
            </a: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er</a:t>
            </a:r>
            <a:endParaRPr kumimoji="0" lang="pt-BR" sz="88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et            </a:t>
            </a:r>
            <a:r>
              <a:rPr kumimoji="0" lang="pt-BR" sz="8800" b="1" i="0" u="none" strike="noStrike" kern="1200" cap="none" spc="0" normalizeH="0" baseline="0" noProof="0" dirty="0">
                <a:ln>
                  <a:noFill/>
                </a:ln>
                <a:solidFill>
                  <a:srgbClr val="106585"/>
                </a:solidFill>
                <a:effectLst/>
                <a:uLnTx/>
                <a:uFillTx/>
                <a:latin typeface="Dosis" pitchFamily="2" charset="0"/>
                <a:ea typeface="+mn-ea"/>
                <a:cs typeface="+mn-cs"/>
              </a:rPr>
              <a:t>poul</a:t>
            </a: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et</a:t>
            </a:r>
            <a:endParaRPr kumimoji="0" lang="pt-BR" sz="8800" b="1" i="0" u="none" strike="noStrike" kern="1200" cap="none" spc="0" normalizeH="0" baseline="0" noProof="0" dirty="0">
              <a:ln>
                <a:noFill/>
              </a:ln>
              <a:solidFill>
                <a:srgbClr val="FF0000"/>
              </a:solidFill>
              <a:effectLst/>
              <a:uLnTx/>
              <a:uFillTx/>
              <a:latin typeface="Dosis" pitchFamily="2" charset="0"/>
              <a:ea typeface="+mn-ea"/>
              <a:cs typeface="+mn-cs"/>
            </a:endParaRP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ier           </a:t>
            </a:r>
            <a:r>
              <a:rPr kumimoji="0" lang="pt-BR" sz="8800" b="1" i="0" u="none" strike="noStrike" kern="1200" cap="none" spc="0" normalizeH="0" baseline="0" noProof="0" dirty="0">
                <a:ln>
                  <a:noFill/>
                </a:ln>
                <a:solidFill>
                  <a:srgbClr val="106585"/>
                </a:solidFill>
                <a:effectLst/>
                <a:uLnTx/>
                <a:uFillTx/>
                <a:latin typeface="Dosis" pitchFamily="2" charset="0"/>
                <a:ea typeface="+mn-ea"/>
                <a:cs typeface="+mn-cs"/>
              </a:rPr>
              <a:t>ferm</a:t>
            </a:r>
            <a:r>
              <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rPr>
              <a:t>ier</a:t>
            </a:r>
          </a:p>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pt-BR" sz="8800" b="1" i="0" u="none" strike="noStrike" kern="1200" cap="none" spc="0" normalizeH="0" baseline="0" noProof="0" dirty="0">
              <a:ln>
                <a:noFill/>
              </a:ln>
              <a:solidFill>
                <a:srgbClr val="E46C0A"/>
              </a:solidFill>
              <a:effectLst/>
              <a:uLnTx/>
              <a:uFillTx/>
              <a:latin typeface="Dosis" pitchFamily="2" charset="0"/>
              <a:ea typeface="+mn-ea"/>
              <a:cs typeface="+mn-cs"/>
            </a:endParaRPr>
          </a:p>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FR" sz="88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6" name="Flèche : droite 5">
            <a:extLst>
              <a:ext uri="{FF2B5EF4-FFF2-40B4-BE49-F238E27FC236}">
                <a16:creationId xmlns:a16="http://schemas.microsoft.com/office/drawing/2014/main" id="{DEBC45CA-02E1-BC44-BA42-0877E8154287}"/>
              </a:ext>
            </a:extLst>
          </p:cNvPr>
          <p:cNvSpPr/>
          <p:nvPr/>
        </p:nvSpPr>
        <p:spPr>
          <a:xfrm flipV="1">
            <a:off x="4569923" y="2361205"/>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Flèche : droite 6">
            <a:extLst>
              <a:ext uri="{FF2B5EF4-FFF2-40B4-BE49-F238E27FC236}">
                <a16:creationId xmlns:a16="http://schemas.microsoft.com/office/drawing/2014/main" id="{6E38AF61-F81B-258F-3394-7BB772A7A059}"/>
              </a:ext>
            </a:extLst>
          </p:cNvPr>
          <p:cNvSpPr/>
          <p:nvPr/>
        </p:nvSpPr>
        <p:spPr>
          <a:xfrm flipV="1">
            <a:off x="4572841" y="3616854"/>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Flèche : droite 8">
            <a:extLst>
              <a:ext uri="{FF2B5EF4-FFF2-40B4-BE49-F238E27FC236}">
                <a16:creationId xmlns:a16="http://schemas.microsoft.com/office/drawing/2014/main" id="{E2612F12-233E-FFBB-C44B-C3F728C7AB6A}"/>
              </a:ext>
            </a:extLst>
          </p:cNvPr>
          <p:cNvSpPr/>
          <p:nvPr/>
        </p:nvSpPr>
        <p:spPr>
          <a:xfrm flipV="1">
            <a:off x="4560785" y="4879055"/>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Flèche : droite 12">
            <a:extLst>
              <a:ext uri="{FF2B5EF4-FFF2-40B4-BE49-F238E27FC236}">
                <a16:creationId xmlns:a16="http://schemas.microsoft.com/office/drawing/2014/main" id="{AB6C16A8-E87C-8E52-4EEA-2BB18B0C4429}"/>
              </a:ext>
            </a:extLst>
          </p:cNvPr>
          <p:cNvSpPr/>
          <p:nvPr/>
        </p:nvSpPr>
        <p:spPr>
          <a:xfrm flipV="1">
            <a:off x="4341783" y="6262604"/>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Flèche : droite 13">
            <a:extLst>
              <a:ext uri="{FF2B5EF4-FFF2-40B4-BE49-F238E27FC236}">
                <a16:creationId xmlns:a16="http://schemas.microsoft.com/office/drawing/2014/main" id="{84772379-BECC-C96D-9242-BA622D4D36A9}"/>
              </a:ext>
            </a:extLst>
          </p:cNvPr>
          <p:cNvSpPr/>
          <p:nvPr/>
        </p:nvSpPr>
        <p:spPr>
          <a:xfrm flipV="1">
            <a:off x="4323699" y="7749472"/>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959129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Lecture  de mots contenant les  graphèmes complexes: é-er-</a:t>
              </a:r>
              <a:r>
                <a:rPr lang="fr-FR" sz="4950" b="1" dirty="0" err="1">
                  <a:solidFill>
                    <a:srgbClr val="204550"/>
                  </a:solidFill>
                  <a:latin typeface="Microsoft Uighur" panose="02000000000000000000" pitchFamily="2" charset="-78"/>
                  <a:cs typeface="Microsoft Uighur" panose="02000000000000000000" pitchFamily="2" charset="-78"/>
                </a:rPr>
                <a:t>ez</a:t>
              </a:r>
              <a:r>
                <a:rPr lang="fr-FR" sz="4950" b="1" dirty="0">
                  <a:solidFill>
                    <a:srgbClr val="204550"/>
                  </a:solidFill>
                  <a:latin typeface="Microsoft Uighur" panose="02000000000000000000" pitchFamily="2" charset="-78"/>
                  <a:cs typeface="Microsoft Uighur" panose="02000000000000000000" pitchFamily="2" charset="-78"/>
                </a:rPr>
                <a:t>-et-</a:t>
              </a:r>
              <a:r>
                <a:rPr lang="fr-FR" sz="4950" b="1" dirty="0" err="1">
                  <a:solidFill>
                    <a:srgbClr val="204550"/>
                  </a:solidFill>
                  <a:latin typeface="Microsoft Uighur" panose="02000000000000000000" pitchFamily="2" charset="-78"/>
                  <a:cs typeface="Microsoft Uighur" panose="02000000000000000000" pitchFamily="2" charset="-78"/>
                </a:rPr>
                <a:t>ier</a:t>
              </a:r>
              <a:endParaRPr lang="fr-FR" sz="495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5" name="Image 4">
            <a:extLst>
              <a:ext uri="{FF2B5EF4-FFF2-40B4-BE49-F238E27FC236}">
                <a16:creationId xmlns:a16="http://schemas.microsoft.com/office/drawing/2014/main" id="{84E4FA93-0736-834B-621B-262D2E4351BB}"/>
              </a:ext>
            </a:extLst>
          </p:cNvPr>
          <p:cNvPicPr>
            <a:picLocks noChangeAspect="1"/>
          </p:cNvPicPr>
          <p:nvPr/>
        </p:nvPicPr>
        <p:blipFill>
          <a:blip r:embed="rId6"/>
          <a:stretch>
            <a:fillRect/>
          </a:stretch>
        </p:blipFill>
        <p:spPr>
          <a:xfrm>
            <a:off x="2065466" y="2002496"/>
            <a:ext cx="9904963" cy="6358207"/>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3" name="Image 2">
            <a:extLst>
              <a:ext uri="{FF2B5EF4-FFF2-40B4-BE49-F238E27FC236}">
                <a16:creationId xmlns:a16="http://schemas.microsoft.com/office/drawing/2014/main" id="{47E52584-287F-3931-BD27-5A793DCEC639}"/>
              </a:ext>
            </a:extLst>
          </p:cNvPr>
          <p:cNvPicPr>
            <a:picLocks noChangeAspect="1"/>
          </p:cNvPicPr>
          <p:nvPr/>
        </p:nvPicPr>
        <p:blipFill>
          <a:blip r:embed="rId6"/>
          <a:stretch>
            <a:fillRect/>
          </a:stretch>
        </p:blipFill>
        <p:spPr>
          <a:xfrm>
            <a:off x="2065466" y="2002496"/>
            <a:ext cx="9904963" cy="6358207"/>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3" name="Image 2">
            <a:extLst>
              <a:ext uri="{FF2B5EF4-FFF2-40B4-BE49-F238E27FC236}">
                <a16:creationId xmlns:a16="http://schemas.microsoft.com/office/drawing/2014/main" id="{756E57F3-7069-E422-8371-A8D3553A89DD}"/>
              </a:ext>
            </a:extLst>
          </p:cNvPr>
          <p:cNvPicPr>
            <a:picLocks noChangeAspect="1"/>
          </p:cNvPicPr>
          <p:nvPr/>
        </p:nvPicPr>
        <p:blipFill>
          <a:blip r:embed="rId6"/>
          <a:stretch>
            <a:fillRect/>
          </a:stretch>
        </p:blipFill>
        <p:spPr>
          <a:xfrm>
            <a:off x="2065466" y="2002496"/>
            <a:ext cx="9904963" cy="6358207"/>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992853"/>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L’enseignant(e) désigne deux élèves à chaque fois. Nommer un gagnant à chaque passage et encourager les deux .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6" name="Image 5" descr="Une image contenant habits, garçon, Dessin animé, clipart&#10;&#10;Le contenu généré par l’IA peut être incorrect.">
            <a:extLst>
              <a:ext uri="{FF2B5EF4-FFF2-40B4-BE49-F238E27FC236}">
                <a16:creationId xmlns:a16="http://schemas.microsoft.com/office/drawing/2014/main" id="{663BB2A8-BC51-E2F3-312E-E191BFA0B750}"/>
              </a:ext>
            </a:extLst>
          </p:cNvPr>
          <p:cNvPicPr>
            <a:picLocks noChangeAspect="1"/>
          </p:cNvPicPr>
          <p:nvPr/>
        </p:nvPicPr>
        <p:blipFill>
          <a:blip r:embed="rId4"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12201081" y="767326"/>
            <a:ext cx="945194" cy="769761"/>
          </a:xfrm>
          <a:prstGeom prst="rect">
            <a:avLst/>
          </a:prstGeom>
        </p:spPr>
      </p:pic>
      <p:pic>
        <p:nvPicPr>
          <p:cNvPr id="3" name="Image 2">
            <a:extLst>
              <a:ext uri="{FF2B5EF4-FFF2-40B4-BE49-F238E27FC236}">
                <a16:creationId xmlns:a16="http://schemas.microsoft.com/office/drawing/2014/main" id="{B34BF02F-C2A7-AA0E-4BA7-11A51DA0FA3F}"/>
              </a:ext>
            </a:extLst>
          </p:cNvPr>
          <p:cNvPicPr>
            <a:picLocks noChangeAspect="1"/>
          </p:cNvPicPr>
          <p:nvPr/>
        </p:nvPicPr>
        <p:blipFill>
          <a:blip r:embed="rId5"/>
          <a:stretch>
            <a:fillRect/>
          </a:stretch>
        </p:blipFill>
        <p:spPr>
          <a:xfrm>
            <a:off x="2065466" y="2002496"/>
            <a:ext cx="9904963" cy="6358207"/>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À côté- puis - lui</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À côté- puis - lui  </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2422926" y="3787429"/>
            <a:ext cx="8339836" cy="2000548"/>
          </a:xfrm>
          <a:prstGeom prst="rect">
            <a:avLst/>
          </a:prstGeom>
          <a:noFill/>
        </p:spPr>
        <p:txBody>
          <a:bodyPr wrap="square" rtlCol="0">
            <a:spAutoFit/>
          </a:bodyPr>
          <a:lstStyle/>
          <a:p>
            <a:pPr algn="ctr" defTabSz="1028752">
              <a:defRPr/>
            </a:pPr>
            <a:r>
              <a:rPr lang="fr-FR" sz="12400" b="1" kern="0" spc="480" dirty="0">
                <a:solidFill>
                  <a:srgbClr val="106585"/>
                </a:solidFill>
                <a:latin typeface="Dosis" pitchFamily="2" charset="0"/>
              </a:rPr>
              <a:t>à côté</a:t>
            </a:r>
            <a:endParaRPr lang="fr-FR" sz="124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47705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Le poulet est à côté du pommier</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a:t>
            </a: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3" name="Image 2">
            <a:extLst>
              <a:ext uri="{FF2B5EF4-FFF2-40B4-BE49-F238E27FC236}">
                <a16:creationId xmlns:a16="http://schemas.microsoft.com/office/drawing/2014/main" id="{44030435-D3AD-4ECF-AD1B-81F55C6A73FA}"/>
              </a:ext>
            </a:extLst>
          </p:cNvPr>
          <p:cNvPicPr>
            <a:picLocks noChangeAspect="1"/>
          </p:cNvPicPr>
          <p:nvPr/>
        </p:nvPicPr>
        <p:blipFill>
          <a:blip r:embed="rId5"/>
          <a:stretch>
            <a:fillRect/>
          </a:stretch>
        </p:blipFill>
        <p:spPr>
          <a:xfrm>
            <a:off x="4724400" y="3986859"/>
            <a:ext cx="4713185" cy="4572000"/>
          </a:xfrm>
          <a:prstGeom prst="rect">
            <a:avLst/>
          </a:prstGeom>
        </p:spPr>
      </p:pic>
      <p:pic>
        <p:nvPicPr>
          <p:cNvPr id="4" name="Image 3">
            <a:extLst>
              <a:ext uri="{FF2B5EF4-FFF2-40B4-BE49-F238E27FC236}">
                <a16:creationId xmlns:a16="http://schemas.microsoft.com/office/drawing/2014/main" id="{E67CC255-666F-98C4-8066-621262BC704C}"/>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40000"/>
                    </a14:imgEffect>
                  </a14:imgLayer>
                </a14:imgProps>
              </a:ext>
            </a:extLst>
          </a:blip>
          <a:stretch>
            <a:fillRect/>
          </a:stretch>
        </p:blipFill>
        <p:spPr>
          <a:xfrm>
            <a:off x="7784871" y="7218181"/>
            <a:ext cx="1475019" cy="1426177"/>
          </a:xfrm>
          <a:prstGeom prst="rect">
            <a:avLst/>
          </a:prstGeom>
        </p:spPr>
      </p:pic>
      <p:sp>
        <p:nvSpPr>
          <p:cNvPr id="7" name="ZoneTexte 6">
            <a:extLst>
              <a:ext uri="{FF2B5EF4-FFF2-40B4-BE49-F238E27FC236}">
                <a16:creationId xmlns:a16="http://schemas.microsoft.com/office/drawing/2014/main" id="{CE9F0A91-81D0-6849-E72A-CE13D67EA86B}"/>
              </a:ext>
            </a:extLst>
          </p:cNvPr>
          <p:cNvSpPr txBox="1"/>
          <p:nvPr/>
        </p:nvSpPr>
        <p:spPr>
          <a:xfrm>
            <a:off x="1462547" y="2481396"/>
            <a:ext cx="10396496" cy="923330"/>
          </a:xfrm>
          <a:prstGeom prst="rect">
            <a:avLst/>
          </a:prstGeom>
          <a:noFill/>
        </p:spPr>
        <p:txBody>
          <a:bodyPr wrap="square" rtlCol="0">
            <a:spAutoFit/>
          </a:bodyPr>
          <a:lstStyle/>
          <a:p>
            <a:pPr algn="ctr"/>
            <a:r>
              <a:rPr lang="fr-FR" sz="5400" b="1" dirty="0">
                <a:solidFill>
                  <a:srgbClr val="106585"/>
                </a:solidFill>
                <a:latin typeface="Dosis" pitchFamily="2" charset="0"/>
              </a:rPr>
              <a:t>Le poulet est </a:t>
            </a:r>
            <a:r>
              <a:rPr lang="fr-FR" sz="5400" b="1" dirty="0">
                <a:solidFill>
                  <a:srgbClr val="FF0000"/>
                </a:solidFill>
                <a:latin typeface="Dosis" pitchFamily="2" charset="0"/>
              </a:rPr>
              <a:t>à côté </a:t>
            </a:r>
            <a:r>
              <a:rPr lang="fr-FR" sz="5400" b="1" dirty="0">
                <a:solidFill>
                  <a:srgbClr val="106585"/>
                </a:solidFill>
                <a:latin typeface="Dosis" pitchFamily="2" charset="0"/>
              </a:rPr>
              <a:t>du pommier. </a:t>
            </a:r>
          </a:p>
        </p:txBody>
      </p:sp>
    </p:spTree>
    <p:extLst>
      <p:ext uri="{BB962C8B-B14F-4D97-AF65-F5344CB8AC3E}">
        <p14:creationId xmlns:p14="http://schemas.microsoft.com/office/powerpoint/2010/main" val="199391183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86177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a:t>
            </a:r>
          </a:p>
          <a:p>
            <a:pPr marL="0" lvl="1" defTabSz="685834">
              <a:lnSpc>
                <a:spcPts val="3017"/>
              </a:lnSpc>
              <a:spcBef>
                <a:spcPct val="0"/>
              </a:spcBef>
              <a:defRPr/>
            </a:pPr>
            <a:r>
              <a:rPr lang="en-US" sz="2800" b="1" dirty="0">
                <a:solidFill>
                  <a:prstClr val="white">
                    <a:lumMod val="65000"/>
                  </a:prstClr>
                </a:solidFill>
                <a:latin typeface="Dosis" pitchFamily="2" charset="0"/>
              </a:rPr>
              <a:t> ”.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4726690" y="3591203"/>
            <a:ext cx="8633483" cy="2000548"/>
          </a:xfrm>
          <a:prstGeom prst="rect">
            <a:avLst/>
          </a:prstGeom>
          <a:noFill/>
        </p:spPr>
        <p:txBody>
          <a:bodyPr wrap="square" rtlCol="0">
            <a:spAutoFit/>
          </a:bodyPr>
          <a:lstStyle/>
          <a:p>
            <a:pPr defTabSz="1028752">
              <a:defRPr/>
            </a:pPr>
            <a:r>
              <a:rPr lang="fr-FR" sz="12400" b="1" kern="0" spc="480" dirty="0">
                <a:solidFill>
                  <a:srgbClr val="106585"/>
                </a:solidFill>
                <a:latin typeface="Dosis" pitchFamily="2" charset="0"/>
              </a:rPr>
              <a:t>à côté</a:t>
            </a:r>
            <a:endParaRPr lang="fr-FR" sz="124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86177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a:t>
            </a:r>
          </a:p>
          <a:p>
            <a:pPr marL="0" lvl="1" defTabSz="685834">
              <a:lnSpc>
                <a:spcPts val="3017"/>
              </a:lnSpc>
              <a:spcBef>
                <a:spcPct val="0"/>
              </a:spcBef>
              <a:defRPr/>
            </a:pPr>
            <a:r>
              <a:rPr lang="en-US" sz="2800" b="1" dirty="0">
                <a:solidFill>
                  <a:prstClr val="white">
                    <a:lumMod val="65000"/>
                  </a:prstClr>
                </a:solidFill>
                <a:latin typeface="Dosis" pitchFamily="2" charset="0"/>
              </a:rPr>
              <a: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 à côté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88310" y="4305300"/>
            <a:ext cx="5183864" cy="1200329"/>
          </a:xfrm>
          <a:prstGeom prst="rect">
            <a:avLst/>
          </a:prstGeom>
          <a:noFill/>
        </p:spPr>
        <p:txBody>
          <a:bodyPr wrap="square" rtlCol="0">
            <a:spAutoFit/>
          </a:bodyPr>
          <a:lstStyle/>
          <a:p>
            <a:pPr algn="ctr" defTabSz="1028752">
              <a:defRPr/>
            </a:pPr>
            <a:r>
              <a:rPr lang="fr-FR" sz="7200" b="1" kern="0" spc="480" dirty="0">
                <a:solidFill>
                  <a:schemeClr val="bg1"/>
                </a:solidFill>
                <a:latin typeface="Dosis" pitchFamily="2" charset="0"/>
              </a:rPr>
              <a:t>à côté </a:t>
            </a:r>
            <a:endParaRPr lang="fr-FR" sz="72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1F113-3C8B-C70D-577D-5433DD3936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196217-4EDA-2F4D-7010-40625B84349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8F1DE5B-53C0-A10A-4035-C0859046686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9FDA29E-DF67-DF23-A512-79BC3E7015A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B6093FA-9059-9505-C956-3C8862F332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F640F10-A17D-8B62-CA00-8AC458C987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90869E2-C3AD-D362-15D1-56D238824E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CF4889-09BD-4A72-862D-F201264A76D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03C3F59-2304-CA5C-BFBE-C2862D5078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6FD2E91-4067-90E5-75F7-D847B9C8B3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A015E51-320B-65FD-C145-C95EFBD040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F529ED-251E-51C2-B34D-436CA24CC88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69C1CE-0790-98DC-D901-E1C642F412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D722828-3E26-3FB0-B297-61D961B949B7}"/>
              </a:ext>
            </a:extLst>
          </p:cNvPr>
          <p:cNvSpPr txBox="1"/>
          <p:nvPr/>
        </p:nvSpPr>
        <p:spPr>
          <a:xfrm>
            <a:off x="3429000" y="3714716"/>
            <a:ext cx="5859272"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puis </a:t>
            </a:r>
            <a:endParaRPr lang="fr-FR" sz="17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5FABB11-BDCE-8FD6-214E-6CF4FA2BD70D}"/>
              </a:ext>
            </a:extLst>
          </p:cNvPr>
          <p:cNvSpPr txBox="1"/>
          <p:nvPr/>
        </p:nvSpPr>
        <p:spPr>
          <a:xfrm>
            <a:off x="1462547" y="816906"/>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puis</a:t>
            </a:r>
            <a:r>
              <a:rPr lang="en-US" sz="2800" b="1" dirty="0">
                <a:solidFill>
                  <a:prstClr val="white">
                    <a:lumMod val="65000"/>
                  </a:prstClr>
                </a:solidFill>
                <a:latin typeface="Dosis" pitchFamily="2" charset="0"/>
              </a:rPr>
              <a:t> ”.  Lisons   ensemble ”</a:t>
            </a:r>
            <a:r>
              <a:rPr lang="en-US" sz="2800" b="1" dirty="0" err="1">
                <a:solidFill>
                  <a:prstClr val="white">
                    <a:lumMod val="65000"/>
                  </a:prstClr>
                </a:solidFill>
                <a:latin typeface="Dosis" pitchFamily="2" charset="0"/>
              </a:rPr>
              <a:t>puis</a:t>
            </a:r>
            <a:r>
              <a:rPr lang="en-US" sz="2800" b="1" dirty="0">
                <a:solidFill>
                  <a:prstClr val="white">
                    <a:lumMod val="65000"/>
                  </a:prstClr>
                </a:solidFill>
                <a:latin typeface="Dosis" pitchFamily="2" charset="0"/>
              </a:rPr>
              <a:t>  ”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err="1">
                <a:solidFill>
                  <a:prstClr val="white">
                    <a:lumMod val="65000"/>
                  </a:prstClr>
                </a:solidFill>
                <a:latin typeface="Dosis" pitchFamily="2" charset="0"/>
              </a:rPr>
              <a:t>puis</a:t>
            </a:r>
            <a:r>
              <a:rPr lang="en-US" sz="2800" b="1" dirty="0">
                <a:solidFill>
                  <a:prstClr val="white">
                    <a:lumMod val="65000"/>
                  </a:prstClr>
                </a:solidFill>
                <a:latin typeface="Dosis" pitchFamily="2" charset="0"/>
              </a:rPr>
              <a:t> ”?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16941069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FF8D8-BFC0-4FA1-AD5A-9AC364CC67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BD4BB0-D7EE-9387-B844-4DBC35F4816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17675D5-7A55-CFB7-C136-8C7CFC2CD87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232FF39-6FC1-3E33-741B-BED3EB84540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E4F8F81-32B4-D0D6-401E-88AC45F51DF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BC98E6-2807-7C1C-87C4-3668A02098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79FC2EA-1C6C-C88A-7B57-0E4F400E62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BEF0496-17DA-422F-03A0-E318D4554C5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066422-45D0-9AC9-1297-CBA2869A34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343811E-840F-0812-F76A-D860609ED65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8029D7E-8BF8-57F0-D489-E9F16F0C5FC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FAE3632-1171-63EA-77DB-17178B95CC0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6A710AC-5823-8078-5CBB-1284B0E3C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C7DCB7C-6019-7827-AFA9-81419160858F}"/>
              </a:ext>
            </a:extLst>
          </p:cNvPr>
          <p:cNvSpPr txBox="1"/>
          <p:nvPr/>
        </p:nvSpPr>
        <p:spPr>
          <a:xfrm>
            <a:off x="1067451" y="2929067"/>
            <a:ext cx="12148998" cy="769441"/>
          </a:xfrm>
          <a:prstGeom prst="rect">
            <a:avLst/>
          </a:prstGeom>
          <a:noFill/>
        </p:spPr>
        <p:txBody>
          <a:bodyPr wrap="square" rtlCol="0">
            <a:spAutoFit/>
          </a:bodyPr>
          <a:lstStyle/>
          <a:p>
            <a:pPr defTabSz="1028752">
              <a:defRPr/>
            </a:pPr>
            <a:r>
              <a:rPr lang="fr-FR" b="1" kern="0" spc="480" dirty="0">
                <a:solidFill>
                  <a:srgbClr val="215968"/>
                </a:solidFill>
                <a:latin typeface="Dosis" pitchFamily="2" charset="0"/>
              </a:rPr>
              <a:t> </a:t>
            </a:r>
            <a:r>
              <a:rPr lang="fr-FR" sz="4400" b="1" kern="0" spc="480" dirty="0">
                <a:solidFill>
                  <a:srgbClr val="215968"/>
                </a:solidFill>
                <a:latin typeface="Dosis" pitchFamily="2" charset="0"/>
              </a:rPr>
              <a:t> Je me réveille </a:t>
            </a:r>
            <a:r>
              <a:rPr lang="fr-FR" sz="4400" b="1" kern="0" spc="480" dirty="0">
                <a:solidFill>
                  <a:srgbClr val="C00000"/>
                </a:solidFill>
                <a:latin typeface="Dosis" pitchFamily="2" charset="0"/>
              </a:rPr>
              <a:t>puis </a:t>
            </a:r>
            <a:r>
              <a:rPr lang="fr-FR" sz="4400" b="1" kern="0" spc="480" dirty="0">
                <a:solidFill>
                  <a:srgbClr val="215968"/>
                </a:solidFill>
                <a:latin typeface="Dosis" pitchFamily="2" charset="0"/>
              </a:rPr>
              <a:t>je me lave le visage .</a:t>
            </a:r>
            <a:endParaRPr lang="fr-FR" kern="0" spc="480" dirty="0">
              <a:solidFill>
                <a:srgbClr val="215968"/>
              </a:solidFill>
              <a:latin typeface="Dosis" pitchFamily="2" charset="0"/>
            </a:endParaRPr>
          </a:p>
        </p:txBody>
      </p:sp>
      <p:sp>
        <p:nvSpPr>
          <p:cNvPr id="5" name="ZoneTexte 4">
            <a:extLst>
              <a:ext uri="{FF2B5EF4-FFF2-40B4-BE49-F238E27FC236}">
                <a16:creationId xmlns:a16="http://schemas.microsoft.com/office/drawing/2014/main" id="{549FF2D4-3019-7CC9-D1F7-9545EF9F8D36}"/>
              </a:ext>
            </a:extLst>
          </p:cNvPr>
          <p:cNvSpPr txBox="1"/>
          <p:nvPr/>
        </p:nvSpPr>
        <p:spPr>
          <a:xfrm>
            <a:off x="1462547" y="886988"/>
            <a:ext cx="9144000" cy="523220"/>
          </a:xfrm>
          <a:prstGeom prst="rect">
            <a:avLst/>
          </a:prstGeom>
          <a:noFill/>
        </p:spPr>
        <p:txBody>
          <a:bodyPr wrap="square">
            <a:spAutoFit/>
          </a:bodyPr>
          <a:lstStyle/>
          <a:p>
            <a:pPr defTabSz="685834">
              <a:defRPr/>
            </a:pPr>
            <a:r>
              <a:rPr lang="en-US" sz="2800" b="1" dirty="0">
                <a:solidFill>
                  <a:prstClr val="white">
                    <a:lumMod val="65000"/>
                  </a:prstClr>
                </a:solidFill>
                <a:latin typeface="Dosis" pitchFamily="2" charset="0"/>
              </a:rPr>
              <a:t> </a:t>
            </a:r>
            <a:r>
              <a:rPr lang="fr-FR" sz="2800" b="1" dirty="0">
                <a:solidFill>
                  <a:prstClr val="white">
                    <a:lumMod val="65000"/>
                  </a:prstClr>
                </a:solidFill>
                <a:latin typeface="Dosis" pitchFamily="2" charset="0"/>
              </a:rPr>
              <a:t>  Je me réveille puis je me lave le visage .</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lire?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3B9AFDE8-2EED-FE65-4E16-DB19910FAFDC}"/>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pic>
        <p:nvPicPr>
          <p:cNvPr id="7" name="Image 6" descr="Une image contenant croquis, dessin, dessin humoristique, Visage humain&#10;&#10;Le contenu généré par l’IA peut être incorrect.">
            <a:extLst>
              <a:ext uri="{FF2B5EF4-FFF2-40B4-BE49-F238E27FC236}">
                <a16:creationId xmlns:a16="http://schemas.microsoft.com/office/drawing/2014/main" id="{689AE734-675A-64D2-F0B0-CC67AAD02A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57579" y="4612043"/>
            <a:ext cx="7086600" cy="5059166"/>
          </a:xfrm>
          <a:prstGeom prst="rect">
            <a:avLst/>
          </a:prstGeom>
        </p:spPr>
      </p:pic>
    </p:spTree>
    <p:extLst>
      <p:ext uri="{BB962C8B-B14F-4D97-AF65-F5344CB8AC3E}">
        <p14:creationId xmlns:p14="http://schemas.microsoft.com/office/powerpoint/2010/main" val="1165617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2385268"/>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puis </a:t>
            </a: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a:t>
            </a:r>
            <a:r>
              <a:rPr lang="en-US" sz="2800" b="1" dirty="0" err="1">
                <a:solidFill>
                  <a:prstClr val="white">
                    <a:lumMod val="65000"/>
                  </a:prstClr>
                </a:solidFill>
                <a:latin typeface="Dosis" pitchFamily="2" charset="0"/>
              </a:rPr>
              <a:t>puis</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s’écrit”puis</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«puis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4329726" y="3443033"/>
            <a:ext cx="572867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puis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14457-4A92-088D-6E5F-A6908892385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9D9158-0996-0700-347D-F1B44D6E38B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4345FA8-D362-4EEE-9274-984518001F8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631A4FA-5DA9-AD20-FB32-5C7555605CF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C9CBB46-07F1-949B-B0F8-67B3B6F05F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A259826-2EF6-88D5-03B1-DA2EF1709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F8C54A-EEE5-61A6-E5FF-3DCDF31EFA2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42575A-7830-40A2-67B4-9EA13F2EEC0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F5B4A32-43F5-C145-44B1-3DCC53743B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7DE962-CFA8-C7D8-3A23-117C1B4BF2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2B5DA94-4A68-97FB-3672-0CFDD8C2FB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BBE2967-CB0E-BD07-8D49-86B497D56A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76E549-B4FB-91C9-8DC0-0574DF8B41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7198416-44BC-974B-1B2D-98B26BB0225E}"/>
              </a:ext>
            </a:extLst>
          </p:cNvPr>
          <p:cNvSpPr txBox="1"/>
          <p:nvPr/>
        </p:nvSpPr>
        <p:spPr>
          <a:xfrm>
            <a:off x="168245" y="2573435"/>
            <a:ext cx="13347643" cy="6817251"/>
          </a:xfrm>
          <a:prstGeom prst="rect">
            <a:avLst/>
          </a:prstGeom>
          <a:noFill/>
        </p:spPr>
        <p:txBody>
          <a:bodyPr wrap="square" rtlCol="0">
            <a:spAutoFit/>
          </a:bodyPr>
          <a:lstStyle/>
          <a:p>
            <a:pPr algn="ctr" defTabSz="457246"/>
            <a:r>
              <a:rPr lang="fr-FR" sz="9600" b="1" dirty="0">
                <a:solidFill>
                  <a:srgbClr val="106585"/>
                </a:solidFill>
                <a:latin typeface="Dosis" pitchFamily="2" charset="0"/>
              </a:rPr>
              <a:t>puis        lui         ces</a:t>
            </a:r>
            <a:endParaRPr lang="en-US" sz="9600" b="1" dirty="0">
              <a:solidFill>
                <a:srgbClr val="106585"/>
              </a:solidFill>
              <a:latin typeface="Dosis" pitchFamily="2" charset="0"/>
            </a:endParaRPr>
          </a:p>
          <a:p>
            <a:pPr algn="ctr" defTabSz="457246"/>
            <a:r>
              <a:rPr lang="fr-FR" sz="9600" b="1" dirty="0">
                <a:solidFill>
                  <a:srgbClr val="106585"/>
                </a:solidFill>
                <a:latin typeface="Dosis" pitchFamily="2" charset="0"/>
              </a:rPr>
              <a:t>il y a          mais           mes    </a:t>
            </a:r>
          </a:p>
          <a:p>
            <a:pPr algn="ctr" defTabSz="457246"/>
            <a:r>
              <a:rPr lang="fr-FR" sz="9600" b="1" dirty="0">
                <a:solidFill>
                  <a:srgbClr val="106585"/>
                </a:solidFill>
                <a:latin typeface="Dosis" pitchFamily="2" charset="0"/>
              </a:rPr>
              <a:t>   beaucoup            à côté</a:t>
            </a:r>
          </a:p>
          <a:p>
            <a:pPr algn="ctr" defTabSz="1028752">
              <a:defRPr/>
            </a:pPr>
            <a:endParaRPr lang="fr-FR" sz="14900" kern="0" spc="480" dirty="0">
              <a:solidFill>
                <a:srgbClr val="106585"/>
              </a:solidFill>
              <a:latin typeface="Dosis" pitchFamily="2" charset="0"/>
            </a:endParaRPr>
          </a:p>
        </p:txBody>
      </p:sp>
      <p:sp>
        <p:nvSpPr>
          <p:cNvPr id="5" name="ZoneTexte 4">
            <a:extLst>
              <a:ext uri="{FF2B5EF4-FFF2-40B4-BE49-F238E27FC236}">
                <a16:creationId xmlns:a16="http://schemas.microsoft.com/office/drawing/2014/main" id="{310E2325-A544-221F-194F-608EC949BAA6}"/>
              </a:ext>
            </a:extLst>
          </p:cNvPr>
          <p:cNvSpPr txBox="1"/>
          <p:nvPr/>
        </p:nvSpPr>
        <p:spPr>
          <a:xfrm>
            <a:off x="1426104" y="1024529"/>
            <a:ext cx="9144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Je vais relire les mots. Écoutez attentivement. </a:t>
            </a: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08EF5EA4-A7B0-E3BE-9D9A-AE818218E411}"/>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270157815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DEF22-A1EE-C76A-16FA-0A37945F5AF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1ED6840-3EBB-8B0E-D611-C14039A0D5D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BCF970A-389F-08AE-539B-04000DCF41B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E2EF787-2E46-79C5-341F-E4E2FE2810B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F5FA8CF-BE4B-035E-2A16-8AD7170A0EF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427F3B6-09AE-3845-CD14-F239E9A4045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5040A-DDBB-9DAC-5EA8-33CD6633DA5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35BB2E6-9364-9281-C8B8-E9B89CB2EFE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D3C9CD1-B476-672E-3B4A-64E82367FA9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D2246B9-2479-3830-5D21-20447190B48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AA13ADC-8C46-06DF-B16A-3C5FAA2E0FF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E304AD-1C48-DBC1-624C-E02A1003AB9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2471E85-8A15-2FE6-A0B8-31F9B2EBDB8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51BF8EE-9B96-134C-6CF9-34C64112B092}"/>
              </a:ext>
            </a:extLst>
          </p:cNvPr>
          <p:cNvSpPr txBox="1"/>
          <p:nvPr/>
        </p:nvSpPr>
        <p:spPr>
          <a:xfrm>
            <a:off x="168245" y="2573435"/>
            <a:ext cx="13347643" cy="6817251"/>
          </a:xfrm>
          <a:prstGeom prst="rect">
            <a:avLst/>
          </a:prstGeom>
          <a:noFill/>
        </p:spPr>
        <p:txBody>
          <a:bodyPr wrap="square" rtlCol="0">
            <a:spAutoFit/>
          </a:bodyPr>
          <a:lstStyle/>
          <a:p>
            <a:pPr algn="ctr" defTabSz="457246"/>
            <a:r>
              <a:rPr lang="fr-FR" sz="9600" b="1" dirty="0">
                <a:solidFill>
                  <a:srgbClr val="106585"/>
                </a:solidFill>
                <a:latin typeface="Dosis" pitchFamily="2" charset="0"/>
              </a:rPr>
              <a:t>puis        lui         ces</a:t>
            </a:r>
            <a:endParaRPr lang="en-US" sz="9600" b="1" dirty="0">
              <a:solidFill>
                <a:srgbClr val="106585"/>
              </a:solidFill>
              <a:latin typeface="Dosis" pitchFamily="2" charset="0"/>
            </a:endParaRPr>
          </a:p>
          <a:p>
            <a:pPr algn="ctr" defTabSz="457246"/>
            <a:r>
              <a:rPr lang="fr-FR" sz="9600" b="1" dirty="0">
                <a:solidFill>
                  <a:srgbClr val="106585"/>
                </a:solidFill>
                <a:latin typeface="Dosis" pitchFamily="2" charset="0"/>
              </a:rPr>
              <a:t>il y a          mais           mes    </a:t>
            </a:r>
          </a:p>
          <a:p>
            <a:pPr algn="ctr" defTabSz="457246"/>
            <a:r>
              <a:rPr lang="fr-FR" sz="9600" b="1" dirty="0">
                <a:solidFill>
                  <a:srgbClr val="106585"/>
                </a:solidFill>
                <a:latin typeface="Dosis" pitchFamily="2" charset="0"/>
              </a:rPr>
              <a:t>   beaucoup            à côté</a:t>
            </a:r>
          </a:p>
          <a:p>
            <a:pPr algn="ctr" defTabSz="1028752">
              <a:defRPr/>
            </a:pPr>
            <a:endParaRPr lang="fr-FR" sz="14900" kern="0" spc="480" dirty="0">
              <a:solidFill>
                <a:srgbClr val="106585"/>
              </a:solidFill>
              <a:latin typeface="Dosis" pitchFamily="2" charset="0"/>
            </a:endParaRPr>
          </a:p>
        </p:txBody>
      </p:sp>
      <p:sp>
        <p:nvSpPr>
          <p:cNvPr id="5" name="ZoneTexte 4">
            <a:extLst>
              <a:ext uri="{FF2B5EF4-FFF2-40B4-BE49-F238E27FC236}">
                <a16:creationId xmlns:a16="http://schemas.microsoft.com/office/drawing/2014/main" id="{68679D90-2264-B2B9-D70A-976B018F5EBF}"/>
              </a:ext>
            </a:extLst>
          </p:cNvPr>
          <p:cNvSpPr txBox="1"/>
          <p:nvPr/>
        </p:nvSpPr>
        <p:spPr>
          <a:xfrm>
            <a:off x="1426104" y="1024529"/>
            <a:ext cx="9144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Qui veut passer au tableau pour lire</a:t>
            </a: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62A6AFB7-10B2-C0F4-F4EE-D2AAFB1E66D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162914190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C6C67-F652-36F8-0791-1069CCFEF7BE}"/>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08BA516-EF8C-DFB0-73EE-3F64B3E2DF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43AE20DD-DD6E-6AAC-3AFC-D9E527BB43F1}"/>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123E713F-597A-01E1-4C8B-9AB7DD22F39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E865918-0758-4C45-B042-190A72F5F9B9}"/>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FEDACAF9-BBC3-948C-029C-21D7D34D36AF}"/>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de phrases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B02F16C-2608-9092-D9C2-8FD8D1D9C37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E612FD9-9A72-B566-04AE-6E2A83512CF6}"/>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4073211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51729-A800-A510-2EAA-2E355BD61C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4B5457-CF33-1EE3-9E76-1FDB9B68F91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BF292E4-804D-4794-0B76-AD243AA0F355}"/>
              </a:ext>
            </a:extLst>
          </p:cNvPr>
          <p:cNvGrpSpPr/>
          <p:nvPr/>
        </p:nvGrpSpPr>
        <p:grpSpPr>
          <a:xfrm>
            <a:off x="433296" y="560167"/>
            <a:ext cx="12748764" cy="9220200"/>
            <a:chOff x="312517" y="308344"/>
            <a:chExt cx="8518967" cy="6230679"/>
          </a:xfrm>
        </p:grpSpPr>
        <p:sp>
          <p:nvSpPr>
            <p:cNvPr id="24" name="Rectangle : coins arrondis 23">
              <a:extLst>
                <a:ext uri="{FF2B5EF4-FFF2-40B4-BE49-F238E27FC236}">
                  <a16:creationId xmlns:a16="http://schemas.microsoft.com/office/drawing/2014/main" id="{495EC574-179F-C6F7-A214-C75BF2070AE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0FB4D7D-D7BD-C7D2-D368-DACD16CAD3B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A7E551E1-3D8B-BFD4-D5E7-317845F6A5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56AFDA-2077-2110-C563-758AD8EB10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936293-F9AE-F41A-55D4-DC221708202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C5B7E0B-EB3E-AB94-28DF-A3F0C2F849E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9CAA4A-325E-0E8D-F6ED-B14BBE3AB1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1C620EE-4AAA-4A40-82DE-40223234D0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968411-E24B-94D8-0B36-A4E13C28E3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35EE9CB-5014-6229-B5BC-98B60AB259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799748"/>
            <a:ext cx="581346" cy="514106"/>
          </a:xfrm>
          <a:prstGeom prst="rect">
            <a:avLst/>
          </a:prstGeom>
        </p:spPr>
      </p:pic>
      <p:sp>
        <p:nvSpPr>
          <p:cNvPr id="3" name="ZoneTexte 2">
            <a:extLst>
              <a:ext uri="{FF2B5EF4-FFF2-40B4-BE49-F238E27FC236}">
                <a16:creationId xmlns:a16="http://schemas.microsoft.com/office/drawing/2014/main" id="{82B49291-8862-09C2-89CC-86CDFC3CC63F}"/>
              </a:ext>
            </a:extLst>
          </p:cNvPr>
          <p:cNvSpPr txBox="1"/>
          <p:nvPr/>
        </p:nvSpPr>
        <p:spPr>
          <a:xfrm>
            <a:off x="1167260" y="818815"/>
            <a:ext cx="1173001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C3791A56-20B7-2352-8DE3-39618B241347}"/>
              </a:ext>
            </a:extLst>
          </p:cNvPr>
          <p:cNvSpPr txBox="1"/>
          <p:nvPr/>
        </p:nvSpPr>
        <p:spPr>
          <a:xfrm>
            <a:off x="1584787" y="2257071"/>
            <a:ext cx="10607212" cy="707886"/>
          </a:xfrm>
          <a:prstGeom prst="rect">
            <a:avLst/>
          </a:prstGeom>
          <a:noFill/>
        </p:spPr>
        <p:txBody>
          <a:bodyPr wrap="square" rtlCol="0">
            <a:spAutoFit/>
          </a:bodyPr>
          <a:lstStyle/>
          <a:p>
            <a:pPr algn="ctr"/>
            <a:r>
              <a:rPr lang="fr-FR" sz="4000" b="1" dirty="0">
                <a:solidFill>
                  <a:srgbClr val="106585"/>
                </a:solidFill>
                <a:latin typeface="Dosis" pitchFamily="2" charset="0"/>
              </a:rPr>
              <a:t>Le cabin</a:t>
            </a:r>
            <a:r>
              <a:rPr lang="fr-FR" sz="4000" b="1" dirty="0">
                <a:solidFill>
                  <a:srgbClr val="FF0000"/>
                </a:solidFill>
                <a:latin typeface="Dosis" pitchFamily="2" charset="0"/>
              </a:rPr>
              <a:t>et</a:t>
            </a:r>
            <a:r>
              <a:rPr lang="fr-FR" sz="4000" b="1" dirty="0">
                <a:solidFill>
                  <a:srgbClr val="106585"/>
                </a:solidFill>
                <a:latin typeface="Dosis" pitchFamily="2" charset="0"/>
              </a:rPr>
              <a:t> du docteur est au r</a:t>
            </a:r>
            <a:r>
              <a:rPr lang="fr-FR" sz="4000" b="1" dirty="0">
                <a:solidFill>
                  <a:srgbClr val="FF0000"/>
                </a:solidFill>
                <a:latin typeface="Dosis" pitchFamily="2" charset="0"/>
              </a:rPr>
              <a:t>ez</a:t>
            </a:r>
            <a:r>
              <a:rPr lang="fr-FR" sz="4000" b="1" dirty="0">
                <a:solidFill>
                  <a:srgbClr val="106585"/>
                </a:solidFill>
                <a:latin typeface="Dosis" pitchFamily="2" charset="0"/>
              </a:rPr>
              <a:t>-de-chauss</a:t>
            </a:r>
            <a:r>
              <a:rPr lang="fr-FR" sz="4000" b="1" dirty="0">
                <a:solidFill>
                  <a:srgbClr val="FF0000"/>
                </a:solidFill>
                <a:latin typeface="Dosis" pitchFamily="2" charset="0"/>
              </a:rPr>
              <a:t>é</a:t>
            </a:r>
            <a:r>
              <a:rPr lang="fr-FR" sz="4000" b="1" dirty="0">
                <a:solidFill>
                  <a:srgbClr val="106585"/>
                </a:solidFill>
                <a:latin typeface="Dosis" pitchFamily="2" charset="0"/>
              </a:rPr>
              <a:t>e</a:t>
            </a:r>
          </a:p>
        </p:txBody>
      </p:sp>
      <p:pic>
        <p:nvPicPr>
          <p:cNvPr id="5" name="Image 4">
            <a:extLst>
              <a:ext uri="{FF2B5EF4-FFF2-40B4-BE49-F238E27FC236}">
                <a16:creationId xmlns:a16="http://schemas.microsoft.com/office/drawing/2014/main" id="{F69B01ED-0496-33F2-7923-F268CEBF189C}"/>
              </a:ext>
            </a:extLst>
          </p:cNvPr>
          <p:cNvPicPr>
            <a:picLocks noChangeAspect="1"/>
          </p:cNvPicPr>
          <p:nvPr/>
        </p:nvPicPr>
        <p:blipFill>
          <a:blip r:embed="rId4"/>
          <a:stretch>
            <a:fillRect/>
          </a:stretch>
        </p:blipFill>
        <p:spPr>
          <a:xfrm>
            <a:off x="4329727" y="3505404"/>
            <a:ext cx="4890472" cy="4789943"/>
          </a:xfrm>
          <a:prstGeom prst="rect">
            <a:avLst/>
          </a:prstGeom>
        </p:spPr>
      </p:pic>
      <p:cxnSp>
        <p:nvCxnSpPr>
          <p:cNvPr id="7" name="Connecteur droit avec flèche 6">
            <a:extLst>
              <a:ext uri="{FF2B5EF4-FFF2-40B4-BE49-F238E27FC236}">
                <a16:creationId xmlns:a16="http://schemas.microsoft.com/office/drawing/2014/main" id="{D8C86E28-DAE8-9C30-8EE3-F8E4ABE12567}"/>
              </a:ext>
            </a:extLst>
          </p:cNvPr>
          <p:cNvCxnSpPr>
            <a:cxnSpLocks/>
          </p:cNvCxnSpPr>
          <p:nvPr/>
        </p:nvCxnSpPr>
        <p:spPr>
          <a:xfrm>
            <a:off x="6667869" y="2964957"/>
            <a:ext cx="0" cy="197377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579511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EE86C-A70F-BF61-1FBA-CFA6B354A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23D5FB9-1AEA-72B5-2D05-A380D103C76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69660C3-DE07-07D3-130F-7FEBE38B38E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4566745-3FC4-AB93-9B27-5AAA1FB990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9BCDC9E-2BD1-B30A-46EF-AC880CA7E5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49DEF35-4301-9DFA-E600-FF380FE830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8A2963C-DC3C-D09D-513D-A8DD2630905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276549-A82C-C017-F986-8290DAB51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4CCF66F-32F8-D362-F8A3-1B8AF9A9B1F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6B79DD-84A3-3AAB-0E1F-023C7A0181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F901AE-FFE0-30CF-A0B2-69D9136CE8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00A556-1B0F-579B-115A-63483CCD2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0159CEE-4D98-C031-2276-EA77BDD357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C44C76-53C9-5E8B-07CC-7AA2D3D94513}"/>
              </a:ext>
            </a:extLst>
          </p:cNvPr>
          <p:cNvSpPr txBox="1"/>
          <p:nvPr/>
        </p:nvSpPr>
        <p:spPr>
          <a:xfrm>
            <a:off x="1634384" y="901978"/>
            <a:ext cx="12063003"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3">
            <a:extLst>
              <a:ext uri="{FF2B5EF4-FFF2-40B4-BE49-F238E27FC236}">
                <a16:creationId xmlns:a16="http://schemas.microsoft.com/office/drawing/2014/main" id="{A32E13BE-B892-023C-A363-B017CD9766E3}"/>
              </a:ext>
            </a:extLst>
          </p:cNvPr>
          <p:cNvSpPr txBox="1"/>
          <p:nvPr/>
        </p:nvSpPr>
        <p:spPr>
          <a:xfrm>
            <a:off x="1087497" y="2371358"/>
            <a:ext cx="11774927" cy="707886"/>
          </a:xfrm>
          <a:prstGeom prst="rect">
            <a:avLst/>
          </a:prstGeom>
          <a:noFill/>
        </p:spPr>
        <p:txBody>
          <a:bodyPr wrap="square" rtlCol="0">
            <a:spAutoFit/>
          </a:bodyPr>
          <a:lstStyle/>
          <a:p>
            <a:pPr algn="ctr"/>
            <a:r>
              <a:rPr lang="fr-FR" sz="4000" b="1" dirty="0">
                <a:solidFill>
                  <a:srgbClr val="106585"/>
                </a:solidFill>
                <a:latin typeface="Dosis" pitchFamily="2" charset="0"/>
              </a:rPr>
              <a:t>La dame est ch</a:t>
            </a:r>
            <a:r>
              <a:rPr lang="fr-FR" sz="4000" b="1" dirty="0">
                <a:solidFill>
                  <a:srgbClr val="FF0000"/>
                </a:solidFill>
                <a:latin typeface="Dosis" pitchFamily="2" charset="0"/>
              </a:rPr>
              <a:t>ez </a:t>
            </a:r>
            <a:r>
              <a:rPr lang="fr-FR" sz="4000" b="1" dirty="0">
                <a:solidFill>
                  <a:srgbClr val="106585"/>
                </a:solidFill>
                <a:latin typeface="Dosis" pitchFamily="2" charset="0"/>
              </a:rPr>
              <a:t>le bouch</a:t>
            </a:r>
            <a:r>
              <a:rPr lang="fr-FR" sz="4000" b="1" dirty="0">
                <a:solidFill>
                  <a:srgbClr val="FF0000"/>
                </a:solidFill>
                <a:latin typeface="Dosis" pitchFamily="2" charset="0"/>
              </a:rPr>
              <a:t>er</a:t>
            </a:r>
            <a:r>
              <a:rPr lang="fr-FR" sz="4000" b="1" dirty="0">
                <a:solidFill>
                  <a:srgbClr val="106585"/>
                </a:solidFill>
                <a:latin typeface="Dosis" pitchFamily="2" charset="0"/>
              </a:rPr>
              <a:t>. Elle achète un poul</a:t>
            </a:r>
            <a:r>
              <a:rPr lang="fr-FR" sz="4000" b="1" dirty="0">
                <a:solidFill>
                  <a:srgbClr val="FF0000"/>
                </a:solidFill>
                <a:latin typeface="Dosis" pitchFamily="2" charset="0"/>
              </a:rPr>
              <a:t>et</a:t>
            </a:r>
            <a:r>
              <a:rPr lang="fr-FR" sz="4000" b="1" dirty="0">
                <a:solidFill>
                  <a:srgbClr val="106585"/>
                </a:solidFill>
                <a:latin typeface="Dosis" pitchFamily="2" charset="0"/>
              </a:rPr>
              <a:t>.</a:t>
            </a:r>
          </a:p>
        </p:txBody>
      </p:sp>
      <p:pic>
        <p:nvPicPr>
          <p:cNvPr id="5" name="Image 4">
            <a:extLst>
              <a:ext uri="{FF2B5EF4-FFF2-40B4-BE49-F238E27FC236}">
                <a16:creationId xmlns:a16="http://schemas.microsoft.com/office/drawing/2014/main" id="{612C6D03-F3B4-E439-3BC5-7B25D2244744}"/>
              </a:ext>
            </a:extLst>
          </p:cNvPr>
          <p:cNvPicPr>
            <a:picLocks noChangeAspect="1"/>
          </p:cNvPicPr>
          <p:nvPr/>
        </p:nvPicPr>
        <p:blipFill>
          <a:blip r:embed="rId4"/>
          <a:stretch>
            <a:fillRect/>
          </a:stretch>
        </p:blipFill>
        <p:spPr>
          <a:xfrm>
            <a:off x="3276600" y="3339011"/>
            <a:ext cx="6011919" cy="4677584"/>
          </a:xfrm>
          <a:prstGeom prst="rect">
            <a:avLst/>
          </a:prstGeom>
        </p:spPr>
      </p:pic>
    </p:spTree>
    <p:extLst>
      <p:ext uri="{BB962C8B-B14F-4D97-AF65-F5344CB8AC3E}">
        <p14:creationId xmlns:p14="http://schemas.microsoft.com/office/powerpoint/2010/main" val="220375144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36A30-6E38-79AD-ACC5-5B100C5401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1B8D05-9FF3-31CB-5CF1-58EC14069FA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8A794CDF-FA04-520C-10A1-B86502CC1A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1621F73-7512-95C6-5763-D1014DC175D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39DB3E-97EA-8C6F-9DF2-1A178B0A367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8BCEF9C-9C72-EFA7-CBA7-88D9EBB4E41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5D19A8-791C-10B8-82E9-E96CEC585C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BF18864-87C3-DB8A-8A47-AFECA95A2A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BB2A49C-8002-7148-9094-58E160CAFA2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2E47341-1660-D59F-68C0-FBE72A2AC8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5EB379E-A84C-0D9B-4019-9CECD96E932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87E985-14C0-F2C8-4A3A-A18297792A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45B22F-ABB4-14A6-C075-5AE985F7A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463" y="699169"/>
            <a:ext cx="581346" cy="514106"/>
          </a:xfrm>
          <a:prstGeom prst="rect">
            <a:avLst/>
          </a:prstGeom>
        </p:spPr>
      </p:pic>
      <p:sp>
        <p:nvSpPr>
          <p:cNvPr id="3" name="ZoneTexte 2">
            <a:extLst>
              <a:ext uri="{FF2B5EF4-FFF2-40B4-BE49-F238E27FC236}">
                <a16:creationId xmlns:a16="http://schemas.microsoft.com/office/drawing/2014/main" id="{DF5DB655-EF63-79BF-3F46-CB24DD5E37A5}"/>
              </a:ext>
            </a:extLst>
          </p:cNvPr>
          <p:cNvSpPr txBox="1"/>
          <p:nvPr/>
        </p:nvSpPr>
        <p:spPr>
          <a:xfrm>
            <a:off x="1139809" y="777083"/>
            <a:ext cx="11890390"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5" name="ZoneTexte 4">
            <a:extLst>
              <a:ext uri="{FF2B5EF4-FFF2-40B4-BE49-F238E27FC236}">
                <a16:creationId xmlns:a16="http://schemas.microsoft.com/office/drawing/2014/main" id="{B877BA9A-B1C8-BC59-2C16-23B9C5C43D5C}"/>
              </a:ext>
            </a:extLst>
          </p:cNvPr>
          <p:cNvSpPr txBox="1"/>
          <p:nvPr/>
        </p:nvSpPr>
        <p:spPr>
          <a:xfrm>
            <a:off x="2209800" y="1983399"/>
            <a:ext cx="16966198" cy="1107996"/>
          </a:xfrm>
          <a:prstGeom prst="rect">
            <a:avLst/>
          </a:prstGeom>
          <a:noFill/>
        </p:spPr>
        <p:txBody>
          <a:bodyPr wrap="square" rtlCol="0">
            <a:spAutoFit/>
          </a:bodyPr>
          <a:lstStyle/>
          <a:p>
            <a:r>
              <a:rPr lang="fr-FR" sz="6600" b="1" dirty="0">
                <a:solidFill>
                  <a:srgbClr val="106585"/>
                </a:solidFill>
                <a:latin typeface="Dosis" pitchFamily="2" charset="0"/>
              </a:rPr>
              <a:t>Ce polic</a:t>
            </a:r>
            <a:r>
              <a:rPr lang="fr-FR" sz="6600" b="1" dirty="0">
                <a:solidFill>
                  <a:srgbClr val="FF0000"/>
                </a:solidFill>
                <a:latin typeface="Dosis" pitchFamily="2" charset="0"/>
              </a:rPr>
              <a:t>ier</a:t>
            </a:r>
            <a:r>
              <a:rPr lang="fr-FR" sz="6600" b="1" dirty="0">
                <a:solidFill>
                  <a:srgbClr val="106585"/>
                </a:solidFill>
                <a:latin typeface="Dosis" pitchFamily="2" charset="0"/>
              </a:rPr>
              <a:t> a un siffl</a:t>
            </a:r>
            <a:r>
              <a:rPr lang="fr-FR" sz="6600" b="1" dirty="0">
                <a:solidFill>
                  <a:srgbClr val="FF0000"/>
                </a:solidFill>
                <a:latin typeface="Dosis" pitchFamily="2" charset="0"/>
              </a:rPr>
              <a:t>et</a:t>
            </a:r>
            <a:r>
              <a:rPr lang="fr-FR" sz="6600" b="1" dirty="0">
                <a:solidFill>
                  <a:srgbClr val="106585"/>
                </a:solidFill>
                <a:latin typeface="Dosis" pitchFamily="2" charset="0"/>
              </a:rPr>
              <a:t> .</a:t>
            </a:r>
          </a:p>
        </p:txBody>
      </p:sp>
      <p:pic>
        <p:nvPicPr>
          <p:cNvPr id="8" name="Image 7">
            <a:extLst>
              <a:ext uri="{FF2B5EF4-FFF2-40B4-BE49-F238E27FC236}">
                <a16:creationId xmlns:a16="http://schemas.microsoft.com/office/drawing/2014/main" id="{C850A2DB-1F84-6B7E-B039-9CB3D11D4FF4}"/>
              </a:ext>
            </a:extLst>
          </p:cNvPr>
          <p:cNvPicPr>
            <a:picLocks noChangeAspect="1"/>
          </p:cNvPicPr>
          <p:nvPr/>
        </p:nvPicPr>
        <p:blipFill>
          <a:blip r:embed="rId4"/>
          <a:stretch>
            <a:fillRect/>
          </a:stretch>
        </p:blipFill>
        <p:spPr>
          <a:xfrm>
            <a:off x="6653313" y="3601604"/>
            <a:ext cx="2871687" cy="5605645"/>
          </a:xfrm>
          <a:prstGeom prst="rect">
            <a:avLst/>
          </a:prstGeom>
        </p:spPr>
      </p:pic>
      <p:pic>
        <p:nvPicPr>
          <p:cNvPr id="9" name="Image 8">
            <a:extLst>
              <a:ext uri="{FF2B5EF4-FFF2-40B4-BE49-F238E27FC236}">
                <a16:creationId xmlns:a16="http://schemas.microsoft.com/office/drawing/2014/main" id="{94C96ADB-B21C-0F06-3CE5-3445ACEBDBDA}"/>
              </a:ext>
            </a:extLst>
          </p:cNvPr>
          <p:cNvPicPr>
            <a:picLocks noChangeAspect="1"/>
          </p:cNvPicPr>
          <p:nvPr/>
        </p:nvPicPr>
        <p:blipFill>
          <a:blip r:embed="rId5"/>
          <a:stretch>
            <a:fillRect/>
          </a:stretch>
        </p:blipFill>
        <p:spPr>
          <a:xfrm rot="16200000">
            <a:off x="4697337" y="5668314"/>
            <a:ext cx="1932641" cy="1651608"/>
          </a:xfrm>
          <a:prstGeom prst="rect">
            <a:avLst/>
          </a:prstGeom>
        </p:spPr>
      </p:pic>
      <p:sp>
        <p:nvSpPr>
          <p:cNvPr id="11" name="ZoneTexte 10">
            <a:extLst>
              <a:ext uri="{FF2B5EF4-FFF2-40B4-BE49-F238E27FC236}">
                <a16:creationId xmlns:a16="http://schemas.microsoft.com/office/drawing/2014/main" id="{7A22AD82-8DC9-1177-B14F-8EE63CB25446}"/>
              </a:ext>
            </a:extLst>
          </p:cNvPr>
          <p:cNvSpPr txBox="1"/>
          <p:nvPr/>
        </p:nvSpPr>
        <p:spPr>
          <a:xfrm>
            <a:off x="1432312" y="5085427"/>
            <a:ext cx="3410778" cy="830997"/>
          </a:xfrm>
          <a:prstGeom prst="rect">
            <a:avLst/>
          </a:prstGeom>
          <a:noFill/>
        </p:spPr>
        <p:txBody>
          <a:bodyPr wrap="square">
            <a:spAutoFit/>
          </a:bodyPr>
          <a:lstStyle/>
          <a:p>
            <a:r>
              <a:rPr lang="fr-FR" sz="4800" b="1" dirty="0">
                <a:solidFill>
                  <a:srgbClr val="106585"/>
                </a:solidFill>
                <a:latin typeface="Dosis" pitchFamily="2" charset="0"/>
              </a:rPr>
              <a:t>un siffl</a:t>
            </a:r>
            <a:r>
              <a:rPr lang="fr-FR" sz="4800" b="1" dirty="0">
                <a:solidFill>
                  <a:srgbClr val="FF0000"/>
                </a:solidFill>
                <a:latin typeface="Dosis" pitchFamily="2" charset="0"/>
              </a:rPr>
              <a:t>et</a:t>
            </a:r>
            <a:r>
              <a:rPr lang="fr-FR" sz="4800" b="1" dirty="0">
                <a:solidFill>
                  <a:srgbClr val="106585"/>
                </a:solidFill>
                <a:latin typeface="Dosis" pitchFamily="2" charset="0"/>
              </a:rPr>
              <a:t> </a:t>
            </a:r>
            <a:endParaRPr lang="fr-MA" sz="4800" dirty="0"/>
          </a:p>
        </p:txBody>
      </p:sp>
      <p:cxnSp>
        <p:nvCxnSpPr>
          <p:cNvPr id="13" name="Connecteur droit avec flèche 12">
            <a:extLst>
              <a:ext uri="{FF2B5EF4-FFF2-40B4-BE49-F238E27FC236}">
                <a16:creationId xmlns:a16="http://schemas.microsoft.com/office/drawing/2014/main" id="{2407D9BF-BC67-1B8B-60D4-CFD530246198}"/>
              </a:ext>
            </a:extLst>
          </p:cNvPr>
          <p:cNvCxnSpPr/>
          <p:nvPr/>
        </p:nvCxnSpPr>
        <p:spPr>
          <a:xfrm>
            <a:off x="3962400" y="5600700"/>
            <a:ext cx="990600" cy="389268"/>
          </a:xfrm>
          <a:prstGeom prst="straightConnector1">
            <a:avLst/>
          </a:prstGeom>
          <a:ln w="57150">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8237215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1.xml><?xml version="1.0" encoding="utf-8"?>
<p:tagLst xmlns:a="http://schemas.openxmlformats.org/drawingml/2006/main" xmlns:r="http://schemas.openxmlformats.org/officeDocument/2006/relationships" xmlns:p="http://schemas.openxmlformats.org/presentationml/2006/main">
  <p:tag name="NUM" val="12"/>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11"/>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11"/>
</p:tagLst>
</file>

<file path=ppt/tags/tag36.xml><?xml version="1.0" encoding="utf-8"?>
<p:tagLst xmlns:a="http://schemas.openxmlformats.org/drawingml/2006/main" xmlns:r="http://schemas.openxmlformats.org/officeDocument/2006/relationships" xmlns:p="http://schemas.openxmlformats.org/presentationml/2006/main">
  <p:tag name="NUM" val="5"/>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5"/>
</p:tagLst>
</file>

<file path=ppt/tags/tag39.xml><?xml version="1.0" encoding="utf-8"?>
<p:tagLst xmlns:a="http://schemas.openxmlformats.org/drawingml/2006/main" xmlns:r="http://schemas.openxmlformats.org/officeDocument/2006/relationships" xmlns:p="http://schemas.openxmlformats.org/presentationml/2006/main">
  <p:tag name="NUM" val="7"/>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1"/>
</p:tagLst>
</file>

<file path=ppt/tags/tag41.xml><?xml version="1.0" encoding="utf-8"?>
<p:tagLst xmlns:a="http://schemas.openxmlformats.org/drawingml/2006/main" xmlns:r="http://schemas.openxmlformats.org/officeDocument/2006/relationships" xmlns:p="http://schemas.openxmlformats.org/presentationml/2006/main">
  <p:tag name="NUM" val="5"/>
</p:tagLst>
</file>

<file path=ppt/tags/tag42.xml><?xml version="1.0" encoding="utf-8"?>
<p:tagLst xmlns:a="http://schemas.openxmlformats.org/drawingml/2006/main" xmlns:r="http://schemas.openxmlformats.org/officeDocument/2006/relationships" xmlns:p="http://schemas.openxmlformats.org/presentationml/2006/main">
  <p:tag name="NUM" val="7"/>
</p:tagLst>
</file>

<file path=ppt/tags/tag43.xml><?xml version="1.0" encoding="utf-8"?>
<p:tagLst xmlns:a="http://schemas.openxmlformats.org/drawingml/2006/main" xmlns:r="http://schemas.openxmlformats.org/officeDocument/2006/relationships" xmlns:p="http://schemas.openxmlformats.org/presentationml/2006/main">
  <p:tag name="NUM" val="11"/>
</p:tagLst>
</file>

<file path=ppt/tags/tag44.xml><?xml version="1.0" encoding="utf-8"?>
<p:tagLst xmlns:a="http://schemas.openxmlformats.org/drawingml/2006/main" xmlns:r="http://schemas.openxmlformats.org/officeDocument/2006/relationships" xmlns:p="http://schemas.openxmlformats.org/presentationml/2006/main">
  <p:tag name="NUM" val="11"/>
</p:tagLst>
</file>

<file path=ppt/tags/tag45.xml><?xml version="1.0" encoding="utf-8"?>
<p:tagLst xmlns:a="http://schemas.openxmlformats.org/drawingml/2006/main" xmlns:r="http://schemas.openxmlformats.org/officeDocument/2006/relationships" xmlns:p="http://schemas.openxmlformats.org/presentationml/2006/main">
  <p:tag name="NUM" val="11"/>
</p:tagLst>
</file>

<file path=ppt/tags/tag46.xml><?xml version="1.0" encoding="utf-8"?>
<p:tagLst xmlns:a="http://schemas.openxmlformats.org/drawingml/2006/main" xmlns:r="http://schemas.openxmlformats.org/officeDocument/2006/relationships" xmlns:p="http://schemas.openxmlformats.org/presentationml/2006/main">
  <p:tag name="NUM" val="7"/>
</p:tagLst>
</file>

<file path=ppt/tags/tag47.xml><?xml version="1.0" encoding="utf-8"?>
<p:tagLst xmlns:a="http://schemas.openxmlformats.org/drawingml/2006/main" xmlns:r="http://schemas.openxmlformats.org/officeDocument/2006/relationships" xmlns:p="http://schemas.openxmlformats.org/presentationml/2006/main">
  <p:tag name="NUM" val="10"/>
</p:tagLst>
</file>

<file path=ppt/tags/tag48.xml><?xml version="1.0" encoding="utf-8"?>
<p:tagLst xmlns:a="http://schemas.openxmlformats.org/drawingml/2006/main" xmlns:r="http://schemas.openxmlformats.org/officeDocument/2006/relationships" xmlns:p="http://schemas.openxmlformats.org/presentationml/2006/main">
  <p:tag name="NUM" val="12"/>
</p:tagLst>
</file>

<file path=ppt/tags/tag49.xml><?xml version="1.0" encoding="utf-8"?>
<p:tagLst xmlns:a="http://schemas.openxmlformats.org/drawingml/2006/main" xmlns:r="http://schemas.openxmlformats.org/officeDocument/2006/relationships" xmlns:p="http://schemas.openxmlformats.org/presentationml/2006/main">
  <p:tag name="NUM" val="7"/>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18"/>
</p:tagLst>
</file>

<file path=ppt/tags/tag51.xml><?xml version="1.0" encoding="utf-8"?>
<p:tagLst xmlns:a="http://schemas.openxmlformats.org/drawingml/2006/main" xmlns:r="http://schemas.openxmlformats.org/officeDocument/2006/relationships" xmlns:p="http://schemas.openxmlformats.org/presentationml/2006/main">
  <p:tag name="NUM" val="18"/>
</p:tagLst>
</file>

<file path=ppt/tags/tag52.xml><?xml version="1.0" encoding="utf-8"?>
<p:tagLst xmlns:a="http://schemas.openxmlformats.org/drawingml/2006/main" xmlns:r="http://schemas.openxmlformats.org/officeDocument/2006/relationships" xmlns:p="http://schemas.openxmlformats.org/presentationml/2006/main">
  <p:tag name="NUM" val="18"/>
</p:tagLst>
</file>

<file path=ppt/tags/tag53.xml><?xml version="1.0" encoding="utf-8"?>
<p:tagLst xmlns:a="http://schemas.openxmlformats.org/drawingml/2006/main" xmlns:r="http://schemas.openxmlformats.org/officeDocument/2006/relationships" xmlns:p="http://schemas.openxmlformats.org/presentationml/2006/main">
  <p:tag name="NUM" val="18"/>
</p:tagLst>
</file>

<file path=ppt/tags/tag54.xml><?xml version="1.0" encoding="utf-8"?>
<p:tagLst xmlns:a="http://schemas.openxmlformats.org/drawingml/2006/main" xmlns:r="http://schemas.openxmlformats.org/officeDocument/2006/relationships" xmlns:p="http://schemas.openxmlformats.org/presentationml/2006/main">
  <p:tag name="NUM" val="9"/>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21936</TotalTime>
  <Words>5145</Words>
  <Application>Microsoft Office PowerPoint</Application>
  <PresentationFormat>Personnalisé</PresentationFormat>
  <Paragraphs>1121</Paragraphs>
  <Slides>129</Slides>
  <Notes>27</Notes>
  <HiddenSlides>0</HiddenSlides>
  <MMClips>0</MMClips>
  <ScaleCrop>false</ScaleCrop>
  <HeadingPairs>
    <vt:vector size="6" baseType="variant">
      <vt:variant>
        <vt:lpstr>Polices utilisées</vt:lpstr>
      </vt:variant>
      <vt:variant>
        <vt:i4>8</vt:i4>
      </vt:variant>
      <vt:variant>
        <vt:lpstr>Thème</vt:lpstr>
      </vt:variant>
      <vt:variant>
        <vt:i4>2</vt:i4>
      </vt:variant>
      <vt:variant>
        <vt:lpstr>Titres des diapositives</vt:lpstr>
      </vt:variant>
      <vt:variant>
        <vt:i4>129</vt:i4>
      </vt:variant>
    </vt:vector>
  </HeadingPairs>
  <TitlesOfParts>
    <vt:vector size="139" baseType="lpstr">
      <vt:lpstr>Symbol</vt:lpstr>
      <vt:lpstr>Microsoft Uighur</vt:lpstr>
      <vt:lpstr>Dosis</vt:lpstr>
      <vt:lpstr>Carelia</vt:lpstr>
      <vt:lpstr>A Massir Ballpoint</vt:lpstr>
      <vt:lpstr>Aptos</vt:lpstr>
      <vt:lpstr>Calibri</vt:lpstr>
      <vt:lpstr>Arial</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185</cp:revision>
  <dcterms:created xsi:type="dcterms:W3CDTF">2006-08-16T00:00:00Z</dcterms:created>
  <dcterms:modified xsi:type="dcterms:W3CDTF">2025-09-28T10:39:02Z</dcterms:modified>
  <dc:identifier>DAFtlvZnwz4</dc:identifier>
</cp:coreProperties>
</file>