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6"/>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34809012" r:id="rId35"/>
    <p:sldId id="2147482462" r:id="rId36"/>
    <p:sldId id="2147482897" r:id="rId37"/>
    <p:sldId id="2147482868" r:id="rId38"/>
    <p:sldId id="2147482869" r:id="rId39"/>
    <p:sldId id="2147482867" r:id="rId40"/>
    <p:sldId id="2147482896" r:id="rId41"/>
    <p:sldId id="2147482465" r:id="rId42"/>
    <p:sldId id="2147482466" r:id="rId43"/>
    <p:sldId id="2147482472" r:id="rId44"/>
    <p:sldId id="2147482473" r:id="rId45"/>
    <p:sldId id="2147482870" r:id="rId46"/>
    <p:sldId id="2147482871" r:id="rId47"/>
    <p:sldId id="2147482872" r:id="rId48"/>
    <p:sldId id="2147482708" r:id="rId49"/>
    <p:sldId id="609" r:id="rId50"/>
    <p:sldId id="610" r:id="rId51"/>
    <p:sldId id="2147482483" r:id="rId52"/>
    <p:sldId id="2147482487" r:id="rId53"/>
    <p:sldId id="612" r:id="rId54"/>
    <p:sldId id="2147482484" r:id="rId55"/>
    <p:sldId id="2147482485" r:id="rId56"/>
    <p:sldId id="615" r:id="rId57"/>
    <p:sldId id="2147482486" r:id="rId58"/>
    <p:sldId id="2147482481" r:id="rId59"/>
    <p:sldId id="2147482479" r:id="rId60"/>
    <p:sldId id="2147482478" r:id="rId61"/>
    <p:sldId id="2147482728" r:id="rId62"/>
    <p:sldId id="620" r:id="rId63"/>
    <p:sldId id="2147482494" r:id="rId64"/>
    <p:sldId id="2147482490" r:id="rId65"/>
    <p:sldId id="2147482495" r:id="rId66"/>
    <p:sldId id="2147482730" r:id="rId67"/>
    <p:sldId id="2147482731" r:id="rId68"/>
    <p:sldId id="2147482876" r:id="rId69"/>
    <p:sldId id="2147482605" r:id="rId70"/>
    <p:sldId id="2147482877" r:id="rId71"/>
    <p:sldId id="2147482878" r:id="rId72"/>
    <p:sldId id="2147482880" r:id="rId73"/>
    <p:sldId id="2147482898" r:id="rId74"/>
    <p:sldId id="2147482879" r:id="rId75"/>
    <p:sldId id="2147482874" r:id="rId76"/>
    <p:sldId id="2147482622" r:id="rId77"/>
    <p:sldId id="2147482623" r:id="rId78"/>
    <p:sldId id="2147482624" r:id="rId79"/>
    <p:sldId id="2147482625" r:id="rId80"/>
    <p:sldId id="2147482643" r:id="rId81"/>
    <p:sldId id="2147482644" r:id="rId82"/>
    <p:sldId id="2147482645" r:id="rId83"/>
    <p:sldId id="2147482646" r:id="rId84"/>
    <p:sldId id="2147482647" r:id="rId85"/>
    <p:sldId id="2147482648" r:id="rId86"/>
    <p:sldId id="2147482649" r:id="rId87"/>
    <p:sldId id="2147482650" r:id="rId88"/>
    <p:sldId id="2147482651" r:id="rId89"/>
    <p:sldId id="2147482701" r:id="rId90"/>
    <p:sldId id="2147482652" r:id="rId91"/>
    <p:sldId id="2147482653" r:id="rId92"/>
    <p:sldId id="2147482654" r:id="rId93"/>
    <p:sldId id="2147482656" r:id="rId94"/>
    <p:sldId id="2147482662" r:id="rId95"/>
    <p:sldId id="2134805257" r:id="rId96"/>
    <p:sldId id="2147482657" r:id="rId97"/>
    <p:sldId id="2147482899" r:id="rId98"/>
    <p:sldId id="2147482900" r:id="rId99"/>
    <p:sldId id="2147482901" r:id="rId100"/>
    <p:sldId id="2147482902" r:id="rId101"/>
    <p:sldId id="2147482742" r:id="rId102"/>
    <p:sldId id="2147482743" r:id="rId103"/>
    <p:sldId id="2147482884" r:id="rId104"/>
    <p:sldId id="2147482889" r:id="rId105"/>
    <p:sldId id="2147482886" r:id="rId106"/>
    <p:sldId id="2147482887" r:id="rId107"/>
    <p:sldId id="2147482888" r:id="rId108"/>
    <p:sldId id="2147482903" r:id="rId109"/>
    <p:sldId id="2147482890" r:id="rId110"/>
    <p:sldId id="2147482671" r:id="rId111"/>
    <p:sldId id="2147482497" r:id="rId112"/>
    <p:sldId id="2147482891" r:id="rId113"/>
    <p:sldId id="2147482892" r:id="rId114"/>
    <p:sldId id="2147482681" r:id="rId115"/>
    <p:sldId id="2147482750" r:id="rId116"/>
    <p:sldId id="2147482751" r:id="rId117"/>
    <p:sldId id="2147482904" r:id="rId118"/>
    <p:sldId id="2147482692" r:id="rId119"/>
    <p:sldId id="2147482693" r:id="rId120"/>
    <p:sldId id="2147482694" r:id="rId121"/>
    <p:sldId id="2147482698" r:id="rId122"/>
    <p:sldId id="2147482695" r:id="rId123"/>
    <p:sldId id="2147482699" r:id="rId124"/>
    <p:sldId id="2147482696" r:id="rId125"/>
    <p:sldId id="2147482752" r:id="rId126"/>
    <p:sldId id="2147482577" r:id="rId127"/>
    <p:sldId id="2147482583" r:id="rId128"/>
    <p:sldId id="2147482580" r:id="rId129"/>
    <p:sldId id="2147482740" r:id="rId130"/>
    <p:sldId id="2147482741" r:id="rId131"/>
    <p:sldId id="2147482709" r:id="rId132"/>
    <p:sldId id="2147482584" r:id="rId133"/>
    <p:sldId id="700" r:id="rId134"/>
    <p:sldId id="701" r:id="rId135"/>
  </p:sldIdLst>
  <p:sldSz cx="13716000" cy="10287000"/>
  <p:notesSz cx="6858000" cy="9144000"/>
  <p:embeddedFontLst>
    <p:embeddedFont>
      <p:font typeface="Aharoni" panose="02010803020104030203" pitchFamily="2" charset="-79"/>
      <p:bold r:id="rId137"/>
    </p:embeddedFont>
    <p:embeddedFont>
      <p:font typeface="Carelia" panose="020B0604020202020204" charset="0"/>
      <p:regular r:id="rId138"/>
    </p:embeddedFont>
    <p:embeddedFont>
      <p:font typeface="Dosis" pitchFamily="2" charset="0"/>
      <p:regular r:id="rId139"/>
      <p:bold r:id="rId140"/>
    </p:embeddedFont>
    <p:embeddedFont>
      <p:font typeface="Microsoft Uighur" panose="02000000000000000000" pitchFamily="2" charset="-78"/>
      <p:regular r:id="rId141"/>
      <p:bold r:id="rId1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2.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font" Target="fonts/font3.fntdata"/><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font" Target="fonts/font4.fntdata"/><Relationship Id="rId14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font" Target="fonts/font5.fntdata"/><Relationship Id="rId14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117</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127</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130</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11.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5.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3.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38.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80.png"/></Relationships>
</file>

<file path=ppt/slides/_rels/slide11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5.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36.png"/><Relationship Id="rId5" Type="http://schemas.openxmlformats.org/officeDocument/2006/relationships/image" Target="../media/image80.png"/><Relationship Id="rId4" Type="http://schemas.openxmlformats.org/officeDocument/2006/relationships/image" Target="../media/image79.svg"/></Relationships>
</file>

<file path=ppt/slides/_rels/slide116.xml.rels><?xml version="1.0" encoding="UTF-8" standalone="yes"?>
<Relationships xmlns="http://schemas.openxmlformats.org/package/2006/relationships"><Relationship Id="rId3" Type="http://schemas.openxmlformats.org/officeDocument/2006/relationships/image" Target="../media/image79.svg"/><Relationship Id="rId7" Type="http://schemas.openxmlformats.org/officeDocument/2006/relationships/image" Target="../media/image38.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80.png"/></Relationships>
</file>

<file path=ppt/slides/_rels/slide1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84.png"/><Relationship Id="rId5" Type="http://schemas.openxmlformats.org/officeDocument/2006/relationships/image" Target="../media/image30.jpeg"/><Relationship Id="rId4" Type="http://schemas.openxmlformats.org/officeDocument/2006/relationships/image" Target="../media/image37.sv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1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82.png"/><Relationship Id="rId4" Type="http://schemas.openxmlformats.org/officeDocument/2006/relationships/image" Target="../media/image37.sv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1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8.png"/></Relationships>
</file>

<file path=ppt/slides/_rels/slide12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1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30.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33.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9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9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9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94.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5" Type="http://schemas.openxmlformats.org/officeDocument/2006/relationships/image" Target="../media/image50.pn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 Id="rId1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7.svg"/><Relationship Id="rId7" Type="http://schemas.openxmlformats.org/officeDocument/2006/relationships/image" Target="../media/image51.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52.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4.png"/><Relationship Id="rId5" Type="http://schemas.openxmlformats.org/officeDocument/2006/relationships/image" Target="../media/image25.png"/><Relationship Id="rId4" Type="http://schemas.openxmlformats.org/officeDocument/2006/relationships/image" Target="../media/image37.sv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1.xml"/><Relationship Id="rId5" Type="http://schemas.openxmlformats.org/officeDocument/2006/relationships/image" Target="../media/image48.png"/><Relationship Id="rId4" Type="http://schemas.openxmlformats.org/officeDocument/2006/relationships/image" Target="../media/image37.svg"/></Relationships>
</file>

<file path=ppt/slides/_rels/slide4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6.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8.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37.svg"/><Relationship Id="rId9" Type="http://schemas.microsoft.com/office/2007/relationships/hdphoto" Target="../media/hdphoto4.wdp"/></Relationships>
</file>

<file path=ppt/slides/_rels/slide5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37.svg"/></Relationships>
</file>

<file path=ppt/slides/_rels/slide5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2.png"/><Relationship Id="rId3" Type="http://schemas.openxmlformats.org/officeDocument/2006/relationships/notesSlide" Target="../notesSlides/notesSlide14.xml"/><Relationship Id="rId7" Type="http://schemas.openxmlformats.org/officeDocument/2006/relationships/image" Target="../media/image48.pn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6.png"/><Relationship Id="rId11" Type="http://schemas.openxmlformats.org/officeDocument/2006/relationships/image" Target="../media/image47.png"/><Relationship Id="rId5" Type="http://schemas.openxmlformats.org/officeDocument/2006/relationships/image" Target="../media/image37.svg"/><Relationship Id="rId15" Type="http://schemas.microsoft.com/office/2007/relationships/hdphoto" Target="../media/hdphoto4.wdp"/><Relationship Id="rId10" Type="http://schemas.openxmlformats.org/officeDocument/2006/relationships/image" Target="../media/image44.png"/><Relationship Id="rId4" Type="http://schemas.openxmlformats.org/officeDocument/2006/relationships/image" Target="../media/image36.png"/><Relationship Id="rId9" Type="http://schemas.openxmlformats.org/officeDocument/2006/relationships/image" Target="../media/image45.png"/><Relationship Id="rId14" Type="http://schemas.openxmlformats.org/officeDocument/2006/relationships/image" Target="../media/image51.png"/></Relationships>
</file>

<file path=ppt/slides/_rels/slide5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4.wdp"/><Relationship Id="rId3" Type="http://schemas.openxmlformats.org/officeDocument/2006/relationships/image" Target="../media/image36.png"/><Relationship Id="rId7" Type="http://schemas.openxmlformats.org/officeDocument/2006/relationships/image" Target="../media/image45.png"/><Relationship Id="rId12"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png"/><Relationship Id="rId11" Type="http://schemas.openxmlformats.org/officeDocument/2006/relationships/image" Target="../media/image42.png"/><Relationship Id="rId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svg"/><Relationship Id="rId9" Type="http://schemas.openxmlformats.org/officeDocument/2006/relationships/image" Target="../media/image47.png"/></Relationships>
</file>

<file path=ppt/slides/_rels/slide5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6.png"/><Relationship Id="rId10" Type="http://schemas.microsoft.com/office/2007/relationships/hdphoto" Target="../media/hdphoto4.wdp"/><Relationship Id="rId4" Type="http://schemas.openxmlformats.org/officeDocument/2006/relationships/image" Target="../media/image48.png"/><Relationship Id="rId9" Type="http://schemas.openxmlformats.org/officeDocument/2006/relationships/image" Target="../media/image51.png"/></Relationships>
</file>

<file path=ppt/slides/_rels/slide5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7.svg"/><Relationship Id="rId7" Type="http://schemas.openxmlformats.org/officeDocument/2006/relationships/image" Target="../media/image44.png"/><Relationship Id="rId12" Type="http://schemas.microsoft.com/office/2007/relationships/hdphoto" Target="../media/hdphoto4.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1.png"/><Relationship Id="rId5" Type="http://schemas.openxmlformats.org/officeDocument/2006/relationships/image" Target="../media/image46.png"/><Relationship Id="rId10" Type="http://schemas.openxmlformats.org/officeDocument/2006/relationships/image" Target="../media/image42.png"/><Relationship Id="rId4" Type="http://schemas.openxmlformats.org/officeDocument/2006/relationships/image" Target="../media/image48.png"/><Relationship Id="rId9"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2.png"/><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3.png"/><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microsoft.com/office/2007/relationships/hdphoto" Target="../media/hdphoto5.wdp"/><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52.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4.png"/><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48.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6.png"/><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66.png"/><Relationship Id="rId5" Type="http://schemas.openxmlformats.org/officeDocument/2006/relationships/image" Target="../media/image26.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7.jpg"/><Relationship Id="rId5" Type="http://schemas.openxmlformats.org/officeDocument/2006/relationships/image" Target="../media/image65.jpe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8.jpe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70.png"/><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70.png"/><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0.png"/><Relationship Id="rId4" Type="http://schemas.openxmlformats.org/officeDocument/2006/relationships/image" Target="../media/image37.sv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9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Chapeau- noir-jaune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138499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donne à manger au petit agneau. </a:t>
            </a: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elisons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 Il donne à manger au petit agneau.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62CE4836-A4BF-D9F8-79B1-E07EF420F0BB}"/>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Il donne à manger au petit agneau</a:t>
            </a:r>
            <a:r>
              <a:rPr lang="fr-FR" sz="6000" b="1" dirty="0">
                <a:solidFill>
                  <a:srgbClr val="106585"/>
                </a:solidFill>
                <a:latin typeface="Dosis" pitchFamily="2" charset="0"/>
              </a:rPr>
              <a:t>.</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9" name="Image 8" descr="Une image contenant croquis, dessin, chien, peinture&#10;&#10;Le contenu généré par l’IA peut être incorrect.">
            <a:extLst>
              <a:ext uri="{FF2B5EF4-FFF2-40B4-BE49-F238E27FC236}">
                <a16:creationId xmlns:a16="http://schemas.microsoft.com/office/drawing/2014/main" id="{E7EE6750-DA9F-1F69-50AD-C4EEE07526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8644" y="3297020"/>
            <a:ext cx="6248400" cy="6248400"/>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photographe a pris de magnifiques photos. Relisons ensemble: Le photographe a pris de magnifiques photos.</a:t>
            </a:r>
          </a:p>
        </p:txBody>
      </p:sp>
      <p:sp>
        <p:nvSpPr>
          <p:cNvPr id="6" name="ZoneTexte 5">
            <a:extLst>
              <a:ext uri="{FF2B5EF4-FFF2-40B4-BE49-F238E27FC236}">
                <a16:creationId xmlns:a16="http://schemas.microsoft.com/office/drawing/2014/main" id="{335E11A1-D6F2-9C74-3697-84268AB60BEA}"/>
              </a:ext>
            </a:extLst>
          </p:cNvPr>
          <p:cNvSpPr txBox="1"/>
          <p:nvPr/>
        </p:nvSpPr>
        <p:spPr>
          <a:xfrm>
            <a:off x="1516086" y="2366388"/>
            <a:ext cx="12148999" cy="769441"/>
          </a:xfrm>
          <a:prstGeom prst="rect">
            <a:avLst/>
          </a:prstGeom>
          <a:noFill/>
        </p:spPr>
        <p:txBody>
          <a:bodyPr wrap="square" rtlCol="0">
            <a:spAutoFit/>
          </a:bodyPr>
          <a:lstStyle/>
          <a:p>
            <a:r>
              <a:rPr lang="fr-FR" sz="4400" b="1" dirty="0">
                <a:solidFill>
                  <a:srgbClr val="106585"/>
                </a:solidFill>
                <a:latin typeface="Dosis" pitchFamily="2" charset="0"/>
              </a:rPr>
              <a:t>Le photographe a pris de magnifiques photos.</a:t>
            </a:r>
          </a:p>
        </p:txBody>
      </p:sp>
      <p:pic>
        <p:nvPicPr>
          <p:cNvPr id="7" name="Image 6">
            <a:extLst>
              <a:ext uri="{FF2B5EF4-FFF2-40B4-BE49-F238E27FC236}">
                <a16:creationId xmlns:a16="http://schemas.microsoft.com/office/drawing/2014/main" id="{2D39DA32-BF96-7D75-D9BE-E49ABDFAE2D9}"/>
              </a:ext>
            </a:extLst>
          </p:cNvPr>
          <p:cNvPicPr>
            <a:picLocks noChangeAspect="1"/>
          </p:cNvPicPr>
          <p:nvPr/>
        </p:nvPicPr>
        <p:blipFill>
          <a:blip r:embed="rId4"/>
          <a:stretch>
            <a:fillRect/>
          </a:stretch>
        </p:blipFill>
        <p:spPr>
          <a:xfrm>
            <a:off x="3878552" y="4413852"/>
            <a:ext cx="5265448" cy="4996602"/>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 sœur a dessiné un cœur . Relisons ensemble: Ma sœur a dessiné un cœur .</a:t>
            </a:r>
          </a:p>
        </p:txBody>
      </p:sp>
      <p:sp>
        <p:nvSpPr>
          <p:cNvPr id="4" name="ZoneTexte 3">
            <a:extLst>
              <a:ext uri="{FF2B5EF4-FFF2-40B4-BE49-F238E27FC236}">
                <a16:creationId xmlns:a16="http://schemas.microsoft.com/office/drawing/2014/main" id="{4BD248A7-5D7A-C386-DD82-4F8963A773BA}"/>
              </a:ext>
            </a:extLst>
          </p:cNvPr>
          <p:cNvSpPr txBox="1"/>
          <p:nvPr/>
        </p:nvSpPr>
        <p:spPr>
          <a:xfrm>
            <a:off x="2477591" y="2899075"/>
            <a:ext cx="11086009" cy="830997"/>
          </a:xfrm>
          <a:prstGeom prst="rect">
            <a:avLst/>
          </a:prstGeom>
          <a:noFill/>
        </p:spPr>
        <p:txBody>
          <a:bodyPr wrap="square" rtlCol="0">
            <a:spAutoFit/>
          </a:bodyPr>
          <a:lstStyle/>
          <a:p>
            <a:r>
              <a:rPr lang="fr-FR" sz="4800" b="1" dirty="0">
                <a:solidFill>
                  <a:srgbClr val="106585"/>
                </a:solidFill>
                <a:latin typeface="Dosis" pitchFamily="2" charset="0"/>
              </a:rPr>
              <a:t>Ma sœur a dessiné un cœur .</a:t>
            </a:r>
          </a:p>
        </p:txBody>
      </p:sp>
      <p:pic>
        <p:nvPicPr>
          <p:cNvPr id="7" name="Image 6">
            <a:extLst>
              <a:ext uri="{FF2B5EF4-FFF2-40B4-BE49-F238E27FC236}">
                <a16:creationId xmlns:a16="http://schemas.microsoft.com/office/drawing/2014/main" id="{334E9B5F-DF11-574B-6A27-860F97D150B4}"/>
              </a:ext>
            </a:extLst>
          </p:cNvPr>
          <p:cNvPicPr>
            <a:picLocks noChangeAspect="1"/>
          </p:cNvPicPr>
          <p:nvPr/>
        </p:nvPicPr>
        <p:blipFill>
          <a:blip r:embed="rId4"/>
          <a:stretch>
            <a:fillRect/>
          </a:stretch>
        </p:blipFill>
        <p:spPr>
          <a:xfrm>
            <a:off x="4800608" y="4455687"/>
            <a:ext cx="4082918" cy="4027242"/>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tire de l’eau du puits. Relisons ensemble: Il tire de l’eau du puits.</a:t>
            </a:r>
          </a:p>
        </p:txBody>
      </p:sp>
      <p:sp>
        <p:nvSpPr>
          <p:cNvPr id="7" name="ZoneTexte 6">
            <a:extLst>
              <a:ext uri="{FF2B5EF4-FFF2-40B4-BE49-F238E27FC236}">
                <a16:creationId xmlns:a16="http://schemas.microsoft.com/office/drawing/2014/main" id="{B3663571-8A40-B34A-6181-3CB4076E120D}"/>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rgbClr val="215968"/>
                </a:solidFill>
                <a:latin typeface="Dosis" pitchFamily="2" charset="0"/>
              </a:rPr>
              <a:t>Il tire de l’eau du puits.</a:t>
            </a:r>
            <a:endParaRPr lang="fr-FR" sz="8000" dirty="0">
              <a:solidFill>
                <a:srgbClr val="215968"/>
              </a:solidFill>
              <a:latin typeface="Dosis" pitchFamily="2" charset="0"/>
            </a:endParaRPr>
          </a:p>
        </p:txBody>
      </p:sp>
      <p:pic>
        <p:nvPicPr>
          <p:cNvPr id="8" name="Image 7" descr="Une image contenant dessin humoristique, habits, terrain de jeux, personne&#10;&#10;Le contenu généré par l’IA peut être incorrect.">
            <a:extLst>
              <a:ext uri="{FF2B5EF4-FFF2-40B4-BE49-F238E27FC236}">
                <a16:creationId xmlns:a16="http://schemas.microsoft.com/office/drawing/2014/main" id="{93EFBFB8-EE73-0BBE-E431-58E93EC7D7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B9DC-1643-BA8F-CA38-67A8D6902C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4A0B39D-E04B-9DE9-FB52-E45C313FAC1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27A3FCA-6DE4-91DB-58E5-DA575F507D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486D7EA-1905-F6AF-1C3F-B0ED720C20F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486040CD-7D97-2CBE-EB56-DBA7DF6387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215D5BA-7ABE-C7BB-C929-DF6DE79FB0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7DC425E-1CA4-BDC3-E78E-63A3DA1709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2CAFF1-1F54-F7E5-5112-60B47CA0CF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2D6EE0-D25B-CE05-11F7-F0FFF57A3C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6F15E32-96ED-B071-7F7C-76FABB5726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BC86032-5637-4EBE-13D2-261167D6E9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0554165-E249-54A9-63ED-CCF0E72502F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CB7AA0C-FAE0-C950-3246-6FAAAE4035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9799025-4632-4B84-0EED-F2530C386484}"/>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Il prend une photo au phoque. Relisons ensemble: Il prend une photo au phoque.</a:t>
            </a:r>
          </a:p>
        </p:txBody>
      </p:sp>
      <p:sp>
        <p:nvSpPr>
          <p:cNvPr id="7" name="ZoneTexte 6">
            <a:extLst>
              <a:ext uri="{FF2B5EF4-FFF2-40B4-BE49-F238E27FC236}">
                <a16:creationId xmlns:a16="http://schemas.microsoft.com/office/drawing/2014/main" id="{8494AFBD-4820-9C18-3C91-A9AB113DEF09}"/>
              </a:ext>
            </a:extLst>
          </p:cNvPr>
          <p:cNvSpPr txBox="1"/>
          <p:nvPr/>
        </p:nvSpPr>
        <p:spPr>
          <a:xfrm>
            <a:off x="881201" y="2504538"/>
            <a:ext cx="11569890" cy="1200329"/>
          </a:xfrm>
          <a:prstGeom prst="rect">
            <a:avLst/>
          </a:prstGeom>
          <a:noFill/>
        </p:spPr>
        <p:txBody>
          <a:bodyPr wrap="square" rtlCol="0">
            <a:spAutoFit/>
          </a:bodyPr>
          <a:lstStyle/>
          <a:p>
            <a:pPr algn="ctr" defTabSz="685869">
              <a:defRPr/>
            </a:pPr>
            <a:r>
              <a:rPr lang="fr-FR" sz="7200" b="1" dirty="0">
                <a:solidFill>
                  <a:srgbClr val="215968"/>
                </a:solidFill>
                <a:latin typeface="Dosis" pitchFamily="2" charset="0"/>
              </a:rPr>
              <a:t>Il prend une photo au phoque.</a:t>
            </a:r>
            <a:endParaRPr lang="fr-FR" sz="7200" dirty="0">
              <a:solidFill>
                <a:srgbClr val="215968"/>
              </a:solidFill>
              <a:latin typeface="Dosis" pitchFamily="2" charset="0"/>
            </a:endParaRPr>
          </a:p>
        </p:txBody>
      </p:sp>
      <p:pic>
        <p:nvPicPr>
          <p:cNvPr id="5" name="Image 4" descr="Une image contenant dessin humoristique, mammifère, plage, illustration&#10;&#10;Le contenu généré par l’IA peut être incorrect.">
            <a:extLst>
              <a:ext uri="{FF2B5EF4-FFF2-40B4-BE49-F238E27FC236}">
                <a16:creationId xmlns:a16="http://schemas.microsoft.com/office/drawing/2014/main" id="{CB4936F0-D731-4193-A86B-F93615CF7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5586" y="3741803"/>
            <a:ext cx="6012961" cy="6012961"/>
          </a:xfrm>
          <a:prstGeom prst="rect">
            <a:avLst/>
          </a:prstGeom>
        </p:spPr>
      </p:pic>
    </p:spTree>
    <p:extLst>
      <p:ext uri="{BB962C8B-B14F-4D97-AF65-F5344CB8AC3E}">
        <p14:creationId xmlns:p14="http://schemas.microsoft.com/office/powerpoint/2010/main" val="24669228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a:lnSpc>
                <a:spcPct val="200000"/>
              </a:lnSpc>
            </a:pPr>
            <a:r>
              <a:rPr lang="fr-FR" sz="4400" b="1" dirty="0">
                <a:solidFill>
                  <a:srgbClr val="106585"/>
                </a:solidFill>
                <a:latin typeface="Dosis" pitchFamily="2" charset="0"/>
              </a:rPr>
              <a:t>Il donne à manger au petit agneau.</a:t>
            </a:r>
          </a:p>
          <a:p>
            <a:pPr>
              <a:lnSpc>
                <a:spcPct val="200000"/>
              </a:lnSpc>
            </a:pPr>
            <a:r>
              <a:rPr lang="fr-FR" sz="4400" b="1" dirty="0">
                <a:solidFill>
                  <a:srgbClr val="106585"/>
                </a:solidFill>
                <a:latin typeface="Dosis" pitchFamily="2" charset="0"/>
              </a:rPr>
              <a:t>Le photographe a pris de magnifiques photos.</a:t>
            </a:r>
          </a:p>
          <a:p>
            <a:pPr>
              <a:lnSpc>
                <a:spcPct val="200000"/>
              </a:lnSpc>
            </a:pPr>
            <a:r>
              <a:rPr lang="fr-FR" sz="4400" b="1" dirty="0">
                <a:solidFill>
                  <a:srgbClr val="106585"/>
                </a:solidFill>
                <a:latin typeface="Dosis" pitchFamily="2" charset="0"/>
              </a:rPr>
              <a:t>Ma sœur a dessiné un cœur .</a:t>
            </a:r>
          </a:p>
          <a:p>
            <a:pPr>
              <a:lnSpc>
                <a:spcPct val="200000"/>
              </a:lnSpc>
            </a:pPr>
            <a:r>
              <a:rPr lang="fr-FR" sz="4400" b="1" dirty="0">
                <a:solidFill>
                  <a:srgbClr val="106585"/>
                </a:solidFill>
                <a:latin typeface="Dosis" pitchFamily="2" charset="0"/>
              </a:rPr>
              <a:t>Il tire de l’eau du puits.</a:t>
            </a:r>
          </a:p>
        </p:txBody>
      </p:sp>
    </p:spTree>
    <p:extLst>
      <p:ext uri="{BB962C8B-B14F-4D97-AF65-F5344CB8AC3E}">
        <p14:creationId xmlns:p14="http://schemas.microsoft.com/office/powerpoint/2010/main" val="40563019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pris beaucoup de photos.</a:t>
            </a:r>
          </a:p>
          <a:p>
            <a:r>
              <a:rPr lang="fr-FR" sz="4800" b="1" dirty="0">
                <a:solidFill>
                  <a:srgbClr val="106585"/>
                </a:solidFill>
                <a:latin typeface="Dosis" pitchFamily="2" charset="0"/>
              </a:rPr>
              <a:t>La banane est un fruit.</a:t>
            </a:r>
          </a:p>
        </p:txBody>
      </p:sp>
    </p:spTree>
    <p:extLst>
      <p:ext uri="{BB962C8B-B14F-4D97-AF65-F5344CB8AC3E}">
        <p14:creationId xmlns:p14="http://schemas.microsoft.com/office/powerpoint/2010/main" val="2057231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pris beaucoup de photos.</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banane est un fruit.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2BA00-0CEC-9B25-E4FD-B948FA8E0B7C}"/>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CB76946-DA07-22B2-DF0F-3818E0DB69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D2169AF-CC42-A7DB-6998-91C89207347A}"/>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AC489AB-2DF5-E697-EF04-87077A5481F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9363C202-C885-7344-6E1B-9C8E204671AC}"/>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FC490AB-D417-BA47-E4E3-4B767FB12317}"/>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CA776C0D-1A68-FD6F-E4BF-DDC2C83A6B76}"/>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F90A5ECF-9B13-1FA0-2E25-8E4F1CBF14B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D78EF23C-B028-A692-7C3E-005BA4F152A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9C0F508-6FB8-035D-A313-B088DD3047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0AA2E597-D693-91BC-4CEA-65C87A476B0B}"/>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23006E7-1005-0878-7D60-12FB3BD5AE7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21322FAC-31D4-22B1-6E86-1DEA844C1D6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D852129-B474-BE42-C558-5B4CEDDFC6E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329F90CA-F478-E1CB-E07B-F5D043C30CA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32C36D6-B873-5229-663B-CE71061443A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691F1D4-2E66-A6E0-3BED-9758A1CF924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D14422B-71C8-F91C-6171-35693D113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A2702B67-7C1B-7436-25BF-7C27582224B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1C896FD2-F87D-9A1B-D4C8-4434A3F99401}"/>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63094016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2771A421-9527-0A40-DCC8-E002C7F4EC6F}"/>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E8649451-A1D2-08E1-31BC-97508C2E5193}"/>
              </a:ext>
            </a:extLst>
          </p:cNvPr>
          <p:cNvPicPr>
            <a:picLocks noChangeAspect="1"/>
          </p:cNvPicPr>
          <p:nvPr/>
        </p:nvPicPr>
        <p:blipFill>
          <a:blip r:embed="rId4"/>
          <a:stretch>
            <a:fillRect/>
          </a:stretch>
        </p:blipFill>
        <p:spPr>
          <a:xfrm>
            <a:off x="1219200" y="2274969"/>
            <a:ext cx="10979134" cy="582716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chapeau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chapeau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chapeau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chapeau</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BCDE604F-706B-CFB0-9930-54176ABB556F}"/>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489347EB-3940-2E46-47C3-C175004DD4F3}"/>
              </a:ext>
            </a:extLst>
          </p:cNvPr>
          <p:cNvPicPr>
            <a:picLocks noChangeAspect="1"/>
          </p:cNvPicPr>
          <p:nvPr/>
        </p:nvPicPr>
        <p:blipFill>
          <a:blip r:embed="rId4"/>
          <a:stretch>
            <a:fillRect/>
          </a:stretch>
        </p:blipFill>
        <p:spPr>
          <a:xfrm>
            <a:off x="3810001" y="1737417"/>
            <a:ext cx="6324600" cy="8007443"/>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B4A37408-0B60-AE5D-0082-036C9B876FC7}"/>
              </a:ext>
            </a:extLst>
          </p:cNvPr>
          <p:cNvPicPr>
            <a:picLocks noChangeAspect="1"/>
          </p:cNvPicPr>
          <p:nvPr/>
        </p:nvPicPr>
        <p:blipFill>
          <a:blip r:embed="rId4"/>
          <a:stretch>
            <a:fillRect/>
          </a:stretch>
        </p:blipFill>
        <p:spPr>
          <a:xfrm>
            <a:off x="578813" y="2705100"/>
            <a:ext cx="12148999" cy="450277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37</a:t>
            </a:r>
          </a:p>
        </p:txBody>
      </p:sp>
      <p:pic>
        <p:nvPicPr>
          <p:cNvPr id="4" name="Image 3">
            <a:extLst>
              <a:ext uri="{FF2B5EF4-FFF2-40B4-BE49-F238E27FC236}">
                <a16:creationId xmlns:a16="http://schemas.microsoft.com/office/drawing/2014/main" id="{FFBD4464-9A7B-42DB-49FA-04C8401A575F}"/>
              </a:ext>
            </a:extLst>
          </p:cNvPr>
          <p:cNvPicPr>
            <a:picLocks noChangeAspect="1"/>
          </p:cNvPicPr>
          <p:nvPr/>
        </p:nvPicPr>
        <p:blipFill>
          <a:blip r:embed="rId5"/>
          <a:stretch>
            <a:fillRect/>
          </a:stretch>
        </p:blipFill>
        <p:spPr>
          <a:xfrm>
            <a:off x="3810001" y="1737417"/>
            <a:ext cx="6324600" cy="8007443"/>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D7023D95-141A-7F32-6694-6F0B77A5D797}"/>
              </a:ext>
            </a:extLst>
          </p:cNvPr>
          <p:cNvPicPr>
            <a:picLocks noChangeAspect="1"/>
          </p:cNvPicPr>
          <p:nvPr/>
        </p:nvPicPr>
        <p:blipFill>
          <a:blip r:embed="rId5"/>
          <a:stretch>
            <a:fillRect/>
          </a:stretch>
        </p:blipFill>
        <p:spPr>
          <a:xfrm>
            <a:off x="625893" y="3526428"/>
            <a:ext cx="12054839" cy="25146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37.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p37;</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37 ;</a:t>
            </a:r>
          </a:p>
          <a:p>
            <a:pPr marL="457200" indent="-457200">
              <a:buFontTx/>
              <a:buChar char="-"/>
            </a:pPr>
            <a:r>
              <a:rPr lang="fr-FR" sz="2800" b="1" dirty="0">
                <a:solidFill>
                  <a:srgbClr val="0070C0"/>
                </a:solidFill>
                <a:latin typeface="Aptos" panose="020B0004020202020204" pitchFamily="34" charset="0"/>
              </a:rPr>
              <a:t>Je mets en ordre les phrases :3 page 37 </a:t>
            </a:r>
          </a:p>
          <a:p>
            <a:pPr marL="457200" indent="-457200">
              <a:buFontTx/>
              <a:buChar char="-"/>
            </a:pPr>
            <a:r>
              <a:rPr lang="fr-FR" sz="2800" b="1" dirty="0">
                <a:solidFill>
                  <a:srgbClr val="0070C0"/>
                </a:solidFill>
                <a:latin typeface="Aptos" panose="020B0004020202020204" pitchFamily="34" charset="0"/>
              </a:rPr>
              <a:t>Je recopie: 4 p37.</a:t>
            </a:r>
          </a:p>
        </p:txBody>
      </p:sp>
      <p:pic>
        <p:nvPicPr>
          <p:cNvPr id="9" name="Image 8">
            <a:extLst>
              <a:ext uri="{FF2B5EF4-FFF2-40B4-BE49-F238E27FC236}">
                <a16:creationId xmlns:a16="http://schemas.microsoft.com/office/drawing/2014/main" id="{8222170B-94D8-5320-284B-49D834FE5930}"/>
              </a:ext>
            </a:extLst>
          </p:cNvPr>
          <p:cNvPicPr>
            <a:picLocks noChangeAspect="1"/>
          </p:cNvPicPr>
          <p:nvPr/>
        </p:nvPicPr>
        <p:blipFill>
          <a:blip r:embed="rId5"/>
          <a:stretch>
            <a:fillRect/>
          </a:stretch>
        </p:blipFill>
        <p:spPr>
          <a:xfrm>
            <a:off x="5399600" y="1727113"/>
            <a:ext cx="6324600" cy="8007443"/>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chapeau</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noir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«noir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noir</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noir</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jaune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jaune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«jaune».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jaune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coiffeur-éléphant- montagne-agneau - pluie - cœur –puits –photo phoque.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3" name="Image 12">
            <a:extLst>
              <a:ext uri="{FF2B5EF4-FFF2-40B4-BE49-F238E27FC236}">
                <a16:creationId xmlns:a16="http://schemas.microsoft.com/office/drawing/2014/main" id="{B2CBA0A8-B6CC-8672-25FA-6F0D64EB4318}"/>
              </a:ext>
            </a:extLst>
          </p:cNvPr>
          <p:cNvPicPr>
            <a:picLocks noChangeAspect="1"/>
          </p:cNvPicPr>
          <p:nvPr/>
        </p:nvPicPr>
        <p:blipFill>
          <a:blip r:embed="rId6"/>
          <a:stretch>
            <a:fillRect/>
          </a:stretch>
        </p:blipFill>
        <p:spPr>
          <a:xfrm>
            <a:off x="7039314" y="2216749"/>
            <a:ext cx="2821940" cy="1623201"/>
          </a:xfrm>
          <a:prstGeom prst="rect">
            <a:avLst/>
          </a:prstGeom>
        </p:spPr>
      </p:pic>
      <p:pic>
        <p:nvPicPr>
          <p:cNvPr id="17" name="Image 16">
            <a:extLst>
              <a:ext uri="{FF2B5EF4-FFF2-40B4-BE49-F238E27FC236}">
                <a16:creationId xmlns:a16="http://schemas.microsoft.com/office/drawing/2014/main" id="{0DF050E3-D908-A2BB-1869-D1D013E86E17}"/>
              </a:ext>
            </a:extLst>
          </p:cNvPr>
          <p:cNvPicPr>
            <a:picLocks noChangeAspect="1"/>
          </p:cNvPicPr>
          <p:nvPr/>
        </p:nvPicPr>
        <p:blipFill>
          <a:blip r:embed="rId7"/>
          <a:stretch>
            <a:fillRect/>
          </a:stretch>
        </p:blipFill>
        <p:spPr>
          <a:xfrm>
            <a:off x="9998877" y="2194722"/>
            <a:ext cx="2116924" cy="1409225"/>
          </a:xfrm>
          <a:prstGeom prst="rect">
            <a:avLst/>
          </a:prstGeom>
        </p:spPr>
      </p:pic>
      <p:pic>
        <p:nvPicPr>
          <p:cNvPr id="19" name="Image 18">
            <a:extLst>
              <a:ext uri="{FF2B5EF4-FFF2-40B4-BE49-F238E27FC236}">
                <a16:creationId xmlns:a16="http://schemas.microsoft.com/office/drawing/2014/main" id="{64722C50-32FE-D692-F190-66A1B8965726}"/>
              </a:ext>
            </a:extLst>
          </p:cNvPr>
          <p:cNvPicPr>
            <a:picLocks noChangeAspect="1"/>
          </p:cNvPicPr>
          <p:nvPr/>
        </p:nvPicPr>
        <p:blipFill>
          <a:blip r:embed="rId8"/>
          <a:stretch>
            <a:fillRect/>
          </a:stretch>
        </p:blipFill>
        <p:spPr>
          <a:xfrm>
            <a:off x="7346576" y="4051207"/>
            <a:ext cx="2339543" cy="1585097"/>
          </a:xfrm>
          <a:prstGeom prst="rect">
            <a:avLst/>
          </a:prstGeom>
        </p:spPr>
      </p:pic>
      <p:pic>
        <p:nvPicPr>
          <p:cNvPr id="24" name="Image 23">
            <a:extLst>
              <a:ext uri="{FF2B5EF4-FFF2-40B4-BE49-F238E27FC236}">
                <a16:creationId xmlns:a16="http://schemas.microsoft.com/office/drawing/2014/main" id="{82D73AA4-341C-B045-9898-C71B2F5D2C52}"/>
              </a:ext>
            </a:extLst>
          </p:cNvPr>
          <p:cNvPicPr>
            <a:picLocks noChangeAspect="1"/>
          </p:cNvPicPr>
          <p:nvPr/>
        </p:nvPicPr>
        <p:blipFill>
          <a:blip r:embed="rId9"/>
          <a:stretch>
            <a:fillRect/>
          </a:stretch>
        </p:blipFill>
        <p:spPr>
          <a:xfrm>
            <a:off x="8106616" y="6045274"/>
            <a:ext cx="1688873" cy="1729890"/>
          </a:xfrm>
          <a:prstGeom prst="rect">
            <a:avLst/>
          </a:prstGeom>
        </p:spPr>
      </p:pic>
      <p:pic>
        <p:nvPicPr>
          <p:cNvPr id="30" name="Image 29">
            <a:extLst>
              <a:ext uri="{FF2B5EF4-FFF2-40B4-BE49-F238E27FC236}">
                <a16:creationId xmlns:a16="http://schemas.microsoft.com/office/drawing/2014/main" id="{A09BFA29-DBB4-3725-F2CA-6FCA0E52F27F}"/>
              </a:ext>
            </a:extLst>
          </p:cNvPr>
          <p:cNvPicPr>
            <a:picLocks noChangeAspect="1"/>
          </p:cNvPicPr>
          <p:nvPr/>
        </p:nvPicPr>
        <p:blipFill>
          <a:blip r:embed="rId10"/>
          <a:stretch>
            <a:fillRect/>
          </a:stretch>
        </p:blipFill>
        <p:spPr>
          <a:xfrm>
            <a:off x="9823154" y="3852818"/>
            <a:ext cx="2596082" cy="1954930"/>
          </a:xfrm>
          <a:prstGeom prst="rect">
            <a:avLst/>
          </a:prstGeom>
        </p:spPr>
      </p:pic>
      <p:pic>
        <p:nvPicPr>
          <p:cNvPr id="34" name="Image 33">
            <a:extLst>
              <a:ext uri="{FF2B5EF4-FFF2-40B4-BE49-F238E27FC236}">
                <a16:creationId xmlns:a16="http://schemas.microsoft.com/office/drawing/2014/main" id="{7EBE2FDC-42CF-C1ED-B577-5C87BDB2A38D}"/>
              </a:ext>
            </a:extLst>
          </p:cNvPr>
          <p:cNvPicPr>
            <a:picLocks noChangeAspect="1"/>
          </p:cNvPicPr>
          <p:nvPr/>
        </p:nvPicPr>
        <p:blipFill>
          <a:blip r:embed="rId11"/>
          <a:stretch>
            <a:fillRect/>
          </a:stretch>
        </p:blipFill>
        <p:spPr>
          <a:xfrm>
            <a:off x="5531857" y="5893247"/>
            <a:ext cx="2259902" cy="2198348"/>
          </a:xfrm>
          <a:prstGeom prst="rect">
            <a:avLst/>
          </a:prstGeom>
        </p:spPr>
      </p:pic>
      <p:pic>
        <p:nvPicPr>
          <p:cNvPr id="42" name="Image 41">
            <a:extLst>
              <a:ext uri="{FF2B5EF4-FFF2-40B4-BE49-F238E27FC236}">
                <a16:creationId xmlns:a16="http://schemas.microsoft.com/office/drawing/2014/main" id="{37244249-3227-03E5-E6FA-D9D2F5941D9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85496" y="5893247"/>
            <a:ext cx="2652173" cy="1954930"/>
          </a:xfrm>
          <a:prstGeom prst="rect">
            <a:avLst/>
          </a:prstGeom>
        </p:spPr>
      </p:pic>
      <p:pic>
        <p:nvPicPr>
          <p:cNvPr id="44" name="Image 43" descr="Une image contenant croquis, chien, art, dessin&#10;&#10;Le contenu généré par l’IA peut être incorrect.">
            <a:extLst>
              <a:ext uri="{FF2B5EF4-FFF2-40B4-BE49-F238E27FC236}">
                <a16:creationId xmlns:a16="http://schemas.microsoft.com/office/drawing/2014/main" id="{ECA2FF0E-78CD-7F7A-730A-D403890E3E72}"/>
              </a:ext>
            </a:extLst>
          </p:cNvPr>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736999" y="1416084"/>
            <a:ext cx="2819400" cy="2819400"/>
          </a:xfrm>
          <a:prstGeom prst="rect">
            <a:avLst/>
          </a:prstGeom>
        </p:spPr>
      </p:pic>
      <p:pic>
        <p:nvPicPr>
          <p:cNvPr id="46" name="Image 45" descr="Une image contenant pinnipède, Mammifère marin, mammifère, mammifère aquatiques&#10;&#10;Le contenu généré par l’IA peut être incorrect.">
            <a:extLst>
              <a:ext uri="{FF2B5EF4-FFF2-40B4-BE49-F238E27FC236}">
                <a16:creationId xmlns:a16="http://schemas.microsoft.com/office/drawing/2014/main" id="{11777425-00EC-D284-4AFC-540F668B859F}"/>
              </a:ext>
            </a:extLst>
          </p:cNvPr>
          <p:cNvPicPr>
            <a:picLocks noChangeAspect="1"/>
          </p:cNvPicPr>
          <p:nvPr/>
        </p:nvPicPr>
        <p:blipFill>
          <a:blip r:embed="rId15" cstate="print">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00323" y="2747267"/>
            <a:ext cx="3947572" cy="3947572"/>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éléphant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2DD316EB-BCF7-542F-27EE-8A412E6024C2}"/>
              </a:ext>
            </a:extLst>
          </p:cNvPr>
          <p:cNvPicPr>
            <a:picLocks noChangeAspect="1"/>
          </p:cNvPicPr>
          <p:nvPr/>
        </p:nvPicPr>
        <p:blipFill>
          <a:blip r:embed="rId4"/>
          <a:stretch>
            <a:fillRect/>
          </a:stretch>
        </p:blipFill>
        <p:spPr>
          <a:xfrm>
            <a:off x="3581400" y="3162300"/>
            <a:ext cx="5684224" cy="326960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 l’éléphant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éléphant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éléphant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élé</a:t>
            </a:r>
            <a:r>
              <a:rPr lang="fr-FR" sz="8000" b="1" dirty="0">
                <a:solidFill>
                  <a:srgbClr val="FF0000"/>
                </a:solidFill>
                <a:latin typeface="Dosis" pitchFamily="2" charset="0"/>
              </a:rPr>
              <a:t>ph</a:t>
            </a:r>
            <a:r>
              <a:rPr lang="fr-FR" sz="8000" b="1" dirty="0">
                <a:solidFill>
                  <a:schemeClr val="accent5">
                    <a:lumMod val="75000"/>
                  </a:schemeClr>
                </a:solidFill>
                <a:latin typeface="Dosis" pitchFamily="2" charset="0"/>
              </a:rPr>
              <a:t>ant </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72D58258-67C0-BD21-EAF3-6393459A56DE}"/>
              </a:ext>
            </a:extLst>
          </p:cNvPr>
          <p:cNvPicPr>
            <a:picLocks noChangeAspect="1"/>
          </p:cNvPicPr>
          <p:nvPr/>
        </p:nvPicPr>
        <p:blipFill>
          <a:blip r:embed="rId4"/>
          <a:stretch>
            <a:fillRect/>
          </a:stretch>
        </p:blipFill>
        <p:spPr>
          <a:xfrm>
            <a:off x="908620" y="3107123"/>
            <a:ext cx="5684224" cy="3269608"/>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phoque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0E8A70F6-0319-42BC-756E-F62075FBD23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743200" y="2161098"/>
            <a:ext cx="6934200" cy="6934200"/>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oque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phoque , phoque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phoque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phoque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pinnipède, Mammifère marin, mammifère, mammifère aquatiques&#10;&#10;Le contenu généré par l’IA peut être incorrect.">
            <a:extLst>
              <a:ext uri="{FF2B5EF4-FFF2-40B4-BE49-F238E27FC236}">
                <a16:creationId xmlns:a16="http://schemas.microsoft.com/office/drawing/2014/main" id="{20796A6E-8796-3462-19E7-759300DA87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8579" y="2273512"/>
            <a:ext cx="6934200" cy="6934200"/>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photo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B9AD2924-675C-83D1-241E-53D3D6B7F7B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209800" y="1754144"/>
            <a:ext cx="7772400" cy="7772400"/>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une</a:t>
            </a: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9000" b="1" dirty="0">
                <a:solidFill>
                  <a:srgbClr val="FF0000"/>
                </a:solidFill>
                <a:latin typeface="Dosis" pitchFamily="2" charset="0"/>
              </a:rPr>
              <a:t>ph</a:t>
            </a:r>
            <a:r>
              <a:rPr lang="fr-FR" sz="9000" b="1" dirty="0">
                <a:solidFill>
                  <a:srgbClr val="106585"/>
                </a:solidFill>
                <a:latin typeface="Dosis" pitchFamily="2" charset="0"/>
              </a:rPr>
              <a:t>oto</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photo , 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photo”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photo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8495CD0D-9B1D-775E-C8D9-EB7FD46DFAB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64955" y="1601017"/>
            <a:ext cx="7772400" cy="7772400"/>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323439"/>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106585"/>
                </a:solidFill>
                <a:effectLst/>
                <a:uLnTx/>
                <a:uFillTx/>
                <a:latin typeface="Dosis" pitchFamily="2" charset="0"/>
                <a:ea typeface="+mn-ea"/>
                <a:cs typeface="+mn-cs"/>
              </a:rPr>
              <a:t>C’est une</a:t>
            </a:r>
            <a:r>
              <a:rPr kumimoji="0" lang="fr-FR" sz="8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8000" b="1" dirty="0">
                <a:solidFill>
                  <a:srgbClr val="FF0000"/>
                </a:solidFill>
                <a:latin typeface="Dosis" pitchFamily="2" charset="0"/>
              </a:rPr>
              <a:t>ph</a:t>
            </a:r>
            <a:r>
              <a:rPr lang="fr-FR" sz="8000" b="1" dirty="0">
                <a:solidFill>
                  <a:srgbClr val="106585"/>
                </a:solidFill>
                <a:latin typeface="Dosis" pitchFamily="2" charset="0"/>
              </a:rPr>
              <a:t>oto de </a:t>
            </a:r>
            <a:r>
              <a:rPr lang="fr-FR" sz="8000" b="1" dirty="0">
                <a:solidFill>
                  <a:srgbClr val="FF0000"/>
                </a:solidFill>
                <a:latin typeface="Dosis" pitchFamily="2" charset="0"/>
              </a:rPr>
              <a:t>ph</a:t>
            </a:r>
            <a:r>
              <a:rPr lang="fr-FR" sz="8000" b="1" dirty="0">
                <a:solidFill>
                  <a:srgbClr val="106585"/>
                </a:solidFill>
                <a:latin typeface="Dosis" pitchFamily="2" charset="0"/>
              </a:rPr>
              <a:t>oque.</a:t>
            </a: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photo , photo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photo”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photo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croquis, chien, art, dessin&#10;&#10;Le contenu généré par l’IA peut être incorrect.">
            <a:extLst>
              <a:ext uri="{FF2B5EF4-FFF2-40B4-BE49-F238E27FC236}">
                <a16:creationId xmlns:a16="http://schemas.microsoft.com/office/drawing/2014/main" id="{63B7E549-A432-8A2B-4CB5-007211DC0EF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2108765" y="2762250"/>
            <a:ext cx="7772400" cy="7772400"/>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Fleur-éléphant- montagne- pluie - cœur –photo - phoque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eu , ph, </a:t>
              </a:r>
              <a:r>
                <a:rPr lang="fr-FR" sz="2801" b="1" dirty="0" err="1">
                  <a:solidFill>
                    <a:srgbClr val="008EC0"/>
                  </a:solidFill>
                  <a:latin typeface="Dosis" pitchFamily="2" charset="0"/>
                </a:rPr>
                <a:t>gn,ui</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9" name="Image 8">
            <a:extLst>
              <a:ext uri="{FF2B5EF4-FFF2-40B4-BE49-F238E27FC236}">
                <a16:creationId xmlns:a16="http://schemas.microsoft.com/office/drawing/2014/main" id="{E82EF811-E3EB-02ED-9E49-276123B92E34}"/>
              </a:ext>
            </a:extLst>
          </p:cNvPr>
          <p:cNvPicPr>
            <a:picLocks noChangeAspect="1"/>
          </p:cNvPicPr>
          <p:nvPr/>
        </p:nvPicPr>
        <p:blipFill>
          <a:blip r:embed="rId4"/>
          <a:stretch>
            <a:fillRect/>
          </a:stretch>
        </p:blipFill>
        <p:spPr>
          <a:xfrm>
            <a:off x="8378943" y="3325188"/>
            <a:ext cx="3997118" cy="3269608"/>
          </a:xfrm>
          <a:prstGeom prst="rect">
            <a:avLst/>
          </a:prstGeom>
        </p:spPr>
      </p:pic>
      <p:pic>
        <p:nvPicPr>
          <p:cNvPr id="3" name="Image 2" descr="Une image contenant croquis, chien, art, dessin&#10;&#10;Le contenu généré par l’IA peut être incorrect.">
            <a:extLst>
              <a:ext uri="{FF2B5EF4-FFF2-40B4-BE49-F238E27FC236}">
                <a16:creationId xmlns:a16="http://schemas.microsoft.com/office/drawing/2014/main" id="{258D8541-2673-338A-1F60-0865F596368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388003" y="2541950"/>
            <a:ext cx="4915717" cy="4915717"/>
          </a:xfrm>
          <a:prstGeom prst="rect">
            <a:avLst/>
          </a:prstGeom>
        </p:spPr>
      </p:pic>
      <p:pic>
        <p:nvPicPr>
          <p:cNvPr id="4" name="Image 3" descr="Une image contenant pinnipède, Mammifère marin, mammifère, mammifère aquatiques&#10;&#10;Le contenu généré par l’IA peut être incorrect.">
            <a:extLst>
              <a:ext uri="{FF2B5EF4-FFF2-40B4-BE49-F238E27FC236}">
                <a16:creationId xmlns:a16="http://schemas.microsoft.com/office/drawing/2014/main" id="{79975C19-7ADA-56DA-C5CD-50716441D71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40242" y="3195557"/>
            <a:ext cx="4479979" cy="4479979"/>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EF99039-0680-51EF-64FD-A89154903125}"/>
              </a:ext>
            </a:extLst>
          </p:cNvPr>
          <p:cNvPicPr>
            <a:picLocks noChangeAspect="1"/>
          </p:cNvPicPr>
          <p:nvPr/>
        </p:nvPicPr>
        <p:blipFill>
          <a:blip r:embed="rId4"/>
          <a:stretch>
            <a:fillRect/>
          </a:stretch>
        </p:blipFill>
        <p:spPr>
          <a:xfrm>
            <a:off x="3352800" y="3065729"/>
            <a:ext cx="5913938" cy="2847989"/>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la monta</a:t>
            </a:r>
            <a:r>
              <a:rPr lang="fr-FR" sz="9600" b="1" dirty="0">
                <a:solidFill>
                  <a:srgbClr val="FFC000"/>
                </a:solidFill>
                <a:latin typeface="Dosis" pitchFamily="2" charset="0"/>
              </a:rPr>
              <a:t>gn</a:t>
            </a:r>
            <a:r>
              <a:rPr lang="fr-FR" sz="96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montagne, une montagne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“la </a:t>
            </a:r>
            <a:r>
              <a:rPr lang="fr-FR" sz="2800" b="1" dirty="0">
                <a:solidFill>
                  <a:prstClr val="white">
                    <a:lumMod val="65000"/>
                  </a:prstClr>
                </a:solidFill>
                <a:latin typeface="Dosis" pitchFamily="2" charset="0"/>
              </a:rPr>
              <a:t>montagne</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69416CE6-FEFA-0F57-3B7F-2F29A043B47F}"/>
              </a:ext>
            </a:extLst>
          </p:cNvPr>
          <p:cNvPicPr>
            <a:picLocks noChangeAspect="1"/>
          </p:cNvPicPr>
          <p:nvPr/>
        </p:nvPicPr>
        <p:blipFill>
          <a:blip r:embed="rId6"/>
          <a:stretch>
            <a:fillRect/>
          </a:stretch>
        </p:blipFill>
        <p:spPr>
          <a:xfrm>
            <a:off x="881201" y="3065729"/>
            <a:ext cx="5443399" cy="3449371"/>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agneau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agneau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EF68AC6-1C91-22E7-2A0E-DE34C2E33563}"/>
              </a:ext>
            </a:extLst>
          </p:cNvPr>
          <p:cNvPicPr>
            <a:picLocks noChangeAspect="1"/>
          </p:cNvPicPr>
          <p:nvPr/>
        </p:nvPicPr>
        <p:blipFill>
          <a:blip r:embed="rId4"/>
          <a:stretch>
            <a:fillRect/>
          </a:stretch>
        </p:blipFill>
        <p:spPr>
          <a:xfrm>
            <a:off x="4590910" y="3140791"/>
            <a:ext cx="4195903" cy="4081617"/>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814115" y="3939950"/>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a</a:t>
            </a:r>
            <a:r>
              <a:rPr lang="fr-FR" sz="8800" b="1" dirty="0">
                <a:solidFill>
                  <a:srgbClr val="FF0000"/>
                </a:solidFill>
                <a:latin typeface="Dosis" pitchFamily="2" charset="0"/>
              </a:rPr>
              <a:t>gn</a:t>
            </a:r>
            <a:r>
              <a:rPr lang="fr-FR" sz="8800" b="1" dirty="0">
                <a:solidFill>
                  <a:schemeClr val="accent5">
                    <a:lumMod val="75000"/>
                  </a:schemeClr>
                </a:solidFill>
                <a:latin typeface="Dosis" pitchFamily="2" charset="0"/>
              </a:rPr>
              <a:t>eau</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agneau , l’agneau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agneau”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agneau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86B2289-1826-9A50-97C4-978963DD09B6}"/>
              </a:ext>
            </a:extLst>
          </p:cNvPr>
          <p:cNvPicPr>
            <a:picLocks noChangeAspect="1"/>
          </p:cNvPicPr>
          <p:nvPr/>
        </p:nvPicPr>
        <p:blipFill>
          <a:blip r:embed="rId4"/>
          <a:stretch>
            <a:fillRect/>
          </a:stretch>
        </p:blipFill>
        <p:spPr>
          <a:xfrm>
            <a:off x="7804343" y="3102691"/>
            <a:ext cx="4195903" cy="4081617"/>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29B4C-7C9B-EB3D-8C07-0660205CAAC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8656D7-FED3-F6C4-18BF-75C32C201F7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90F4D6F-9858-12ED-C474-2892D4BE61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7562A06-5861-E737-DC30-151C0C30E7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BC2300B-2CB8-3D7B-A652-1D5D2F859A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9C55A39-DBB2-FD32-224F-268B2B863A9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B36FC-EA57-606A-E4EF-67AFF3C1B0D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3D2386-7ADC-5142-3F0D-50B89DA9FE1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237E649-1C11-96D5-D849-F6FE493B9B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F067725-2728-A223-86B7-3BA23603A2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1B72C41-9035-A083-699C-E3870193247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5418F04-70E5-D4C7-6BD5-A60288654B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E495AB-547C-A20E-5BA8-9B48205CD00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1CC086-1602-DB7E-16B3-D91C489264A8}"/>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a:t>
            </a:r>
            <a:r>
              <a:rPr lang="fr-FR" sz="6000" b="1" dirty="0">
                <a:solidFill>
                  <a:srgbClr val="FF0000"/>
                </a:solidFill>
                <a:latin typeface="Dosis" pitchFamily="2" charset="0"/>
              </a:rPr>
              <a:t>gn</a:t>
            </a:r>
            <a:r>
              <a:rPr lang="fr-FR" sz="6000" b="1" dirty="0">
                <a:solidFill>
                  <a:srgbClr val="106585"/>
                </a:solidFill>
                <a:latin typeface="Dosis" pitchFamily="2" charset="0"/>
              </a:rPr>
              <a:t>eau est dans la monta</a:t>
            </a:r>
            <a:r>
              <a:rPr lang="fr-FR" sz="6000" b="1" dirty="0">
                <a:solidFill>
                  <a:srgbClr val="FF0000"/>
                </a:solidFill>
                <a:latin typeface="Dosis" pitchFamily="2" charset="0"/>
              </a:rPr>
              <a:t>gn</a:t>
            </a:r>
            <a:r>
              <a:rPr lang="fr-FR" sz="6000" b="1" dirty="0">
                <a:solidFill>
                  <a:srgbClr val="106585"/>
                </a:solidFill>
                <a:latin typeface="Dosis" pitchFamily="2" charset="0"/>
              </a:rPr>
              <a:t>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FC114DA6-EEB9-A7AF-07B8-99E8F4A9801A}"/>
              </a:ext>
            </a:extLst>
          </p:cNvPr>
          <p:cNvSpPr txBox="1"/>
          <p:nvPr/>
        </p:nvSpPr>
        <p:spPr>
          <a:xfrm>
            <a:off x="760466" y="637000"/>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L’agneau est dans la montagne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“L’agneau est dans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dessin, croquis, peinture, montagne&#10;&#10;Le contenu généré par l’IA peut être incorrect.">
            <a:extLst>
              <a:ext uri="{FF2B5EF4-FFF2-40B4-BE49-F238E27FC236}">
                <a16:creationId xmlns:a16="http://schemas.microsoft.com/office/drawing/2014/main" id="{26DE3CFD-B08B-273C-F6E0-811AA31BEF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1441" y="3891605"/>
            <a:ext cx="5791200" cy="5791200"/>
          </a:xfrm>
          <a:prstGeom prst="rect">
            <a:avLst/>
          </a:prstGeom>
        </p:spPr>
      </p:pic>
    </p:spTree>
    <p:extLst>
      <p:ext uri="{BB962C8B-B14F-4D97-AF65-F5344CB8AC3E}">
        <p14:creationId xmlns:p14="http://schemas.microsoft.com/office/powerpoint/2010/main" val="135493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pluie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pluie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531961A-EA37-F2DF-8897-54B49FB7640D}"/>
              </a:ext>
            </a:extLst>
          </p:cNvPr>
          <p:cNvPicPr>
            <a:picLocks noChangeAspect="1"/>
          </p:cNvPicPr>
          <p:nvPr/>
        </p:nvPicPr>
        <p:blipFill>
          <a:blip r:embed="rId4"/>
          <a:stretch>
            <a:fillRect/>
          </a:stretch>
        </p:blipFill>
        <p:spPr>
          <a:xfrm>
            <a:off x="4184383" y="3545105"/>
            <a:ext cx="4945942" cy="3350995"/>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la pl</a:t>
            </a:r>
            <a:r>
              <a:rPr lang="fr-FR" sz="13800" b="1" dirty="0">
                <a:solidFill>
                  <a:srgbClr val="FFC000"/>
                </a:solidFill>
                <a:latin typeface="Dosis" pitchFamily="2" charset="0"/>
              </a:rPr>
              <a:t>ui</a:t>
            </a:r>
            <a:r>
              <a:rPr lang="fr-FR" sz="13800" b="1" dirty="0">
                <a:solidFill>
                  <a:srgbClr val="4BACC6">
                    <a:lumMod val="75000"/>
                  </a:srgbClr>
                </a:solidFill>
                <a:latin typeface="Dosis" pitchFamily="2" charset="0"/>
              </a:rPr>
              <a: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La pluie .pluie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pluie</a:t>
            </a:r>
            <a:r>
              <a:rPr lang="en-US" sz="2800" b="1" dirty="0">
                <a:solidFill>
                  <a:prstClr val="white">
                    <a:lumMod val="65000"/>
                  </a:prstClr>
                </a:solidFill>
                <a:latin typeface="Dosis" pitchFamily="2" charset="0"/>
              </a:rPr>
              <a:t>”</a:t>
            </a:r>
          </a:p>
        </p:txBody>
      </p:sp>
      <p:pic>
        <p:nvPicPr>
          <p:cNvPr id="4" name="Image 3">
            <a:extLst>
              <a:ext uri="{FF2B5EF4-FFF2-40B4-BE49-F238E27FC236}">
                <a16:creationId xmlns:a16="http://schemas.microsoft.com/office/drawing/2014/main" id="{31593285-726A-E160-C539-F16A8767B641}"/>
              </a:ext>
            </a:extLst>
          </p:cNvPr>
          <p:cNvPicPr>
            <a:picLocks noChangeAspect="1"/>
          </p:cNvPicPr>
          <p:nvPr/>
        </p:nvPicPr>
        <p:blipFill>
          <a:blip r:embed="rId6"/>
          <a:stretch>
            <a:fillRect/>
          </a:stretch>
        </p:blipFill>
        <p:spPr>
          <a:xfrm>
            <a:off x="1707371" y="3506102"/>
            <a:ext cx="4945942" cy="3350995"/>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pluie tombe sur la montagne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pluie tombe sur la montagne.”.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La pl</a:t>
            </a:r>
            <a:r>
              <a:rPr lang="fr-FR" sz="5400" b="1" dirty="0">
                <a:solidFill>
                  <a:srgbClr val="FF0000"/>
                </a:solidFill>
                <a:latin typeface="Dosis" pitchFamily="2" charset="0"/>
              </a:rPr>
              <a:t>ui</a:t>
            </a:r>
            <a:r>
              <a:rPr lang="fr-FR" sz="5400" b="1" dirty="0">
                <a:solidFill>
                  <a:schemeClr val="accent5">
                    <a:lumMod val="75000"/>
                  </a:schemeClr>
                </a:solidFill>
                <a:latin typeface="Dosis" pitchFamily="2" charset="0"/>
              </a:rPr>
              <a:t>e tombe sur la monta</a:t>
            </a:r>
            <a:r>
              <a:rPr lang="fr-FR" sz="5400" b="1" dirty="0">
                <a:solidFill>
                  <a:srgbClr val="FF0000"/>
                </a:solidFill>
                <a:latin typeface="Dosis" pitchFamily="2" charset="0"/>
              </a:rPr>
              <a:t>gn</a:t>
            </a:r>
            <a:r>
              <a:rPr lang="fr-FR" sz="5400" b="1" dirty="0">
                <a:solidFill>
                  <a:schemeClr val="accent5">
                    <a:lumMod val="75000"/>
                  </a:schemeClr>
                </a:solidFill>
                <a:latin typeface="Dosis" pitchFamily="2" charset="0"/>
              </a:rPr>
              <a:t>e.</a:t>
            </a:r>
            <a:endParaRPr lang="fr-FR" sz="5400" dirty="0">
              <a:solidFill>
                <a:schemeClr val="accent5">
                  <a:lumMod val="75000"/>
                </a:schemeClr>
              </a:solidFill>
              <a:latin typeface="Dosis" pitchFamily="2" charset="0"/>
            </a:endParaRPr>
          </a:p>
        </p:txBody>
      </p:sp>
      <p:pic>
        <p:nvPicPr>
          <p:cNvPr id="5" name="Image 4" descr="Une image contenant peinture, croquis, dessin, paysage&#10;&#10;Le contenu généré par l’IA peut être incorrect.">
            <a:extLst>
              <a:ext uri="{FF2B5EF4-FFF2-40B4-BE49-F238E27FC236}">
                <a16:creationId xmlns:a16="http://schemas.microsoft.com/office/drawing/2014/main" id="{789AE617-B8BB-5E53-2D30-883873EE3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6023" y="4100221"/>
            <a:ext cx="6705600" cy="46482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0284343E-5F73-6203-C511-D8F907D13BEB}"/>
              </a:ext>
            </a:extLst>
          </p:cNvPr>
          <p:cNvPicPr>
            <a:picLocks noChangeAspect="1"/>
          </p:cNvPicPr>
          <p:nvPr/>
        </p:nvPicPr>
        <p:blipFill>
          <a:blip r:embed="rId4"/>
          <a:stretch>
            <a:fillRect/>
          </a:stretch>
        </p:blipFill>
        <p:spPr>
          <a:xfrm>
            <a:off x="8220221" y="3195556"/>
            <a:ext cx="4945942" cy="3350995"/>
          </a:xfrm>
          <a:prstGeom prst="rect">
            <a:avLst/>
          </a:prstGeom>
        </p:spPr>
      </p:pic>
      <p:pic>
        <p:nvPicPr>
          <p:cNvPr id="6" name="Image 5">
            <a:extLst>
              <a:ext uri="{FF2B5EF4-FFF2-40B4-BE49-F238E27FC236}">
                <a16:creationId xmlns:a16="http://schemas.microsoft.com/office/drawing/2014/main" id="{4B7344D6-0120-BDD0-45B1-89EFB9C30A44}"/>
              </a:ext>
            </a:extLst>
          </p:cNvPr>
          <p:cNvPicPr>
            <a:picLocks noChangeAspect="1"/>
          </p:cNvPicPr>
          <p:nvPr/>
        </p:nvPicPr>
        <p:blipFill>
          <a:blip r:embed="rId5"/>
          <a:stretch>
            <a:fillRect/>
          </a:stretch>
        </p:blipFill>
        <p:spPr>
          <a:xfrm>
            <a:off x="4590910" y="3140791"/>
            <a:ext cx="4195903" cy="4081617"/>
          </a:xfrm>
          <a:prstGeom prst="rect">
            <a:avLst/>
          </a:prstGeom>
        </p:spPr>
      </p:pic>
      <p:pic>
        <p:nvPicPr>
          <p:cNvPr id="7" name="Image 6">
            <a:extLst>
              <a:ext uri="{FF2B5EF4-FFF2-40B4-BE49-F238E27FC236}">
                <a16:creationId xmlns:a16="http://schemas.microsoft.com/office/drawing/2014/main" id="{39561F82-FD92-0BC0-7F14-D5D075C36D35}"/>
              </a:ext>
            </a:extLst>
          </p:cNvPr>
          <p:cNvPicPr>
            <a:picLocks noChangeAspect="1"/>
          </p:cNvPicPr>
          <p:nvPr/>
        </p:nvPicPr>
        <p:blipFill>
          <a:blip r:embed="rId6"/>
          <a:stretch>
            <a:fillRect/>
          </a:stretch>
        </p:blipFill>
        <p:spPr>
          <a:xfrm>
            <a:off x="881201" y="3065729"/>
            <a:ext cx="3709709" cy="3449371"/>
          </a:xfrm>
          <a:prstGeom prst="rect">
            <a:avLst/>
          </a:prstGeom>
        </p:spPr>
      </p:pic>
    </p:spTree>
    <p:extLst>
      <p:ext uri="{BB962C8B-B14F-4D97-AF65-F5344CB8AC3E}">
        <p14:creationId xmlns:p14="http://schemas.microsoft.com/office/powerpoint/2010/main" val="272637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cœur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FEE98DF-7650-9BED-529A-EC611C6FCD52}"/>
              </a:ext>
            </a:extLst>
          </p:cNvPr>
          <p:cNvPicPr>
            <a:picLocks noChangeAspect="1"/>
          </p:cNvPicPr>
          <p:nvPr/>
        </p:nvPicPr>
        <p:blipFill>
          <a:blip r:embed="rId4"/>
          <a:stretch>
            <a:fillRect/>
          </a:stretch>
        </p:blipFill>
        <p:spPr>
          <a:xfrm>
            <a:off x="5187836" y="3009900"/>
            <a:ext cx="3638207" cy="3726567"/>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cœur , le cœur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cœur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cœur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105400" y="3382291"/>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a:t>
            </a:r>
            <a:r>
              <a:rPr lang="fr-FR" sz="8000" b="1" dirty="0">
                <a:solidFill>
                  <a:srgbClr val="C00000"/>
                </a:solidFill>
                <a:latin typeface="Dosis" pitchFamily="2" charset="0"/>
              </a:rPr>
              <a:t>œu</a:t>
            </a:r>
            <a:r>
              <a:rPr lang="fr-FR" sz="8000" b="1" dirty="0">
                <a:solidFill>
                  <a:schemeClr val="accent5">
                    <a:lumMod val="75000"/>
                  </a:schemeClr>
                </a:solidFill>
                <a:latin typeface="Dosis" pitchFamily="2" charset="0"/>
              </a:rPr>
              <a:t>r</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6B4D3E02-2D7F-5D8E-1B99-19CA264E3331}"/>
              </a:ext>
            </a:extLst>
          </p:cNvPr>
          <p:cNvPicPr>
            <a:picLocks noChangeAspect="1"/>
          </p:cNvPicPr>
          <p:nvPr/>
        </p:nvPicPr>
        <p:blipFill>
          <a:blip r:embed="rId4"/>
          <a:stretch>
            <a:fillRect/>
          </a:stretch>
        </p:blipFill>
        <p:spPr>
          <a:xfrm>
            <a:off x="1823078" y="3280216"/>
            <a:ext cx="3638207" cy="3726567"/>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coiffeur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63FE4930-E287-2367-33FB-4937518922A2}"/>
              </a:ext>
            </a:extLst>
          </p:cNvPr>
          <p:cNvPicPr>
            <a:picLocks noChangeAspect="1"/>
          </p:cNvPicPr>
          <p:nvPr/>
        </p:nvPicPr>
        <p:blipFill>
          <a:blip r:embed="rId4"/>
          <a:stretch>
            <a:fillRect/>
          </a:stretch>
        </p:blipFill>
        <p:spPr>
          <a:xfrm>
            <a:off x="3962400" y="2933700"/>
            <a:ext cx="4397121" cy="396274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019800" y="3872681"/>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a:t>
            </a:r>
            <a:r>
              <a:rPr lang="fr-FR" sz="9000" b="1" dirty="0" err="1">
                <a:solidFill>
                  <a:srgbClr val="106585"/>
                </a:solidFill>
                <a:latin typeface="Dosis" pitchFamily="2" charset="0"/>
              </a:rPr>
              <a:t>coiff</a:t>
            </a:r>
            <a:r>
              <a:rPr lang="fr-FR" sz="9000" b="1" dirty="0" err="1">
                <a:solidFill>
                  <a:srgbClr val="FF0000"/>
                </a:solidFill>
                <a:latin typeface="Dosis" pitchFamily="2" charset="0"/>
              </a:rPr>
              <a:t>eu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coiffeur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coiffeur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coiffeur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coiffeur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C9E49DD7-7AEB-26ED-0D55-3B4405AE18C2}"/>
              </a:ext>
            </a:extLst>
          </p:cNvPr>
          <p:cNvPicPr>
            <a:picLocks noChangeAspect="1"/>
          </p:cNvPicPr>
          <p:nvPr/>
        </p:nvPicPr>
        <p:blipFill>
          <a:blip r:embed="rId4"/>
          <a:stretch>
            <a:fillRect/>
          </a:stretch>
        </p:blipFill>
        <p:spPr>
          <a:xfrm>
            <a:off x="1910427" y="2655435"/>
            <a:ext cx="4397121" cy="396274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puits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0C4910B-E947-B0E1-8E75-B67AE3A2DA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3709039"/>
            <a:ext cx="5679585" cy="4186450"/>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1985" y="884273"/>
            <a:ext cx="581346" cy="514106"/>
          </a:xfrm>
          <a:prstGeom prst="rect">
            <a:avLst/>
          </a:prstGeom>
        </p:spPr>
      </p:pic>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puits , le puits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puits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puits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2" name="Rectangle 1">
            <a:extLst>
              <a:ext uri="{FF2B5EF4-FFF2-40B4-BE49-F238E27FC236}">
                <a16:creationId xmlns:a16="http://schemas.microsoft.com/office/drawing/2014/main" id="{922D2071-E1A0-4997-B1DE-A0648B86C1F2}"/>
              </a:ext>
            </a:extLst>
          </p:cNvPr>
          <p:cNvSpPr/>
          <p:nvPr>
            <p:custDataLst>
              <p:tags r:id="rId1"/>
            </p:custDataLst>
          </p:nvPr>
        </p:nvSpPr>
        <p:spPr>
          <a:xfrm>
            <a:off x="2438400" y="3835222"/>
            <a:ext cx="5187746" cy="1615827"/>
          </a:xfrm>
          <a:prstGeom prst="rect">
            <a:avLst/>
          </a:prstGeom>
        </p:spPr>
        <p:txBody>
          <a:bodyPr wrap="square">
            <a:spAutoFit/>
          </a:bodyPr>
          <a:lstStyle/>
          <a:p>
            <a:pPr algn="ctr" defTabSz="457223"/>
            <a:r>
              <a:rPr lang="pt-BR" sz="9900" b="1" dirty="0">
                <a:solidFill>
                  <a:srgbClr val="106585"/>
                </a:solidFill>
                <a:latin typeface="Dosis" pitchFamily="2" charset="0"/>
              </a:rPr>
              <a:t>un p</a:t>
            </a:r>
            <a:r>
              <a:rPr lang="pt-BR" sz="9900" b="1" dirty="0">
                <a:solidFill>
                  <a:srgbClr val="E46C0A"/>
                </a:solidFill>
                <a:latin typeface="Dosis" pitchFamily="2" charset="0"/>
              </a:rPr>
              <a:t>ui</a:t>
            </a:r>
            <a:r>
              <a:rPr lang="pt-BR" sz="9900" b="1" dirty="0">
                <a:solidFill>
                  <a:srgbClr val="106585"/>
                </a:solidFill>
                <a:latin typeface="Dosis" pitchFamily="2" charset="0"/>
              </a:rPr>
              <a:t>ts</a:t>
            </a:r>
            <a:endParaRPr lang="fr-FR" sz="9900" b="1" dirty="0">
              <a:solidFill>
                <a:srgbClr val="106585"/>
              </a:solidFill>
              <a:latin typeface="Dosis" pitchFamily="2" charset="0"/>
            </a:endParaRPr>
          </a:p>
        </p:txBody>
      </p:sp>
      <p:pic>
        <p:nvPicPr>
          <p:cNvPr id="4" name="Image 3">
            <a:extLst>
              <a:ext uri="{FF2B5EF4-FFF2-40B4-BE49-F238E27FC236}">
                <a16:creationId xmlns:a16="http://schemas.microsoft.com/office/drawing/2014/main" id="{EC3799F0-0C90-F77D-81C6-39A2ECC97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693" y="3471650"/>
            <a:ext cx="5679585" cy="4186450"/>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tire de l’eau du puits.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tire de l’eau du puits.”.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tire de l’eau du p</a:t>
            </a:r>
            <a:r>
              <a:rPr lang="fr-FR" sz="8000" b="1" dirty="0">
                <a:solidFill>
                  <a:srgbClr val="FF0000"/>
                </a:solidFill>
                <a:latin typeface="Dosis" pitchFamily="2" charset="0"/>
              </a:rPr>
              <a:t>ui</a:t>
            </a:r>
            <a:r>
              <a:rPr lang="fr-FR" sz="8000" b="1" dirty="0">
                <a:solidFill>
                  <a:schemeClr val="accent5">
                    <a:lumMod val="75000"/>
                  </a:schemeClr>
                </a:solidFill>
                <a:latin typeface="Dosis" pitchFamily="2" charset="0"/>
              </a:rPr>
              <a:t>ts.</a:t>
            </a:r>
            <a:endParaRPr lang="fr-FR" sz="8000" dirty="0">
              <a:solidFill>
                <a:schemeClr val="accent5">
                  <a:lumMod val="75000"/>
                </a:schemeClr>
              </a:solidFill>
              <a:latin typeface="Dosis" pitchFamily="2" charset="0"/>
            </a:endParaRPr>
          </a:p>
        </p:txBody>
      </p:sp>
      <p:pic>
        <p:nvPicPr>
          <p:cNvPr id="5" name="Image 4" descr="Une image contenant dessin humoristique, habits, terrain de jeux, personne&#10;&#10;Le contenu généré par l’IA peut être incorrect.">
            <a:extLst>
              <a:ext uri="{FF2B5EF4-FFF2-40B4-BE49-F238E27FC236}">
                <a16:creationId xmlns:a16="http://schemas.microsoft.com/office/drawing/2014/main" id="{95159600-2B48-157A-A7DF-3B140F970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0" y="4207970"/>
            <a:ext cx="6596180" cy="4813428"/>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D06F2CB6-102D-6A6F-F6CA-70B45247B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0600" y="3471650"/>
            <a:ext cx="4242678" cy="4186450"/>
          </a:xfrm>
          <a:prstGeom prst="rect">
            <a:avLst/>
          </a:prstGeom>
        </p:spPr>
      </p:pic>
      <p:pic>
        <p:nvPicPr>
          <p:cNvPr id="4" name="Image 3">
            <a:extLst>
              <a:ext uri="{FF2B5EF4-FFF2-40B4-BE49-F238E27FC236}">
                <a16:creationId xmlns:a16="http://schemas.microsoft.com/office/drawing/2014/main" id="{019FF0D1-4FBA-FF30-F1EB-9BB4242FE0CC}"/>
              </a:ext>
            </a:extLst>
          </p:cNvPr>
          <p:cNvPicPr>
            <a:picLocks noChangeAspect="1"/>
          </p:cNvPicPr>
          <p:nvPr/>
        </p:nvPicPr>
        <p:blipFill>
          <a:blip r:embed="rId5"/>
          <a:stretch>
            <a:fillRect/>
          </a:stretch>
        </p:blipFill>
        <p:spPr>
          <a:xfrm>
            <a:off x="5240607" y="3583503"/>
            <a:ext cx="3202919" cy="3962743"/>
          </a:xfrm>
          <a:prstGeom prst="rect">
            <a:avLst/>
          </a:prstGeom>
        </p:spPr>
      </p:pic>
      <p:pic>
        <p:nvPicPr>
          <p:cNvPr id="6" name="Image 5">
            <a:extLst>
              <a:ext uri="{FF2B5EF4-FFF2-40B4-BE49-F238E27FC236}">
                <a16:creationId xmlns:a16="http://schemas.microsoft.com/office/drawing/2014/main" id="{EFAFF6DD-8870-C3B8-77DC-BAFA1F6E770C}"/>
              </a:ext>
            </a:extLst>
          </p:cNvPr>
          <p:cNvPicPr>
            <a:picLocks noChangeAspect="1"/>
          </p:cNvPicPr>
          <p:nvPr/>
        </p:nvPicPr>
        <p:blipFill>
          <a:blip r:embed="rId6"/>
          <a:stretch>
            <a:fillRect/>
          </a:stretch>
        </p:blipFill>
        <p:spPr>
          <a:xfrm>
            <a:off x="1318597" y="3701590"/>
            <a:ext cx="3638207" cy="3726567"/>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14287" y="879688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95392" y="847863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pluie- cœur- coiffeur - puits</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3" name="Image 2">
            <a:extLst>
              <a:ext uri="{FF2B5EF4-FFF2-40B4-BE49-F238E27FC236}">
                <a16:creationId xmlns:a16="http://schemas.microsoft.com/office/drawing/2014/main" id="{DF95E8B8-1CDE-7A00-0723-8F6EF77ADD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1544" y="2882472"/>
            <a:ext cx="2894037" cy="2855682"/>
          </a:xfrm>
          <a:prstGeom prst="rect">
            <a:avLst/>
          </a:prstGeom>
        </p:spPr>
      </p:pic>
      <p:pic>
        <p:nvPicPr>
          <p:cNvPr id="12" name="Image 11">
            <a:extLst>
              <a:ext uri="{FF2B5EF4-FFF2-40B4-BE49-F238E27FC236}">
                <a16:creationId xmlns:a16="http://schemas.microsoft.com/office/drawing/2014/main" id="{E4F9B684-3B23-4190-9F43-4E1C066841C7}"/>
              </a:ext>
            </a:extLst>
          </p:cNvPr>
          <p:cNvPicPr>
            <a:picLocks noChangeAspect="1"/>
          </p:cNvPicPr>
          <p:nvPr/>
        </p:nvPicPr>
        <p:blipFill>
          <a:blip r:embed="rId6"/>
          <a:stretch>
            <a:fillRect/>
          </a:stretch>
        </p:blipFill>
        <p:spPr>
          <a:xfrm>
            <a:off x="3772511" y="2882472"/>
            <a:ext cx="2184791" cy="2703086"/>
          </a:xfrm>
          <a:prstGeom prst="rect">
            <a:avLst/>
          </a:prstGeom>
        </p:spPr>
      </p:pic>
      <p:pic>
        <p:nvPicPr>
          <p:cNvPr id="13" name="Image 12">
            <a:extLst>
              <a:ext uri="{FF2B5EF4-FFF2-40B4-BE49-F238E27FC236}">
                <a16:creationId xmlns:a16="http://schemas.microsoft.com/office/drawing/2014/main" id="{B3A74E70-CC53-3B62-4844-BFD58A9BA236}"/>
              </a:ext>
            </a:extLst>
          </p:cNvPr>
          <p:cNvPicPr>
            <a:picLocks noChangeAspect="1"/>
          </p:cNvPicPr>
          <p:nvPr/>
        </p:nvPicPr>
        <p:blipFill>
          <a:blip r:embed="rId7"/>
          <a:stretch>
            <a:fillRect/>
          </a:stretch>
        </p:blipFill>
        <p:spPr>
          <a:xfrm>
            <a:off x="778606" y="2813630"/>
            <a:ext cx="2481712" cy="2541985"/>
          </a:xfrm>
          <a:prstGeom prst="rect">
            <a:avLst/>
          </a:prstGeom>
        </p:spPr>
      </p:pic>
      <p:pic>
        <p:nvPicPr>
          <p:cNvPr id="17" name="Image 16">
            <a:extLst>
              <a:ext uri="{FF2B5EF4-FFF2-40B4-BE49-F238E27FC236}">
                <a16:creationId xmlns:a16="http://schemas.microsoft.com/office/drawing/2014/main" id="{45692D6C-3402-B084-451E-15A6E5243ADD}"/>
              </a:ext>
            </a:extLst>
          </p:cNvPr>
          <p:cNvPicPr>
            <a:picLocks noChangeAspect="1"/>
          </p:cNvPicPr>
          <p:nvPr/>
        </p:nvPicPr>
        <p:blipFill>
          <a:blip r:embed="rId8"/>
          <a:stretch>
            <a:fillRect/>
          </a:stretch>
        </p:blipFill>
        <p:spPr>
          <a:xfrm>
            <a:off x="9479823" y="2718918"/>
            <a:ext cx="3516964" cy="3350995"/>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éléphant – phoque –montagne - agneau.</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3" name="Image 2">
            <a:extLst>
              <a:ext uri="{FF2B5EF4-FFF2-40B4-BE49-F238E27FC236}">
                <a16:creationId xmlns:a16="http://schemas.microsoft.com/office/drawing/2014/main" id="{61939852-B7BE-07E3-71F2-310492A923AF}"/>
              </a:ext>
            </a:extLst>
          </p:cNvPr>
          <p:cNvPicPr>
            <a:picLocks noChangeAspect="1"/>
          </p:cNvPicPr>
          <p:nvPr/>
        </p:nvPicPr>
        <p:blipFill>
          <a:blip r:embed="rId5"/>
          <a:stretch>
            <a:fillRect/>
          </a:stretch>
        </p:blipFill>
        <p:spPr>
          <a:xfrm>
            <a:off x="4050919" y="3205302"/>
            <a:ext cx="2776399" cy="3174923"/>
          </a:xfrm>
          <a:prstGeom prst="rect">
            <a:avLst/>
          </a:prstGeom>
        </p:spPr>
      </p:pic>
      <p:pic>
        <p:nvPicPr>
          <p:cNvPr id="5" name="Image 4">
            <a:extLst>
              <a:ext uri="{FF2B5EF4-FFF2-40B4-BE49-F238E27FC236}">
                <a16:creationId xmlns:a16="http://schemas.microsoft.com/office/drawing/2014/main" id="{6D6C95B3-9156-9882-BF32-41B6EF5CCCB3}"/>
              </a:ext>
            </a:extLst>
          </p:cNvPr>
          <p:cNvPicPr>
            <a:picLocks noChangeAspect="1"/>
          </p:cNvPicPr>
          <p:nvPr/>
        </p:nvPicPr>
        <p:blipFill>
          <a:blip r:embed="rId6"/>
          <a:stretch>
            <a:fillRect/>
          </a:stretch>
        </p:blipFill>
        <p:spPr>
          <a:xfrm>
            <a:off x="790902" y="3002264"/>
            <a:ext cx="2776399" cy="3082852"/>
          </a:xfrm>
          <a:prstGeom prst="rect">
            <a:avLst/>
          </a:prstGeom>
        </p:spPr>
      </p:pic>
      <p:pic>
        <p:nvPicPr>
          <p:cNvPr id="8" name="Image 7">
            <a:extLst>
              <a:ext uri="{FF2B5EF4-FFF2-40B4-BE49-F238E27FC236}">
                <a16:creationId xmlns:a16="http://schemas.microsoft.com/office/drawing/2014/main" id="{02F88789-4020-1924-4423-01C8D7EEA83B}"/>
              </a:ext>
            </a:extLst>
          </p:cNvPr>
          <p:cNvPicPr>
            <a:picLocks noChangeAspect="1"/>
          </p:cNvPicPr>
          <p:nvPr/>
        </p:nvPicPr>
        <p:blipFill>
          <a:blip r:embed="rId7"/>
          <a:stretch>
            <a:fillRect/>
          </a:stretch>
        </p:blipFill>
        <p:spPr>
          <a:xfrm>
            <a:off x="9954467" y="3110617"/>
            <a:ext cx="2959290" cy="3269608"/>
          </a:xfrm>
          <a:prstGeom prst="rect">
            <a:avLst/>
          </a:prstGeom>
        </p:spPr>
      </p:pic>
      <p:pic>
        <p:nvPicPr>
          <p:cNvPr id="10" name="Image 9" descr="Une image contenant pinnipède, Mammifère marin, mammifère, mammifère aquatiques&#10;&#10;Le contenu généré par l’IA peut être incorrect.">
            <a:extLst>
              <a:ext uri="{FF2B5EF4-FFF2-40B4-BE49-F238E27FC236}">
                <a16:creationId xmlns:a16="http://schemas.microsoft.com/office/drawing/2014/main" id="{D6AF2F14-110B-01A6-424C-5A0D7C222E3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604026" y="2398784"/>
            <a:ext cx="3366210" cy="4479979"/>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7A9FCE20-8596-CF24-0EB8-09216EF9EA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C033D2EF-9310-2B16-018D-B6983CC3AE67}"/>
              </a:ext>
            </a:extLst>
          </p:cNvPr>
          <p:cNvPicPr>
            <a:picLocks noChangeAspect="1"/>
          </p:cNvPicPr>
          <p:nvPr/>
        </p:nvPicPr>
        <p:blipFill>
          <a:blip r:embed="rId8"/>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E9F6C0ED-57EF-3736-FBAB-C693DA42A16E}"/>
              </a:ext>
            </a:extLst>
          </p:cNvPr>
          <p:cNvPicPr>
            <a:picLocks noChangeAspect="1"/>
          </p:cNvPicPr>
          <p:nvPr/>
        </p:nvPicPr>
        <p:blipFill>
          <a:blip r:embed="rId9"/>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BCA0EB9E-9FAA-E018-0279-F7D5A9E02321}"/>
              </a:ext>
            </a:extLst>
          </p:cNvPr>
          <p:cNvPicPr>
            <a:picLocks noChangeAspect="1"/>
          </p:cNvPicPr>
          <p:nvPr/>
        </p:nvPicPr>
        <p:blipFill>
          <a:blip r:embed="rId10"/>
          <a:stretch>
            <a:fillRect/>
          </a:stretch>
        </p:blipFill>
        <p:spPr>
          <a:xfrm>
            <a:off x="9403424" y="2218064"/>
            <a:ext cx="3516964" cy="3350995"/>
          </a:xfrm>
          <a:prstGeom prst="rect">
            <a:avLst/>
          </a:prstGeom>
        </p:spPr>
      </p:pic>
      <p:pic>
        <p:nvPicPr>
          <p:cNvPr id="11" name="Image 10">
            <a:extLst>
              <a:ext uri="{FF2B5EF4-FFF2-40B4-BE49-F238E27FC236}">
                <a16:creationId xmlns:a16="http://schemas.microsoft.com/office/drawing/2014/main" id="{0F0CA54A-3846-3579-CC01-4CAF6B37D207}"/>
              </a:ext>
            </a:extLst>
          </p:cNvPr>
          <p:cNvPicPr>
            <a:picLocks noChangeAspect="1"/>
          </p:cNvPicPr>
          <p:nvPr/>
        </p:nvPicPr>
        <p:blipFill>
          <a:blip r:embed="rId11"/>
          <a:stretch>
            <a:fillRect/>
          </a:stretch>
        </p:blipFill>
        <p:spPr>
          <a:xfrm>
            <a:off x="3924124" y="6084144"/>
            <a:ext cx="2776399" cy="3174923"/>
          </a:xfrm>
          <a:prstGeom prst="rect">
            <a:avLst/>
          </a:prstGeom>
        </p:spPr>
      </p:pic>
      <p:pic>
        <p:nvPicPr>
          <p:cNvPr id="12" name="Image 11">
            <a:extLst>
              <a:ext uri="{FF2B5EF4-FFF2-40B4-BE49-F238E27FC236}">
                <a16:creationId xmlns:a16="http://schemas.microsoft.com/office/drawing/2014/main" id="{F1E736E2-8DCB-4066-CF03-BB990EE18FA3}"/>
              </a:ext>
            </a:extLst>
          </p:cNvPr>
          <p:cNvPicPr>
            <a:picLocks noChangeAspect="1"/>
          </p:cNvPicPr>
          <p:nvPr/>
        </p:nvPicPr>
        <p:blipFill>
          <a:blip r:embed="rId12"/>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7F3C2297-8E5F-686F-9F6F-61FF9B34200E}"/>
              </a:ext>
            </a:extLst>
          </p:cNvPr>
          <p:cNvPicPr>
            <a:picLocks noChangeAspect="1"/>
          </p:cNvPicPr>
          <p:nvPr/>
        </p:nvPicPr>
        <p:blipFill>
          <a:blip r:embed="rId13"/>
          <a:stretch>
            <a:fillRect/>
          </a:stretch>
        </p:blipFill>
        <p:spPr>
          <a:xfrm>
            <a:off x="9827672" y="5989459"/>
            <a:ext cx="2959290" cy="3269608"/>
          </a:xfrm>
          <a:prstGeom prst="rect">
            <a:avLst/>
          </a:prstGeom>
        </p:spPr>
      </p:pic>
      <p:pic>
        <p:nvPicPr>
          <p:cNvPr id="15" name="Image 14" descr="Une image contenant pinnipède, Mammifère marin, mammifère, mammifère aquatiques&#10;&#10;Le contenu généré par l’IA peut être incorrect.">
            <a:extLst>
              <a:ext uri="{FF2B5EF4-FFF2-40B4-BE49-F238E27FC236}">
                <a16:creationId xmlns:a16="http://schemas.microsoft.com/office/drawing/2014/main" id="{157480A5-2647-B33A-AB71-9670330A8D4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C05878A1-614A-2886-62BD-1472BD544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5" name="Image 4">
            <a:extLst>
              <a:ext uri="{FF2B5EF4-FFF2-40B4-BE49-F238E27FC236}">
                <a16:creationId xmlns:a16="http://schemas.microsoft.com/office/drawing/2014/main" id="{AF2CD163-94AA-C8EF-613B-542C854B560C}"/>
              </a:ext>
            </a:extLst>
          </p:cNvPr>
          <p:cNvPicPr>
            <a:picLocks noChangeAspect="1"/>
          </p:cNvPicPr>
          <p:nvPr/>
        </p:nvPicPr>
        <p:blipFill>
          <a:blip r:embed="rId6"/>
          <a:stretch>
            <a:fillRect/>
          </a:stretch>
        </p:blipFill>
        <p:spPr>
          <a:xfrm>
            <a:off x="3696112" y="2381618"/>
            <a:ext cx="2184791" cy="2703086"/>
          </a:xfrm>
          <a:prstGeom prst="rect">
            <a:avLst/>
          </a:prstGeom>
        </p:spPr>
      </p:pic>
      <p:pic>
        <p:nvPicPr>
          <p:cNvPr id="8" name="Image 7">
            <a:extLst>
              <a:ext uri="{FF2B5EF4-FFF2-40B4-BE49-F238E27FC236}">
                <a16:creationId xmlns:a16="http://schemas.microsoft.com/office/drawing/2014/main" id="{975AFDB8-0B13-672F-7F54-C47B14AAD6F0}"/>
              </a:ext>
            </a:extLst>
          </p:cNvPr>
          <p:cNvPicPr>
            <a:picLocks noChangeAspect="1"/>
          </p:cNvPicPr>
          <p:nvPr/>
        </p:nvPicPr>
        <p:blipFill>
          <a:blip r:embed="rId7"/>
          <a:stretch>
            <a:fillRect/>
          </a:stretch>
        </p:blipFill>
        <p:spPr>
          <a:xfrm>
            <a:off x="702207" y="2312776"/>
            <a:ext cx="2481712" cy="2541985"/>
          </a:xfrm>
          <a:prstGeom prst="rect">
            <a:avLst/>
          </a:prstGeom>
        </p:spPr>
      </p:pic>
      <p:pic>
        <p:nvPicPr>
          <p:cNvPr id="9" name="Image 8">
            <a:extLst>
              <a:ext uri="{FF2B5EF4-FFF2-40B4-BE49-F238E27FC236}">
                <a16:creationId xmlns:a16="http://schemas.microsoft.com/office/drawing/2014/main" id="{69B8FD27-FF1A-1343-6443-4F21399C8DAA}"/>
              </a:ext>
            </a:extLst>
          </p:cNvPr>
          <p:cNvPicPr>
            <a:picLocks noChangeAspect="1"/>
          </p:cNvPicPr>
          <p:nvPr/>
        </p:nvPicPr>
        <p:blipFill>
          <a:blip r:embed="rId8"/>
          <a:stretch>
            <a:fillRect/>
          </a:stretch>
        </p:blipFill>
        <p:spPr>
          <a:xfrm>
            <a:off x="9403424" y="2218064"/>
            <a:ext cx="3516964" cy="3350995"/>
          </a:xfrm>
          <a:prstGeom prst="rect">
            <a:avLst/>
          </a:prstGeom>
        </p:spPr>
      </p:pic>
      <p:pic>
        <p:nvPicPr>
          <p:cNvPr id="11" name="Image 10">
            <a:extLst>
              <a:ext uri="{FF2B5EF4-FFF2-40B4-BE49-F238E27FC236}">
                <a16:creationId xmlns:a16="http://schemas.microsoft.com/office/drawing/2014/main" id="{D6C2955C-FC14-EDAF-4D23-8C87B53AA600}"/>
              </a:ext>
            </a:extLst>
          </p:cNvPr>
          <p:cNvPicPr>
            <a:picLocks noChangeAspect="1"/>
          </p:cNvPicPr>
          <p:nvPr/>
        </p:nvPicPr>
        <p:blipFill>
          <a:blip r:embed="rId9"/>
          <a:stretch>
            <a:fillRect/>
          </a:stretch>
        </p:blipFill>
        <p:spPr>
          <a:xfrm>
            <a:off x="3924124" y="6084144"/>
            <a:ext cx="2776399" cy="3174923"/>
          </a:xfrm>
          <a:prstGeom prst="rect">
            <a:avLst/>
          </a:prstGeom>
        </p:spPr>
      </p:pic>
      <p:pic>
        <p:nvPicPr>
          <p:cNvPr id="12" name="Image 11">
            <a:extLst>
              <a:ext uri="{FF2B5EF4-FFF2-40B4-BE49-F238E27FC236}">
                <a16:creationId xmlns:a16="http://schemas.microsoft.com/office/drawing/2014/main" id="{195C03F4-D071-1942-C815-CF413A208F75}"/>
              </a:ext>
            </a:extLst>
          </p:cNvPr>
          <p:cNvPicPr>
            <a:picLocks noChangeAspect="1"/>
          </p:cNvPicPr>
          <p:nvPr/>
        </p:nvPicPr>
        <p:blipFill>
          <a:blip r:embed="rId10"/>
          <a:stretch>
            <a:fillRect/>
          </a:stretch>
        </p:blipFill>
        <p:spPr>
          <a:xfrm>
            <a:off x="664107" y="5881106"/>
            <a:ext cx="2776399" cy="3082852"/>
          </a:xfrm>
          <a:prstGeom prst="rect">
            <a:avLst/>
          </a:prstGeom>
        </p:spPr>
      </p:pic>
      <p:pic>
        <p:nvPicPr>
          <p:cNvPr id="13" name="Image 12">
            <a:extLst>
              <a:ext uri="{FF2B5EF4-FFF2-40B4-BE49-F238E27FC236}">
                <a16:creationId xmlns:a16="http://schemas.microsoft.com/office/drawing/2014/main" id="{95591987-9B6B-2DC6-5F7B-23656D444801}"/>
              </a:ext>
            </a:extLst>
          </p:cNvPr>
          <p:cNvPicPr>
            <a:picLocks noChangeAspect="1"/>
          </p:cNvPicPr>
          <p:nvPr/>
        </p:nvPicPr>
        <p:blipFill>
          <a:blip r:embed="rId11"/>
          <a:stretch>
            <a:fillRect/>
          </a:stretch>
        </p:blipFill>
        <p:spPr>
          <a:xfrm>
            <a:off x="9827672" y="5989459"/>
            <a:ext cx="2959290" cy="3269608"/>
          </a:xfrm>
          <a:prstGeom prst="rect">
            <a:avLst/>
          </a:prstGeom>
        </p:spPr>
      </p:pic>
      <p:pic>
        <p:nvPicPr>
          <p:cNvPr id="14" name="Image 13" descr="Une image contenant pinnipède, Mammifère marin, mammifère, mammifère aquatiques&#10;&#10;Le contenu généré par l’IA peut être incorrect.">
            <a:extLst>
              <a:ext uri="{FF2B5EF4-FFF2-40B4-BE49-F238E27FC236}">
                <a16:creationId xmlns:a16="http://schemas.microsoft.com/office/drawing/2014/main" id="{7FE31937-9FC8-C1E1-ACC1-BFEDBB7B608F}"/>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3DC3BA1F-FE55-8B81-0441-900EEB34A6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11" name="Image 10">
            <a:extLst>
              <a:ext uri="{FF2B5EF4-FFF2-40B4-BE49-F238E27FC236}">
                <a16:creationId xmlns:a16="http://schemas.microsoft.com/office/drawing/2014/main" id="{429980EC-4DB0-5095-9BA2-04653AB153A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18" name="Image 17">
            <a:extLst>
              <a:ext uri="{FF2B5EF4-FFF2-40B4-BE49-F238E27FC236}">
                <a16:creationId xmlns:a16="http://schemas.microsoft.com/office/drawing/2014/main" id="{F56795D6-26BA-798A-70C3-189429885ABA}"/>
              </a:ext>
            </a:extLst>
          </p:cNvPr>
          <p:cNvPicPr>
            <a:picLocks noChangeAspect="1"/>
          </p:cNvPicPr>
          <p:nvPr/>
        </p:nvPicPr>
        <p:blipFill>
          <a:blip r:embed="rId6"/>
          <a:stretch>
            <a:fillRect/>
          </a:stretch>
        </p:blipFill>
        <p:spPr>
          <a:xfrm>
            <a:off x="9403424" y="2218064"/>
            <a:ext cx="3516964" cy="3350995"/>
          </a:xfrm>
          <a:prstGeom prst="rect">
            <a:avLst/>
          </a:prstGeom>
        </p:spPr>
      </p:pic>
      <p:pic>
        <p:nvPicPr>
          <p:cNvPr id="19" name="Image 18">
            <a:extLst>
              <a:ext uri="{FF2B5EF4-FFF2-40B4-BE49-F238E27FC236}">
                <a16:creationId xmlns:a16="http://schemas.microsoft.com/office/drawing/2014/main" id="{E003AE74-6BF2-7918-0088-2ECAE60B286F}"/>
              </a:ext>
            </a:extLst>
          </p:cNvPr>
          <p:cNvPicPr>
            <a:picLocks noChangeAspect="1"/>
          </p:cNvPicPr>
          <p:nvPr/>
        </p:nvPicPr>
        <p:blipFill>
          <a:blip r:embed="rId7"/>
          <a:stretch>
            <a:fillRect/>
          </a:stretch>
        </p:blipFill>
        <p:spPr>
          <a:xfrm>
            <a:off x="3924124" y="6084144"/>
            <a:ext cx="2776399" cy="3174923"/>
          </a:xfrm>
          <a:prstGeom prst="rect">
            <a:avLst/>
          </a:prstGeom>
        </p:spPr>
      </p:pic>
      <p:pic>
        <p:nvPicPr>
          <p:cNvPr id="22" name="Image 21">
            <a:extLst>
              <a:ext uri="{FF2B5EF4-FFF2-40B4-BE49-F238E27FC236}">
                <a16:creationId xmlns:a16="http://schemas.microsoft.com/office/drawing/2014/main" id="{C235EF7A-0B29-49DC-FFB7-5079FDE17AC8}"/>
              </a:ext>
            </a:extLst>
          </p:cNvPr>
          <p:cNvPicPr>
            <a:picLocks noChangeAspect="1"/>
          </p:cNvPicPr>
          <p:nvPr/>
        </p:nvPicPr>
        <p:blipFill>
          <a:blip r:embed="rId8"/>
          <a:stretch>
            <a:fillRect/>
          </a:stretch>
        </p:blipFill>
        <p:spPr>
          <a:xfrm>
            <a:off x="664107" y="5881106"/>
            <a:ext cx="2776399" cy="3082852"/>
          </a:xfrm>
          <a:prstGeom prst="rect">
            <a:avLst/>
          </a:prstGeom>
        </p:spPr>
      </p:pic>
      <p:pic>
        <p:nvPicPr>
          <p:cNvPr id="36" name="Image 35" descr="Une image contenant pinnipède, Mammifère marin, mammifère, mammifère aquatiques&#10;&#10;Le contenu généré par l’IA peut être incorrect.">
            <a:extLst>
              <a:ext uri="{FF2B5EF4-FFF2-40B4-BE49-F238E27FC236}">
                <a16:creationId xmlns:a16="http://schemas.microsoft.com/office/drawing/2014/main" id="{648A90BC-3D16-62BC-212B-C8C14013390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477231" y="5277626"/>
            <a:ext cx="3366210" cy="447997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cœur -éléphant.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B6BB74C-19F5-2D36-94D2-2AE36090A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145" y="2381618"/>
            <a:ext cx="2894037" cy="2855682"/>
          </a:xfrm>
          <a:prstGeom prst="rect">
            <a:avLst/>
          </a:prstGeom>
        </p:spPr>
      </p:pic>
      <p:pic>
        <p:nvPicPr>
          <p:cNvPr id="3" name="Image 2">
            <a:extLst>
              <a:ext uri="{FF2B5EF4-FFF2-40B4-BE49-F238E27FC236}">
                <a16:creationId xmlns:a16="http://schemas.microsoft.com/office/drawing/2014/main" id="{78E64A51-6E69-C9C1-E175-BF1F37C55646}"/>
              </a:ext>
            </a:extLst>
          </p:cNvPr>
          <p:cNvPicPr>
            <a:picLocks noChangeAspect="1"/>
          </p:cNvPicPr>
          <p:nvPr/>
        </p:nvPicPr>
        <p:blipFill>
          <a:blip r:embed="rId5"/>
          <a:stretch>
            <a:fillRect/>
          </a:stretch>
        </p:blipFill>
        <p:spPr>
          <a:xfrm>
            <a:off x="3696112" y="2381618"/>
            <a:ext cx="2184791" cy="2703086"/>
          </a:xfrm>
          <a:prstGeom prst="rect">
            <a:avLst/>
          </a:prstGeom>
        </p:spPr>
      </p:pic>
      <p:pic>
        <p:nvPicPr>
          <p:cNvPr id="4" name="Image 3">
            <a:extLst>
              <a:ext uri="{FF2B5EF4-FFF2-40B4-BE49-F238E27FC236}">
                <a16:creationId xmlns:a16="http://schemas.microsoft.com/office/drawing/2014/main" id="{1A89E0EA-A6D5-F5B6-B826-F7A180B6BFD8}"/>
              </a:ext>
            </a:extLst>
          </p:cNvPr>
          <p:cNvPicPr>
            <a:picLocks noChangeAspect="1"/>
          </p:cNvPicPr>
          <p:nvPr/>
        </p:nvPicPr>
        <p:blipFill>
          <a:blip r:embed="rId6"/>
          <a:stretch>
            <a:fillRect/>
          </a:stretch>
        </p:blipFill>
        <p:spPr>
          <a:xfrm>
            <a:off x="702207" y="2312776"/>
            <a:ext cx="2481712" cy="2541985"/>
          </a:xfrm>
          <a:prstGeom prst="rect">
            <a:avLst/>
          </a:prstGeom>
        </p:spPr>
      </p:pic>
      <p:pic>
        <p:nvPicPr>
          <p:cNvPr id="5" name="Image 4">
            <a:extLst>
              <a:ext uri="{FF2B5EF4-FFF2-40B4-BE49-F238E27FC236}">
                <a16:creationId xmlns:a16="http://schemas.microsoft.com/office/drawing/2014/main" id="{A60DF343-2F76-79A4-6CB2-A68A0866352C}"/>
              </a:ext>
            </a:extLst>
          </p:cNvPr>
          <p:cNvPicPr>
            <a:picLocks noChangeAspect="1"/>
          </p:cNvPicPr>
          <p:nvPr/>
        </p:nvPicPr>
        <p:blipFill>
          <a:blip r:embed="rId7"/>
          <a:stretch>
            <a:fillRect/>
          </a:stretch>
        </p:blipFill>
        <p:spPr>
          <a:xfrm>
            <a:off x="9403424" y="2218064"/>
            <a:ext cx="3516964" cy="3350995"/>
          </a:xfrm>
          <a:prstGeom prst="rect">
            <a:avLst/>
          </a:prstGeom>
        </p:spPr>
      </p:pic>
      <p:pic>
        <p:nvPicPr>
          <p:cNvPr id="6" name="Image 5">
            <a:extLst>
              <a:ext uri="{FF2B5EF4-FFF2-40B4-BE49-F238E27FC236}">
                <a16:creationId xmlns:a16="http://schemas.microsoft.com/office/drawing/2014/main" id="{A2C9EEFA-FAB7-17EA-A550-D0A0C4E74293}"/>
              </a:ext>
            </a:extLst>
          </p:cNvPr>
          <p:cNvPicPr>
            <a:picLocks noChangeAspect="1"/>
          </p:cNvPicPr>
          <p:nvPr/>
        </p:nvPicPr>
        <p:blipFill>
          <a:blip r:embed="rId8"/>
          <a:stretch>
            <a:fillRect/>
          </a:stretch>
        </p:blipFill>
        <p:spPr>
          <a:xfrm>
            <a:off x="3924124" y="6084144"/>
            <a:ext cx="2776399" cy="3174923"/>
          </a:xfrm>
          <a:prstGeom prst="rect">
            <a:avLst/>
          </a:prstGeom>
        </p:spPr>
      </p:pic>
      <p:pic>
        <p:nvPicPr>
          <p:cNvPr id="8" name="Image 7">
            <a:extLst>
              <a:ext uri="{FF2B5EF4-FFF2-40B4-BE49-F238E27FC236}">
                <a16:creationId xmlns:a16="http://schemas.microsoft.com/office/drawing/2014/main" id="{8C053146-E8AA-E23F-7166-7E93001B386F}"/>
              </a:ext>
            </a:extLst>
          </p:cNvPr>
          <p:cNvPicPr>
            <a:picLocks noChangeAspect="1"/>
          </p:cNvPicPr>
          <p:nvPr/>
        </p:nvPicPr>
        <p:blipFill>
          <a:blip r:embed="rId9"/>
          <a:stretch>
            <a:fillRect/>
          </a:stretch>
        </p:blipFill>
        <p:spPr>
          <a:xfrm>
            <a:off x="664107" y="5881106"/>
            <a:ext cx="2776399" cy="3082852"/>
          </a:xfrm>
          <a:prstGeom prst="rect">
            <a:avLst/>
          </a:prstGeom>
        </p:spPr>
      </p:pic>
      <p:pic>
        <p:nvPicPr>
          <p:cNvPr id="9" name="Image 8">
            <a:extLst>
              <a:ext uri="{FF2B5EF4-FFF2-40B4-BE49-F238E27FC236}">
                <a16:creationId xmlns:a16="http://schemas.microsoft.com/office/drawing/2014/main" id="{B820E9FF-B9DB-DE05-4A39-D985BD955DD1}"/>
              </a:ext>
            </a:extLst>
          </p:cNvPr>
          <p:cNvPicPr>
            <a:picLocks noChangeAspect="1"/>
          </p:cNvPicPr>
          <p:nvPr/>
        </p:nvPicPr>
        <p:blipFill>
          <a:blip r:embed="rId10"/>
          <a:stretch>
            <a:fillRect/>
          </a:stretch>
        </p:blipFill>
        <p:spPr>
          <a:xfrm>
            <a:off x="9827672" y="5989459"/>
            <a:ext cx="2959290" cy="3269608"/>
          </a:xfrm>
          <a:prstGeom prst="rect">
            <a:avLst/>
          </a:prstGeom>
        </p:spPr>
      </p:pic>
      <p:pic>
        <p:nvPicPr>
          <p:cNvPr id="11" name="Image 10" descr="Une image contenant pinnipède, Mammifère marin, mammifère, mammifère aquatiques&#10;&#10;Le contenu généré par l’IA peut être incorrect.">
            <a:extLst>
              <a:ext uri="{FF2B5EF4-FFF2-40B4-BE49-F238E27FC236}">
                <a16:creationId xmlns:a16="http://schemas.microsoft.com/office/drawing/2014/main" id="{6F1691EF-25CE-A21F-9F2C-F9B0A0D3BB83}"/>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327265" y="5344416"/>
            <a:ext cx="3366210" cy="4479979"/>
          </a:xfrm>
          <a:prstGeom prst="rect">
            <a:avLst/>
          </a:prstGeom>
        </p:spPr>
      </p:pic>
      <p:sp>
        <p:nvSpPr>
          <p:cNvPr id="17" name="Ellipse 16">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8" name="Ellipse 17">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7" name="Connecteur droit avec flèche 36">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3" y="786705"/>
            <a:ext cx="13372537" cy="1384995"/>
          </a:xfrm>
          <a:prstGeom prst="rect">
            <a:avLst/>
          </a:prstGeom>
          <a:noFill/>
        </p:spPr>
        <p:txBody>
          <a:bodyPr wrap="square">
            <a:spAutoFit/>
          </a:bodyPr>
          <a:lstStyle/>
          <a:p>
            <a:pP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Coiffeur- agneau-éléphant- montagne- pluie - cœur –photo – phoque-puits</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eu , ph, </a:t>
            </a:r>
            <a:r>
              <a:rPr lang="fr-FR" sz="3200" dirty="0" err="1">
                <a:latin typeface="Dosis" pitchFamily="2" charset="0"/>
              </a:rPr>
              <a:t>gn,ui</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eu –ph-</a:t>
              </a:r>
              <a:r>
                <a:rPr lang="fr-FR" sz="6600" b="1" dirty="0" err="1">
                  <a:solidFill>
                    <a:srgbClr val="204550"/>
                  </a:solidFill>
                  <a:latin typeface="Microsoft Uighur" panose="02000000000000000000" pitchFamily="2" charset="-78"/>
                  <a:cs typeface="Microsoft Uighur" panose="02000000000000000000" pitchFamily="2" charset="-78"/>
                </a:rPr>
                <a:t>gn</a:t>
              </a:r>
              <a:r>
                <a:rPr lang="fr-FR" sz="6600" b="1" dirty="0">
                  <a:solidFill>
                    <a:srgbClr val="204550"/>
                  </a:solidFill>
                  <a:latin typeface="Microsoft Uighur" panose="02000000000000000000" pitchFamily="2" charset="-78"/>
                  <a:cs typeface="Microsoft Uighur" panose="02000000000000000000" pitchFamily="2" charset="-78"/>
                </a:rPr>
                <a:t> -</a:t>
              </a:r>
              <a:r>
                <a:rPr lang="fr-FR" sz="6600" b="1" dirty="0" err="1">
                  <a:solidFill>
                    <a:srgbClr val="204550"/>
                  </a:solidFill>
                  <a:latin typeface="Microsoft Uighur" panose="02000000000000000000" pitchFamily="2" charset="-78"/>
                  <a:cs typeface="Microsoft Uighur" panose="02000000000000000000" pitchFamily="2" charset="-78"/>
                </a:rPr>
                <a:t>ui</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MA" sz="6000" dirty="0"/>
              <a:t>Eu –ph-</a:t>
            </a:r>
            <a:r>
              <a:rPr lang="fr-MA" sz="6000" dirty="0" err="1"/>
              <a:t>gn</a:t>
            </a:r>
            <a:r>
              <a:rPr lang="fr-MA" sz="6000" dirty="0"/>
              <a:t> -</a:t>
            </a:r>
            <a:r>
              <a:rPr lang="fr-MA" sz="6000" dirty="0" err="1"/>
              <a:t>ui</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eu –ph-</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eu –ph-gn -ui</a:t>
            </a:r>
          </a:p>
        </p:txBody>
      </p:sp>
    </p:spTree>
    <p:extLst>
      <p:ext uri="{BB962C8B-B14F-4D97-AF65-F5344CB8AC3E}">
        <p14:creationId xmlns:p14="http://schemas.microsoft.com/office/powerpoint/2010/main" val="28762507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e » et « u » ensemble, elles font un seul son: « eu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eu » s’écrit avec 2 lettres : e et u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5" name="Rectangle 4">
            <a:extLst>
              <a:ext uri="{FF2B5EF4-FFF2-40B4-BE49-F238E27FC236}">
                <a16:creationId xmlns:a16="http://schemas.microsoft.com/office/drawing/2014/main" id="{202FFF6C-5D29-B6BA-2A9C-AE98DFAF8C39}"/>
              </a:ext>
            </a:extLst>
          </p:cNvPr>
          <p:cNvSpPr/>
          <p:nvPr>
            <p:custDataLst>
              <p:tags r:id="rId1"/>
            </p:custDataLst>
          </p:nvPr>
        </p:nvSpPr>
        <p:spPr>
          <a:xfrm>
            <a:off x="5325168" y="3523822"/>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eu</a:t>
            </a:r>
            <a:r>
              <a:rPr lang="pt-BR" sz="88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fleur.  Lisons ensemble: « eu »  « fleur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B25545EC-DA7C-E651-0A1C-BE6AECA541D4}"/>
              </a:ext>
            </a:extLst>
          </p:cNvPr>
          <p:cNvSpPr/>
          <p:nvPr>
            <p:custDataLst>
              <p:tags r:id="rId1"/>
            </p:custDataLst>
          </p:nvPr>
        </p:nvSpPr>
        <p:spPr>
          <a:xfrm>
            <a:off x="1496917" y="3568522"/>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a:t>
            </a:r>
          </a:p>
          <a:p>
            <a:pPr algn="ctr" defTabSz="457223"/>
            <a:r>
              <a:rPr lang="pt-BR" sz="9900" b="1" dirty="0">
                <a:solidFill>
                  <a:srgbClr val="106585"/>
                </a:solidFill>
                <a:latin typeface="Dosis" pitchFamily="2" charset="0"/>
              </a:rPr>
              <a:t>fl</a:t>
            </a:r>
            <a:r>
              <a:rPr lang="pt-BR" sz="9900" b="1" dirty="0">
                <a:solidFill>
                  <a:schemeClr val="accent6">
                    <a:lumMod val="75000"/>
                  </a:schemeClr>
                </a:solidFill>
                <a:latin typeface="Dosis" pitchFamily="2" charset="0"/>
              </a:rPr>
              <a:t>eu</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A0F9F3CD-AE37-B1EE-2681-9751C06695AF}"/>
              </a:ext>
            </a:extLst>
          </p:cNvPr>
          <p:cNvPicPr>
            <a:picLocks noChangeAspect="1"/>
          </p:cNvPicPr>
          <p:nvPr/>
        </p:nvPicPr>
        <p:blipFill>
          <a:blip r:embed="rId5"/>
          <a:stretch>
            <a:fillRect/>
          </a:stretch>
        </p:blipFill>
        <p:spPr>
          <a:xfrm>
            <a:off x="7543800" y="3427058"/>
            <a:ext cx="3175640" cy="3509083"/>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eu » comme dans coiffeur.  Lisons ensemble: « eu »  « coiffeur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908D9776-C29A-8EBD-7421-002D87003285}"/>
              </a:ext>
            </a:extLst>
          </p:cNvPr>
          <p:cNvSpPr/>
          <p:nvPr>
            <p:custDataLst>
              <p:tags r:id="rId1"/>
            </p:custDataLst>
          </p:nvPr>
        </p:nvSpPr>
        <p:spPr>
          <a:xfrm>
            <a:off x="1066719" y="3146481"/>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eur</a:t>
            </a:r>
          </a:p>
          <a:p>
            <a:pPr algn="ctr" defTabSz="457223"/>
            <a:r>
              <a:rPr lang="pt-BR" sz="9900" b="1" dirty="0">
                <a:solidFill>
                  <a:srgbClr val="106585"/>
                </a:solidFill>
                <a:latin typeface="Dosis" pitchFamily="2" charset="0"/>
              </a:rPr>
              <a:t>coiff</a:t>
            </a:r>
            <a:r>
              <a:rPr lang="pt-BR" sz="9900" b="1" dirty="0">
                <a:solidFill>
                  <a:schemeClr val="accent6">
                    <a:lumMod val="75000"/>
                  </a:schemeClr>
                </a:solidFill>
                <a:latin typeface="Dosis" pitchFamily="2" charset="0"/>
              </a:rPr>
              <a:t>eur</a:t>
            </a:r>
            <a:endParaRPr lang="fr-FR" sz="9900" b="1" dirty="0">
              <a:solidFill>
                <a:schemeClr val="accent6">
                  <a:lumMod val="75000"/>
                </a:schemeClr>
              </a:solidFill>
              <a:latin typeface="Dosis" pitchFamily="2" charset="0"/>
            </a:endParaRPr>
          </a:p>
        </p:txBody>
      </p:sp>
      <p:pic>
        <p:nvPicPr>
          <p:cNvPr id="8" name="Image 7">
            <a:extLst>
              <a:ext uri="{FF2B5EF4-FFF2-40B4-BE49-F238E27FC236}">
                <a16:creationId xmlns:a16="http://schemas.microsoft.com/office/drawing/2014/main" id="{B3F4288F-10FE-303B-0378-78FB5E35F984}"/>
              </a:ext>
            </a:extLst>
          </p:cNvPr>
          <p:cNvPicPr>
            <a:picLocks noChangeAspect="1"/>
          </p:cNvPicPr>
          <p:nvPr/>
        </p:nvPicPr>
        <p:blipFill>
          <a:blip r:embed="rId5"/>
          <a:stretch>
            <a:fillRect/>
          </a:stretch>
        </p:blipFill>
        <p:spPr>
          <a:xfrm>
            <a:off x="7752723" y="2885639"/>
            <a:ext cx="2628900" cy="3466820"/>
          </a:xfrm>
          <a:prstGeom prst="rect">
            <a:avLst/>
          </a:prstGeom>
        </p:spPr>
      </p:pic>
    </p:spTree>
    <p:extLst>
      <p:ext uri="{BB962C8B-B14F-4D97-AF65-F5344CB8AC3E}">
        <p14:creationId xmlns:p14="http://schemas.microsoft.com/office/powerpoint/2010/main" val="26027941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Elle fait le son « f ».</a:t>
            </a:r>
          </a:p>
        </p:txBody>
      </p:sp>
      <p:sp>
        <p:nvSpPr>
          <p:cNvPr id="5" name="Rectangle 4">
            <a:extLst>
              <a:ext uri="{FF2B5EF4-FFF2-40B4-BE49-F238E27FC236}">
                <a16:creationId xmlns:a16="http://schemas.microsoft.com/office/drawing/2014/main" id="{47655FBE-162C-0BF1-A5CB-E30BE89B737D}"/>
              </a:ext>
            </a:extLst>
          </p:cNvPr>
          <p:cNvSpPr/>
          <p:nvPr>
            <p:custDataLst>
              <p:tags r:id="rId1"/>
            </p:custDataLst>
          </p:nvPr>
        </p:nvSpPr>
        <p:spPr>
          <a:xfrm>
            <a:off x="5570545" y="3390900"/>
            <a:ext cx="2574908" cy="2739211"/>
          </a:xfrm>
          <a:prstGeom prst="rect">
            <a:avLst/>
          </a:prstGeom>
        </p:spPr>
        <p:txBody>
          <a:bodyPr wrap="square">
            <a:spAutoFit/>
          </a:bodyPr>
          <a:lstStyle/>
          <a:p>
            <a:pPr algn="ctr" defTabSz="457223"/>
            <a:r>
              <a:rPr lang="pt-BR" sz="17200" b="1" dirty="0">
                <a:solidFill>
                  <a:srgbClr val="106585"/>
                </a:solidFill>
                <a:latin typeface="Dosis" pitchFamily="2" charset="0"/>
              </a:rPr>
              <a:t>f</a:t>
            </a:r>
            <a:endParaRPr lang="fr-FR" sz="172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f » peut aussi s’écrire avec les lettres p et h. « f » . </a:t>
            </a:r>
          </a:p>
        </p:txBody>
      </p:sp>
      <p:sp>
        <p:nvSpPr>
          <p:cNvPr id="4" name="Rectangle 3">
            <a:extLst>
              <a:ext uri="{FF2B5EF4-FFF2-40B4-BE49-F238E27FC236}">
                <a16:creationId xmlns:a16="http://schemas.microsoft.com/office/drawing/2014/main" id="{40313B60-5888-BE48-092E-FD555FC50A6C}"/>
              </a:ext>
            </a:extLst>
          </p:cNvPr>
          <p:cNvSpPr/>
          <p:nvPr>
            <p:custDataLst>
              <p:tags r:id="rId1"/>
            </p:custDataLst>
          </p:nvPr>
        </p:nvSpPr>
        <p:spPr>
          <a:xfrm>
            <a:off x="3735344" y="2933700"/>
            <a:ext cx="5715000" cy="3893374"/>
          </a:xfrm>
          <a:prstGeom prst="rect">
            <a:avLst/>
          </a:prstGeom>
        </p:spPr>
        <p:txBody>
          <a:bodyPr wrap="square">
            <a:spAutoFit/>
          </a:bodyPr>
          <a:lstStyle/>
          <a:p>
            <a:pPr algn="ctr" defTabSz="457223"/>
            <a:r>
              <a:rPr lang="pt-BR" sz="24700" b="1" dirty="0">
                <a:solidFill>
                  <a:srgbClr val="106585"/>
                </a:solidFill>
                <a:latin typeface="Dosis" pitchFamily="2" charset="0"/>
              </a:rPr>
              <a:t>ph</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f» comme dans photo .  Lisons ensemble: « f » « photo ».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5">
            <a:extLst>
              <a:ext uri="{FF2B5EF4-FFF2-40B4-BE49-F238E27FC236}">
                <a16:creationId xmlns:a16="http://schemas.microsoft.com/office/drawing/2014/main" id="{C11C79BD-5C50-EF8A-5AE6-894BE8BD8C3E}"/>
              </a:ext>
            </a:extLst>
          </p:cNvPr>
          <p:cNvSpPr/>
          <p:nvPr>
            <p:custDataLst>
              <p:tags r:id="rId2"/>
            </p:custDataLst>
          </p:nvPr>
        </p:nvSpPr>
        <p:spPr>
          <a:xfrm>
            <a:off x="6089036" y="3402385"/>
            <a:ext cx="6489290"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ph</a:t>
            </a:r>
            <a:endParaRPr lang="fr-FR" sz="9900" b="1" dirty="0">
              <a:solidFill>
                <a:schemeClr val="accent6">
                  <a:lumMod val="75000"/>
                </a:schemeClr>
              </a:solidFill>
              <a:latin typeface="Dosis" pitchFamily="2" charset="0"/>
            </a:endParaRPr>
          </a:p>
          <a:p>
            <a:pPr algn="ctr" defTabSz="457223"/>
            <a:r>
              <a:rPr lang="pt-BR" sz="9900" b="1" dirty="0">
                <a:solidFill>
                  <a:schemeClr val="accent6">
                    <a:lumMod val="75000"/>
                  </a:schemeClr>
                </a:solidFill>
                <a:latin typeface="Dosis" pitchFamily="2" charset="0"/>
              </a:rPr>
              <a:t>Ph</a:t>
            </a:r>
            <a:r>
              <a:rPr lang="pt-BR" sz="9900" b="1" dirty="0">
                <a:solidFill>
                  <a:srgbClr val="106585"/>
                </a:solidFill>
                <a:latin typeface="Dosis" pitchFamily="2" charset="0"/>
              </a:rPr>
              <a:t>oto</a:t>
            </a:r>
            <a:endParaRPr lang="fr-FR" sz="9900" b="1" dirty="0">
              <a:solidFill>
                <a:schemeClr val="accent6">
                  <a:lumMod val="75000"/>
                </a:schemeClr>
              </a:solidFill>
              <a:latin typeface="Dosis" pitchFamily="2" charset="0"/>
            </a:endParaRPr>
          </a:p>
        </p:txBody>
      </p:sp>
      <p:pic>
        <p:nvPicPr>
          <p:cNvPr id="9" name="Image 8" descr="Une image contenant croquis, chien, art, dessin&#10;&#10;Le contenu généré par l’IA peut être incorrect.">
            <a:extLst>
              <a:ext uri="{FF2B5EF4-FFF2-40B4-BE49-F238E27FC236}">
                <a16:creationId xmlns:a16="http://schemas.microsoft.com/office/drawing/2014/main" id="{EBE0E4FE-3785-4659-CB55-08CDFF7E43B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28516" y1="31836" x2="31738" y2="52930"/>
                        <a14:foregroundMark x1="31738" y1="52930" x2="36816" y2="69434"/>
                        <a14:foregroundMark x1="36816" y1="69434" x2="31836" y2="61719"/>
                        <a14:foregroundMark x1="31836" y1="61719" x2="28613" y2="35742"/>
                        <a14:foregroundMark x1="28613" y1="35742" x2="36035" y2="32031"/>
                        <a14:foregroundMark x1="36035" y1="32031" x2="55176" y2="30664"/>
                        <a14:foregroundMark x1="55176" y1="30664" x2="67383" y2="30664"/>
                        <a14:foregroundMark x1="67383" y1="30664" x2="72852" y2="53613"/>
                        <a14:foregroundMark x1="72852" y1="53613" x2="73730" y2="64844"/>
                        <a14:foregroundMark x1="73730" y1="64844" x2="70020" y2="71484"/>
                        <a14:foregroundMark x1="70020" y1="71484" x2="36816" y2="74219"/>
                        <a14:foregroundMark x1="36816" y1="74219" x2="33203" y2="69434"/>
                        <a14:foregroundMark x1="33203" y1="69434" x2="34668" y2="75000"/>
                        <a14:foregroundMark x1="34668" y1="75000" x2="39355" y2="74609"/>
                        <a14:foregroundMark x1="35938" y1="42285" x2="42285" y2="37305"/>
                        <a14:foregroundMark x1="42285" y1="37305" x2="57617" y2="35938"/>
                        <a14:foregroundMark x1="57617" y1="35938" x2="67578" y2="52246"/>
                        <a14:foregroundMark x1="67578" y1="52246" x2="55176" y2="74609"/>
                        <a14:foregroundMark x1="55176" y1="74609" x2="37598" y2="65820"/>
                        <a14:foregroundMark x1="37598" y1="65820" x2="32813" y2="46875"/>
                        <a14:foregroundMark x1="32813" y1="46875" x2="34668" y2="35742"/>
                        <a14:foregroundMark x1="34668" y1="35742" x2="43262" y2="31445"/>
                        <a14:foregroundMark x1="43262" y1="31445" x2="54688" y2="29980"/>
                        <a14:foregroundMark x1="54688" y1="29980" x2="63770" y2="30957"/>
                        <a14:foregroundMark x1="63770" y1="30957" x2="69043" y2="37695"/>
                        <a14:foregroundMark x1="69043" y1="37695" x2="70117" y2="45898"/>
                        <a14:foregroundMark x1="70117" y1="45898" x2="67480" y2="63184"/>
                        <a14:foregroundMark x1="67480" y1="63184" x2="57422" y2="74805"/>
                        <a14:foregroundMark x1="57422" y1="74805" x2="46680" y2="72559"/>
                        <a14:foregroundMark x1="46680" y1="72559" x2="37891" y2="66016"/>
                        <a14:foregroundMark x1="37891" y1="66016" x2="30469" y2="49121"/>
                        <a14:foregroundMark x1="30469" y1="49121" x2="29199" y2="37695"/>
                        <a14:foregroundMark x1="29199" y1="37695" x2="36035" y2="29980"/>
                        <a14:foregroundMark x1="36035" y1="29980" x2="37402" y2="29980"/>
                        <a14:foregroundMark x1="41992" y1="52246" x2="49023" y2="38477"/>
                        <a14:foregroundMark x1="49023" y1="38477" x2="55273" y2="40527"/>
                        <a14:foregroundMark x1="55273" y1="40527" x2="63184" y2="47363"/>
                        <a14:foregroundMark x1="63184" y1="47363" x2="67188" y2="53613"/>
                        <a14:foregroundMark x1="67188" y1="53613" x2="63086" y2="63086"/>
                        <a14:foregroundMark x1="63086" y1="63086" x2="52734" y2="65430"/>
                        <a14:foregroundMark x1="52734" y1="65430" x2="38281" y2="59277"/>
                        <a14:foregroundMark x1="38281" y1="59277" x2="41406" y2="50000"/>
                        <a14:foregroundMark x1="41406" y1="50000" x2="43750" y2="47070"/>
                        <a14:foregroundMark x1="45215" y1="55176" x2="43652" y2="49219"/>
                        <a14:foregroundMark x1="43652" y1="49219" x2="46680" y2="44531"/>
                        <a14:foregroundMark x1="46680" y1="44531" x2="55957" y2="44141"/>
                        <a14:foregroundMark x1="55957" y1="44141" x2="65039" y2="50195"/>
                        <a14:foregroundMark x1="65039" y1="50195" x2="67480" y2="56934"/>
                        <a14:foregroundMark x1="67480" y1="56934" x2="61816" y2="63965"/>
                        <a14:foregroundMark x1="61816" y1="63965" x2="51465" y2="65723"/>
                        <a14:foregroundMark x1="51465" y1="65723" x2="42090" y2="63867"/>
                        <a14:foregroundMark x1="42090" y1="63867" x2="39160" y2="58984"/>
                        <a14:foregroundMark x1="39160" y1="58984" x2="38965" y2="52344"/>
                        <a14:foregroundMark x1="38965" y1="52344" x2="44434" y2="46387"/>
                        <a14:foregroundMark x1="47266" y1="44629" x2="51855" y2="42578"/>
                        <a14:foregroundMark x1="51855" y1="42578" x2="57617" y2="43945"/>
                        <a14:foregroundMark x1="57617" y1="43945" x2="61230" y2="50684"/>
                        <a14:foregroundMark x1="61230" y1="50684" x2="62793" y2="57715"/>
                        <a14:foregroundMark x1="62793" y1="57715" x2="61523" y2="62988"/>
                        <a14:foregroundMark x1="61523" y1="62988" x2="52148" y2="65137"/>
                        <a14:foregroundMark x1="52148" y1="65137" x2="45313" y2="62988"/>
                        <a14:foregroundMark x1="45313" y1="62988" x2="44043" y2="56641"/>
                        <a14:foregroundMark x1="44043" y1="56641" x2="49414" y2="43262"/>
                        <a14:foregroundMark x1="46484" y1="47852" x2="52637" y2="47656"/>
                        <a14:foregroundMark x1="52637" y1="47656" x2="61328" y2="48828"/>
                        <a14:foregroundMark x1="61328" y1="48828" x2="63086" y2="60547"/>
                        <a14:foregroundMark x1="63086" y1="60547" x2="55176" y2="71680"/>
                        <a14:foregroundMark x1="55176" y1="71680" x2="45117" y2="67676"/>
                        <a14:foregroundMark x1="45117" y1="67676" x2="43750" y2="52246"/>
                        <a14:foregroundMark x1="43750" y1="52246" x2="45605" y2="46582"/>
                        <a14:foregroundMark x1="45605" y1="46582" x2="46484" y2="46191"/>
                        <a14:foregroundMark x1="46484" y1="46191" x2="57520" y2="47461"/>
                        <a14:foregroundMark x1="57520" y1="47461" x2="60840" y2="51660"/>
                        <a14:foregroundMark x1="60840" y1="51660" x2="58984" y2="58301"/>
                        <a14:foregroundMark x1="58984" y1="58301" x2="50977" y2="63379"/>
                        <a14:foregroundMark x1="50977" y1="63379" x2="43359" y2="61133"/>
                        <a14:foregroundMark x1="43359" y1="61133" x2="41895" y2="52930"/>
                        <a14:foregroundMark x1="41895" y1="52930" x2="45996" y2="48340"/>
                        <a14:foregroundMark x1="45996" y1="48340" x2="49609" y2="46191"/>
                        <a14:foregroundMark x1="47070" y1="49414" x2="55762" y2="47656"/>
                        <a14:foregroundMark x1="55762" y1="47656" x2="59570" y2="52148"/>
                        <a14:foregroundMark x1="59570" y1="52148" x2="58105" y2="57617"/>
                        <a14:foregroundMark x1="58105" y1="57617" x2="53027" y2="62207"/>
                        <a14:foregroundMark x1="53027" y1="62207" x2="46191" y2="62500"/>
                        <a14:foregroundMark x1="46191" y1="62500" x2="43848" y2="57422"/>
                        <a14:foregroundMark x1="43848" y1="57422" x2="45703" y2="51660"/>
                        <a14:foregroundMark x1="45703" y1="51660" x2="47852" y2="48535"/>
                        <a14:foregroundMark x1="44141" y1="60449" x2="53223" y2="60840"/>
                        <a14:foregroundMark x1="53223" y1="60840" x2="49609" y2="56152"/>
                        <a14:foregroundMark x1="49609" y1="56152" x2="44336" y2="56934"/>
                        <a14:foregroundMark x1="44336" y1="56934" x2="45020" y2="60547"/>
                        <a14:foregroundMark x1="28613" y1="84180" x2="28613" y2="84180"/>
                      </a14:backgroundRemoval>
                    </a14:imgEffect>
                  </a14:imgLayer>
                </a14:imgProps>
              </a:ext>
              <a:ext uri="{28A0092B-C50C-407E-A947-70E740481C1C}">
                <a14:useLocalDpi xmlns:a14="http://schemas.microsoft.com/office/drawing/2010/main" val="0"/>
              </a:ext>
            </a:extLst>
          </a:blip>
          <a:stretch>
            <a:fillRect/>
          </a:stretch>
        </p:blipFill>
        <p:spPr>
          <a:xfrm>
            <a:off x="443527" y="1085846"/>
            <a:ext cx="7772400" cy="7772400"/>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g est devant n,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g et n </a:t>
            </a:r>
          </a:p>
        </p:txBody>
      </p:sp>
      <p:sp>
        <p:nvSpPr>
          <p:cNvPr id="4" name="Rectangle 3">
            <a:extLst>
              <a:ext uri="{FF2B5EF4-FFF2-40B4-BE49-F238E27FC236}">
                <a16:creationId xmlns:a16="http://schemas.microsoft.com/office/drawing/2014/main" id="{EAF93A7A-0123-418F-67A3-E563D4E329B8}"/>
              </a:ext>
            </a:extLst>
          </p:cNvPr>
          <p:cNvSpPr/>
          <p:nvPr>
            <p:custDataLst>
              <p:tags r:id="rId1"/>
            </p:custDataLst>
          </p:nvPr>
        </p:nvSpPr>
        <p:spPr>
          <a:xfrm>
            <a:off x="4572000" y="3558699"/>
            <a:ext cx="291690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gn</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276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agneau.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agneau ».</a:t>
            </a:r>
          </a:p>
        </p:txBody>
      </p:sp>
      <p:sp>
        <p:nvSpPr>
          <p:cNvPr id="6" name="Rectangle 5">
            <a:extLst>
              <a:ext uri="{FF2B5EF4-FFF2-40B4-BE49-F238E27FC236}">
                <a16:creationId xmlns:a16="http://schemas.microsoft.com/office/drawing/2014/main" id="{464F5317-C18D-61EE-2344-056C7141121D}"/>
              </a:ext>
            </a:extLst>
          </p:cNvPr>
          <p:cNvSpPr/>
          <p:nvPr>
            <p:custDataLst>
              <p:tags r:id="rId1"/>
            </p:custDataLst>
          </p:nvPr>
        </p:nvSpPr>
        <p:spPr>
          <a:xfrm>
            <a:off x="1199697" y="2958163"/>
            <a:ext cx="56023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gn</a:t>
            </a:r>
          </a:p>
          <a:p>
            <a:pPr algn="ctr" defTabSz="457223"/>
            <a:r>
              <a:rPr lang="pt-BR" sz="9900" b="1" dirty="0">
                <a:solidFill>
                  <a:srgbClr val="106585"/>
                </a:solidFill>
                <a:latin typeface="Dosis" pitchFamily="2" charset="0"/>
              </a:rPr>
              <a:t>a</a:t>
            </a:r>
            <a:r>
              <a:rPr lang="pt-BR" sz="9900" b="1" dirty="0">
                <a:solidFill>
                  <a:schemeClr val="accent6">
                    <a:lumMod val="75000"/>
                  </a:schemeClr>
                </a:solidFill>
                <a:latin typeface="Dosis" pitchFamily="2" charset="0"/>
              </a:rPr>
              <a:t>gn</a:t>
            </a:r>
            <a:r>
              <a:rPr lang="pt-BR" sz="9900" b="1" dirty="0">
                <a:solidFill>
                  <a:srgbClr val="106585"/>
                </a:solidFill>
                <a:latin typeface="Dosis" pitchFamily="2" charset="0"/>
              </a:rPr>
              <a:t>eau</a:t>
            </a:r>
            <a:endParaRPr lang="fr-FR" sz="9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891E9707-0695-402B-CA07-FBA083177C0C}"/>
              </a:ext>
            </a:extLst>
          </p:cNvPr>
          <p:cNvPicPr>
            <a:picLocks noChangeAspect="1"/>
          </p:cNvPicPr>
          <p:nvPr/>
        </p:nvPicPr>
        <p:blipFill>
          <a:blip r:embed="rId5"/>
          <a:srcRect t="4678"/>
          <a:stretch>
            <a:fillRect/>
          </a:stretch>
        </p:blipFill>
        <p:spPr>
          <a:xfrm>
            <a:off x="7119455" y="2958163"/>
            <a:ext cx="3829765" cy="3765057"/>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196425" y="80196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u est devant i, on lit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Le son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s’écrit avec 2 lettres : u et i </a:t>
            </a:r>
          </a:p>
        </p:txBody>
      </p:sp>
      <p:sp>
        <p:nvSpPr>
          <p:cNvPr id="5" name="Rectangle 4">
            <a:extLst>
              <a:ext uri="{FF2B5EF4-FFF2-40B4-BE49-F238E27FC236}">
                <a16:creationId xmlns:a16="http://schemas.microsoft.com/office/drawing/2014/main" id="{9D218CDA-4814-4172-3535-C1E8F4F7A6DC}"/>
              </a:ext>
            </a:extLst>
          </p:cNvPr>
          <p:cNvSpPr/>
          <p:nvPr>
            <p:custDataLst>
              <p:tags r:id="rId1"/>
            </p:custDataLst>
          </p:nvPr>
        </p:nvSpPr>
        <p:spPr>
          <a:xfrm>
            <a:off x="4420293" y="3086100"/>
            <a:ext cx="337410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ui</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puits.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«puits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37FFAFD-5728-F966-8DF4-7D1A3454728C}"/>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87B2A57C-1629-8FE0-183F-1668891C993E}"/>
              </a:ext>
            </a:extLst>
          </p:cNvPr>
          <p:cNvSpPr/>
          <p:nvPr>
            <p:custDataLst>
              <p:tags r:id="rId3"/>
            </p:custDataLst>
          </p:nvPr>
        </p:nvSpPr>
        <p:spPr>
          <a:xfrm>
            <a:off x="838200" y="2472965"/>
            <a:ext cx="6539821" cy="4493538"/>
          </a:xfrm>
          <a:prstGeom prst="rect">
            <a:avLst/>
          </a:prstGeom>
        </p:spPr>
        <p:txBody>
          <a:bodyPr wrap="square">
            <a:spAutoFit/>
          </a:bodyPr>
          <a:lstStyle/>
          <a:p>
            <a:pPr algn="ctr" defTabSz="457223"/>
            <a:r>
              <a:rPr lang="pt-BR" sz="14300" b="1" dirty="0">
                <a:solidFill>
                  <a:srgbClr val="E46C0A"/>
                </a:solidFill>
                <a:latin typeface="Dosis" pitchFamily="2" charset="0"/>
              </a:rPr>
              <a:t>ui</a:t>
            </a:r>
          </a:p>
          <a:p>
            <a:pPr algn="ctr" defTabSz="457223"/>
            <a:r>
              <a:rPr lang="pt-BR" sz="14300" b="1" dirty="0">
                <a:solidFill>
                  <a:srgbClr val="106585"/>
                </a:solidFill>
                <a:latin typeface="Dosis" pitchFamily="2" charset="0"/>
              </a:rPr>
              <a:t>p</a:t>
            </a:r>
            <a:r>
              <a:rPr lang="pt-BR" sz="14300" b="1" dirty="0">
                <a:solidFill>
                  <a:srgbClr val="E46C0A"/>
                </a:solidFill>
                <a:latin typeface="Dosis" pitchFamily="2" charset="0"/>
              </a:rPr>
              <a:t>ui</a:t>
            </a:r>
            <a:r>
              <a:rPr lang="pt-BR" sz="14300" b="1" dirty="0">
                <a:solidFill>
                  <a:srgbClr val="106585"/>
                </a:solidFill>
                <a:latin typeface="Dosis" pitchFamily="2" charset="0"/>
              </a:rPr>
              <a:t>ts</a:t>
            </a:r>
            <a:endParaRPr lang="fr-FR" sz="14300" b="1" dirty="0">
              <a:solidFill>
                <a:srgbClr val="106585"/>
              </a:solidFill>
              <a:latin typeface="Dosis" pitchFamily="2" charset="0"/>
            </a:endParaRPr>
          </a:p>
        </p:txBody>
      </p:sp>
      <p:pic>
        <p:nvPicPr>
          <p:cNvPr id="7" name="Image 6">
            <a:extLst>
              <a:ext uri="{FF2B5EF4-FFF2-40B4-BE49-F238E27FC236}">
                <a16:creationId xmlns:a16="http://schemas.microsoft.com/office/drawing/2014/main" id="{1E2E493C-CA13-EF12-313C-D165022798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6969" y="3159579"/>
            <a:ext cx="5164696" cy="3806923"/>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ensemble. </a:t>
            </a:r>
          </a:p>
        </p:txBody>
      </p:sp>
      <p:sp>
        <p:nvSpPr>
          <p:cNvPr id="4" name="Rectangle 3">
            <a:extLst>
              <a:ext uri="{FF2B5EF4-FFF2-40B4-BE49-F238E27FC236}">
                <a16:creationId xmlns:a16="http://schemas.microsoft.com/office/drawing/2014/main" id="{1501C35A-3943-BDDF-41A3-32011C08FD13}"/>
              </a:ext>
            </a:extLst>
          </p:cNvPr>
          <p:cNvSpPr/>
          <p:nvPr>
            <p:custDataLst>
              <p:tags r:id="rId1"/>
            </p:custDataLst>
          </p:nvPr>
        </p:nvSpPr>
        <p:spPr>
          <a:xfrm>
            <a:off x="2667000" y="3235162"/>
            <a:ext cx="9333246" cy="5509200"/>
          </a:xfrm>
          <a:prstGeom prst="rect">
            <a:avLst/>
          </a:prstGeom>
        </p:spPr>
        <p:txBody>
          <a:bodyPr wrap="square">
            <a:spAutoFit/>
          </a:bodyPr>
          <a:lstStyle/>
          <a:p>
            <a:pPr defTabSz="457223"/>
            <a:r>
              <a:rPr lang="pt-BR" sz="8800" b="1" dirty="0">
                <a:solidFill>
                  <a:srgbClr val="E46C0A"/>
                </a:solidFill>
                <a:latin typeface="Dosis" pitchFamily="2" charset="0"/>
              </a:rPr>
              <a:t>ph       ph</a:t>
            </a:r>
            <a:r>
              <a:rPr lang="pt-BR" sz="8800" b="1" dirty="0">
                <a:solidFill>
                  <a:srgbClr val="106585"/>
                </a:solidFill>
                <a:latin typeface="Dosis" pitchFamily="2" charset="0"/>
              </a:rPr>
              <a:t>oto</a:t>
            </a:r>
          </a:p>
          <a:p>
            <a:pPr defTabSz="457223"/>
            <a:r>
              <a:rPr lang="pt-BR" sz="8800" b="1" dirty="0">
                <a:solidFill>
                  <a:srgbClr val="E46C0A"/>
                </a:solidFill>
                <a:latin typeface="Dosis" pitchFamily="2" charset="0"/>
              </a:rPr>
              <a:t>gn       </a:t>
            </a:r>
            <a:r>
              <a:rPr lang="pt-BR" sz="8800" b="1" dirty="0">
                <a:solidFill>
                  <a:srgbClr val="106585"/>
                </a:solidFill>
                <a:latin typeface="Dosis" pitchFamily="2" charset="0"/>
              </a:rPr>
              <a:t>a</a:t>
            </a:r>
            <a:r>
              <a:rPr lang="pt-BR" sz="8800" b="1" dirty="0">
                <a:solidFill>
                  <a:srgbClr val="E46C0A"/>
                </a:solidFill>
                <a:latin typeface="Dosis" pitchFamily="2" charset="0"/>
              </a:rPr>
              <a:t>gn</a:t>
            </a:r>
            <a:r>
              <a:rPr lang="pt-BR" sz="8800" b="1" dirty="0">
                <a:solidFill>
                  <a:srgbClr val="106585"/>
                </a:solidFill>
                <a:latin typeface="Dosis" pitchFamily="2" charset="0"/>
              </a:rPr>
              <a:t>eau</a:t>
            </a:r>
          </a:p>
          <a:p>
            <a:pPr defTabSz="457223"/>
            <a:r>
              <a:rPr lang="pt-BR" sz="8800" b="1" dirty="0">
                <a:solidFill>
                  <a:srgbClr val="E46C0A"/>
                </a:solidFill>
                <a:latin typeface="Dosis" pitchFamily="2" charset="0"/>
              </a:rPr>
              <a:t>ui</a:t>
            </a:r>
            <a:r>
              <a:rPr lang="pt-BR" sz="8800" b="1" dirty="0">
                <a:solidFill>
                  <a:srgbClr val="106585"/>
                </a:solidFill>
                <a:latin typeface="Dosis" pitchFamily="2" charset="0"/>
              </a:rPr>
              <a:t>        p</a:t>
            </a:r>
            <a:r>
              <a:rPr lang="pt-BR" sz="8800" b="1" dirty="0">
                <a:solidFill>
                  <a:srgbClr val="E46C0A"/>
                </a:solidFill>
                <a:latin typeface="Dosis" pitchFamily="2" charset="0"/>
              </a:rPr>
              <a:t>ui</a:t>
            </a:r>
            <a:r>
              <a:rPr lang="pt-BR" sz="8800" b="1" dirty="0">
                <a:solidFill>
                  <a:srgbClr val="106585"/>
                </a:solidFill>
                <a:latin typeface="Dosis" pitchFamily="2" charset="0"/>
              </a:rPr>
              <a:t>ts</a:t>
            </a:r>
          </a:p>
          <a:p>
            <a:pPr defTabSz="457223"/>
            <a:r>
              <a:rPr lang="pt-BR" sz="8800" b="1" dirty="0">
                <a:solidFill>
                  <a:schemeClr val="accent6">
                    <a:lumMod val="75000"/>
                  </a:schemeClr>
                </a:solidFill>
                <a:latin typeface="Dosis" pitchFamily="2" charset="0"/>
              </a:rPr>
              <a:t>eu</a:t>
            </a:r>
            <a:r>
              <a:rPr lang="pt-BR" sz="8800" b="1" dirty="0">
                <a:solidFill>
                  <a:srgbClr val="106585"/>
                </a:solidFill>
                <a:latin typeface="Dosis" pitchFamily="2" charset="0"/>
              </a:rPr>
              <a:t>       coiff</a:t>
            </a:r>
            <a:r>
              <a:rPr lang="pt-BR" sz="8800" b="1" dirty="0">
                <a:solidFill>
                  <a:schemeClr val="accent6">
                    <a:lumMod val="75000"/>
                  </a:schemeClr>
                </a:solidFill>
                <a:latin typeface="Dosis" pitchFamily="2" charset="0"/>
              </a:rPr>
              <a:t>eur</a:t>
            </a:r>
          </a:p>
        </p:txBody>
      </p:sp>
      <p:sp>
        <p:nvSpPr>
          <p:cNvPr id="8" name="Flèche : droite 7">
            <a:extLst>
              <a:ext uri="{FF2B5EF4-FFF2-40B4-BE49-F238E27FC236}">
                <a16:creationId xmlns:a16="http://schemas.microsoft.com/office/drawing/2014/main" id="{BC445BDF-E40B-655C-82F0-D0359FC711EA}"/>
              </a:ext>
            </a:extLst>
          </p:cNvPr>
          <p:cNvSpPr/>
          <p:nvPr/>
        </p:nvSpPr>
        <p:spPr>
          <a:xfrm>
            <a:off x="4114800" y="3862909"/>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A63EFE8E-85AD-33ED-E7DF-BC8ECCE74CFB}"/>
              </a:ext>
            </a:extLst>
          </p:cNvPr>
          <p:cNvSpPr/>
          <p:nvPr/>
        </p:nvSpPr>
        <p:spPr>
          <a:xfrm>
            <a:off x="4210302" y="5214847"/>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03CE241F-F438-E4F8-D7A3-7C65CAF3B539}"/>
              </a:ext>
            </a:extLst>
          </p:cNvPr>
          <p:cNvSpPr/>
          <p:nvPr/>
        </p:nvSpPr>
        <p:spPr>
          <a:xfrm>
            <a:off x="4162551" y="6591300"/>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2" name="Flèche : droite 11">
            <a:extLst>
              <a:ext uri="{FF2B5EF4-FFF2-40B4-BE49-F238E27FC236}">
                <a16:creationId xmlns:a16="http://schemas.microsoft.com/office/drawing/2014/main" id="{60596282-C04D-C1A9-16FC-2B9022D9C0C5}"/>
              </a:ext>
            </a:extLst>
          </p:cNvPr>
          <p:cNvSpPr/>
          <p:nvPr/>
        </p:nvSpPr>
        <p:spPr>
          <a:xfrm>
            <a:off x="4329979" y="7967753"/>
            <a:ext cx="1086103" cy="4178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eu –ph-</a:t>
              </a:r>
              <a:r>
                <a:rPr lang="fr-FR" sz="4950" b="1" dirty="0" err="1">
                  <a:solidFill>
                    <a:srgbClr val="204550"/>
                  </a:solidFill>
                  <a:latin typeface="Microsoft Uighur" panose="02000000000000000000" pitchFamily="2" charset="-78"/>
                  <a:cs typeface="Microsoft Uighur" panose="02000000000000000000" pitchFamily="2" charset="-78"/>
                </a:rPr>
                <a:t>gn</a:t>
              </a:r>
              <a:r>
                <a:rPr lang="fr-FR" sz="4950" b="1" dirty="0">
                  <a:solidFill>
                    <a:srgbClr val="204550"/>
                  </a:solidFill>
                  <a:latin typeface="Microsoft Uighur" panose="02000000000000000000" pitchFamily="2" charset="-78"/>
                  <a:cs typeface="Microsoft Uighur" panose="02000000000000000000" pitchFamily="2" charset="-78"/>
                </a:rPr>
                <a:t> -</a:t>
              </a:r>
              <a:r>
                <a:rPr lang="fr-FR" sz="4950" b="1" dirty="0" err="1">
                  <a:solidFill>
                    <a:srgbClr val="204550"/>
                  </a:solidFill>
                  <a:latin typeface="Microsoft Uighur" panose="02000000000000000000" pitchFamily="2" charset="-78"/>
                  <a:cs typeface="Microsoft Uighur" panose="02000000000000000000" pitchFamily="2" charset="-78"/>
                </a:rPr>
                <a:t>ui</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12E1A377-11A8-300E-D921-3CCA40F6F3E2}"/>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5DA92F4F-8501-4005-C905-C562179FEF78}"/>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621F01C4-BD01-CD12-BD1A-DA627FFBFA1D}"/>
              </a:ext>
            </a:extLst>
          </p:cNvPr>
          <p:cNvPicPr>
            <a:picLocks noChangeAspect="1"/>
          </p:cNvPicPr>
          <p:nvPr/>
        </p:nvPicPr>
        <p:blipFill>
          <a:blip r:embed="rId6"/>
          <a:stretch>
            <a:fillRect/>
          </a:stretch>
        </p:blipFill>
        <p:spPr>
          <a:xfrm>
            <a:off x="1567590" y="2000971"/>
            <a:ext cx="10171445" cy="6156876"/>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5" name="Image 4">
            <a:extLst>
              <a:ext uri="{FF2B5EF4-FFF2-40B4-BE49-F238E27FC236}">
                <a16:creationId xmlns:a16="http://schemas.microsoft.com/office/drawing/2014/main" id="{7DBD9454-079D-1AE3-8751-F7C56570AAAF}"/>
              </a:ext>
            </a:extLst>
          </p:cNvPr>
          <p:cNvPicPr>
            <a:picLocks noChangeAspect="1"/>
          </p:cNvPicPr>
          <p:nvPr/>
        </p:nvPicPr>
        <p:blipFill>
          <a:blip r:embed="rId5"/>
          <a:stretch>
            <a:fillRect/>
          </a:stretch>
        </p:blipFill>
        <p:spPr>
          <a:xfrm>
            <a:off x="1567590" y="2534536"/>
            <a:ext cx="10171445" cy="6156876"/>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mes- mais - lui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mes- mais - lui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Il fait chaud mais il pleut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8" name="Image 7" descr="Une image contenant texte, clipart, Police, dessin humoristique&#10;&#10;Le contenu généré par l’IA peut être incorrect.">
            <a:extLst>
              <a:ext uri="{FF2B5EF4-FFF2-40B4-BE49-F238E27FC236}">
                <a16:creationId xmlns:a16="http://schemas.microsoft.com/office/drawing/2014/main" id="{46E38056-93FD-BE56-8142-43B2832E9B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444" y="2366388"/>
            <a:ext cx="7924800" cy="61722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mais</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mais</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mais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mais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mes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2362200" y="264415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Ce sont </a:t>
            </a:r>
            <a:r>
              <a:rPr lang="fr-FR" sz="6600" b="1" kern="0" spc="480" dirty="0">
                <a:solidFill>
                  <a:srgbClr val="C00000"/>
                </a:solidFill>
                <a:latin typeface="Dosis" pitchFamily="2" charset="0"/>
              </a:rPr>
              <a:t>mes </a:t>
            </a:r>
            <a:r>
              <a:rPr lang="fr-FR" sz="6600" b="1" kern="0" spc="480" dirty="0">
                <a:solidFill>
                  <a:srgbClr val="215968"/>
                </a:solidFill>
                <a:latin typeface="Dosis" pitchFamily="2" charset="0"/>
              </a:rPr>
              <a:t>fleurs.</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Ce sont mes fleurs.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8" name="Image 7" descr="Une image contenant fleur, habits, jeune enfant, dessin&#10;&#10;Le contenu généré par l’IA peut être incorrect.">
            <a:extLst>
              <a:ext uri="{FF2B5EF4-FFF2-40B4-BE49-F238E27FC236}">
                <a16:creationId xmlns:a16="http://schemas.microsoft.com/office/drawing/2014/main" id="{83E5060E-2F6E-F8BF-663B-8CDAD2ACD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9260" y="3904306"/>
            <a:ext cx="4876800" cy="4876800"/>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mes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s’écrit”mes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«mes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mes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lui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AD29AA9A-1063-136C-94D4-1EA9B1A5507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1DF6-6465-E4D7-4187-134CFC0200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9C2677-CD16-0EE9-261B-7B89C4B7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7429D4-DD38-40C7-B0DB-24BA3047B8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5E25B9C-DF71-E14B-9124-3FE622B85AD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947FA53-38FE-89B4-3714-AB34D1A0C5F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F5C0E5-4C2E-CB0A-9E66-2440FBF5BC7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48AD5-2274-92C0-A929-33542A28CA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A2E5807-5085-9972-8E97-6291AFC1856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46E7F2B-BDDF-AB43-0172-C87B13F6D15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21B1EA-DA59-6B9D-40CC-4948DE4DC9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02B14A-ECBB-6022-EC29-42259E812FD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2179CA0-0F09-E0DB-BD2D-58E115634D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9116AF3-26BB-2615-E4EF-9B7360DBE7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E3C2DB2-D9AE-7787-30F2-AFCBDD5CF95C}"/>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81D20B3-4BE0-548B-BC43-5FD0389118D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DCD8B6D-26D8-71D1-C3FA-8FA3A6ED1270}"/>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s’écrit”lui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3154285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86824-187C-7EFA-6A21-FDC2FE318C1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0F3255C-644C-A2BF-3810-99E64567F43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4F043F4-AF10-C617-C283-C4502A1A5FB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A68AB5-831A-F28B-98EF-29D9C10ADFCF}"/>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B54D3C4-D43E-7B3E-5DDD-A157EF1DE7C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64430630-495C-E647-CCB5-1537A2C2AC0A}"/>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C413D645-8E54-57BB-5F0D-FB4D093704C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4994650-948C-1286-F9FC-02DB379D5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99DE6B1-D96E-45F8-F739-75FC617C4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8CFB033-F7DB-8E5B-E1BB-E61CAEB3BB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63905C4D-0B82-3725-6737-11C6D9B757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1E99C05A-F996-19F5-DDB0-16AE006F9C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A34F75B2-6578-62A1-3273-2E55CFC110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A4D9FE57-C418-8917-D2DF-5B0D8AD61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77450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FD079-8E62-E522-CA4B-3D1BBA68E4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4C3F8E-6460-F99A-4AF9-1957E1AF19B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424E861-4C2B-3121-C50B-AE1C12EC789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3FC9F93-24A0-FF7C-23F0-3415E838312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2F4716-990C-52B6-536C-CB609D92135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360A4F7-1996-9115-82B7-F5154E8D33C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AE06C46-300A-C68D-7674-8C629D07C7F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B92375-4EAA-AF40-3D70-536FCE6F15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6DDA337-2389-821B-2AE0-ADAEC6443B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99E534B-3840-749A-0D3C-A10347F5DC0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F46959-3118-9E28-5CD7-C82665FF7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0CFD54D-76AD-14DE-3F61-8C08EB86073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57DD160-192D-A2CF-7CFF-709607B227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C30618F-F8A4-A39C-2C4F-6FDBA72B92E2}"/>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«lui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D5E96A49-0348-56DE-E1EA-A9FD97872BE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607D008-D5FC-4FA9-D803-74DC9BA2F171}"/>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lui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21692587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8"/>
</p:tagLst>
</file>

<file path=ppt/tags/tag52.xml><?xml version="1.0" encoding="utf-8"?>
<p:tagLst xmlns:a="http://schemas.openxmlformats.org/drawingml/2006/main" xmlns:r="http://schemas.openxmlformats.org/officeDocument/2006/relationships" xmlns:p="http://schemas.openxmlformats.org/presentationml/2006/main">
  <p:tag name="NUM" val="18"/>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21715</TotalTime>
  <Words>5577</Words>
  <Application>Microsoft Office PowerPoint</Application>
  <PresentationFormat>Personnalisé</PresentationFormat>
  <Paragraphs>1148</Paragraphs>
  <Slides>133</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133</vt:i4>
      </vt:variant>
    </vt:vector>
  </HeadingPairs>
  <TitlesOfParts>
    <vt:vector size="144" baseType="lpstr">
      <vt:lpstr>Dosis</vt:lpstr>
      <vt:lpstr>Symbol</vt:lpstr>
      <vt:lpstr>Microsoft Uighur</vt:lpstr>
      <vt:lpstr>Carelia</vt:lpstr>
      <vt:lpstr>A Massir Ballpoint</vt:lpstr>
      <vt:lpstr>Aharoni</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184</cp:revision>
  <dcterms:created xsi:type="dcterms:W3CDTF">2006-08-16T00:00:00Z</dcterms:created>
  <dcterms:modified xsi:type="dcterms:W3CDTF">2025-09-28T10:34:44Z</dcterms:modified>
  <dc:identifier>DAFtlvZnwz4</dc:identifier>
</cp:coreProperties>
</file>