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3.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4.xml" ContentType="application/vnd.openxmlformats-officedocument.presentationml.notesSlide+xml"/>
  <Override PartName="/ppt/tags/tag28.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29.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30.xml" ContentType="application/vnd.openxmlformats-officedocument.presentationml.tag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notesSlides/notesSlide18.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19.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20.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notesSlides/notesSlide21.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notesSlides/notesSlide22.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72" r:id="rId2"/>
  </p:sldMasterIdLst>
  <p:notesMasterIdLst>
    <p:notesMasterId r:id="rId134"/>
  </p:notesMasterIdLst>
  <p:sldIdLst>
    <p:sldId id="257" r:id="rId3"/>
    <p:sldId id="2134808446" r:id="rId4"/>
    <p:sldId id="2147482461" r:id="rId5"/>
    <p:sldId id="403" r:id="rId6"/>
    <p:sldId id="409" r:id="rId7"/>
    <p:sldId id="2134806077" r:id="rId8"/>
    <p:sldId id="386" r:id="rId9"/>
    <p:sldId id="2134805393" r:id="rId10"/>
    <p:sldId id="503" r:id="rId11"/>
    <p:sldId id="2134805394" r:id="rId12"/>
    <p:sldId id="2134809001" r:id="rId13"/>
    <p:sldId id="2147482590" r:id="rId14"/>
    <p:sldId id="2147482594" r:id="rId15"/>
    <p:sldId id="2147482592" r:id="rId16"/>
    <p:sldId id="2147482595" r:id="rId17"/>
    <p:sldId id="2147482597" r:id="rId18"/>
    <p:sldId id="2147482596" r:id="rId19"/>
    <p:sldId id="2147482702" r:id="rId20"/>
    <p:sldId id="2147482703" r:id="rId21"/>
    <p:sldId id="2147482704" r:id="rId22"/>
    <p:sldId id="599" r:id="rId23"/>
    <p:sldId id="601" r:id="rId24"/>
    <p:sldId id="2147482746" r:id="rId25"/>
    <p:sldId id="2147482469" r:id="rId26"/>
    <p:sldId id="2147482472" r:id="rId27"/>
    <p:sldId id="2147482473" r:id="rId28"/>
    <p:sldId id="2147482768" r:id="rId29"/>
    <p:sldId id="2147482769" r:id="rId30"/>
    <p:sldId id="2147482463" r:id="rId31"/>
    <p:sldId id="2147482467" r:id="rId32"/>
    <p:sldId id="2147482756" r:id="rId33"/>
    <p:sldId id="2147482757" r:id="rId34"/>
    <p:sldId id="2134809012" r:id="rId35"/>
    <p:sldId id="2147482462" r:id="rId36"/>
    <p:sldId id="2147482465" r:id="rId37"/>
    <p:sldId id="2147482466" r:id="rId38"/>
    <p:sldId id="2147482747" r:id="rId39"/>
    <p:sldId id="2147482708" r:id="rId40"/>
    <p:sldId id="609" r:id="rId41"/>
    <p:sldId id="610" r:id="rId42"/>
    <p:sldId id="2147482483" r:id="rId43"/>
    <p:sldId id="2147482487" r:id="rId44"/>
    <p:sldId id="612" r:id="rId45"/>
    <p:sldId id="2147482484" r:id="rId46"/>
    <p:sldId id="2147482485" r:id="rId47"/>
    <p:sldId id="615" r:id="rId48"/>
    <p:sldId id="2147482486" r:id="rId49"/>
    <p:sldId id="2147482481" r:id="rId50"/>
    <p:sldId id="2147482479" r:id="rId51"/>
    <p:sldId id="2147482478" r:id="rId52"/>
    <p:sldId id="620" r:id="rId53"/>
    <p:sldId id="2147482494" r:id="rId54"/>
    <p:sldId id="2147482490" r:id="rId55"/>
    <p:sldId id="2147482495" r:id="rId56"/>
    <p:sldId id="2147482729" r:id="rId57"/>
    <p:sldId id="2147482730" r:id="rId58"/>
    <p:sldId id="2147482759" r:id="rId59"/>
    <p:sldId id="2147482760" r:id="rId60"/>
    <p:sldId id="2147482622" r:id="rId61"/>
    <p:sldId id="2147482623" r:id="rId62"/>
    <p:sldId id="2147482624" r:id="rId63"/>
    <p:sldId id="2147482625" r:id="rId64"/>
    <p:sldId id="2147482630" r:id="rId65"/>
    <p:sldId id="2147482631" r:id="rId66"/>
    <p:sldId id="2147482632" r:id="rId67"/>
    <p:sldId id="2147482633" r:id="rId68"/>
    <p:sldId id="2147482634" r:id="rId69"/>
    <p:sldId id="2147482643" r:id="rId70"/>
    <p:sldId id="2147482644" r:id="rId71"/>
    <p:sldId id="2147482645" r:id="rId72"/>
    <p:sldId id="2147482646" r:id="rId73"/>
    <p:sldId id="2147482647" r:id="rId74"/>
    <p:sldId id="2147482648" r:id="rId75"/>
    <p:sldId id="2147482650" r:id="rId76"/>
    <p:sldId id="2147482651" r:id="rId77"/>
    <p:sldId id="2147482701" r:id="rId78"/>
    <p:sldId id="2147482652" r:id="rId79"/>
    <p:sldId id="2147482758" r:id="rId80"/>
    <p:sldId id="2147482656" r:id="rId81"/>
    <p:sldId id="2147482662" r:id="rId82"/>
    <p:sldId id="2134805257" r:id="rId83"/>
    <p:sldId id="2147482657" r:id="rId84"/>
    <p:sldId id="2147482761" r:id="rId85"/>
    <p:sldId id="2147482763" r:id="rId86"/>
    <p:sldId id="2147482764" r:id="rId87"/>
    <p:sldId id="2147482765" r:id="rId88"/>
    <p:sldId id="2147482766" r:id="rId89"/>
    <p:sldId id="2147482770" r:id="rId90"/>
    <p:sldId id="2147482771" r:id="rId91"/>
    <p:sldId id="2147482772" r:id="rId92"/>
    <p:sldId id="2147482773" r:id="rId93"/>
    <p:sldId id="2147482774" r:id="rId94"/>
    <p:sldId id="2147482775" r:id="rId95"/>
    <p:sldId id="2147482776" r:id="rId96"/>
    <p:sldId id="2147482777" r:id="rId97"/>
    <p:sldId id="2147482778" r:id="rId98"/>
    <p:sldId id="2147482779" r:id="rId99"/>
    <p:sldId id="2147482780" r:id="rId100"/>
    <p:sldId id="2147482781" r:id="rId101"/>
    <p:sldId id="2147482782" r:id="rId102"/>
    <p:sldId id="2147482783" r:id="rId103"/>
    <p:sldId id="2147482784" r:id="rId104"/>
    <p:sldId id="2147482742" r:id="rId105"/>
    <p:sldId id="2147482743" r:id="rId106"/>
    <p:sldId id="2147482671" r:id="rId107"/>
    <p:sldId id="2147482497" r:id="rId108"/>
    <p:sldId id="2147482679" r:id="rId109"/>
    <p:sldId id="2147482749" r:id="rId110"/>
    <p:sldId id="2147482681" r:id="rId111"/>
    <p:sldId id="2147482754" r:id="rId112"/>
    <p:sldId id="2147482751" r:id="rId113"/>
    <p:sldId id="2147482755" r:id="rId114"/>
    <p:sldId id="2147482692" r:id="rId115"/>
    <p:sldId id="2147482693" r:id="rId116"/>
    <p:sldId id="2147482694" r:id="rId117"/>
    <p:sldId id="2147482698" r:id="rId118"/>
    <p:sldId id="2147482695" r:id="rId119"/>
    <p:sldId id="2147482699" r:id="rId120"/>
    <p:sldId id="2147482696" r:id="rId121"/>
    <p:sldId id="2147482697" r:id="rId122"/>
    <p:sldId id="2147482566" r:id="rId123"/>
    <p:sldId id="2147482752" r:id="rId124"/>
    <p:sldId id="2147482577" r:id="rId125"/>
    <p:sldId id="2147482580" r:id="rId126"/>
    <p:sldId id="2147482740" r:id="rId127"/>
    <p:sldId id="2147482741" r:id="rId128"/>
    <p:sldId id="2147482709" r:id="rId129"/>
    <p:sldId id="2147482583" r:id="rId130"/>
    <p:sldId id="2147482584" r:id="rId131"/>
    <p:sldId id="700" r:id="rId132"/>
    <p:sldId id="701" r:id="rId133"/>
  </p:sldIdLst>
  <p:sldSz cx="13716000" cy="10287000"/>
  <p:notesSz cx="6858000" cy="9144000"/>
  <p:embeddedFontLst>
    <p:embeddedFont>
      <p:font typeface="Aharoni" panose="02010803020104030203" pitchFamily="2" charset="-79"/>
      <p:bold r:id="rId135"/>
    </p:embeddedFont>
    <p:embeddedFont>
      <p:font typeface="Carelia" panose="020B0604020202020204" charset="0"/>
      <p:regular r:id="rId136"/>
    </p:embeddedFont>
    <p:embeddedFont>
      <p:font typeface="Dosis" pitchFamily="2" charset="0"/>
      <p:regular r:id="rId137"/>
      <p:bold r:id="rId138"/>
    </p:embeddedFont>
    <p:embeddedFont>
      <p:font typeface="Microsoft Uighur" panose="02000000000000000000" pitchFamily="2" charset="-78"/>
      <p:regular r:id="rId139"/>
      <p:bold r:id="rId1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15968"/>
    <a:srgbClr val="106585"/>
    <a:srgbClr val="A1413E"/>
    <a:srgbClr val="829D4A"/>
    <a:srgbClr val="CA7732"/>
    <a:srgbClr val="FCBF18"/>
    <a:srgbClr val="3D8FA5"/>
    <a:srgbClr val="000000"/>
    <a:srgbClr val="0097B2"/>
    <a:srgbClr val="F2F2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07" autoAdjust="0"/>
    <p:restoredTop sz="95226" autoAdjust="0"/>
  </p:normalViewPr>
  <p:slideViewPr>
    <p:cSldViewPr>
      <p:cViewPr varScale="1">
        <p:scale>
          <a:sx n="54" d="100"/>
          <a:sy n="54" d="100"/>
        </p:scale>
        <p:origin x="1392" y="58"/>
      </p:cViewPr>
      <p:guideLst>
        <p:guide orient="horz" pos="2160"/>
        <p:guide pos="216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22579"/>
    </p:cViewPr>
  </p:sorterViewPr>
  <p:notesViewPr>
    <p:cSldViewPr>
      <p:cViewPr>
        <p:scale>
          <a:sx n="80" d="100"/>
          <a:sy n="80" d="100"/>
        </p:scale>
        <p:origin x="2755" y="-451"/>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38" Type="http://schemas.openxmlformats.org/officeDocument/2006/relationships/font" Target="fonts/font4.fntdata"/><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28" Type="http://schemas.openxmlformats.org/officeDocument/2006/relationships/slide" Target="slides/slide126.xml"/><Relationship Id="rId144" Type="http://schemas.openxmlformats.org/officeDocument/2006/relationships/tableStyles" Target="tableStyles.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notesMaster" Target="notesMasters/notesMaster1.xml"/><Relationship Id="rId139" Type="http://schemas.openxmlformats.org/officeDocument/2006/relationships/font" Target="fonts/font5.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116" Type="http://schemas.openxmlformats.org/officeDocument/2006/relationships/slide" Target="slides/slide114.xml"/><Relationship Id="rId124" Type="http://schemas.openxmlformats.org/officeDocument/2006/relationships/slide" Target="slides/slide122.xml"/><Relationship Id="rId129" Type="http://schemas.openxmlformats.org/officeDocument/2006/relationships/slide" Target="slides/slide127.xml"/><Relationship Id="rId137" Type="http://schemas.openxmlformats.org/officeDocument/2006/relationships/font" Target="fonts/font3.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slide" Target="slides/slide109.xml"/><Relationship Id="rId132" Type="http://schemas.openxmlformats.org/officeDocument/2006/relationships/slide" Target="slides/slide130.xml"/><Relationship Id="rId14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slide" Target="slides/slide112.xml"/><Relationship Id="rId119" Type="http://schemas.openxmlformats.org/officeDocument/2006/relationships/slide" Target="slides/slide117.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30" Type="http://schemas.openxmlformats.org/officeDocument/2006/relationships/slide" Target="slides/slide128.xml"/><Relationship Id="rId135" Type="http://schemas.openxmlformats.org/officeDocument/2006/relationships/font" Target="fonts/font1.fntdata"/><Relationship Id="rId143"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font" Target="fonts/font2.fntdata"/><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Dosis" pitchFamily="2" charset="0"/>
              </a:defRPr>
            </a:lvl1pPr>
          </a:lstStyle>
          <a:p>
            <a:endParaRPr lang="fr-MA"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Dosis" pitchFamily="2" charset="0"/>
              </a:defRPr>
            </a:lvl1pPr>
          </a:lstStyle>
          <a:p>
            <a:fld id="{54976A81-8849-4F35-8359-AD67C3A6D20C}" type="datetimeFigureOut">
              <a:rPr lang="fr-MA" smtClean="0"/>
              <a:pPr/>
              <a:t>26/09/2025</a:t>
            </a:fld>
            <a:endParaRPr lang="fr-MA" dirty="0"/>
          </a:p>
        </p:txBody>
      </p:sp>
      <p:sp>
        <p:nvSpPr>
          <p:cNvPr id="4" name="Espace réservé de l'image des diapositives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MA"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MA" dirty="0"/>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Dosis" pitchFamily="2" charset="0"/>
              </a:defRPr>
            </a:lvl1pPr>
          </a:lstStyle>
          <a:p>
            <a:endParaRPr lang="fr-MA"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Dosis" pitchFamily="2" charset="0"/>
              </a:defRPr>
            </a:lvl1pPr>
          </a:lstStyle>
          <a:p>
            <a:fld id="{BA0AE87F-B08A-4342-80EC-80A3A2B8D41A}" type="slidenum">
              <a:rPr lang="fr-MA" smtClean="0"/>
              <a:pPr/>
              <a:t>‹N°›</a:t>
            </a:fld>
            <a:endParaRPr lang="fr-MA" dirty="0"/>
          </a:p>
        </p:txBody>
      </p:sp>
    </p:spTree>
    <p:extLst>
      <p:ext uri="{BB962C8B-B14F-4D97-AF65-F5344CB8AC3E}">
        <p14:creationId xmlns:p14="http://schemas.microsoft.com/office/powerpoint/2010/main" val="17908784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Dosis" pitchFamily="2" charset="0"/>
        <a:ea typeface="+mn-ea"/>
        <a:cs typeface="+mn-cs"/>
      </a:defRPr>
    </a:lvl1pPr>
    <a:lvl2pPr marL="457200" algn="l" defTabSz="914400" rtl="0" eaLnBrk="1" latinLnBrk="0" hangingPunct="1">
      <a:defRPr sz="1200" kern="1200">
        <a:solidFill>
          <a:schemeClr val="tx1"/>
        </a:solidFill>
        <a:latin typeface="Dosis" pitchFamily="2" charset="0"/>
        <a:ea typeface="+mn-ea"/>
        <a:cs typeface="+mn-cs"/>
      </a:defRPr>
    </a:lvl2pPr>
    <a:lvl3pPr marL="914400" algn="l" defTabSz="914400" rtl="0" eaLnBrk="1" latinLnBrk="0" hangingPunct="1">
      <a:defRPr sz="1200" kern="1200">
        <a:solidFill>
          <a:schemeClr val="tx1"/>
        </a:solidFill>
        <a:latin typeface="Dosis" pitchFamily="2" charset="0"/>
        <a:ea typeface="+mn-ea"/>
        <a:cs typeface="+mn-cs"/>
      </a:defRPr>
    </a:lvl3pPr>
    <a:lvl4pPr marL="1371600" algn="l" defTabSz="914400" rtl="0" eaLnBrk="1" latinLnBrk="0" hangingPunct="1">
      <a:defRPr sz="1200" kern="1200">
        <a:solidFill>
          <a:schemeClr val="tx1"/>
        </a:solidFill>
        <a:latin typeface="Dosis" pitchFamily="2" charset="0"/>
        <a:ea typeface="+mn-ea"/>
        <a:cs typeface="+mn-cs"/>
      </a:defRPr>
    </a:lvl4pPr>
    <a:lvl5pPr marL="1828800" algn="l" defTabSz="914400" rtl="0" eaLnBrk="1" latinLnBrk="0" hangingPunct="1">
      <a:defRPr sz="1200" kern="1200">
        <a:solidFill>
          <a:schemeClr val="tx1"/>
        </a:solidFill>
        <a:latin typeface="Dosis"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371600" y="1143000"/>
            <a:ext cx="4114800" cy="3086100"/>
          </a:xfrm>
        </p:spPr>
      </p:sp>
      <p:sp>
        <p:nvSpPr>
          <p:cNvPr id="3" name="Espace réservé des notes 2"/>
          <p:cNvSpPr>
            <a:spLocks noGrp="1"/>
          </p:cNvSpPr>
          <p:nvPr>
            <p:ph type="body" idx="1"/>
          </p:nvPr>
        </p:nvSpPr>
        <p:spPr/>
        <p:txBody>
          <a:bodyPr/>
          <a:lstStyle/>
          <a:p>
            <a:endParaRPr lang="fr-MA"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AE87F-B08A-4342-80EC-80A3A2B8D41A}" type="slidenum">
              <a:rPr kumimoji="0" lang="fr-MA" sz="1200" b="0" i="0" u="none" strike="noStrike" kern="1200" cap="none" spc="0" normalizeH="0" baseline="0" noProof="0" smtClean="0">
                <a:ln>
                  <a:noFill/>
                </a:ln>
                <a:solidFill>
                  <a:prstClr val="black"/>
                </a:solidFill>
                <a:effectLst/>
                <a:uLnTx/>
                <a:uFillTx/>
                <a:latin typeface="Dosis" pitchFamily="2"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MA" sz="1200" b="0" i="0" u="none" strike="noStrike" kern="1200" cap="none" spc="0" normalizeH="0" baseline="0" noProof="0" dirty="0">
              <a:ln>
                <a:noFill/>
              </a:ln>
              <a:solidFill>
                <a:prstClr val="black"/>
              </a:solidFill>
              <a:effectLst/>
              <a:uLnTx/>
              <a:uFillTx/>
              <a:latin typeface="Dosis" pitchFamily="2" charset="0"/>
              <a:ea typeface="+mn-ea"/>
              <a:cs typeface="+mn-cs"/>
            </a:endParaRPr>
          </a:p>
        </p:txBody>
      </p:sp>
    </p:spTree>
    <p:extLst>
      <p:ext uri="{BB962C8B-B14F-4D97-AF65-F5344CB8AC3E}">
        <p14:creationId xmlns:p14="http://schemas.microsoft.com/office/powerpoint/2010/main" val="4044108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242CDB-21F2-28D7-DEFA-13861B3E5D2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CE2FDA-297D-61B0-A66F-8B65E8CB709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9C9132B-C572-0BC8-EBAB-CD6AEF4E7BCD}"/>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6734C1DB-C7F8-DED5-85EC-800668CDCDEC}"/>
              </a:ext>
            </a:extLst>
          </p:cNvPr>
          <p:cNvSpPr>
            <a:spLocks noGrp="1"/>
          </p:cNvSpPr>
          <p:nvPr>
            <p:ph type="sldNum" sz="quarter" idx="5"/>
          </p:nvPr>
        </p:nvSpPr>
        <p:spPr/>
        <p:txBody>
          <a:bodyPr/>
          <a:lstStyle/>
          <a:p>
            <a:fld id="{13DA2BCA-FF67-4437-99B0-0AC045A112E9}" type="slidenum">
              <a:rPr lang="fr-FR" smtClean="0"/>
              <a:t>42</a:t>
            </a:fld>
            <a:endParaRPr lang="fr-FR"/>
          </a:p>
        </p:txBody>
      </p:sp>
    </p:spTree>
    <p:extLst>
      <p:ext uri="{BB962C8B-B14F-4D97-AF65-F5344CB8AC3E}">
        <p14:creationId xmlns:p14="http://schemas.microsoft.com/office/powerpoint/2010/main" val="4049300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E184D-6BED-B160-BDCA-5047B19938A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CC5A62-AFFF-ECF2-FBDD-45F6A89279D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F751456-88A8-1175-D469-B4A0C520766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E13ED9E4-EF62-9643-D961-274A0CE5E4D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26787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B5898-E3A0-9F96-ADB8-1CBCA236A56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C3DEAF-E85F-7ABB-22AD-F149C37ECED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560C3D88-E7A4-8C18-D3FE-8E3962E8E19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03451D3-4C72-D062-2D27-FD5B64456B00}"/>
              </a:ext>
            </a:extLst>
          </p:cNvPr>
          <p:cNvSpPr>
            <a:spLocks noGrp="1"/>
          </p:cNvSpPr>
          <p:nvPr>
            <p:ph type="sldNum" sz="quarter" idx="5"/>
          </p:nvPr>
        </p:nvSpPr>
        <p:spPr/>
        <p:txBody>
          <a:bodyPr/>
          <a:lstStyle/>
          <a:p>
            <a:fld id="{13DA2BCA-FF67-4437-99B0-0AC045A112E9}" type="slidenum">
              <a:rPr lang="fr-FR" smtClean="0"/>
              <a:t>44</a:t>
            </a:fld>
            <a:endParaRPr lang="fr-FR"/>
          </a:p>
        </p:txBody>
      </p:sp>
    </p:spTree>
    <p:extLst>
      <p:ext uri="{BB962C8B-B14F-4D97-AF65-F5344CB8AC3E}">
        <p14:creationId xmlns:p14="http://schemas.microsoft.com/office/powerpoint/2010/main" val="7117705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52A-396C-9F91-0C33-E5AB08A11A2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1BCB0BE-3B96-57CD-47BD-EB3F1325825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D7B9E79B-896A-F4EC-2C21-508B4399387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AD1A34F-F062-1686-7CF3-4B0A4EE96BB2}"/>
              </a:ext>
            </a:extLst>
          </p:cNvPr>
          <p:cNvSpPr>
            <a:spLocks noGrp="1"/>
          </p:cNvSpPr>
          <p:nvPr>
            <p:ph type="sldNum" sz="quarter" idx="5"/>
          </p:nvPr>
        </p:nvSpPr>
        <p:spPr/>
        <p:txBody>
          <a:bodyPr/>
          <a:lstStyle/>
          <a:p>
            <a:fld id="{13DA2BCA-FF67-4437-99B0-0AC045A112E9}" type="slidenum">
              <a:rPr lang="fr-FR" smtClean="0"/>
              <a:t>45</a:t>
            </a:fld>
            <a:endParaRPr lang="fr-FR"/>
          </a:p>
        </p:txBody>
      </p:sp>
    </p:spTree>
    <p:extLst>
      <p:ext uri="{BB962C8B-B14F-4D97-AF65-F5344CB8AC3E}">
        <p14:creationId xmlns:p14="http://schemas.microsoft.com/office/powerpoint/2010/main" val="2263376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BEDCA-A8AB-77EF-5B57-951B4529A08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71A95C-F995-F10D-1A9D-FB7346E40BE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22ABF02-1BBC-EBFD-6EA4-531045AF265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783E273B-BC45-1D19-D108-CE114310B8B0}"/>
              </a:ext>
            </a:extLst>
          </p:cNvPr>
          <p:cNvSpPr>
            <a:spLocks noGrp="1"/>
          </p:cNvSpPr>
          <p:nvPr>
            <p:ph type="sldNum" sz="quarter" idx="5"/>
          </p:nvPr>
        </p:nvSpPr>
        <p:spPr/>
        <p:txBody>
          <a:bodyPr/>
          <a:lstStyle/>
          <a:p>
            <a:fld id="{13DA2BCA-FF67-4437-99B0-0AC045A112E9}" type="slidenum">
              <a:rPr lang="fr-FR" smtClean="0"/>
              <a:t>46</a:t>
            </a:fld>
            <a:endParaRPr lang="fr-FR"/>
          </a:p>
        </p:txBody>
      </p:sp>
    </p:spTree>
    <p:extLst>
      <p:ext uri="{BB962C8B-B14F-4D97-AF65-F5344CB8AC3E}">
        <p14:creationId xmlns:p14="http://schemas.microsoft.com/office/powerpoint/2010/main" val="4125363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AFF21-B47F-A94A-B9B6-DA0103C19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0998ED-3193-F19B-139E-0821AA4A0D6F}"/>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A2BAE72-06DF-9F73-8439-E025D1F472D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CB66EC7-2EDE-3A13-A020-EA2EF56672E9}"/>
              </a:ext>
            </a:extLst>
          </p:cNvPr>
          <p:cNvSpPr>
            <a:spLocks noGrp="1"/>
          </p:cNvSpPr>
          <p:nvPr>
            <p:ph type="sldNum" sz="quarter" idx="5"/>
          </p:nvPr>
        </p:nvSpPr>
        <p:spPr/>
        <p:txBody>
          <a:bodyPr/>
          <a:lstStyle/>
          <a:p>
            <a:fld id="{13DA2BCA-FF67-4437-99B0-0AC045A112E9}" type="slidenum">
              <a:rPr lang="fr-FR" smtClean="0"/>
              <a:t>47</a:t>
            </a:fld>
            <a:endParaRPr lang="fr-FR"/>
          </a:p>
        </p:txBody>
      </p:sp>
    </p:spTree>
    <p:extLst>
      <p:ext uri="{BB962C8B-B14F-4D97-AF65-F5344CB8AC3E}">
        <p14:creationId xmlns:p14="http://schemas.microsoft.com/office/powerpoint/2010/main" val="37085864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0D93C-3573-1AEB-5F26-86CBCBB70D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A858BDF-5FB6-5A32-39F9-63BA11D4E44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91DF38D-802D-AF8D-DA92-49EF7ADBF09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741A861-D683-0529-6284-ABDBC206C04A}"/>
              </a:ext>
            </a:extLst>
          </p:cNvPr>
          <p:cNvSpPr>
            <a:spLocks noGrp="1"/>
          </p:cNvSpPr>
          <p:nvPr>
            <p:ph type="sldNum" sz="quarter" idx="5"/>
          </p:nvPr>
        </p:nvSpPr>
        <p:spPr/>
        <p:txBody>
          <a:bodyPr/>
          <a:lstStyle/>
          <a:p>
            <a:fld id="{13DA2BCA-FF67-4437-99B0-0AC045A112E9}" type="slidenum">
              <a:rPr lang="fr-FR" smtClean="0"/>
              <a:t>51</a:t>
            </a:fld>
            <a:endParaRPr lang="fr-FR"/>
          </a:p>
        </p:txBody>
      </p:sp>
    </p:spTree>
    <p:extLst>
      <p:ext uri="{BB962C8B-B14F-4D97-AF65-F5344CB8AC3E}">
        <p14:creationId xmlns:p14="http://schemas.microsoft.com/office/powerpoint/2010/main" val="2165437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FD70-9B5A-1174-EA39-FF6DB66F11E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972709-0C9A-2CD1-3E97-31118B607C6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0BC3C5D-12A8-B9AB-A61C-AC6FD6D4B337}"/>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F872BE60-EB94-2CB6-9F4F-69A402A8FF09}"/>
              </a:ext>
            </a:extLst>
          </p:cNvPr>
          <p:cNvSpPr>
            <a:spLocks noGrp="1"/>
          </p:cNvSpPr>
          <p:nvPr>
            <p:ph type="sldNum" sz="quarter" idx="5"/>
          </p:nvPr>
        </p:nvSpPr>
        <p:spPr/>
        <p:txBody>
          <a:bodyPr/>
          <a:lstStyle/>
          <a:p>
            <a:fld id="{13DA2BCA-FF67-4437-99B0-0AC045A112E9}" type="slidenum">
              <a:rPr lang="fr-FR" smtClean="0"/>
              <a:t>59</a:t>
            </a:fld>
            <a:endParaRPr lang="fr-FR"/>
          </a:p>
        </p:txBody>
      </p:sp>
    </p:spTree>
    <p:extLst>
      <p:ext uri="{BB962C8B-B14F-4D97-AF65-F5344CB8AC3E}">
        <p14:creationId xmlns:p14="http://schemas.microsoft.com/office/powerpoint/2010/main" val="4828790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1AAE-6D10-B837-B67C-5A0E0AE91B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DE2BC4-70C3-42D3-AEDA-35EA5A1F1D29}"/>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65E54AD-F855-5997-8109-9DCF9D4CFE7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5001B32-7D8B-AF4C-76F6-06CA199A4BDE}"/>
              </a:ext>
            </a:extLst>
          </p:cNvPr>
          <p:cNvSpPr>
            <a:spLocks noGrp="1"/>
          </p:cNvSpPr>
          <p:nvPr>
            <p:ph type="sldNum" sz="quarter" idx="5"/>
          </p:nvPr>
        </p:nvSpPr>
        <p:spPr/>
        <p:txBody>
          <a:bodyPr/>
          <a:lstStyle/>
          <a:p>
            <a:fld id="{13DA2BCA-FF67-4437-99B0-0AC045A112E9}" type="slidenum">
              <a:rPr lang="fr-FR" smtClean="0"/>
              <a:t>63</a:t>
            </a:fld>
            <a:endParaRPr lang="fr-FR"/>
          </a:p>
        </p:txBody>
      </p:sp>
    </p:spTree>
    <p:extLst>
      <p:ext uri="{BB962C8B-B14F-4D97-AF65-F5344CB8AC3E}">
        <p14:creationId xmlns:p14="http://schemas.microsoft.com/office/powerpoint/2010/main" val="26738314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FA84-F9CE-0BBB-9113-9F2D35D7700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D5E28BA-8DEA-D9E7-6495-C40B2BB8698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4FCC3699-092E-D34D-0616-05FA9445B94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DD588637-765E-65AC-1946-49C3C0CCEA25}"/>
              </a:ext>
            </a:extLst>
          </p:cNvPr>
          <p:cNvSpPr>
            <a:spLocks noGrp="1"/>
          </p:cNvSpPr>
          <p:nvPr>
            <p:ph type="sldNum" sz="quarter" idx="5"/>
          </p:nvPr>
        </p:nvSpPr>
        <p:spPr/>
        <p:txBody>
          <a:bodyPr/>
          <a:lstStyle/>
          <a:p>
            <a:fld id="{13DA2BCA-FF67-4437-99B0-0AC045A112E9}" type="slidenum">
              <a:rPr lang="fr-FR" smtClean="0"/>
              <a:t>68</a:t>
            </a:fld>
            <a:endParaRPr lang="fr-FR"/>
          </a:p>
        </p:txBody>
      </p:sp>
    </p:spTree>
    <p:extLst>
      <p:ext uri="{BB962C8B-B14F-4D97-AF65-F5344CB8AC3E}">
        <p14:creationId xmlns:p14="http://schemas.microsoft.com/office/powerpoint/2010/main" val="3351861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E141-9B33-0B0E-3563-1BD44BABDD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956D45-5D2D-96D5-A00B-9126F46AE62B}"/>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1E22A409-C6E9-9481-D2A3-8FA1F8A6BD5A}"/>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A5AA340B-E07A-12C4-CC40-1207918C94C2}"/>
              </a:ext>
            </a:extLst>
          </p:cNvPr>
          <p:cNvSpPr>
            <a:spLocks noGrp="1"/>
          </p:cNvSpPr>
          <p:nvPr>
            <p:ph type="sldNum" sz="quarter" idx="5"/>
          </p:nvPr>
        </p:nvSpPr>
        <p:spPr/>
        <p:txBody>
          <a:bodyPr/>
          <a:lstStyle/>
          <a:p>
            <a:fld id="{13DA2BCA-FF67-4437-99B0-0AC045A112E9}" type="slidenum">
              <a:rPr lang="fr-FR" smtClean="0"/>
              <a:t>4</a:t>
            </a:fld>
            <a:endParaRPr lang="fr-FR"/>
          </a:p>
        </p:txBody>
      </p:sp>
    </p:spTree>
    <p:extLst>
      <p:ext uri="{BB962C8B-B14F-4D97-AF65-F5344CB8AC3E}">
        <p14:creationId xmlns:p14="http://schemas.microsoft.com/office/powerpoint/2010/main" val="27887751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D7F6A-691B-764E-89FE-E86DB69126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0B235E-33D9-48BA-027D-56B34825280D}"/>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85F7C50-467B-5FCE-9573-876C306A75B8}"/>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FB76F37-7EB0-986C-BBD2-83A09C79F8B7}"/>
              </a:ext>
            </a:extLst>
          </p:cNvPr>
          <p:cNvSpPr>
            <a:spLocks noGrp="1"/>
          </p:cNvSpPr>
          <p:nvPr>
            <p:ph type="sldNum" sz="quarter" idx="5"/>
          </p:nvPr>
        </p:nvSpPr>
        <p:spPr/>
        <p:txBody>
          <a:bodyPr/>
          <a:lstStyle/>
          <a:p>
            <a:fld id="{13DA2BCA-FF67-4437-99B0-0AC045A112E9}" type="slidenum">
              <a:rPr lang="fr-FR" smtClean="0"/>
              <a:t>71</a:t>
            </a:fld>
            <a:endParaRPr lang="fr-FR"/>
          </a:p>
        </p:txBody>
      </p:sp>
    </p:spTree>
    <p:extLst>
      <p:ext uri="{BB962C8B-B14F-4D97-AF65-F5344CB8AC3E}">
        <p14:creationId xmlns:p14="http://schemas.microsoft.com/office/powerpoint/2010/main" val="31152990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813A1-A2C8-D19B-BF96-984175AFD55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BCB1E1-B62F-81F9-2499-B0026E91DD8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3C93DA30-3731-01B4-B718-70544C4B4C1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0CC92E-0AFF-1544-78FC-8EBC35CF778A}"/>
              </a:ext>
            </a:extLst>
          </p:cNvPr>
          <p:cNvSpPr>
            <a:spLocks noGrp="1"/>
          </p:cNvSpPr>
          <p:nvPr>
            <p:ph type="sldNum" sz="quarter" idx="5"/>
          </p:nvPr>
        </p:nvSpPr>
        <p:spPr/>
        <p:txBody>
          <a:bodyPr/>
          <a:lstStyle/>
          <a:p>
            <a:fld id="{13DA2BCA-FF67-4437-99B0-0AC045A112E9}" type="slidenum">
              <a:rPr lang="fr-FR" smtClean="0"/>
              <a:t>105</a:t>
            </a:fld>
            <a:endParaRPr lang="fr-FR"/>
          </a:p>
        </p:txBody>
      </p:sp>
    </p:spTree>
    <p:extLst>
      <p:ext uri="{BB962C8B-B14F-4D97-AF65-F5344CB8AC3E}">
        <p14:creationId xmlns:p14="http://schemas.microsoft.com/office/powerpoint/2010/main" val="28088600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BA450D-ED69-56A2-A2EC-6727BCE05FA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CE988B5-DEDD-EA8F-BB87-08586D7ADC64}"/>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EE36BE9-2C70-B8A5-DB07-5BC47F68C6F3}"/>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B878707B-BE24-7233-C55C-DC3D5B5258A9}"/>
              </a:ext>
            </a:extLst>
          </p:cNvPr>
          <p:cNvSpPr>
            <a:spLocks noGrp="1"/>
          </p:cNvSpPr>
          <p:nvPr>
            <p:ph type="sldNum" sz="quarter" idx="5"/>
          </p:nvPr>
        </p:nvSpPr>
        <p:spPr/>
        <p:txBody>
          <a:bodyPr/>
          <a:lstStyle/>
          <a:p>
            <a:fld id="{13DA2BCA-FF67-4437-99B0-0AC045A112E9}" type="slidenum">
              <a:rPr lang="fr-FR" smtClean="0"/>
              <a:t>113</a:t>
            </a:fld>
            <a:endParaRPr lang="fr-FR"/>
          </a:p>
        </p:txBody>
      </p:sp>
    </p:spTree>
    <p:extLst>
      <p:ext uri="{BB962C8B-B14F-4D97-AF65-F5344CB8AC3E}">
        <p14:creationId xmlns:p14="http://schemas.microsoft.com/office/powerpoint/2010/main" val="40096166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6B5594-905B-D3F3-DED0-52E3854075B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4A8CC-BFB4-5CB5-0C05-6310BF1B948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52AF215-B889-61A1-5CE5-2DA3D640A326}"/>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6784C43-7E33-7583-1EFC-3DDEF3E2D9C1}"/>
              </a:ext>
            </a:extLst>
          </p:cNvPr>
          <p:cNvSpPr>
            <a:spLocks noGrp="1"/>
          </p:cNvSpPr>
          <p:nvPr>
            <p:ph type="sldNum" sz="quarter" idx="5"/>
          </p:nvPr>
        </p:nvSpPr>
        <p:spPr/>
        <p:txBody>
          <a:bodyPr/>
          <a:lstStyle/>
          <a:p>
            <a:fld id="{13DA2BCA-FF67-4437-99B0-0AC045A112E9}" type="slidenum">
              <a:rPr lang="fr-FR" smtClean="0"/>
              <a:t>124</a:t>
            </a:fld>
            <a:endParaRPr lang="fr-FR"/>
          </a:p>
        </p:txBody>
      </p:sp>
    </p:spTree>
    <p:extLst>
      <p:ext uri="{BB962C8B-B14F-4D97-AF65-F5344CB8AC3E}">
        <p14:creationId xmlns:p14="http://schemas.microsoft.com/office/powerpoint/2010/main" val="47877295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3EEB8-4185-F26D-DEDF-B26161ACEA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584B2E-1F22-9478-08AE-50BD4AAC55C7}"/>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8098455-D606-3629-9E39-23E55B883295}"/>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910EDED3-9804-87D5-7FBC-3E1F942793BD}"/>
              </a:ext>
            </a:extLst>
          </p:cNvPr>
          <p:cNvSpPr>
            <a:spLocks noGrp="1"/>
          </p:cNvSpPr>
          <p:nvPr>
            <p:ph type="sldNum" sz="quarter" idx="5"/>
          </p:nvPr>
        </p:nvSpPr>
        <p:spPr/>
        <p:txBody>
          <a:bodyPr/>
          <a:lstStyle/>
          <a:p>
            <a:fld id="{13DA2BCA-FF67-4437-99B0-0AC045A112E9}" type="slidenum">
              <a:rPr lang="fr-FR" smtClean="0"/>
              <a:t>127</a:t>
            </a:fld>
            <a:endParaRPr lang="fr-FR"/>
          </a:p>
        </p:txBody>
      </p:sp>
    </p:spTree>
    <p:extLst>
      <p:ext uri="{BB962C8B-B14F-4D97-AF65-F5344CB8AC3E}">
        <p14:creationId xmlns:p14="http://schemas.microsoft.com/office/powerpoint/2010/main" val="704730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441C09-604A-C893-93FB-B00334B2E7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949F437-2174-CF67-0C9D-2ED12E1B937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95CF294E-E4D9-7DA7-77A5-57D3AECFDFAF}"/>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CF1A1E48-FE37-7994-37E7-ACE8CAE34B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130</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25755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3F4FB-FFC0-A356-13B7-A824A9B463F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484D5F-CCA4-2FF3-3D10-95D42101AAB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E5938123-695C-A04C-2DA0-C9CCB2CAD4E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1885E3EF-8982-C02F-985D-C9948C2536D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131</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574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9A12A-70C1-C771-8A00-D2470CBD04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90FDEAC-CA15-7EC2-3F37-7BBBF8EDFA58}"/>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F1ABA7A0-8BE9-E749-E350-8A1F9DEB786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A89BF67-9BD8-9B12-F258-D774358872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DA2BCA-FF67-4437-99B0-0AC045A112E9}" type="slidenum">
              <a:rPr kumimoji="0" lang="fr-FR"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85566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BE76C-D83C-9230-D9B8-F1FDA216DD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68C743-0F41-3410-A21F-1B3F14EAEB9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C6712F1B-F2BD-0723-7ECE-63723B8E1BCC}"/>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541ECA68-E64A-09A6-6214-F250CE4E3ACC}"/>
              </a:ext>
            </a:extLst>
          </p:cNvPr>
          <p:cNvSpPr>
            <a:spLocks noGrp="1"/>
          </p:cNvSpPr>
          <p:nvPr>
            <p:ph type="sldNum" sz="quarter" idx="5"/>
          </p:nvPr>
        </p:nvSpPr>
        <p:spPr/>
        <p:txBody>
          <a:bodyPr/>
          <a:lstStyle/>
          <a:p>
            <a:fld id="{13DA2BCA-FF67-4437-99B0-0AC045A112E9}" type="slidenum">
              <a:rPr lang="fr-FR" smtClean="0"/>
              <a:t>9</a:t>
            </a:fld>
            <a:endParaRPr lang="fr-FR"/>
          </a:p>
        </p:txBody>
      </p:sp>
    </p:spTree>
    <p:extLst>
      <p:ext uri="{BB962C8B-B14F-4D97-AF65-F5344CB8AC3E}">
        <p14:creationId xmlns:p14="http://schemas.microsoft.com/office/powerpoint/2010/main" val="7100182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68451-514A-6D1D-8B0F-634C2D779B2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06163BE-6570-CAF3-233D-DBE0AF5A29D1}"/>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60C9E892-7733-568A-60A8-C11346E4F942}"/>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7E646B4-C1A4-2C8D-87DB-109040CB46A5}"/>
              </a:ext>
            </a:extLst>
          </p:cNvPr>
          <p:cNvSpPr>
            <a:spLocks noGrp="1"/>
          </p:cNvSpPr>
          <p:nvPr>
            <p:ph type="sldNum" sz="quarter" idx="5"/>
          </p:nvPr>
        </p:nvSpPr>
        <p:spPr/>
        <p:txBody>
          <a:bodyPr/>
          <a:lstStyle/>
          <a:p>
            <a:fld id="{13DA2BCA-FF67-4437-99B0-0AC045A112E9}" type="slidenum">
              <a:rPr lang="fr-FR" smtClean="0"/>
              <a:t>21</a:t>
            </a:fld>
            <a:endParaRPr lang="fr-FR"/>
          </a:p>
        </p:txBody>
      </p:sp>
    </p:spTree>
    <p:extLst>
      <p:ext uri="{BB962C8B-B14F-4D97-AF65-F5344CB8AC3E}">
        <p14:creationId xmlns:p14="http://schemas.microsoft.com/office/powerpoint/2010/main" val="24194357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61AF0-FF92-8450-4A6D-E2A22FD8C11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DBB137E-DE62-85E7-E376-FDCD2E90B5F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A1655669-C2DC-D86D-2BEA-8CE1F91AB19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049A024F-2729-6FAB-D412-5919A13BC8C4}"/>
              </a:ext>
            </a:extLst>
          </p:cNvPr>
          <p:cNvSpPr>
            <a:spLocks noGrp="1"/>
          </p:cNvSpPr>
          <p:nvPr>
            <p:ph type="sldNum" sz="quarter" idx="5"/>
          </p:nvPr>
        </p:nvSpPr>
        <p:spPr/>
        <p:txBody>
          <a:bodyPr/>
          <a:lstStyle/>
          <a:p>
            <a:fld id="{13DA2BCA-FF67-4437-99B0-0AC045A112E9}" type="slidenum">
              <a:rPr lang="fr-FR" smtClean="0"/>
              <a:t>22</a:t>
            </a:fld>
            <a:endParaRPr lang="fr-FR"/>
          </a:p>
        </p:txBody>
      </p:sp>
    </p:spTree>
    <p:extLst>
      <p:ext uri="{BB962C8B-B14F-4D97-AF65-F5344CB8AC3E}">
        <p14:creationId xmlns:p14="http://schemas.microsoft.com/office/powerpoint/2010/main" val="6930244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7A14E1-C004-5221-FD9B-46F5B218851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330DC26-8429-BF00-A9CE-10FE717EE220}"/>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07B23122-ED75-E101-138E-5CF78335D6DB}"/>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8F30A98-BCE1-0039-1B4A-D2061BCB1ACD}"/>
              </a:ext>
            </a:extLst>
          </p:cNvPr>
          <p:cNvSpPr>
            <a:spLocks noGrp="1"/>
          </p:cNvSpPr>
          <p:nvPr>
            <p:ph type="sldNum" sz="quarter" idx="5"/>
          </p:nvPr>
        </p:nvSpPr>
        <p:spPr/>
        <p:txBody>
          <a:bodyPr/>
          <a:lstStyle/>
          <a:p>
            <a:fld id="{13DA2BCA-FF67-4437-99B0-0AC045A112E9}" type="slidenum">
              <a:rPr lang="fr-FR" smtClean="0"/>
              <a:t>39</a:t>
            </a:fld>
            <a:endParaRPr lang="fr-FR"/>
          </a:p>
        </p:txBody>
      </p:sp>
    </p:spTree>
    <p:extLst>
      <p:ext uri="{BB962C8B-B14F-4D97-AF65-F5344CB8AC3E}">
        <p14:creationId xmlns:p14="http://schemas.microsoft.com/office/powerpoint/2010/main" val="1499017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1CFEF-535B-BAC5-67DD-56BBFDFFA5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F86A24-7AE2-15CB-AAA5-36D3D1AEC23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803E1518-25FE-04F1-77B1-339D8163C204}"/>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24BFB7A5-C576-08A2-D0DD-20A6F2C05ADB}"/>
              </a:ext>
            </a:extLst>
          </p:cNvPr>
          <p:cNvSpPr>
            <a:spLocks noGrp="1"/>
          </p:cNvSpPr>
          <p:nvPr>
            <p:ph type="sldNum" sz="quarter" idx="5"/>
          </p:nvPr>
        </p:nvSpPr>
        <p:spPr/>
        <p:txBody>
          <a:bodyPr/>
          <a:lstStyle/>
          <a:p>
            <a:fld id="{13DA2BCA-FF67-4437-99B0-0AC045A112E9}" type="slidenum">
              <a:rPr lang="fr-FR" smtClean="0"/>
              <a:t>40</a:t>
            </a:fld>
            <a:endParaRPr lang="fr-FR"/>
          </a:p>
        </p:txBody>
      </p:sp>
    </p:spTree>
    <p:extLst>
      <p:ext uri="{BB962C8B-B14F-4D97-AF65-F5344CB8AC3E}">
        <p14:creationId xmlns:p14="http://schemas.microsoft.com/office/powerpoint/2010/main" val="850620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A62FF-C703-445B-FE5A-1019244CEDD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9570FA-05B6-6046-5719-73E41FC9E05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5BCE370-2790-D1B4-7EBD-88CF524B9459}"/>
              </a:ext>
            </a:extLst>
          </p:cNvPr>
          <p:cNvSpPr>
            <a:spLocks noGrp="1"/>
          </p:cNvSpPr>
          <p:nvPr>
            <p:ph type="body" idx="1"/>
          </p:nvPr>
        </p:nvSpPr>
        <p:spPr/>
        <p:txBody>
          <a:bodyPr/>
          <a:lstStyle/>
          <a:p>
            <a:endParaRPr lang="fr-FR" dirty="0"/>
          </a:p>
        </p:txBody>
      </p:sp>
      <p:sp>
        <p:nvSpPr>
          <p:cNvPr id="4" name="Espace réservé du numéro de diapositive 3">
            <a:extLst>
              <a:ext uri="{FF2B5EF4-FFF2-40B4-BE49-F238E27FC236}">
                <a16:creationId xmlns:a16="http://schemas.microsoft.com/office/drawing/2014/main" id="{827C8665-AAFE-13DB-76F3-EC458CE5B848}"/>
              </a:ext>
            </a:extLst>
          </p:cNvPr>
          <p:cNvSpPr>
            <a:spLocks noGrp="1"/>
          </p:cNvSpPr>
          <p:nvPr>
            <p:ph type="sldNum" sz="quarter" idx="5"/>
          </p:nvPr>
        </p:nvSpPr>
        <p:spPr/>
        <p:txBody>
          <a:bodyPr/>
          <a:lstStyle/>
          <a:p>
            <a:fld id="{13DA2BCA-FF67-4437-99B0-0AC045A112E9}" type="slidenum">
              <a:rPr lang="fr-FR" smtClean="0"/>
              <a:t>41</a:t>
            </a:fld>
            <a:endParaRPr lang="fr-FR"/>
          </a:p>
        </p:txBody>
      </p:sp>
    </p:spTree>
    <p:extLst>
      <p:ext uri="{BB962C8B-B14F-4D97-AF65-F5344CB8AC3E}">
        <p14:creationId xmlns:p14="http://schemas.microsoft.com/office/powerpoint/2010/main" val="393746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892" indent="0" algn="ctr">
              <a:buNone/>
              <a:defRPr>
                <a:solidFill>
                  <a:schemeClr val="tx1">
                    <a:tint val="75000"/>
                  </a:schemeClr>
                </a:solidFill>
              </a:defRPr>
            </a:lvl2pPr>
            <a:lvl3pPr marL="685783" indent="0" algn="ctr">
              <a:buNone/>
              <a:defRPr>
                <a:solidFill>
                  <a:schemeClr val="tx1">
                    <a:tint val="75000"/>
                  </a:schemeClr>
                </a:solidFill>
              </a:defRPr>
            </a:lvl3pPr>
            <a:lvl4pPr marL="1028675"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8" indent="0" algn="ctr">
              <a:buNone/>
              <a:defRPr>
                <a:solidFill>
                  <a:schemeClr val="tx1">
                    <a:tint val="75000"/>
                  </a:schemeClr>
                </a:solidFill>
              </a:defRPr>
            </a:lvl7pPr>
            <a:lvl8pPr marL="2400240" indent="0" algn="ctr">
              <a:buNone/>
              <a:defRPr>
                <a:solidFill>
                  <a:schemeClr val="tx1">
                    <a:tint val="75000"/>
                  </a:schemeClr>
                </a:solidFill>
              </a:defRPr>
            </a:lvl8pPr>
            <a:lvl9pPr marL="274313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43"/>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43"/>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130425"/>
            <a:ext cx="5829300" cy="1470025"/>
          </a:xfrm>
        </p:spPr>
        <p:txBody>
          <a:bodyPr/>
          <a:lstStyle/>
          <a:p>
            <a:r>
              <a:rPr lang="en-US"/>
              <a:t>Click to edit Master title style</a:t>
            </a:r>
          </a:p>
        </p:txBody>
      </p:sp>
      <p:sp>
        <p:nvSpPr>
          <p:cNvPr id="3" name="Subtitle 2"/>
          <p:cNvSpPr>
            <a:spLocks noGrp="1"/>
          </p:cNvSpPr>
          <p:nvPr>
            <p:ph type="subTitle" idx="1"/>
          </p:nvPr>
        </p:nvSpPr>
        <p:spPr>
          <a:xfrm>
            <a:off x="1028700" y="3886200"/>
            <a:ext cx="48006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644650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3828294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1"/>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289516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1"/>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8931958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0" y="1535113"/>
            <a:ext cx="303014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0"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69" y="1535113"/>
            <a:ext cx="3031331"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69"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6939008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3110799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5979098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0"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7" y="273051"/>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0" y="1435101"/>
            <a:ext cx="2256235"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2385557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38635314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436717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72050" y="274639"/>
            <a:ext cx="154305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42900" y="274639"/>
            <a:ext cx="451485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extLst>
      <p:ext uri="{BB962C8B-B14F-4D97-AF65-F5344CB8AC3E}">
        <p14:creationId xmlns:p14="http://schemas.microsoft.com/office/powerpoint/2010/main" val="129091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4406905"/>
            <a:ext cx="5829300" cy="1362075"/>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541735" y="2906714"/>
            <a:ext cx="5829300" cy="1500187"/>
          </a:xfrm>
        </p:spPr>
        <p:txBody>
          <a:bodyPr anchor="b"/>
          <a:lstStyle>
            <a:lvl1pPr marL="0" indent="0">
              <a:buNone/>
              <a:defRPr sz="1500">
                <a:solidFill>
                  <a:schemeClr val="tx1">
                    <a:tint val="75000"/>
                  </a:schemeClr>
                </a:solidFill>
              </a:defRPr>
            </a:lvl1pPr>
            <a:lvl2pPr marL="342892" indent="0">
              <a:buNone/>
              <a:defRPr sz="1350">
                <a:solidFill>
                  <a:schemeClr val="tx1">
                    <a:tint val="75000"/>
                  </a:schemeClr>
                </a:solidFill>
              </a:defRPr>
            </a:lvl2pPr>
            <a:lvl3pPr marL="685783" indent="0">
              <a:buNone/>
              <a:defRPr sz="1200">
                <a:solidFill>
                  <a:schemeClr val="tx1">
                    <a:tint val="75000"/>
                  </a:schemeClr>
                </a:solidFill>
              </a:defRPr>
            </a:lvl3pPr>
            <a:lvl4pPr marL="1028675" indent="0">
              <a:buNone/>
              <a:defRPr sz="1050">
                <a:solidFill>
                  <a:schemeClr val="tx1">
                    <a:tint val="75000"/>
                  </a:schemeClr>
                </a:solidFill>
              </a:defRPr>
            </a:lvl4pPr>
            <a:lvl5pPr marL="1371566" indent="0">
              <a:buNone/>
              <a:defRPr sz="1050">
                <a:solidFill>
                  <a:schemeClr val="tx1">
                    <a:tint val="75000"/>
                  </a:schemeClr>
                </a:solidFill>
              </a:defRPr>
            </a:lvl5pPr>
            <a:lvl6pPr marL="1714457" indent="0">
              <a:buNone/>
              <a:defRPr sz="1050">
                <a:solidFill>
                  <a:schemeClr val="tx1">
                    <a:tint val="75000"/>
                  </a:schemeClr>
                </a:solidFill>
              </a:defRPr>
            </a:lvl6pPr>
            <a:lvl7pPr marL="2057348" indent="0">
              <a:buNone/>
              <a:defRPr sz="1050">
                <a:solidFill>
                  <a:schemeClr val="tx1">
                    <a:tint val="75000"/>
                  </a:schemeClr>
                </a:solidFill>
              </a:defRPr>
            </a:lvl7pPr>
            <a:lvl8pPr marL="2400240" indent="0">
              <a:buNone/>
              <a:defRPr sz="1050">
                <a:solidFill>
                  <a:schemeClr val="tx1">
                    <a:tint val="75000"/>
                  </a:schemeClr>
                </a:solidFill>
              </a:defRPr>
            </a:lvl8pPr>
            <a:lvl9pPr marL="2743132"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4290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486150" y="1600205"/>
            <a:ext cx="302895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42902" y="1535113"/>
            <a:ext cx="303014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4" name="Content Placeholder 3"/>
          <p:cNvSpPr>
            <a:spLocks noGrp="1"/>
          </p:cNvSpPr>
          <p:nvPr>
            <p:ph sz="half" idx="2"/>
          </p:nvPr>
        </p:nvSpPr>
        <p:spPr>
          <a:xfrm>
            <a:off x="342902" y="2174875"/>
            <a:ext cx="303014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83771" y="1535113"/>
            <a:ext cx="3031331" cy="639762"/>
          </a:xfrm>
        </p:spPr>
        <p:txBody>
          <a:bodyPr anchor="b"/>
          <a:lstStyle>
            <a:lvl1pPr marL="0" indent="0">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83771" y="2174875"/>
            <a:ext cx="3031331"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2" y="273050"/>
            <a:ext cx="2256235"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2681289" y="273055"/>
            <a:ext cx="3833813"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2902" y="1435105"/>
            <a:ext cx="2256235" cy="4691063"/>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4800600"/>
            <a:ext cx="41148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344216" y="612775"/>
            <a:ext cx="4114800" cy="4114800"/>
          </a:xfrm>
        </p:spPr>
        <p:txBody>
          <a:bodyPr/>
          <a:lstStyle>
            <a:lvl1pPr marL="0" indent="0">
              <a:buNone/>
              <a:defRPr sz="24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endParaRPr lang="en-US"/>
          </a:p>
        </p:txBody>
      </p:sp>
      <p:sp>
        <p:nvSpPr>
          <p:cNvPr id="4" name="Text Placeholder 3"/>
          <p:cNvSpPr>
            <a:spLocks noGrp="1"/>
          </p:cNvSpPr>
          <p:nvPr>
            <p:ph type="body" sz="half" idx="2"/>
          </p:nvPr>
        </p:nvSpPr>
        <p:spPr>
          <a:xfrm>
            <a:off x="1344216" y="5367338"/>
            <a:ext cx="4114800" cy="804862"/>
          </a:xfrm>
        </p:spPr>
        <p:txBody>
          <a:bodyPr/>
          <a:lstStyle>
            <a:lvl1pPr marL="0" indent="0">
              <a:buNone/>
              <a:defRPr sz="1050"/>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42900" y="1600205"/>
            <a:ext cx="61722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342900" y="6356355"/>
            <a:ext cx="1600200" cy="365125"/>
          </a:xfrm>
          <a:prstGeom prst="rect">
            <a:avLst/>
          </a:prstGeom>
        </p:spPr>
        <p:txBody>
          <a:bodyPr vert="horz" lIns="91440" tIns="45720" rIns="91440" bIns="45720" rtlCol="0" anchor="ctr"/>
          <a:lstStyle>
            <a:lvl1pPr algn="l">
              <a:defRPr sz="900">
                <a:solidFill>
                  <a:schemeClr val="tx1">
                    <a:tint val="75000"/>
                  </a:schemeClr>
                </a:solidFill>
                <a:latin typeface="Dosis" pitchFamily="2" charset="0"/>
              </a:defRPr>
            </a:lvl1pPr>
          </a:lstStyle>
          <a:p>
            <a:fld id="{1D8BD707-D9CF-40AE-B4C6-C98DA3205C09}" type="datetimeFigureOut">
              <a:rPr lang="en-US" smtClean="0"/>
              <a:pPr/>
              <a:t>9/26/2025</a:t>
            </a:fld>
            <a:endParaRPr lang="en-US" dirty="0"/>
          </a:p>
        </p:txBody>
      </p:sp>
      <p:sp>
        <p:nvSpPr>
          <p:cNvPr id="5" name="Footer Placeholder 4"/>
          <p:cNvSpPr>
            <a:spLocks noGrp="1"/>
          </p:cNvSpPr>
          <p:nvPr>
            <p:ph type="ftr" sz="quarter" idx="3"/>
          </p:nvPr>
        </p:nvSpPr>
        <p:spPr>
          <a:xfrm>
            <a:off x="2343150" y="6356355"/>
            <a:ext cx="2171700" cy="365125"/>
          </a:xfrm>
          <a:prstGeom prst="rect">
            <a:avLst/>
          </a:prstGeom>
        </p:spPr>
        <p:txBody>
          <a:bodyPr vert="horz" lIns="91440" tIns="45720" rIns="91440" bIns="45720" rtlCol="0" anchor="ctr"/>
          <a:lstStyle>
            <a:lvl1pPr algn="ctr">
              <a:defRPr sz="900">
                <a:solidFill>
                  <a:schemeClr val="tx1">
                    <a:tint val="75000"/>
                  </a:schemeClr>
                </a:solidFill>
                <a:latin typeface="Dosis" pitchFamily="2" charset="0"/>
              </a:defRPr>
            </a:lvl1pPr>
          </a:lstStyle>
          <a:p>
            <a:endParaRPr lang="en-US" dirty="0"/>
          </a:p>
        </p:txBody>
      </p:sp>
      <p:sp>
        <p:nvSpPr>
          <p:cNvPr id="6" name="Slide Number Placeholder 5"/>
          <p:cNvSpPr>
            <a:spLocks noGrp="1"/>
          </p:cNvSpPr>
          <p:nvPr>
            <p:ph type="sldNum" sz="quarter" idx="4"/>
          </p:nvPr>
        </p:nvSpPr>
        <p:spPr>
          <a:xfrm>
            <a:off x="4914900" y="6356355"/>
            <a:ext cx="1600200" cy="365125"/>
          </a:xfrm>
          <a:prstGeom prst="rect">
            <a:avLst/>
          </a:prstGeom>
        </p:spPr>
        <p:txBody>
          <a:bodyPr vert="horz" lIns="91440" tIns="45720" rIns="91440" bIns="45720" rtlCol="0" anchor="ctr"/>
          <a:lstStyle>
            <a:lvl1pPr algn="r">
              <a:defRPr sz="900">
                <a:solidFill>
                  <a:schemeClr val="tx1">
                    <a:tint val="75000"/>
                  </a:schemeClr>
                </a:solidFill>
                <a:latin typeface="Dosis" pitchFamily="2" charset="0"/>
              </a:defRPr>
            </a:lvl1pPr>
          </a:lstStyle>
          <a:p>
            <a:fld id="{B6F15528-21DE-4FAA-801E-634DDDAF4B2B}"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85783" rtl="0" eaLnBrk="1" latinLnBrk="0" hangingPunct="1">
        <a:spcBef>
          <a:spcPct val="0"/>
        </a:spcBef>
        <a:buNone/>
        <a:defRPr sz="3300" kern="1200">
          <a:solidFill>
            <a:schemeClr val="tx1"/>
          </a:solidFill>
          <a:latin typeface="Dosis" pitchFamily="2" charset="0"/>
          <a:ea typeface="+mj-ea"/>
          <a:cs typeface="+mj-cs"/>
        </a:defRPr>
      </a:lvl1pPr>
    </p:titleStyle>
    <p:bodyStyle>
      <a:lvl1pPr marL="257168" indent="-257168" algn="l" defTabSz="685783" rtl="0" eaLnBrk="1" latinLnBrk="0" hangingPunct="1">
        <a:spcBef>
          <a:spcPct val="20000"/>
        </a:spcBef>
        <a:buFont typeface="Arial" pitchFamily="34" charset="0"/>
        <a:buChar char="•"/>
        <a:defRPr sz="2400" kern="1200">
          <a:solidFill>
            <a:schemeClr val="tx1"/>
          </a:solidFill>
          <a:latin typeface="Dosis" pitchFamily="2" charset="0"/>
          <a:ea typeface="+mn-ea"/>
          <a:cs typeface="+mn-cs"/>
        </a:defRPr>
      </a:lvl1pPr>
      <a:lvl2pPr marL="557199" indent="-214308" algn="l" defTabSz="685783" rtl="0" eaLnBrk="1" latinLnBrk="0" hangingPunct="1">
        <a:spcBef>
          <a:spcPct val="20000"/>
        </a:spcBef>
        <a:buFont typeface="Arial" pitchFamily="34" charset="0"/>
        <a:buChar char="–"/>
        <a:defRPr sz="2100" kern="1200">
          <a:solidFill>
            <a:schemeClr val="tx1"/>
          </a:solidFill>
          <a:latin typeface="Dosis" pitchFamily="2" charset="0"/>
          <a:ea typeface="+mn-ea"/>
          <a:cs typeface="+mn-cs"/>
        </a:defRPr>
      </a:lvl2pPr>
      <a:lvl3pPr marL="857228" indent="-171446" algn="l" defTabSz="685783" rtl="0" eaLnBrk="1" latinLnBrk="0" hangingPunct="1">
        <a:spcBef>
          <a:spcPct val="20000"/>
        </a:spcBef>
        <a:buFont typeface="Arial" pitchFamily="34" charset="0"/>
        <a:buChar char="•"/>
        <a:defRPr sz="1800" kern="1200">
          <a:solidFill>
            <a:schemeClr val="tx1"/>
          </a:solidFill>
          <a:latin typeface="Dosis" pitchFamily="2" charset="0"/>
          <a:ea typeface="+mn-ea"/>
          <a:cs typeface="+mn-cs"/>
        </a:defRPr>
      </a:lvl3pPr>
      <a:lvl4pPr marL="1200120"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4pPr>
      <a:lvl5pPr marL="1543012" indent="-171446" algn="l" defTabSz="685783" rtl="0" eaLnBrk="1" latinLnBrk="0" hangingPunct="1">
        <a:spcBef>
          <a:spcPct val="20000"/>
        </a:spcBef>
        <a:buFont typeface="Arial" pitchFamily="34" charset="0"/>
        <a:buChar char="»"/>
        <a:defRPr sz="1500" kern="1200">
          <a:solidFill>
            <a:schemeClr val="tx1"/>
          </a:solidFill>
          <a:latin typeface="Dosis" pitchFamily="2" charset="0"/>
          <a:ea typeface="+mn-ea"/>
          <a:cs typeface="+mn-cs"/>
        </a:defRPr>
      </a:lvl5pPr>
      <a:lvl6pPr marL="1885903"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7"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274638"/>
            <a:ext cx="61722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42900" y="1600201"/>
            <a:ext cx="61722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6356351"/>
            <a:ext cx="1600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9/26/2025</a:t>
            </a:fld>
            <a:endParaRPr lang="en-US"/>
          </a:p>
        </p:txBody>
      </p:sp>
      <p:sp>
        <p:nvSpPr>
          <p:cNvPr id="5" name="Footer Placeholder 4"/>
          <p:cNvSpPr>
            <a:spLocks noGrp="1"/>
          </p:cNvSpPr>
          <p:nvPr>
            <p:ph type="ftr" sz="quarter" idx="3"/>
          </p:nvPr>
        </p:nvSpPr>
        <p:spPr>
          <a:xfrm>
            <a:off x="2343150" y="6356351"/>
            <a:ext cx="21717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914900" y="6356351"/>
            <a:ext cx="1600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‹N°›</a:t>
            </a:fld>
            <a:endParaRPr lang="en-US"/>
          </a:p>
        </p:txBody>
      </p:sp>
    </p:spTree>
    <p:extLst>
      <p:ext uri="{BB962C8B-B14F-4D97-AF65-F5344CB8AC3E}">
        <p14:creationId xmlns:p14="http://schemas.microsoft.com/office/powerpoint/2010/main" val="328011626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9.jpeg"/></Relationships>
</file>

<file path=ppt/slides/_rels/slide10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10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0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0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0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0.png"/></Relationships>
</file>

<file path=ppt/slides/_rels/slide10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0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10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08.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09.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3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3.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10.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8.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11.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61.png"/><Relationship Id="rId7" Type="http://schemas.openxmlformats.org/officeDocument/2006/relationships/image" Target="../media/image35.sv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34.png"/><Relationship Id="rId5" Type="http://schemas.openxmlformats.org/officeDocument/2006/relationships/image" Target="../media/image63.png"/><Relationship Id="rId4" Type="http://schemas.openxmlformats.org/officeDocument/2006/relationships/image" Target="../media/image62.svg"/></Relationships>
</file>

<file path=ppt/slides/_rels/slide112.xml.rels><?xml version="1.0" encoding="UTF-8" standalone="yes"?>
<Relationships xmlns="http://schemas.openxmlformats.org/package/2006/relationships"><Relationship Id="rId3" Type="http://schemas.openxmlformats.org/officeDocument/2006/relationships/image" Target="../media/image62.svg"/><Relationship Id="rId7" Type="http://schemas.openxmlformats.org/officeDocument/2006/relationships/image" Target="../media/image36.png"/><Relationship Id="rId2" Type="http://schemas.openxmlformats.org/officeDocument/2006/relationships/image" Target="../media/image61.png"/><Relationship Id="rId1" Type="http://schemas.openxmlformats.org/officeDocument/2006/relationships/slideLayout" Target="../slideLayouts/slideLayout7.xml"/><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63.png"/></Relationships>
</file>

<file path=ppt/slides/_rels/slide11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1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11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7.png"/><Relationship Id="rId5" Type="http://schemas.openxmlformats.org/officeDocument/2006/relationships/image" Target="../media/image28.jpeg"/><Relationship Id="rId4" Type="http://schemas.openxmlformats.org/officeDocument/2006/relationships/image" Target="../media/image35.svg"/></Relationships>
</file>

<file path=ppt/slides/_rels/slide1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11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1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1.xml"/><Relationship Id="rId5" Type="http://schemas.openxmlformats.org/officeDocument/2006/relationships/image" Target="../media/image65.png"/><Relationship Id="rId4" Type="http://schemas.openxmlformats.org/officeDocument/2006/relationships/image" Target="../media/image35.svg"/></Relationships>
</file>

<file path=ppt/slides/_rels/slide1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2.xml"/><Relationship Id="rId5" Type="http://schemas.openxmlformats.org/officeDocument/2006/relationships/image" Target="../media/image69.png"/><Relationship Id="rId4" Type="http://schemas.openxmlformats.org/officeDocument/2006/relationships/image" Target="../media/image35.svg"/></Relationships>
</file>

<file path=ppt/slides/_rels/slide1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53.xml"/><Relationship Id="rId5" Type="http://schemas.openxmlformats.org/officeDocument/2006/relationships/image" Target="../media/image70.png"/><Relationship Id="rId4" Type="http://schemas.openxmlformats.org/officeDocument/2006/relationships/image" Target="../media/image35.svg"/></Relationships>
</file>

<file path=ppt/slides/_rels/slide1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72.png"/><Relationship Id="rId4" Type="http://schemas.openxmlformats.org/officeDocument/2006/relationships/image" Target="../media/image71.png"/></Relationships>
</file>

<file path=ppt/slides/_rels/slide12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73.jpeg"/></Relationships>
</file>

<file path=ppt/slides/_rels/slide127.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75.png"/></Relationships>
</file>

<file path=ppt/slides/_rels/slide12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3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5.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131.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76.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8.svg"/><Relationship Id="rId2" Type="http://schemas.openxmlformats.org/officeDocument/2006/relationships/notesSlide" Target="../notesSlides/notesSlide26.xml"/><Relationship Id="rId1" Type="http://schemas.openxmlformats.org/officeDocument/2006/relationships/slideLayout" Target="../slideLayouts/slideLayout18.xml"/><Relationship Id="rId6" Type="http://schemas.openxmlformats.org/officeDocument/2006/relationships/image" Target="../media/image12.svg"/><Relationship Id="rId11" Type="http://schemas.openxmlformats.org/officeDocument/2006/relationships/image" Target="../media/image7.png"/><Relationship Id="rId5" Type="http://schemas.openxmlformats.org/officeDocument/2006/relationships/image" Target="../media/image11.png"/><Relationship Id="rId10" Type="http://schemas.openxmlformats.org/officeDocument/2006/relationships/image" Target="../media/image6.svg"/><Relationship Id="rId4" Type="http://schemas.openxmlformats.org/officeDocument/2006/relationships/image" Target="../media/image10.svg"/><Relationship Id="rId9" Type="http://schemas.openxmlformats.org/officeDocument/2006/relationships/image" Target="../media/image5.png"/><Relationship Id="rId14" Type="http://schemas.openxmlformats.org/officeDocument/2006/relationships/image" Target="../media/image77.svg"/></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6.sv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5.png"/><Relationship Id="rId5" Type="http://schemas.openxmlformats.org/officeDocument/2006/relationships/tags" Target="../tags/tag5.xml"/><Relationship Id="rId10" Type="http://schemas.openxmlformats.org/officeDocument/2006/relationships/image" Target="../media/image4.jpeg"/><Relationship Id="rId4" Type="http://schemas.openxmlformats.org/officeDocument/2006/relationships/tags" Target="../tags/tag4.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4.png"/><Relationship Id="rId7"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jpeg"/><Relationship Id="rId10" Type="http://schemas.openxmlformats.org/officeDocument/2006/relationships/image" Target="../media/image44.png"/><Relationship Id="rId4" Type="http://schemas.openxmlformats.org/officeDocument/2006/relationships/image" Target="../media/image35.svg"/><Relationship Id="rId9"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42.png"/><Relationship Id="rId5" Type="http://schemas.openxmlformats.org/officeDocument/2006/relationships/image" Target="../media/image23.png"/><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slides/_rels/slide3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5.png"/></Relationships>
</file>

<file path=ppt/slides/_rels/slide3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44.png"/><Relationship Id="rId4" Type="http://schemas.openxmlformats.org/officeDocument/2006/relationships/image" Target="../media/image45.png"/></Relationships>
</file>

<file path=ppt/slides/_rels/slide39.xml.rels><?xml version="1.0" encoding="UTF-8" standalone="yes"?>
<Relationships xmlns="http://schemas.openxmlformats.org/package/2006/relationships"><Relationship Id="rId8" Type="http://schemas.openxmlformats.org/officeDocument/2006/relationships/image" Target="../media/image48.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18" Type="http://schemas.openxmlformats.org/officeDocument/2006/relationships/image" Target="../media/image17.png"/><Relationship Id="rId3" Type="http://schemas.openxmlformats.org/officeDocument/2006/relationships/tags" Target="../tags/tag11.xml"/><Relationship Id="rId21" Type="http://schemas.openxmlformats.org/officeDocument/2006/relationships/image" Target="../media/image20.png"/><Relationship Id="rId7" Type="http://schemas.openxmlformats.org/officeDocument/2006/relationships/notesSlide" Target="../notesSlides/notesSlide2.xml"/><Relationship Id="rId12" Type="http://schemas.openxmlformats.org/officeDocument/2006/relationships/image" Target="../media/image13.png"/><Relationship Id="rId17" Type="http://schemas.openxmlformats.org/officeDocument/2006/relationships/image" Target="../media/image16.png"/><Relationship Id="rId2" Type="http://schemas.openxmlformats.org/officeDocument/2006/relationships/tags" Target="../tags/tag10.xml"/><Relationship Id="rId16" Type="http://schemas.openxmlformats.org/officeDocument/2006/relationships/image" Target="../media/image15.png"/><Relationship Id="rId20" Type="http://schemas.openxmlformats.org/officeDocument/2006/relationships/image" Target="../media/image19.png"/><Relationship Id="rId1" Type="http://schemas.openxmlformats.org/officeDocument/2006/relationships/tags" Target="../tags/tag9.xml"/><Relationship Id="rId6" Type="http://schemas.openxmlformats.org/officeDocument/2006/relationships/slideLayout" Target="../slideLayouts/slideLayout7.xml"/><Relationship Id="rId11" Type="http://schemas.openxmlformats.org/officeDocument/2006/relationships/image" Target="../media/image12.svg"/><Relationship Id="rId5" Type="http://schemas.openxmlformats.org/officeDocument/2006/relationships/tags" Target="../tags/tag13.xml"/><Relationship Id="rId15" Type="http://schemas.openxmlformats.org/officeDocument/2006/relationships/image" Target="../media/image6.svg"/><Relationship Id="rId10" Type="http://schemas.openxmlformats.org/officeDocument/2006/relationships/image" Target="../media/image11.png"/><Relationship Id="rId19" Type="http://schemas.openxmlformats.org/officeDocument/2006/relationships/image" Target="../media/image18.png"/><Relationship Id="rId4" Type="http://schemas.openxmlformats.org/officeDocument/2006/relationships/tags" Target="../tags/tag12.xml"/><Relationship Id="rId9" Type="http://schemas.openxmlformats.org/officeDocument/2006/relationships/image" Target="../media/image10.svg"/><Relationship Id="rId1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41.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5.png"/><Relationship Id="rId4" Type="http://schemas.openxmlformats.org/officeDocument/2006/relationships/image" Target="../media/image35.svg"/></Relationships>
</file>

<file path=ppt/slides/_rels/slide42.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4" Type="http://schemas.openxmlformats.org/officeDocument/2006/relationships/image" Target="../media/image35.svg"/></Relationships>
</file>

<file path=ppt/slides/_rels/slide43.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0.jpeg"/><Relationship Id="rId5" Type="http://schemas.openxmlformats.org/officeDocument/2006/relationships/image" Target="../media/image49.png"/><Relationship Id="rId4" Type="http://schemas.openxmlformats.org/officeDocument/2006/relationships/image" Target="../media/image35.svg"/></Relationships>
</file>

<file path=ppt/slides/_rels/slide4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13.xml"/><Relationship Id="rId7" Type="http://schemas.openxmlformats.org/officeDocument/2006/relationships/image" Target="../media/image41.png"/><Relationship Id="rId12" Type="http://schemas.openxmlformats.org/officeDocument/2006/relationships/image" Target="../media/image40.png"/><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4.png"/><Relationship Id="rId11" Type="http://schemas.openxmlformats.org/officeDocument/2006/relationships/image" Target="../media/image44.png"/><Relationship Id="rId5" Type="http://schemas.openxmlformats.org/officeDocument/2006/relationships/image" Target="../media/image35.svg"/><Relationship Id="rId10" Type="http://schemas.openxmlformats.org/officeDocument/2006/relationships/image" Target="../media/image45.png"/><Relationship Id="rId4" Type="http://schemas.openxmlformats.org/officeDocument/2006/relationships/image" Target="../media/image34.png"/><Relationship Id="rId9" Type="http://schemas.openxmlformats.org/officeDocument/2006/relationships/image" Target="../media/image42.png"/></Relationships>
</file>

<file path=ppt/slides/_rels/slide46.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4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34.png"/><Relationship Id="rId7"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1.png"/><Relationship Id="rId10" Type="http://schemas.openxmlformats.org/officeDocument/2006/relationships/image" Target="../media/image40.png"/><Relationship Id="rId4" Type="http://schemas.openxmlformats.org/officeDocument/2006/relationships/image" Target="../media/image35.svg"/><Relationship Id="rId9" Type="http://schemas.openxmlformats.org/officeDocument/2006/relationships/image" Target="../media/image44.png"/></Relationships>
</file>

<file path=ppt/slides/_rels/slide48.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40.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1.png"/></Relationships>
</file>

<file path=ppt/slides/_rels/slide4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35.svg"/><Relationship Id="rId7" Type="http://schemas.openxmlformats.org/officeDocument/2006/relationships/image" Target="../media/image4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3.png"/><Relationship Id="rId4" Type="http://schemas.openxmlformats.org/officeDocument/2006/relationships/image" Target="../media/image41.png"/><Relationship Id="rId9" Type="http://schemas.openxmlformats.org/officeDocument/2006/relationships/image" Target="../media/image40.png"/></Relationships>
</file>

<file path=ppt/slides/_rels/slide5.xml.rels><?xml version="1.0" encoding="UTF-8" standalone="yes"?>
<Relationships xmlns="http://schemas.openxmlformats.org/package/2006/relationships"><Relationship Id="rId8" Type="http://schemas.openxmlformats.org/officeDocument/2006/relationships/tags" Target="../tags/tag21.xml"/><Relationship Id="rId13" Type="http://schemas.openxmlformats.org/officeDocument/2006/relationships/image" Target="../media/image11.png"/><Relationship Id="rId18" Type="http://schemas.openxmlformats.org/officeDocument/2006/relationships/image" Target="../media/image6.svg"/><Relationship Id="rId26" Type="http://schemas.openxmlformats.org/officeDocument/2006/relationships/image" Target="../media/image28.jpeg"/><Relationship Id="rId3" Type="http://schemas.openxmlformats.org/officeDocument/2006/relationships/tags" Target="../tags/tag16.xml"/><Relationship Id="rId21" Type="http://schemas.openxmlformats.org/officeDocument/2006/relationships/image" Target="../media/image23.png"/><Relationship Id="rId7" Type="http://schemas.openxmlformats.org/officeDocument/2006/relationships/tags" Target="../tags/tag20.xml"/><Relationship Id="rId12" Type="http://schemas.openxmlformats.org/officeDocument/2006/relationships/image" Target="../media/image10.svg"/><Relationship Id="rId17" Type="http://schemas.openxmlformats.org/officeDocument/2006/relationships/image" Target="../media/image5.png"/><Relationship Id="rId25" Type="http://schemas.openxmlformats.org/officeDocument/2006/relationships/image" Target="../media/image27.png"/><Relationship Id="rId2" Type="http://schemas.openxmlformats.org/officeDocument/2006/relationships/tags" Target="../tags/tag15.xml"/><Relationship Id="rId16" Type="http://schemas.openxmlformats.org/officeDocument/2006/relationships/image" Target="../media/image14.svg"/><Relationship Id="rId20" Type="http://schemas.openxmlformats.org/officeDocument/2006/relationships/image" Target="../media/image22.png"/><Relationship Id="rId1" Type="http://schemas.openxmlformats.org/officeDocument/2006/relationships/tags" Target="../tags/tag14.xml"/><Relationship Id="rId6" Type="http://schemas.openxmlformats.org/officeDocument/2006/relationships/tags" Target="../tags/tag19.xml"/><Relationship Id="rId11" Type="http://schemas.openxmlformats.org/officeDocument/2006/relationships/image" Target="../media/image9.png"/><Relationship Id="rId24" Type="http://schemas.openxmlformats.org/officeDocument/2006/relationships/image" Target="../media/image26.png"/><Relationship Id="rId5" Type="http://schemas.openxmlformats.org/officeDocument/2006/relationships/tags" Target="../tags/tag18.xml"/><Relationship Id="rId15" Type="http://schemas.openxmlformats.org/officeDocument/2006/relationships/image" Target="../media/image13.png"/><Relationship Id="rId23" Type="http://schemas.openxmlformats.org/officeDocument/2006/relationships/image" Target="../media/image25.jpeg"/><Relationship Id="rId10" Type="http://schemas.openxmlformats.org/officeDocument/2006/relationships/notesSlide" Target="../notesSlides/notesSlide3.xml"/><Relationship Id="rId19" Type="http://schemas.openxmlformats.org/officeDocument/2006/relationships/image" Target="../media/image21.jpeg"/><Relationship Id="rId4" Type="http://schemas.openxmlformats.org/officeDocument/2006/relationships/tags" Target="../tags/tag17.xml"/><Relationship Id="rId9" Type="http://schemas.openxmlformats.org/officeDocument/2006/relationships/slideLayout" Target="../slideLayouts/slideLayout18.xml"/><Relationship Id="rId14" Type="http://schemas.openxmlformats.org/officeDocument/2006/relationships/image" Target="../media/image12.svg"/><Relationship Id="rId22" Type="http://schemas.openxmlformats.org/officeDocument/2006/relationships/image" Target="../media/image24.png"/></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5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5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2.png"/><Relationship Id="rId3" Type="http://schemas.openxmlformats.org/officeDocument/2006/relationships/tags" Target="../tags/tag24.xml"/><Relationship Id="rId7" Type="http://schemas.openxmlformats.org/officeDocument/2006/relationships/image" Target="../media/image9.png"/><Relationship Id="rId12" Type="http://schemas.microsoft.com/office/2007/relationships/hdphoto" Target="../media/hdphoto1.wdp"/><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4.jpeg"/><Relationship Id="rId11" Type="http://schemas.openxmlformats.org/officeDocument/2006/relationships/image" Target="../media/image31.png"/><Relationship Id="rId5" Type="http://schemas.openxmlformats.org/officeDocument/2006/relationships/slideLayout" Target="../slideLayouts/slideLayout7.xml"/><Relationship Id="rId10" Type="http://schemas.openxmlformats.org/officeDocument/2006/relationships/image" Target="../media/image30.svg"/><Relationship Id="rId4" Type="http://schemas.openxmlformats.org/officeDocument/2006/relationships/tags" Target="../tags/tag25.xml"/><Relationship Id="rId9" Type="http://schemas.openxmlformats.org/officeDocument/2006/relationships/image" Target="../media/image11.png"/></Relationships>
</file>

<file path=ppt/slides/_rels/slide6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55.png"/><Relationship Id="rId5" Type="http://schemas.openxmlformats.org/officeDocument/2006/relationships/image" Target="../media/image54.jpeg"/><Relationship Id="rId4" Type="http://schemas.openxmlformats.org/officeDocument/2006/relationships/image" Target="../media/image35.svg"/></Relationships>
</file>

<file path=ppt/slides/_rels/slide6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55.png"/><Relationship Id="rId5" Type="http://schemas.openxmlformats.org/officeDocument/2006/relationships/image" Target="../media/image23.png"/><Relationship Id="rId4" Type="http://schemas.openxmlformats.org/officeDocument/2006/relationships/image" Target="../media/image35.svg"/></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55.png"/><Relationship Id="rId5" Type="http://schemas.openxmlformats.org/officeDocument/2006/relationships/image" Target="../media/image24.png"/><Relationship Id="rId4" Type="http://schemas.openxmlformats.org/officeDocument/2006/relationships/image" Target="../media/image35.svg"/></Relationships>
</file>

<file path=ppt/slides/_rels/slide6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4.xml"/><Relationship Id="rId5" Type="http://schemas.openxmlformats.org/officeDocument/2006/relationships/image" Target="../media/image54.jpeg"/><Relationship Id="rId4" Type="http://schemas.openxmlformats.org/officeDocument/2006/relationships/image" Target="../media/image35.svg"/></Relationships>
</file>

<file path=ppt/slides/_rels/slide6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54.jpeg"/><Relationship Id="rId4" Type="http://schemas.openxmlformats.org/officeDocument/2006/relationships/image" Target="../media/image35.sv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6.xml"/><Relationship Id="rId5" Type="http://schemas.openxmlformats.org/officeDocument/2006/relationships/image" Target="../media/image54.jpeg"/><Relationship Id="rId4" Type="http://schemas.openxmlformats.org/officeDocument/2006/relationships/image" Target="../media/image35.svg"/></Relationships>
</file>

<file path=ppt/slides/_rels/slide6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7.xml"/><Relationship Id="rId5" Type="http://schemas.openxmlformats.org/officeDocument/2006/relationships/image" Target="../media/image54.jpeg"/><Relationship Id="rId4" Type="http://schemas.openxmlformats.org/officeDocument/2006/relationships/image" Target="../media/image35.svg"/></Relationships>
</file>

<file path=ppt/slides/_rels/slide68.xml.rels><?xml version="1.0" encoding="UTF-8" standalone="yes"?>
<Relationships xmlns="http://schemas.openxmlformats.org/package/2006/relationships"><Relationship Id="rId8" Type="http://schemas.openxmlformats.org/officeDocument/2006/relationships/image" Target="../media/image56.jpg"/><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6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56.jpg"/><Relationship Id="rId5" Type="http://schemas.openxmlformats.org/officeDocument/2006/relationships/image" Target="../media/image54.jpeg"/><Relationship Id="rId4" Type="http://schemas.openxmlformats.org/officeDocument/2006/relationships/image" Target="../media/image35.svg"/></Relationships>
</file>

<file path=ppt/slides/_rels/slide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57.png"/><Relationship Id="rId5" Type="http://schemas.openxmlformats.org/officeDocument/2006/relationships/image" Target="../media/image24.png"/><Relationship Id="rId4" Type="http://schemas.openxmlformats.org/officeDocument/2006/relationships/image" Target="../media/image35.svg"/></Relationships>
</file>

<file path=ppt/slides/_rels/slide71.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7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9.jpeg"/></Relationships>
</file>

<file path=ppt/slides/_rels/slide7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0.xml"/><Relationship Id="rId5" Type="http://schemas.openxmlformats.org/officeDocument/2006/relationships/image" Target="../media/image58.png"/><Relationship Id="rId4" Type="http://schemas.openxmlformats.org/officeDocument/2006/relationships/image" Target="../media/image35.svg"/></Relationships>
</file>

<file path=ppt/slides/_rels/slide7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7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7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7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1.xml"/><Relationship Id="rId5" Type="http://schemas.openxmlformats.org/officeDocument/2006/relationships/image" Target="../media/image58.png"/><Relationship Id="rId4" Type="http://schemas.openxmlformats.org/officeDocument/2006/relationships/image" Target="../media/image35.svg"/></Relationships>
</file>

<file path=ppt/slides/_rels/slide8.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slideLayout" Target="../slideLayouts/slideLayout7.xml"/><Relationship Id="rId7" Type="http://schemas.openxmlformats.org/officeDocument/2006/relationships/image" Target="../media/image35.svg"/><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image" Target="../media/image34.png"/><Relationship Id="rId5" Type="http://schemas.openxmlformats.org/officeDocument/2006/relationships/image" Target="../media/image19.png"/><Relationship Id="rId4" Type="http://schemas.openxmlformats.org/officeDocument/2006/relationships/image" Target="../media/image36.png"/><Relationship Id="rId9" Type="http://schemas.openxmlformats.org/officeDocument/2006/relationships/image" Target="../media/image20.png"/></Relationships>
</file>

<file path=ppt/slides/_rels/slide8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2.xml"/><Relationship Id="rId5" Type="http://schemas.openxmlformats.org/officeDocument/2006/relationships/image" Target="../media/image58.png"/><Relationship Id="rId4" Type="http://schemas.openxmlformats.org/officeDocument/2006/relationships/image" Target="../media/image35.svg"/></Relationships>
</file>

<file path=ppt/slides/_rels/slide8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8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8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3.xml"/><Relationship Id="rId5" Type="http://schemas.openxmlformats.org/officeDocument/2006/relationships/image" Target="../media/image58.png"/><Relationship Id="rId4" Type="http://schemas.openxmlformats.org/officeDocument/2006/relationships/image" Target="../media/image35.sv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2.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3.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4.xml"/><Relationship Id="rId5" Type="http://schemas.openxmlformats.org/officeDocument/2006/relationships/image" Target="../media/image58.png"/><Relationship Id="rId4" Type="http://schemas.openxmlformats.org/officeDocument/2006/relationships/image" Target="../media/image35.svg"/></Relationships>
</file>

<file path=ppt/slides/_rels/slide9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59.png"/></Relationships>
</file>

<file path=ppt/slides/_rels/slide9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97.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9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slideLayout" Target="../slideLayouts/slideLayout7.xml"/><Relationship Id="rId1" Type="http://schemas.openxmlformats.org/officeDocument/2006/relationships/tags" Target="../tags/tag45.xml"/><Relationship Id="rId5" Type="http://schemas.openxmlformats.org/officeDocument/2006/relationships/image" Target="../media/image58.png"/><Relationship Id="rId4" Type="http://schemas.openxmlformats.org/officeDocument/2006/relationships/image" Target="../media/image3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78DEA8EF-E746-A63E-76B4-9205D5002C8C}"/>
              </a:ext>
            </a:extLst>
          </p:cNvPr>
          <p:cNvSpPr txBox="1"/>
          <p:nvPr/>
        </p:nvSpPr>
        <p:spPr>
          <a:xfrm>
            <a:off x="4229967" y="8983069"/>
            <a:ext cx="6035039" cy="646331"/>
          </a:xfrm>
          <a:prstGeom prst="rect">
            <a:avLst/>
          </a:prstGeom>
          <a:noFill/>
        </p:spPr>
        <p:txBody>
          <a:bodyPr wrap="square" rtlCol="0">
            <a:spAutoFit/>
          </a:bodyPr>
          <a:lstStyle/>
          <a:p>
            <a:pPr algn="ctr" defTabSz="685834"/>
            <a:r>
              <a:rPr lang="fr-MA" i="1" dirty="0">
                <a:solidFill>
                  <a:prstClr val="black">
                    <a:lumMod val="75000"/>
                    <a:lumOff val="25000"/>
                  </a:prstClr>
                </a:solidFill>
                <a:latin typeface="Calibri"/>
              </a:rPr>
              <a:t>Version expérimentale pour les Ecoles Pionnières. </a:t>
            </a:r>
          </a:p>
          <a:p>
            <a:pPr algn="ctr" defTabSz="685834"/>
            <a:r>
              <a:rPr lang="fr-MA" i="1" dirty="0">
                <a:solidFill>
                  <a:prstClr val="black">
                    <a:lumMod val="75000"/>
                    <a:lumOff val="25000"/>
                  </a:prstClr>
                </a:solidFill>
                <a:latin typeface="Calibri"/>
              </a:rPr>
              <a:t>Non définitive. En cours d’amélioration.  </a:t>
            </a:r>
          </a:p>
        </p:txBody>
      </p:sp>
      <p:pic>
        <p:nvPicPr>
          <p:cNvPr id="2050" name="Picture 2" descr="الصفحة الرئيسية">
            <a:extLst>
              <a:ext uri="{FF2B5EF4-FFF2-40B4-BE49-F238E27FC236}">
                <a16:creationId xmlns:a16="http://schemas.microsoft.com/office/drawing/2014/main" id="{6639833F-3EB5-41FA-6625-3CC8E815B4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8210" y="657600"/>
            <a:ext cx="9999580" cy="1399942"/>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descr="Une image contenant habits, dessin humoristique, Dessin animé, clipart&#10;&#10;Le contenu généré par l’IA peut être incorrect.">
            <a:extLst>
              <a:ext uri="{FF2B5EF4-FFF2-40B4-BE49-F238E27FC236}">
                <a16:creationId xmlns:a16="http://schemas.microsoft.com/office/drawing/2014/main" id="{E43464E7-F1F8-7B39-5268-D18D03FFB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31048" y="7176642"/>
            <a:ext cx="2613842" cy="2989476"/>
          </a:xfrm>
          <a:prstGeom prst="rect">
            <a:avLst/>
          </a:prstGeom>
        </p:spPr>
      </p:pic>
      <p:grpSp>
        <p:nvGrpSpPr>
          <p:cNvPr id="7" name="Groupe 6">
            <a:extLst>
              <a:ext uri="{FF2B5EF4-FFF2-40B4-BE49-F238E27FC236}">
                <a16:creationId xmlns:a16="http://schemas.microsoft.com/office/drawing/2014/main" id="{9A8A487F-3B77-8385-DFDC-173020744A1B}"/>
              </a:ext>
            </a:extLst>
          </p:cNvPr>
          <p:cNvGrpSpPr/>
          <p:nvPr/>
        </p:nvGrpSpPr>
        <p:grpSpPr>
          <a:xfrm>
            <a:off x="152400" y="1728950"/>
            <a:ext cx="2448861" cy="2034926"/>
            <a:chOff x="7058682" y="1822095"/>
            <a:chExt cx="1632647" cy="1356678"/>
          </a:xfrm>
        </p:grpSpPr>
        <p:grpSp>
          <p:nvGrpSpPr>
            <p:cNvPr id="9" name="Groupe 8">
              <a:extLst>
                <a:ext uri="{FF2B5EF4-FFF2-40B4-BE49-F238E27FC236}">
                  <a16:creationId xmlns:a16="http://schemas.microsoft.com/office/drawing/2014/main" id="{9460C580-D4B9-C968-445E-DCB9AEC41F93}"/>
                </a:ext>
              </a:extLst>
            </p:cNvPr>
            <p:cNvGrpSpPr/>
            <p:nvPr/>
          </p:nvGrpSpPr>
          <p:grpSpPr>
            <a:xfrm flipH="1">
              <a:off x="7177560" y="1822095"/>
              <a:ext cx="1394889" cy="1356678"/>
              <a:chOff x="104413" y="285341"/>
              <a:chExt cx="2111435" cy="2053595"/>
            </a:xfrm>
          </p:grpSpPr>
          <p:sp>
            <p:nvSpPr>
              <p:cNvPr id="13" name="ZoneTexte 12">
                <a:extLst>
                  <a:ext uri="{FF2B5EF4-FFF2-40B4-BE49-F238E27FC236}">
                    <a16:creationId xmlns:a16="http://schemas.microsoft.com/office/drawing/2014/main" id="{8A8CBCC8-F004-2E29-3F9D-E0DA6D1F7FD6}"/>
                  </a:ext>
                </a:extLst>
              </p:cNvPr>
              <p:cNvSpPr txBox="1"/>
              <p:nvPr/>
            </p:nvSpPr>
            <p:spPr>
              <a:xfrm rot="19636752">
                <a:off x="104413" y="536954"/>
                <a:ext cx="2052844" cy="1444226"/>
              </a:xfrm>
              <a:prstGeom prst="rect">
                <a:avLst/>
              </a:prstGeom>
              <a:noFill/>
            </p:spPr>
            <p:txBody>
              <a:bodyPr wrap="square" rtlCol="0">
                <a:spAutoFit/>
              </a:bodyPr>
              <a:lstStyle/>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المقاعد</a:t>
                </a:r>
              </a:p>
              <a:p>
                <a:pPr algn="ctr" rtl="1"/>
                <a:r>
                  <a:rPr lang="ar-MA" sz="28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rPr>
                  <a:t>محدودة</a:t>
                </a:r>
                <a:endParaRPr lang="ar-MA" sz="2000" dirty="0">
                  <a:solidFill>
                    <a:schemeClr val="bg1"/>
                  </a:solidFill>
                  <a:effectLst>
                    <a:outerShdw blurRad="38100" dist="38100" dir="2700000" algn="tl">
                      <a:srgbClr val="000000">
                        <a:alpha val="43137"/>
                      </a:srgbClr>
                    </a:outerShdw>
                  </a:effectLst>
                  <a:latin typeface="A Massir Ballpoint" panose="00000100000000000000" pitchFamily="2" charset="-78"/>
                  <a:cs typeface="Boahmed Alhour" pitchFamily="2" charset="-78"/>
                </a:endParaRPr>
              </a:p>
            </p:txBody>
          </p:sp>
          <p:grpSp>
            <p:nvGrpSpPr>
              <p:cNvPr id="15" name="Graphique 72">
                <a:extLst>
                  <a:ext uri="{FF2B5EF4-FFF2-40B4-BE49-F238E27FC236}">
                    <a16:creationId xmlns:a16="http://schemas.microsoft.com/office/drawing/2014/main" id="{145961DC-4DEA-A4A4-1A97-432DAD9CBF9F}"/>
                  </a:ext>
                </a:extLst>
              </p:cNvPr>
              <p:cNvGrpSpPr/>
              <p:nvPr/>
            </p:nvGrpSpPr>
            <p:grpSpPr>
              <a:xfrm>
                <a:off x="157531" y="285341"/>
                <a:ext cx="2058317" cy="2053595"/>
                <a:chOff x="157531" y="285341"/>
                <a:chExt cx="2058317" cy="2053595"/>
              </a:xfrm>
            </p:grpSpPr>
            <p:sp>
              <p:nvSpPr>
                <p:cNvPr id="17" name="Forme libre : forme 16">
                  <a:extLst>
                    <a:ext uri="{FF2B5EF4-FFF2-40B4-BE49-F238E27FC236}">
                      <a16:creationId xmlns:a16="http://schemas.microsoft.com/office/drawing/2014/main" id="{6B9A1F3B-752A-FBF0-9959-D6455DEF4AC1}"/>
                    </a:ext>
                  </a:extLst>
                </p:cNvPr>
                <p:cNvSpPr/>
                <p:nvPr/>
              </p:nvSpPr>
              <p:spPr>
                <a:xfrm>
                  <a:off x="157531" y="285341"/>
                  <a:ext cx="2058317" cy="2053595"/>
                </a:xfrm>
                <a:custGeom>
                  <a:avLst/>
                  <a:gdLst>
                    <a:gd name="connsiteX0" fmla="*/ 1980901 w 2058317"/>
                    <a:gd name="connsiteY0" fmla="*/ 1385151 h 2053595"/>
                    <a:gd name="connsiteX1" fmla="*/ 2008670 w 2058317"/>
                    <a:gd name="connsiteY1" fmla="*/ 1343789 h 2053595"/>
                    <a:gd name="connsiteX2" fmla="*/ 2009059 w 2058317"/>
                    <a:gd name="connsiteY2" fmla="*/ 1343401 h 2053595"/>
                    <a:gd name="connsiteX3" fmla="*/ 2057217 w 2058317"/>
                    <a:gd name="connsiteY3" fmla="*/ 980854 h 2053595"/>
                    <a:gd name="connsiteX4" fmla="*/ 1070165 w 2058317"/>
                    <a:gd name="connsiteY4" fmla="*/ 792 h 2053595"/>
                    <a:gd name="connsiteX5" fmla="*/ 0 w 2058317"/>
                    <a:gd name="connsiteY5" fmla="*/ 1029206 h 2053595"/>
                    <a:gd name="connsiteX6" fmla="*/ 925301 w 2058317"/>
                    <a:gd name="connsiteY6" fmla="*/ 2052960 h 2053595"/>
                    <a:gd name="connsiteX7" fmla="*/ 1003170 w 2058317"/>
                    <a:gd name="connsiteY7" fmla="*/ 2035289 h 2053595"/>
                    <a:gd name="connsiteX8" fmla="*/ 1980707 w 2058317"/>
                    <a:gd name="connsiteY8" fmla="*/ 1385928 h 2053595"/>
                    <a:gd name="connsiteX9" fmla="*/ 1980901 w 2058317"/>
                    <a:gd name="connsiteY9" fmla="*/ 1385151 h 2053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58317" h="2053595">
                      <a:moveTo>
                        <a:pt x="1980901" y="1385151"/>
                      </a:moveTo>
                      <a:cubicBezTo>
                        <a:pt x="1991388" y="1372140"/>
                        <a:pt x="1997019" y="1356023"/>
                        <a:pt x="2008670" y="1343789"/>
                      </a:cubicBezTo>
                      <a:cubicBezTo>
                        <a:pt x="2008864" y="1343595"/>
                        <a:pt x="2009059" y="1343595"/>
                        <a:pt x="2009059" y="1343401"/>
                      </a:cubicBezTo>
                      <a:cubicBezTo>
                        <a:pt x="2045566" y="1229801"/>
                        <a:pt x="2063043" y="1107852"/>
                        <a:pt x="2057217" y="980854"/>
                      </a:cubicBezTo>
                      <a:cubicBezTo>
                        <a:pt x="2032944" y="450529"/>
                        <a:pt x="1600489" y="21376"/>
                        <a:pt x="1070165" y="792"/>
                      </a:cubicBezTo>
                      <a:cubicBezTo>
                        <a:pt x="483137" y="-21928"/>
                        <a:pt x="0" y="447228"/>
                        <a:pt x="0" y="1029206"/>
                      </a:cubicBezTo>
                      <a:cubicBezTo>
                        <a:pt x="0" y="1562444"/>
                        <a:pt x="405657" y="2000918"/>
                        <a:pt x="925301" y="2052960"/>
                      </a:cubicBezTo>
                      <a:cubicBezTo>
                        <a:pt x="952487" y="2055679"/>
                        <a:pt x="979868" y="2049659"/>
                        <a:pt x="1003170" y="2035289"/>
                      </a:cubicBezTo>
                      <a:cubicBezTo>
                        <a:pt x="1171142" y="1931593"/>
                        <a:pt x="1853709" y="1481273"/>
                        <a:pt x="1980707" y="1385928"/>
                      </a:cubicBezTo>
                      <a:cubicBezTo>
                        <a:pt x="1980707" y="1385733"/>
                        <a:pt x="1980707" y="1385345"/>
                        <a:pt x="1980901" y="1385151"/>
                      </a:cubicBezTo>
                      <a:close/>
                    </a:path>
                  </a:pathLst>
                </a:custGeom>
                <a:gradFill>
                  <a:gsLst>
                    <a:gs pos="50000">
                      <a:srgbClr val="38A4B4"/>
                    </a:gs>
                    <a:gs pos="0">
                      <a:srgbClr val="70B1B6"/>
                    </a:gs>
                    <a:gs pos="100000">
                      <a:srgbClr val="0097B2"/>
                    </a:gs>
                  </a:gsLst>
                  <a:lin ang="5400000"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18" name="Forme libre : forme 17">
                  <a:extLst>
                    <a:ext uri="{FF2B5EF4-FFF2-40B4-BE49-F238E27FC236}">
                      <a16:creationId xmlns:a16="http://schemas.microsoft.com/office/drawing/2014/main" id="{C9C25DFD-A469-9CBE-3554-A9EE095CEEAE}"/>
                    </a:ext>
                  </a:extLst>
                </p:cNvPr>
                <p:cNvSpPr/>
                <p:nvPr/>
              </p:nvSpPr>
              <p:spPr>
                <a:xfrm>
                  <a:off x="930202" y="1608353"/>
                  <a:ext cx="1239495" cy="722809"/>
                </a:xfrm>
                <a:custGeom>
                  <a:avLst/>
                  <a:gdLst>
                    <a:gd name="connsiteX0" fmla="*/ 1239496 w 1239495"/>
                    <a:gd name="connsiteY0" fmla="*/ 0 h 722809"/>
                    <a:gd name="connsiteX1" fmla="*/ 1149587 w 1239495"/>
                    <a:gd name="connsiteY1" fmla="*/ 36313 h 722809"/>
                    <a:gd name="connsiteX2" fmla="*/ 1039871 w 1239495"/>
                    <a:gd name="connsiteY2" fmla="*/ 41168 h 722809"/>
                    <a:gd name="connsiteX3" fmla="*/ 822382 w 1239495"/>
                    <a:gd name="connsiteY3" fmla="*/ 88549 h 722809"/>
                    <a:gd name="connsiteX4" fmla="*/ 624894 w 1239495"/>
                    <a:gd name="connsiteY4" fmla="*/ 179235 h 722809"/>
                    <a:gd name="connsiteX5" fmla="*/ 452456 w 1239495"/>
                    <a:gd name="connsiteY5" fmla="*/ 307786 h 722809"/>
                    <a:gd name="connsiteX6" fmla="*/ 310505 w 1239495"/>
                    <a:gd name="connsiteY6" fmla="*/ 468961 h 722809"/>
                    <a:gd name="connsiteX7" fmla="*/ 218849 w 1239495"/>
                    <a:gd name="connsiteY7" fmla="*/ 625671 h 722809"/>
                    <a:gd name="connsiteX8" fmla="*/ 166612 w 1239495"/>
                    <a:gd name="connsiteY8" fmla="*/ 677130 h 722809"/>
                    <a:gd name="connsiteX9" fmla="*/ 0 w 1239495"/>
                    <a:gd name="connsiteY9" fmla="*/ 692471 h 722809"/>
                    <a:gd name="connsiteX10" fmla="*/ 179429 w 1239495"/>
                    <a:gd name="connsiteY10" fmla="*/ 721599 h 722809"/>
                    <a:gd name="connsiteX11" fmla="*/ 788982 w 1239495"/>
                    <a:gd name="connsiteY11" fmla="*/ 407598 h 722809"/>
                    <a:gd name="connsiteX12" fmla="*/ 1166093 w 1239495"/>
                    <a:gd name="connsiteY12" fmla="*/ 99424 h 722809"/>
                    <a:gd name="connsiteX13" fmla="*/ 1199687 w 1239495"/>
                    <a:gd name="connsiteY13" fmla="*/ 66218 h 722809"/>
                    <a:gd name="connsiteX14" fmla="*/ 1239496 w 1239495"/>
                    <a:gd name="connsiteY14" fmla="*/ 0 h 7228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39495" h="722809">
                      <a:moveTo>
                        <a:pt x="1239496" y="0"/>
                      </a:moveTo>
                      <a:cubicBezTo>
                        <a:pt x="1220077" y="32818"/>
                        <a:pt x="1182016" y="36895"/>
                        <a:pt x="1149587" y="36313"/>
                      </a:cubicBezTo>
                      <a:cubicBezTo>
                        <a:pt x="1112886" y="35730"/>
                        <a:pt x="1076379" y="37284"/>
                        <a:pt x="1039871" y="41168"/>
                      </a:cubicBezTo>
                      <a:cubicBezTo>
                        <a:pt x="965886" y="48935"/>
                        <a:pt x="892872" y="64858"/>
                        <a:pt x="822382" y="88549"/>
                      </a:cubicBezTo>
                      <a:cubicBezTo>
                        <a:pt x="753640" y="111658"/>
                        <a:pt x="687228" y="142145"/>
                        <a:pt x="624894" y="179235"/>
                      </a:cubicBezTo>
                      <a:cubicBezTo>
                        <a:pt x="563142" y="215936"/>
                        <a:pt x="505274" y="259045"/>
                        <a:pt x="452456" y="307786"/>
                      </a:cubicBezTo>
                      <a:cubicBezTo>
                        <a:pt x="399831" y="356333"/>
                        <a:pt x="352061" y="410511"/>
                        <a:pt x="310505" y="468961"/>
                      </a:cubicBezTo>
                      <a:cubicBezTo>
                        <a:pt x="275357" y="518285"/>
                        <a:pt x="244676" y="570910"/>
                        <a:pt x="218849" y="625671"/>
                      </a:cubicBezTo>
                      <a:cubicBezTo>
                        <a:pt x="210693" y="642759"/>
                        <a:pt x="186031" y="665867"/>
                        <a:pt x="166612" y="677130"/>
                      </a:cubicBezTo>
                      <a:cubicBezTo>
                        <a:pt x="84471" y="724900"/>
                        <a:pt x="41168" y="698879"/>
                        <a:pt x="0" y="692471"/>
                      </a:cubicBezTo>
                      <a:cubicBezTo>
                        <a:pt x="108745" y="731891"/>
                        <a:pt x="179429" y="721599"/>
                        <a:pt x="179429" y="721599"/>
                      </a:cubicBezTo>
                      <a:cubicBezTo>
                        <a:pt x="285649" y="714996"/>
                        <a:pt x="563531" y="561200"/>
                        <a:pt x="788982" y="407598"/>
                      </a:cubicBezTo>
                      <a:cubicBezTo>
                        <a:pt x="940642" y="304291"/>
                        <a:pt x="1065310" y="197488"/>
                        <a:pt x="1166093" y="99424"/>
                      </a:cubicBezTo>
                      <a:cubicBezTo>
                        <a:pt x="1179686" y="87384"/>
                        <a:pt x="1190560" y="76315"/>
                        <a:pt x="1199687" y="66218"/>
                      </a:cubicBezTo>
                      <a:cubicBezTo>
                        <a:pt x="1225708" y="37672"/>
                        <a:pt x="1239496" y="0"/>
                        <a:pt x="1239496" y="0"/>
                      </a:cubicBezTo>
                      <a:close/>
                    </a:path>
                  </a:pathLst>
                </a:custGeom>
                <a:gradFill>
                  <a:gsLst>
                    <a:gs pos="0">
                      <a:srgbClr val="005664"/>
                    </a:gs>
                    <a:gs pos="99350">
                      <a:srgbClr val="0097B2"/>
                    </a:gs>
                  </a:gsLst>
                  <a:lin ang="14501957" scaled="1"/>
                </a:gra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grpSp>
        </p:grpSp>
        <p:sp>
          <p:nvSpPr>
            <p:cNvPr id="10" name="ZoneTexte 9">
              <a:extLst>
                <a:ext uri="{FF2B5EF4-FFF2-40B4-BE49-F238E27FC236}">
                  <a16:creationId xmlns:a16="http://schemas.microsoft.com/office/drawing/2014/main" id="{2383804D-9AAC-685D-D1B3-CAD3D653628C}"/>
                </a:ext>
              </a:extLst>
            </p:cNvPr>
            <p:cNvSpPr txBox="1"/>
            <p:nvPr/>
          </p:nvSpPr>
          <p:spPr>
            <a:xfrm>
              <a:off x="7058682" y="2017904"/>
              <a:ext cx="1632647" cy="430907"/>
            </a:xfrm>
            <a:prstGeom prst="rect">
              <a:avLst/>
            </a:prstGeom>
            <a:noFill/>
          </p:spPr>
          <p:txBody>
            <a:bodyPr wrap="square" rtlCol="0">
              <a:spAutoFit/>
            </a:bodyP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Niveau </a:t>
              </a:r>
              <a:endParaRPr lang="ar-MA"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sp>
          <p:nvSpPr>
            <p:cNvPr id="11" name="ZoneTexte 10">
              <a:extLst>
                <a:ext uri="{FF2B5EF4-FFF2-40B4-BE49-F238E27FC236}">
                  <a16:creationId xmlns:a16="http://schemas.microsoft.com/office/drawing/2014/main" id="{75902161-2900-3E74-B476-65B1CF4CC5CE}"/>
                </a:ext>
              </a:extLst>
            </p:cNvPr>
            <p:cNvSpPr txBox="1"/>
            <p:nvPr/>
          </p:nvSpPr>
          <p:spPr>
            <a:xfrm>
              <a:off x="7177562" y="2300370"/>
              <a:ext cx="1359797" cy="615581"/>
            </a:xfrm>
            <a:prstGeom prst="rect">
              <a:avLst/>
            </a:prstGeom>
            <a:noFill/>
          </p:spPr>
          <p:txBody>
            <a:bodyPr wrap="square" rtlCol="0">
              <a:spAutoFit/>
            </a:bodyPr>
            <a:lstStyle/>
            <a:p>
              <a:pPr algn="ctr"/>
              <a:r>
                <a:rPr lang="fr-FR"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4</a:t>
              </a:r>
              <a:endParaRPr lang="ar-MA" sz="54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19" name="Groupe 18">
            <a:extLst>
              <a:ext uri="{FF2B5EF4-FFF2-40B4-BE49-F238E27FC236}">
                <a16:creationId xmlns:a16="http://schemas.microsoft.com/office/drawing/2014/main" id="{C08151E5-9591-CD10-0BCF-6A8418BE9A48}"/>
              </a:ext>
            </a:extLst>
          </p:cNvPr>
          <p:cNvGrpSpPr/>
          <p:nvPr/>
        </p:nvGrpSpPr>
        <p:grpSpPr>
          <a:xfrm flipH="1">
            <a:off x="646673" y="3194753"/>
            <a:ext cx="13445780" cy="4048839"/>
            <a:chOff x="1735047" y="3428004"/>
            <a:chExt cx="13445780" cy="4048839"/>
          </a:xfrm>
        </p:grpSpPr>
        <p:sp>
          <p:nvSpPr>
            <p:cNvPr id="20" name="ZoneTexte 19">
              <a:extLst>
                <a:ext uri="{FF2B5EF4-FFF2-40B4-BE49-F238E27FC236}">
                  <a16:creationId xmlns:a16="http://schemas.microsoft.com/office/drawing/2014/main" id="{3EEEA4ED-59E6-9DA8-C67B-A58411BD95C2}"/>
                </a:ext>
              </a:extLst>
            </p:cNvPr>
            <p:cNvSpPr txBox="1"/>
            <p:nvPr/>
          </p:nvSpPr>
          <p:spPr>
            <a:xfrm>
              <a:off x="1735047" y="3428004"/>
              <a:ext cx="13445780" cy="1938992"/>
            </a:xfrm>
            <a:prstGeom prst="rect">
              <a:avLst/>
            </a:prstGeom>
            <a:noFill/>
          </p:spPr>
          <p:txBody>
            <a:bodyPr wrap="square" rtlCol="0">
              <a:spAutoFit/>
            </a:bodyPr>
            <a:lstStyle/>
            <a:p>
              <a:pPr algn="ctr"/>
              <a:r>
                <a:rPr lang="fr-FR" sz="6000" b="1" dirty="0">
                  <a:solidFill>
                    <a:srgbClr val="215968"/>
                  </a:solidFill>
                  <a:latin typeface="Microsoft Uighur" panose="02000000000000000000" pitchFamily="2" charset="-78"/>
                  <a:cs typeface="Microsoft Uighur" panose="02000000000000000000" pitchFamily="2" charset="-78"/>
                </a:rPr>
                <a:t>Programme de remédiation  intensive </a:t>
              </a:r>
            </a:p>
            <a:p>
              <a:pPr algn="ctr"/>
              <a:r>
                <a:rPr lang="fr-FR" sz="6000" b="1" dirty="0">
                  <a:solidFill>
                    <a:srgbClr val="215968"/>
                  </a:solidFill>
                  <a:latin typeface="Microsoft Uighur" panose="02000000000000000000" pitchFamily="2" charset="-78"/>
                  <a:cs typeface="Microsoft Uighur" panose="02000000000000000000" pitchFamily="2" charset="-78"/>
                </a:rPr>
                <a:t>- Français -</a:t>
              </a:r>
            </a:p>
          </p:txBody>
        </p:sp>
        <p:grpSp>
          <p:nvGrpSpPr>
            <p:cNvPr id="22" name="Groupe 21">
              <a:extLst>
                <a:ext uri="{FF2B5EF4-FFF2-40B4-BE49-F238E27FC236}">
                  <a16:creationId xmlns:a16="http://schemas.microsoft.com/office/drawing/2014/main" id="{970D0184-F513-292F-1EFD-1C8C4A36C3F3}"/>
                </a:ext>
              </a:extLst>
            </p:cNvPr>
            <p:cNvGrpSpPr/>
            <p:nvPr/>
          </p:nvGrpSpPr>
          <p:grpSpPr>
            <a:xfrm>
              <a:off x="5714583" y="5268994"/>
              <a:ext cx="5167181" cy="2207849"/>
              <a:chOff x="6114983" y="4777723"/>
              <a:chExt cx="5167181" cy="2207849"/>
            </a:xfrm>
          </p:grpSpPr>
          <p:grpSp>
            <p:nvGrpSpPr>
              <p:cNvPr id="23" name="Groupe 22">
                <a:extLst>
                  <a:ext uri="{FF2B5EF4-FFF2-40B4-BE49-F238E27FC236}">
                    <a16:creationId xmlns:a16="http://schemas.microsoft.com/office/drawing/2014/main" id="{C74E3043-FD94-1D52-E70A-88E0F2DBC585}"/>
                  </a:ext>
                </a:extLst>
              </p:cNvPr>
              <p:cNvGrpSpPr/>
              <p:nvPr/>
            </p:nvGrpSpPr>
            <p:grpSpPr>
              <a:xfrm>
                <a:off x="6114983" y="4777723"/>
                <a:ext cx="3982166" cy="2207849"/>
                <a:chOff x="4076430" y="3703910"/>
                <a:chExt cx="2654897" cy="1471965"/>
              </a:xfrm>
            </p:grpSpPr>
            <p:grpSp>
              <p:nvGrpSpPr>
                <p:cNvPr id="26" name="Groupe 25">
                  <a:extLst>
                    <a:ext uri="{FF2B5EF4-FFF2-40B4-BE49-F238E27FC236}">
                      <a16:creationId xmlns:a16="http://schemas.microsoft.com/office/drawing/2014/main" id="{C232970A-B1CC-06CD-191F-0B8D058A2426}"/>
                    </a:ext>
                  </a:extLst>
                </p:cNvPr>
                <p:cNvGrpSpPr/>
                <p:nvPr/>
              </p:nvGrpSpPr>
              <p:grpSpPr>
                <a:xfrm flipH="1">
                  <a:off x="4076430" y="3703910"/>
                  <a:ext cx="2654897" cy="1471965"/>
                  <a:chOff x="1305583" y="3824997"/>
                  <a:chExt cx="2933140" cy="1471965"/>
                </a:xfrm>
              </p:grpSpPr>
              <p:sp>
                <p:nvSpPr>
                  <p:cNvPr id="29" name="Forme libre : forme 28">
                    <a:extLst>
                      <a:ext uri="{FF2B5EF4-FFF2-40B4-BE49-F238E27FC236}">
                        <a16:creationId xmlns:a16="http://schemas.microsoft.com/office/drawing/2014/main" id="{D6989228-685F-AB81-75FB-2B6922E0FD1C}"/>
                      </a:ext>
                    </a:extLst>
                  </p:cNvPr>
                  <p:cNvSpPr/>
                  <p:nvPr/>
                </p:nvSpPr>
                <p:spPr>
                  <a:xfrm rot="21338648" flipV="1">
                    <a:off x="1492708" y="4416347"/>
                    <a:ext cx="2746015"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70B1B6"/>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sp>
                <p:nvSpPr>
                  <p:cNvPr id="30" name="Forme libre : forme 29">
                    <a:extLst>
                      <a:ext uri="{FF2B5EF4-FFF2-40B4-BE49-F238E27FC236}">
                        <a16:creationId xmlns:a16="http://schemas.microsoft.com/office/drawing/2014/main" id="{F922522A-8807-2F2C-C73C-ABAE2F66C046}"/>
                      </a:ext>
                    </a:extLst>
                  </p:cNvPr>
                  <p:cNvSpPr/>
                  <p:nvPr/>
                </p:nvSpPr>
                <p:spPr>
                  <a:xfrm rot="261352" flipH="1" flipV="1">
                    <a:off x="1305583" y="3824997"/>
                    <a:ext cx="2707398" cy="880615"/>
                  </a:xfrm>
                  <a:custGeom>
                    <a:avLst/>
                    <a:gdLst>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1164"/>
                      <a:gd name="connsiteX1" fmla="*/ 2706255 w 2969491"/>
                      <a:gd name="connsiteY1" fmla="*/ 0 h 651164"/>
                      <a:gd name="connsiteX2" fmla="*/ 2890982 w 2969491"/>
                      <a:gd name="connsiteY2" fmla="*/ 78509 h 651164"/>
                      <a:gd name="connsiteX3" fmla="*/ 2969491 w 2969491"/>
                      <a:gd name="connsiteY3" fmla="*/ 258618 h 651164"/>
                      <a:gd name="connsiteX4" fmla="*/ 2872509 w 2969491"/>
                      <a:gd name="connsiteY4" fmla="*/ 378691 h 651164"/>
                      <a:gd name="connsiteX5" fmla="*/ 170873 w 2969491"/>
                      <a:gd name="connsiteY5" fmla="*/ 651164 h 651164"/>
                      <a:gd name="connsiteX6" fmla="*/ 9236 w 2969491"/>
                      <a:gd name="connsiteY6" fmla="*/ 531091 h 651164"/>
                      <a:gd name="connsiteX7" fmla="*/ 0 w 2969491"/>
                      <a:gd name="connsiteY7" fmla="*/ 207818 h 651164"/>
                      <a:gd name="connsiteX8" fmla="*/ 138545 w 2969491"/>
                      <a:gd name="connsiteY8" fmla="*/ 124691 h 651164"/>
                      <a:gd name="connsiteX0" fmla="*/ 138545 w 2969491"/>
                      <a:gd name="connsiteY0" fmla="*/ 124691 h 656902"/>
                      <a:gd name="connsiteX1" fmla="*/ 2706255 w 2969491"/>
                      <a:gd name="connsiteY1" fmla="*/ 0 h 656902"/>
                      <a:gd name="connsiteX2" fmla="*/ 2890982 w 2969491"/>
                      <a:gd name="connsiteY2" fmla="*/ 78509 h 656902"/>
                      <a:gd name="connsiteX3" fmla="*/ 2969491 w 2969491"/>
                      <a:gd name="connsiteY3" fmla="*/ 258618 h 656902"/>
                      <a:gd name="connsiteX4" fmla="*/ 2872509 w 2969491"/>
                      <a:gd name="connsiteY4" fmla="*/ 378691 h 656902"/>
                      <a:gd name="connsiteX5" fmla="*/ 170873 w 2969491"/>
                      <a:gd name="connsiteY5" fmla="*/ 651164 h 656902"/>
                      <a:gd name="connsiteX6" fmla="*/ 9236 w 2969491"/>
                      <a:gd name="connsiteY6" fmla="*/ 531091 h 656902"/>
                      <a:gd name="connsiteX7" fmla="*/ 0 w 2969491"/>
                      <a:gd name="connsiteY7" fmla="*/ 207818 h 656902"/>
                      <a:gd name="connsiteX8" fmla="*/ 138545 w 2969491"/>
                      <a:gd name="connsiteY8" fmla="*/ 124691 h 656902"/>
                      <a:gd name="connsiteX0" fmla="*/ 138545 w 2969491"/>
                      <a:gd name="connsiteY0" fmla="*/ 124890 h 657101"/>
                      <a:gd name="connsiteX1" fmla="*/ 2706255 w 2969491"/>
                      <a:gd name="connsiteY1" fmla="*/ 199 h 657101"/>
                      <a:gd name="connsiteX2" fmla="*/ 2890982 w 2969491"/>
                      <a:gd name="connsiteY2" fmla="*/ 78708 h 657101"/>
                      <a:gd name="connsiteX3" fmla="*/ 2969491 w 2969491"/>
                      <a:gd name="connsiteY3" fmla="*/ 258817 h 657101"/>
                      <a:gd name="connsiteX4" fmla="*/ 2872509 w 2969491"/>
                      <a:gd name="connsiteY4" fmla="*/ 378890 h 657101"/>
                      <a:gd name="connsiteX5" fmla="*/ 170873 w 2969491"/>
                      <a:gd name="connsiteY5" fmla="*/ 651363 h 657101"/>
                      <a:gd name="connsiteX6" fmla="*/ 9236 w 2969491"/>
                      <a:gd name="connsiteY6" fmla="*/ 531290 h 657101"/>
                      <a:gd name="connsiteX7" fmla="*/ 0 w 2969491"/>
                      <a:gd name="connsiteY7" fmla="*/ 208017 h 657101"/>
                      <a:gd name="connsiteX8" fmla="*/ 138545 w 2969491"/>
                      <a:gd name="connsiteY8" fmla="*/ 124890 h 657101"/>
                      <a:gd name="connsiteX0" fmla="*/ 138545 w 2969491"/>
                      <a:gd name="connsiteY0" fmla="*/ 125008 h 657219"/>
                      <a:gd name="connsiteX1" fmla="*/ 2706255 w 2969491"/>
                      <a:gd name="connsiteY1" fmla="*/ 317 h 657219"/>
                      <a:gd name="connsiteX2" fmla="*/ 2890982 w 2969491"/>
                      <a:gd name="connsiteY2" fmla="*/ 78826 h 657219"/>
                      <a:gd name="connsiteX3" fmla="*/ 2969491 w 2969491"/>
                      <a:gd name="connsiteY3" fmla="*/ 258935 h 657219"/>
                      <a:gd name="connsiteX4" fmla="*/ 2872509 w 2969491"/>
                      <a:gd name="connsiteY4" fmla="*/ 379008 h 657219"/>
                      <a:gd name="connsiteX5" fmla="*/ 170873 w 2969491"/>
                      <a:gd name="connsiteY5" fmla="*/ 651481 h 657219"/>
                      <a:gd name="connsiteX6" fmla="*/ 9236 w 2969491"/>
                      <a:gd name="connsiteY6" fmla="*/ 531408 h 657219"/>
                      <a:gd name="connsiteX7" fmla="*/ 0 w 2969491"/>
                      <a:gd name="connsiteY7" fmla="*/ 208135 h 657219"/>
                      <a:gd name="connsiteX8" fmla="*/ 138545 w 2969491"/>
                      <a:gd name="connsiteY8" fmla="*/ 125008 h 657219"/>
                      <a:gd name="connsiteX0" fmla="*/ 138545 w 2972005"/>
                      <a:gd name="connsiteY0" fmla="*/ 125008 h 657219"/>
                      <a:gd name="connsiteX1" fmla="*/ 2706255 w 2972005"/>
                      <a:gd name="connsiteY1" fmla="*/ 317 h 657219"/>
                      <a:gd name="connsiteX2" fmla="*/ 2890982 w 2972005"/>
                      <a:gd name="connsiteY2" fmla="*/ 78826 h 657219"/>
                      <a:gd name="connsiteX3" fmla="*/ 2969491 w 2972005"/>
                      <a:gd name="connsiteY3" fmla="*/ 258935 h 657219"/>
                      <a:gd name="connsiteX4" fmla="*/ 2872509 w 2972005"/>
                      <a:gd name="connsiteY4" fmla="*/ 379008 h 657219"/>
                      <a:gd name="connsiteX5" fmla="*/ 170873 w 2972005"/>
                      <a:gd name="connsiteY5" fmla="*/ 651481 h 657219"/>
                      <a:gd name="connsiteX6" fmla="*/ 9236 w 2972005"/>
                      <a:gd name="connsiteY6" fmla="*/ 531408 h 657219"/>
                      <a:gd name="connsiteX7" fmla="*/ 0 w 2972005"/>
                      <a:gd name="connsiteY7" fmla="*/ 208135 h 657219"/>
                      <a:gd name="connsiteX8" fmla="*/ 138545 w 2972005"/>
                      <a:gd name="connsiteY8" fmla="*/ 125008 h 657219"/>
                      <a:gd name="connsiteX0" fmla="*/ 138545 w 2973912"/>
                      <a:gd name="connsiteY0" fmla="*/ 125008 h 657219"/>
                      <a:gd name="connsiteX1" fmla="*/ 2706255 w 2973912"/>
                      <a:gd name="connsiteY1" fmla="*/ 317 h 657219"/>
                      <a:gd name="connsiteX2" fmla="*/ 2890982 w 2973912"/>
                      <a:gd name="connsiteY2" fmla="*/ 78826 h 657219"/>
                      <a:gd name="connsiteX3" fmla="*/ 2969491 w 2973912"/>
                      <a:gd name="connsiteY3" fmla="*/ 258935 h 657219"/>
                      <a:gd name="connsiteX4" fmla="*/ 2872509 w 2973912"/>
                      <a:gd name="connsiteY4" fmla="*/ 379008 h 657219"/>
                      <a:gd name="connsiteX5" fmla="*/ 170873 w 2973912"/>
                      <a:gd name="connsiteY5" fmla="*/ 651481 h 657219"/>
                      <a:gd name="connsiteX6" fmla="*/ 9236 w 2973912"/>
                      <a:gd name="connsiteY6" fmla="*/ 531408 h 657219"/>
                      <a:gd name="connsiteX7" fmla="*/ 0 w 2973912"/>
                      <a:gd name="connsiteY7" fmla="*/ 208135 h 657219"/>
                      <a:gd name="connsiteX8" fmla="*/ 138545 w 2973912"/>
                      <a:gd name="connsiteY8" fmla="*/ 125008 h 657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73912" h="657219">
                        <a:moveTo>
                          <a:pt x="138545" y="125008"/>
                        </a:moveTo>
                        <a:lnTo>
                          <a:pt x="2706255" y="317"/>
                        </a:lnTo>
                        <a:cubicBezTo>
                          <a:pt x="2828121" y="-3658"/>
                          <a:pt x="2867087" y="30047"/>
                          <a:pt x="2890982" y="78826"/>
                        </a:cubicBezTo>
                        <a:lnTo>
                          <a:pt x="2969491" y="258935"/>
                        </a:lnTo>
                        <a:cubicBezTo>
                          <a:pt x="2987406" y="336640"/>
                          <a:pt x="2950053" y="379178"/>
                          <a:pt x="2872509" y="379008"/>
                        </a:cubicBezTo>
                        <a:lnTo>
                          <a:pt x="170873" y="651481"/>
                        </a:lnTo>
                        <a:cubicBezTo>
                          <a:pt x="101922" y="666723"/>
                          <a:pt x="5337" y="659356"/>
                          <a:pt x="9236" y="531408"/>
                        </a:cubicBezTo>
                        <a:lnTo>
                          <a:pt x="0" y="208135"/>
                        </a:lnTo>
                        <a:cubicBezTo>
                          <a:pt x="26085" y="152793"/>
                          <a:pt x="37097" y="137645"/>
                          <a:pt x="138545" y="125008"/>
                        </a:cubicBezTo>
                        <a:close/>
                      </a:path>
                    </a:pathLst>
                  </a:custGeom>
                  <a:solidFill>
                    <a:srgbClr val="00798E"/>
                  </a:solidFill>
                  <a:ln w="1365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fr-FR" dirty="0">
                      <a:effectLst>
                        <a:outerShdw blurRad="38100" dist="38100" dir="2700000" algn="tl">
                          <a:srgbClr val="000000">
                            <a:alpha val="43137"/>
                          </a:srgbClr>
                        </a:outerShdw>
                      </a:effectLst>
                    </a:endParaRPr>
                  </a:p>
                </p:txBody>
              </p:sp>
            </p:grpSp>
            <p:sp>
              <p:nvSpPr>
                <p:cNvPr id="27" name="ZoneTexte 26">
                  <a:extLst>
                    <a:ext uri="{FF2B5EF4-FFF2-40B4-BE49-F238E27FC236}">
                      <a16:creationId xmlns:a16="http://schemas.microsoft.com/office/drawing/2014/main" id="{F695CCD2-B439-3BB6-29F0-53312B2E25A4}"/>
                    </a:ext>
                  </a:extLst>
                </p:cNvPr>
                <p:cNvSpPr txBox="1"/>
                <p:nvPr/>
              </p:nvSpPr>
              <p:spPr>
                <a:xfrm>
                  <a:off x="4581927" y="3796660"/>
                  <a:ext cx="1664545" cy="677139"/>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Palier</a:t>
                  </a:r>
                  <a:r>
                    <a:rPr lang="fr-FR"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3</a:t>
                  </a:r>
                </a:p>
              </p:txBody>
            </p:sp>
            <p:sp>
              <p:nvSpPr>
                <p:cNvPr id="28" name="ZoneTexte 27">
                  <a:extLst>
                    <a:ext uri="{FF2B5EF4-FFF2-40B4-BE49-F238E27FC236}">
                      <a16:creationId xmlns:a16="http://schemas.microsoft.com/office/drawing/2014/main" id="{205E3D6D-3D01-CBF2-76F2-91B849B1B345}"/>
                    </a:ext>
                  </a:extLst>
                </p:cNvPr>
                <p:cNvSpPr txBox="1"/>
                <p:nvPr/>
              </p:nvSpPr>
              <p:spPr>
                <a:xfrm>
                  <a:off x="4170611" y="4522960"/>
                  <a:ext cx="2068550" cy="554023"/>
                </a:xfrm>
                <a:prstGeom prst="rect">
                  <a:avLst/>
                </a:prstGeom>
                <a:noFill/>
              </p:spPr>
              <p:txBody>
                <a:bodyPr wrap="square" rtlCol="0">
                  <a:spAutoFit/>
                </a:bodyPr>
                <a:lstStyle/>
                <a:p>
                  <a:pPr algn="ctr"/>
                  <a:r>
                    <a:rPr lang="fr-FR"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Séance : 5</a:t>
                  </a:r>
                  <a:endParaRPr lang="ar-MA" sz="48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sp>
            <p:nvSpPr>
              <p:cNvPr id="24" name="Ellipse 23">
                <a:extLst>
                  <a:ext uri="{FF2B5EF4-FFF2-40B4-BE49-F238E27FC236}">
                    <a16:creationId xmlns:a16="http://schemas.microsoft.com/office/drawing/2014/main" id="{159D3595-3DE3-B50E-8991-B16D7B5E4981}"/>
                  </a:ext>
                </a:extLst>
              </p:cNvPr>
              <p:cNvSpPr/>
              <p:nvPr/>
            </p:nvSpPr>
            <p:spPr>
              <a:xfrm flipH="1">
                <a:off x="9242561" y="4923336"/>
                <a:ext cx="2039603" cy="2034926"/>
              </a:xfrm>
              <a:prstGeom prst="ellipse">
                <a:avLst/>
              </a:prstGeom>
              <a:solidFill>
                <a:srgbClr val="1E3F48"/>
              </a:solidFill>
              <a:ln w="13658" cap="flat">
                <a:noFill/>
                <a:prstDash val="solid"/>
                <a:miter/>
              </a:ln>
            </p:spPr>
            <p:txBody>
              <a:bodyPr rtlCol="0" anchor="ctr"/>
              <a:lstStyle/>
              <a:p>
                <a:endParaRPr lang="fr-FR" dirty="0">
                  <a:effectLst>
                    <a:outerShdw blurRad="38100" dist="38100" dir="2700000" algn="tl">
                      <a:srgbClr val="000000">
                        <a:alpha val="43137"/>
                      </a:srgbClr>
                    </a:outerShdw>
                  </a:effectLst>
                </a:endParaRPr>
              </a:p>
            </p:txBody>
          </p:sp>
          <p:sp>
            <p:nvSpPr>
              <p:cNvPr id="25" name="ZoneTexte 24">
                <a:extLst>
                  <a:ext uri="{FF2B5EF4-FFF2-40B4-BE49-F238E27FC236}">
                    <a16:creationId xmlns:a16="http://schemas.microsoft.com/office/drawing/2014/main" id="{588559EF-479D-1DFC-921C-5987ACDBAE7F}"/>
                  </a:ext>
                </a:extLst>
              </p:cNvPr>
              <p:cNvSpPr txBox="1"/>
              <p:nvPr/>
            </p:nvSpPr>
            <p:spPr>
              <a:xfrm>
                <a:off x="9379274" y="5179737"/>
                <a:ext cx="1811005" cy="1631216"/>
              </a:xfrm>
              <a:prstGeom prst="rect">
                <a:avLst/>
              </a:prstGeom>
              <a:noFill/>
            </p:spPr>
            <p:txBody>
              <a:bodyPr wrap="square" rtlCol="0">
                <a:spAutoFit/>
              </a:bodyPr>
              <a:lstStyle/>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Parcours</a:t>
                </a:r>
              </a:p>
              <a:p>
                <a:pPr algn="ctr"/>
                <a:r>
                  <a:rPr lang="fr-FR" sz="4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 </a:t>
                </a:r>
                <a:r>
                  <a:rPr lang="f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1</a:t>
                </a:r>
                <a:endParaRPr lang="ar-MA" sz="6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pic>
        <p:nvPicPr>
          <p:cNvPr id="4" name="Image 3" descr="Une image contenant texte, dessin humoristique, garçon&#10;&#10;Le contenu généré par l’IA peut être incorrect.">
            <a:extLst>
              <a:ext uri="{FF2B5EF4-FFF2-40B4-BE49-F238E27FC236}">
                <a16:creationId xmlns:a16="http://schemas.microsoft.com/office/drawing/2014/main" id="{623EB0F0-BE05-7B46-8217-D995CC3D57D7}"/>
              </a:ext>
            </a:extLst>
          </p:cNvPr>
          <p:cNvPicPr>
            <a:picLocks noChangeAspect="1"/>
          </p:cNvPicPr>
          <p:nvPr/>
        </p:nvPicPr>
        <p:blipFill>
          <a:blip r:embed="rId5" cstate="print">
            <a:clrChange>
              <a:clrFrom>
                <a:srgbClr val="FBD6D5"/>
              </a:clrFrom>
              <a:clrTo>
                <a:srgbClr val="FBD6D5">
                  <a:alpha val="0"/>
                </a:srgbClr>
              </a:clrTo>
            </a:clrChange>
            <a:extLst>
              <a:ext uri="{28A0092B-C50C-407E-A947-70E740481C1C}">
                <a14:useLocalDpi xmlns:a14="http://schemas.microsoft.com/office/drawing/2010/main" val="0"/>
              </a:ext>
            </a:extLst>
          </a:blip>
          <a:stretch>
            <a:fillRect/>
          </a:stretch>
        </p:blipFill>
        <p:spPr>
          <a:xfrm>
            <a:off x="40772" y="6821029"/>
            <a:ext cx="2245228" cy="316366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759CD-A6C6-C82C-3FE8-97A9307808E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0CB42E0-36D9-507B-D496-D059B272F4CE}"/>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038214C-2CB6-5DDD-B475-0C9BC62971C3}"/>
              </a:ext>
            </a:extLst>
          </p:cNvPr>
          <p:cNvSpPr/>
          <p:nvPr/>
        </p:nvSpPr>
        <p:spPr>
          <a:xfrm>
            <a:off x="528209" y="627985"/>
            <a:ext cx="12950412" cy="9338503"/>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4" algn="ctr" defTabSz="685834"/>
            <a:r>
              <a:rPr lang="fr-MA" sz="8000" b="1" dirty="0">
                <a:solidFill>
                  <a:srgbClr val="106585"/>
                </a:solidFill>
                <a:latin typeface="Dosis" pitchFamily="2" charset="0"/>
              </a:rPr>
              <a:t>Plage- placard-plat</a:t>
            </a:r>
          </a:p>
        </p:txBody>
      </p:sp>
      <p:sp>
        <p:nvSpPr>
          <p:cNvPr id="23" name="Rectangle : coins arrondis 22">
            <a:extLst>
              <a:ext uri="{FF2B5EF4-FFF2-40B4-BE49-F238E27FC236}">
                <a16:creationId xmlns:a16="http://schemas.microsoft.com/office/drawing/2014/main" id="{27C8C984-3430-8910-301F-1ACDE3C2BFAB}"/>
              </a:ext>
            </a:extLst>
          </p:cNvPr>
          <p:cNvSpPr/>
          <p:nvPr/>
        </p:nvSpPr>
        <p:spPr>
          <a:xfrm>
            <a:off x="499634" y="627985"/>
            <a:ext cx="12978987" cy="1142999"/>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9" name="Image 8">
            <a:extLst>
              <a:ext uri="{FF2B5EF4-FFF2-40B4-BE49-F238E27FC236}">
                <a16:creationId xmlns:a16="http://schemas.microsoft.com/office/drawing/2014/main" id="{97FDD177-3F08-0EAF-D8B3-29681056CAC6}"/>
              </a:ext>
            </a:extLst>
          </p:cNvPr>
          <p:cNvPicPr>
            <a:picLocks noChangeAspect="1"/>
          </p:cNvPicPr>
          <p:nvPr>
            <p:custDataLst>
              <p:tags r:id="rId1"/>
            </p:custDataLst>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770027" y="487304"/>
            <a:ext cx="1446339" cy="1442600"/>
          </a:xfrm>
          <a:prstGeom prst="rect">
            <a:avLst/>
          </a:prstGeom>
        </p:spPr>
      </p:pic>
      <p:sp>
        <p:nvSpPr>
          <p:cNvPr id="10" name="ZoneTexte 9">
            <a:extLst>
              <a:ext uri="{FF2B5EF4-FFF2-40B4-BE49-F238E27FC236}">
                <a16:creationId xmlns:a16="http://schemas.microsoft.com/office/drawing/2014/main" id="{337BB980-AA70-F51F-22E6-ED183D56DDE3}"/>
              </a:ext>
            </a:extLst>
          </p:cNvPr>
          <p:cNvSpPr txBox="1"/>
          <p:nvPr/>
        </p:nvSpPr>
        <p:spPr>
          <a:xfrm>
            <a:off x="1435439" y="605597"/>
            <a:ext cx="9931167" cy="954107"/>
          </a:xfrm>
          <a:prstGeom prst="rect">
            <a:avLst/>
          </a:prstGeom>
          <a:noFill/>
        </p:spPr>
        <p:txBody>
          <a:bodyPr wrap="square" rtlCol="0">
            <a:spAutoFit/>
          </a:bodyPr>
          <a:lstStyle/>
          <a:p>
            <a:pPr defTabSz="685834"/>
            <a:r>
              <a:rPr lang="fr-FR" sz="2800" b="1" dirty="0">
                <a:solidFill>
                  <a:prstClr val="white">
                    <a:lumMod val="65000"/>
                  </a:prstClr>
                </a:solidFill>
                <a:latin typeface="Dosis" pitchFamily="2" charset="0"/>
              </a:rPr>
              <a:t>Je vais vous dicter quelques mots.</a:t>
            </a:r>
          </a:p>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Ecoutez bien , soyez attentifs.</a:t>
            </a:r>
          </a:p>
        </p:txBody>
      </p:sp>
      <p:pic>
        <p:nvPicPr>
          <p:cNvPr id="4" name="Image 3" descr="Une image contenant croquis, dessin, illustration, Visage humain&#10;&#10;Le contenu généré par l’IA peut être incorrect.">
            <a:extLst>
              <a:ext uri="{FF2B5EF4-FFF2-40B4-BE49-F238E27FC236}">
                <a16:creationId xmlns:a16="http://schemas.microsoft.com/office/drawing/2014/main" id="{AC28EE45-108E-970C-CB36-57E4FBA10358}"/>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630111" y="4664585"/>
            <a:ext cx="4654805" cy="5292378"/>
          </a:xfrm>
          <a:prstGeom prst="rect">
            <a:avLst/>
          </a:prstGeom>
        </p:spPr>
      </p:pic>
      <p:sp>
        <p:nvSpPr>
          <p:cNvPr id="5" name="Bulle narrative : rectangle à coins arrondis 4">
            <a:extLst>
              <a:ext uri="{FF2B5EF4-FFF2-40B4-BE49-F238E27FC236}">
                <a16:creationId xmlns:a16="http://schemas.microsoft.com/office/drawing/2014/main" id="{6AA237A9-08AC-3541-E414-3EA1D88EC691}"/>
              </a:ext>
            </a:extLst>
          </p:cNvPr>
          <p:cNvSpPr/>
          <p:nvPr/>
        </p:nvSpPr>
        <p:spPr>
          <a:xfrm>
            <a:off x="2971801" y="4220126"/>
            <a:ext cx="10058400" cy="2315002"/>
          </a:xfrm>
          <a:prstGeom prst="wedgeRoundRectCallout">
            <a:avLst>
              <a:gd name="adj1" fmla="val -48392"/>
              <a:gd name="adj2" fmla="val -18782"/>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2000" dirty="0">
              <a:solidFill>
                <a:prstClr val="white"/>
              </a:solidFill>
              <a:latin typeface="Dosis" pitchFamily="2" charset="0"/>
            </a:endParaRPr>
          </a:p>
        </p:txBody>
      </p:sp>
      <p:grpSp>
        <p:nvGrpSpPr>
          <p:cNvPr id="17" name="Groupe 16">
            <a:extLst>
              <a:ext uri="{FF2B5EF4-FFF2-40B4-BE49-F238E27FC236}">
                <a16:creationId xmlns:a16="http://schemas.microsoft.com/office/drawing/2014/main" id="{5B5B7631-9A7C-BAEB-D6D8-D8805E1904EE}"/>
              </a:ext>
            </a:extLst>
          </p:cNvPr>
          <p:cNvGrpSpPr/>
          <p:nvPr/>
        </p:nvGrpSpPr>
        <p:grpSpPr>
          <a:xfrm>
            <a:off x="-317443" y="0"/>
            <a:ext cx="13881043" cy="486001"/>
            <a:chOff x="-1604302" y="20290"/>
            <a:chExt cx="10430213" cy="411175"/>
          </a:xfrm>
          <a:noFill/>
        </p:grpSpPr>
        <p:sp>
          <p:nvSpPr>
            <p:cNvPr id="18" name="Rectangle : coins arrondis 17">
              <a:extLst>
                <a:ext uri="{FF2B5EF4-FFF2-40B4-BE49-F238E27FC236}">
                  <a16:creationId xmlns:a16="http://schemas.microsoft.com/office/drawing/2014/main" id="{114B56F9-10AD-ADB5-B6DB-8C9AA4235E3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19" name="Rectangle : coins arrondis 18">
              <a:extLst>
                <a:ext uri="{FF2B5EF4-FFF2-40B4-BE49-F238E27FC236}">
                  <a16:creationId xmlns:a16="http://schemas.microsoft.com/office/drawing/2014/main" id="{CDA18739-92E0-DAE5-52F9-FBD385F8C53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20" name="Rectangle : coins arrondis 19">
              <a:extLst>
                <a:ext uri="{FF2B5EF4-FFF2-40B4-BE49-F238E27FC236}">
                  <a16:creationId xmlns:a16="http://schemas.microsoft.com/office/drawing/2014/main" id="{8C264DC7-3D24-49A1-C655-9B02619BBC7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21" name="Rectangle : coins arrondis 20">
              <a:extLst>
                <a:ext uri="{FF2B5EF4-FFF2-40B4-BE49-F238E27FC236}">
                  <a16:creationId xmlns:a16="http://schemas.microsoft.com/office/drawing/2014/main" id="{A71D67F9-558B-A9E1-68C8-F3B6C5FA5E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22" name="Rectangle : coins arrondis 21">
              <a:extLst>
                <a:ext uri="{FF2B5EF4-FFF2-40B4-BE49-F238E27FC236}">
                  <a16:creationId xmlns:a16="http://schemas.microsoft.com/office/drawing/2014/main" id="{E2F61C64-8FF6-B939-5EA8-DFB766C8900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4" name="Rectangle : coins arrondis 23">
              <a:extLst>
                <a:ext uri="{FF2B5EF4-FFF2-40B4-BE49-F238E27FC236}">
                  <a16:creationId xmlns:a16="http://schemas.microsoft.com/office/drawing/2014/main" id="{43EB06B5-BEDE-3920-24A8-5DEAF95EA6C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6" name="Graphique 5">
            <a:extLst>
              <a:ext uri="{FF2B5EF4-FFF2-40B4-BE49-F238E27FC236}">
                <a16:creationId xmlns:a16="http://schemas.microsoft.com/office/drawing/2014/main" id="{FC703C77-297F-A3CA-E555-577D7BB188A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35984968"/>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EBE6-420C-1E71-6790-1F585BCFE1A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1B45791-DAB2-3946-59D9-E932EC331DA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3DC1D9A-FAEC-0C7C-25AC-84195D08EBD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75BCB3-20D1-9C3F-2DB4-661825C61DC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1FD0D18-E5A2-CA6C-8080-47D8613D080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5587349-F93E-6D64-2626-719ADBD4BB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F13A536-45D3-98B7-29EC-C1E9843286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C98948A-4246-D42A-8F79-A23C220A16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03C0DFF-60F5-FB57-625F-F4AFBEEC9E7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2E8DBB-4587-69E3-E0CD-B3959A1820E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968E799-438A-3FEA-1AA2-64B263B4EF5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883DC6-9A76-1D09-C7BE-ECBD549D0B2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631E1E-6515-55C6-896C-7BAD7AF0A41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B316BDCB-1777-86CA-3522-08844612CF91}"/>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10E7EE5-9E84-4528-D2F3-BC7CB8CC1CE6}"/>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EC07FBF-CDC3-3C24-B13E-981C234B28E5}"/>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4392927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055E65-A686-C478-1606-56BCDD2B438A}"/>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9E3DB681-630F-29FE-670B-F9FA500CFD69}"/>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D157FA57-FE6D-0BA8-728A-D966FCFD09FA}"/>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574EDC31-D0C7-CE4C-C759-395AB479622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547D557C-EDFD-D866-4AF6-41BD142D182B}"/>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C1DCC65A-1EEE-35C1-BE40-A0CCD5BC0969}"/>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70B50FDB-4BFD-DF5B-75E5-B5B12F9D8964}"/>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F1F2EBB2-7371-19C5-FA82-3734FF07A0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A7B086A0-EACA-C6C3-14E8-229FC231797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4F2CB7F9-1780-4229-6698-8ACA7A7AEE1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75DCCEE5-B6B5-2000-AE94-53B75CC632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41CDCE3-30B4-956A-7A2C-D13A4D960C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601B15C1-EA79-C46B-708C-190206E4029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5D8342F-12CA-3F93-450E-CC87E4A9DF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4513154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6E26C8-CE37-8D1B-5444-C27A000828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A892FDA-85F1-3FAB-A91D-90B0AD05A6D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42DD033-983C-E2F0-0C7F-4CEC3F8EEDA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E9ECD08-542C-3788-A9F3-99EFCCFF60D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25E6C1-F3A4-DE5F-77AA-C9CF8CD038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B3E998E-3D54-8513-09F4-4E26436609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E81FE10-1859-95A9-7CAF-F9A712745C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3B8F961-AADA-E008-908E-44C79A9704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0765BF8-53DA-A893-874D-4AB12B2F4A9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D97E-C919-D503-B014-31DDB4C4AB4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90D4666-07CC-E7B9-68ED-2F34B25B849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97A082A-45F7-BC1C-F1AA-850F1E19538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5A79215-80A5-1303-A6BB-7DED795F4C2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C80F0D3-901E-C6C3-B2AE-B5385B7E90A5}"/>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88689A2B-B689-B7ED-E197-AB99F0612EC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BCB9DBEC-F6DE-43B3-01B5-56E12BD4DE05}"/>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22226323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DA2A1-9B82-0E31-54AB-70C49BB509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06F229A-F9E5-15E0-E240-F8753D66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445E8910-B37D-9CE6-7D76-7A09B3F4E1E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05EF3E-88E0-A001-4ED0-043816EEF72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56B7E8CE-68B5-96DC-0416-740E48436A0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DE8DB375-C415-40DD-5E13-16733B5FEAB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4BFAB65-CB56-E2F0-655E-714893CF03A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75797B-A0E0-53A3-0786-528AF5E735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1FC37C-2C2C-6C61-B48A-917B5E4C5C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5492BC6-56BF-7D81-E09C-BF9EAEA0CC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2ECB6B4-61D8-5601-EA8C-5C29BC01559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BC021F4-DAAB-086F-1176-72622DC4BA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1A84364-FE7E-2795-5F80-81161139296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5946B46-0190-CA55-629C-B86F5179A3A2}"/>
              </a:ext>
            </a:extLst>
          </p:cNvPr>
          <p:cNvSpPr txBox="1"/>
          <p:nvPr/>
        </p:nvSpPr>
        <p:spPr>
          <a:xfrm>
            <a:off x="1496917" y="723586"/>
            <a:ext cx="11745561" cy="954107"/>
          </a:xfrm>
          <a:prstGeom prst="rect">
            <a:avLst/>
          </a:prstGeom>
          <a:noFill/>
        </p:spPr>
        <p:txBody>
          <a:bodyPr wrap="square">
            <a:spAutoFit/>
          </a:bodyPr>
          <a:lstStyle/>
          <a:p>
            <a:pPr lvl="0" defTabSz="685834">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Chez, sous , qui , à côté , quoi, vous , nous , pour, répétons ensemble: </a:t>
            </a:r>
            <a:r>
              <a:rPr lang="fr-FR" sz="2800" b="1" dirty="0">
                <a:solidFill>
                  <a:prstClr val="white">
                    <a:lumMod val="65000"/>
                  </a:prstClr>
                </a:solidFill>
                <a:latin typeface="Dosis" pitchFamily="2" charset="0"/>
              </a:rPr>
              <a:t>Chez, sous , qui , à côté , quoi, vous , nous , pour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répéter</a:t>
            </a:r>
            <a:r>
              <a:rPr kumimoji="0" lang="fr-FR" sz="2800" b="1"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endParaRPr kumimoji="0" lang="fr-MA" sz="2800" b="0" i="1"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6" name="Image 5">
            <a:extLst>
              <a:ext uri="{FF2B5EF4-FFF2-40B4-BE49-F238E27FC236}">
                <a16:creationId xmlns:a16="http://schemas.microsoft.com/office/drawing/2014/main" id="{4A6F21C8-3311-9569-B791-D1BB097E9F40}"/>
              </a:ext>
            </a:extLst>
          </p:cNvPr>
          <p:cNvPicPr>
            <a:picLocks noChangeAspect="1"/>
          </p:cNvPicPr>
          <p:nvPr/>
        </p:nvPicPr>
        <p:blipFill>
          <a:blip r:embed="rId4"/>
          <a:stretch>
            <a:fillRect/>
          </a:stretch>
        </p:blipFill>
        <p:spPr>
          <a:xfrm>
            <a:off x="1066361" y="4806302"/>
            <a:ext cx="11365680" cy="750596"/>
          </a:xfrm>
          <a:prstGeom prst="rect">
            <a:avLst/>
          </a:prstGeom>
        </p:spPr>
      </p:pic>
    </p:spTree>
    <p:extLst>
      <p:ext uri="{BB962C8B-B14F-4D97-AF65-F5344CB8AC3E}">
        <p14:creationId xmlns:p14="http://schemas.microsoft.com/office/powerpoint/2010/main" val="18225242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B42-C7D6-98A4-A7D1-BC57C50390FB}"/>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988781-7479-4F58-6AC6-B4BB7FCD941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E1C4B2F8-7AB8-727C-2A64-A3745480DB9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A853FBB-C9D7-FCC4-958A-8D3B411A7A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A69F0DB-FBC1-4A3E-4FDF-E0699F486D4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27" name="Groupe 26">
            <a:extLst>
              <a:ext uri="{FF2B5EF4-FFF2-40B4-BE49-F238E27FC236}">
                <a16:creationId xmlns:a16="http://schemas.microsoft.com/office/drawing/2014/main" id="{33695E4F-8A0E-402B-267E-988A97FF94F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58EDB1-38EB-E82F-74FD-4157E207584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2D53781-7414-F218-ABC6-CF317BBE561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8473086-3A92-E79D-5A45-78B662668F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5457FA1-B245-0463-35FD-3B5301AD4E4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85000"/>
                    </a:prstClr>
                  </a:solidFill>
                  <a:effectLst/>
                  <a:uLnTx/>
                  <a:uFillTx/>
                  <a:latin typeface="Microsoft Uighur" panose="02000000000000000000" pitchFamily="2" charset="-78"/>
                  <a:ea typeface="+mn-ea"/>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3ADF27-7E9A-BAD4-5BD8-3E93CD4901C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2AF6C34-3F90-70A3-31BF-193DE3D79C1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13B1979-DC6C-0C67-98CC-702003E5CF6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6B8B41F4-B4F3-3905-9F15-45B039AEA4F4}"/>
              </a:ext>
            </a:extLst>
          </p:cNvPr>
          <p:cNvSpPr txBox="1"/>
          <p:nvPr/>
        </p:nvSpPr>
        <p:spPr>
          <a:xfrm>
            <a:off x="1462547" y="741580"/>
            <a:ext cx="10690262" cy="95410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passer au tableau pour lire?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désigne trois élèves pour lire</a:t>
            </a:r>
            <a:r>
              <a:rPr kumimoji="0" lang="fr-FR" sz="240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kumimoji="0" lang="fr-MA" sz="2800" b="0"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pic>
        <p:nvPicPr>
          <p:cNvPr id="4" name="Image 3">
            <a:extLst>
              <a:ext uri="{FF2B5EF4-FFF2-40B4-BE49-F238E27FC236}">
                <a16:creationId xmlns:a16="http://schemas.microsoft.com/office/drawing/2014/main" id="{C2375347-631C-CEC4-2477-24BBDEDD93FA}"/>
              </a:ext>
            </a:extLst>
          </p:cNvPr>
          <p:cNvPicPr>
            <a:picLocks noChangeAspect="1"/>
          </p:cNvPicPr>
          <p:nvPr/>
        </p:nvPicPr>
        <p:blipFill>
          <a:blip r:embed="rId4"/>
          <a:stretch>
            <a:fillRect/>
          </a:stretch>
        </p:blipFill>
        <p:spPr>
          <a:xfrm>
            <a:off x="1066361" y="4806302"/>
            <a:ext cx="11365680" cy="750596"/>
          </a:xfrm>
          <a:prstGeom prst="rect">
            <a:avLst/>
          </a:prstGeom>
        </p:spPr>
      </p:pic>
    </p:spTree>
    <p:extLst>
      <p:ext uri="{BB962C8B-B14F-4D97-AF65-F5344CB8AC3E}">
        <p14:creationId xmlns:p14="http://schemas.microsoft.com/office/powerpoint/2010/main" val="183596005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F7502-61EA-9780-C5E8-41D0A9893C83}"/>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B007D8EF-E7CA-3DEA-6CE7-03998CBB7A17}"/>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A6260EB-3C59-3B8A-5CDC-F9B377E50253}"/>
              </a:ext>
            </a:extLst>
          </p:cNvPr>
          <p:cNvGrpSpPr/>
          <p:nvPr/>
        </p:nvGrpSpPr>
        <p:grpSpPr>
          <a:xfrm>
            <a:off x="152399" y="1181100"/>
            <a:ext cx="13366415" cy="8189810"/>
            <a:chOff x="0" y="0"/>
            <a:chExt cx="18288000" cy="10287000"/>
          </a:xfrm>
        </p:grpSpPr>
        <p:sp>
          <p:nvSpPr>
            <p:cNvPr id="3" name="Freeform 2">
              <a:extLst>
                <a:ext uri="{FF2B5EF4-FFF2-40B4-BE49-F238E27FC236}">
                  <a16:creationId xmlns:a16="http://schemas.microsoft.com/office/drawing/2014/main" id="{E5DF6386-4600-E56E-7C4C-1C5BC034377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F2F606-8C2C-0F00-3512-73D42B6EAE1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A24090-7428-E8AB-30DC-7A0676D89E2E}"/>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Ecriture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Des syllabes avec  « </a:t>
              </a:r>
              <a:r>
                <a:rPr lang="fr-FR" sz="6000" b="1" dirty="0" err="1">
                  <a:solidFill>
                    <a:srgbClr val="204550"/>
                  </a:solidFill>
                  <a:latin typeface="Microsoft Uighur" panose="02000000000000000000" pitchFamily="2" charset="-78"/>
                  <a:cs typeface="Microsoft Uighur" panose="02000000000000000000" pitchFamily="2" charset="-78"/>
                </a:rPr>
                <a:t>gl</a:t>
              </a:r>
              <a:r>
                <a:rPr lang="fr-FR" sz="6000" b="1" dirty="0">
                  <a:solidFill>
                    <a:srgbClr val="204550"/>
                  </a:solidFill>
                  <a:latin typeface="Microsoft Uighur" panose="02000000000000000000" pitchFamily="2" charset="-78"/>
                  <a:cs typeface="Microsoft Uighur" panose="02000000000000000000" pitchFamily="2" charset="-78"/>
                </a:rPr>
                <a:t>-cl»</a:t>
              </a:r>
            </a:p>
            <a:p>
              <a:pPr algn="ctr" defTabSz="514376">
                <a:lnSpc>
                  <a:spcPts val="8324"/>
                </a:lnSpc>
              </a:pPr>
              <a:r>
                <a:rPr lang="fr-FR" sz="5400" b="1" dirty="0">
                  <a:solidFill>
                    <a:srgbClr val="204550"/>
                  </a:solidFill>
                  <a:latin typeface="Microsoft Uighur" panose="02000000000000000000" pitchFamily="2" charset="-78"/>
                  <a:cs typeface="Microsoft Uighur" panose="02000000000000000000" pitchFamily="2" charset="-78"/>
                </a:rPr>
                <a:t>Des mots et des phrases.</a:t>
              </a:r>
            </a:p>
          </p:txBody>
        </p:sp>
      </p:grpSp>
      <p:sp>
        <p:nvSpPr>
          <p:cNvPr id="5" name="Freeform 2">
            <a:extLst>
              <a:ext uri="{FF2B5EF4-FFF2-40B4-BE49-F238E27FC236}">
                <a16:creationId xmlns:a16="http://schemas.microsoft.com/office/drawing/2014/main" id="{3FE91B38-17DF-7D5A-99BF-6060EE7EC6CF}"/>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9775384B-FD18-8056-426F-4E678F11EA05}"/>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196222332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439BF9-2185-0EB8-0749-AC9E83D815C7}"/>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DDFA8C02-0FD1-2A55-6FA0-A1306D0EAD6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7C537EB-4B6A-8679-021B-29AD51A056A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02C7041-FF3B-F354-27F4-78ED8B2C2B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262ACCB-0C89-3A6D-B6D1-F41060BDBC3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5802E62-9951-488B-2F08-D4FB84C01B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4B98C02-A474-BCA3-81B7-50870DAF92E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1CBC762-838F-AA54-5612-549300A44C7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3B25AC-C7B3-563D-14A9-8FC967C1531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67F6973-A1A3-2D10-3CE8-32C8CC6009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BBC8CD3-9042-CEB0-6F1A-A5C1E507874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D479CD-74BF-3417-6A75-5C22B4CF2726}"/>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2829761-A893-D4E7-CCF7-BB658DCC407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Bulle narrative : rectangle à coins arrondis 1">
            <a:extLst>
              <a:ext uri="{FF2B5EF4-FFF2-40B4-BE49-F238E27FC236}">
                <a16:creationId xmlns:a16="http://schemas.microsoft.com/office/drawing/2014/main" id="{7028449A-B440-292E-2FF2-516ACB6D309F}"/>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3" name="Image 2" descr="Une image contenant croquis, dessin, illustration, Visage humain&#10;&#10;Le contenu généré par l’IA peut être incorrect.">
            <a:extLst>
              <a:ext uri="{FF2B5EF4-FFF2-40B4-BE49-F238E27FC236}">
                <a16:creationId xmlns:a16="http://schemas.microsoft.com/office/drawing/2014/main" id="{6E73C55D-0C7B-F7AA-D8F0-9DC099A35830}"/>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9" name="ZoneTexte 8">
            <a:extLst>
              <a:ext uri="{FF2B5EF4-FFF2-40B4-BE49-F238E27FC236}">
                <a16:creationId xmlns:a16="http://schemas.microsoft.com/office/drawing/2014/main" id="{5CF067BE-20B5-70B0-0FDD-5E3506B398A2}"/>
              </a:ext>
            </a:extLst>
          </p:cNvPr>
          <p:cNvSpPr txBox="1"/>
          <p:nvPr/>
        </p:nvSpPr>
        <p:spPr>
          <a:xfrm>
            <a:off x="1461948" y="752490"/>
            <a:ext cx="11746159" cy="47705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écrire  des phrases .</a:t>
            </a:r>
          </a:p>
        </p:txBody>
      </p:sp>
      <p:sp>
        <p:nvSpPr>
          <p:cNvPr id="4" name="ZoneTexte 3">
            <a:extLst>
              <a:ext uri="{FF2B5EF4-FFF2-40B4-BE49-F238E27FC236}">
                <a16:creationId xmlns:a16="http://schemas.microsoft.com/office/drawing/2014/main" id="{4C6FFE94-CBB8-5AC5-03F8-BAD5BBDA920F}"/>
              </a:ext>
            </a:extLst>
          </p:cNvPr>
          <p:cNvSpPr txBox="1"/>
          <p:nvPr/>
        </p:nvSpPr>
        <p:spPr>
          <a:xfrm>
            <a:off x="5346674" y="4350603"/>
            <a:ext cx="7543800" cy="1569660"/>
          </a:xfrm>
          <a:prstGeom prst="rect">
            <a:avLst/>
          </a:prstGeom>
          <a:noFill/>
        </p:spPr>
        <p:txBody>
          <a:bodyPr wrap="square" rtlCol="0">
            <a:spAutoFit/>
          </a:bodyPr>
          <a:lstStyle/>
          <a:p>
            <a:r>
              <a:rPr lang="fr-MA" sz="4800" b="1" dirty="0">
                <a:solidFill>
                  <a:srgbClr val="106585"/>
                </a:solidFill>
                <a:latin typeface="Dosis" pitchFamily="2" charset="0"/>
              </a:rPr>
              <a:t>Omar est dans la classe.</a:t>
            </a:r>
          </a:p>
          <a:p>
            <a:r>
              <a:rPr lang="fr-MA" sz="4800" b="1" dirty="0">
                <a:solidFill>
                  <a:srgbClr val="106585"/>
                </a:solidFill>
                <a:latin typeface="Dosis" pitchFamily="2" charset="0"/>
              </a:rPr>
              <a:t>Elle a des boucles dorées. </a:t>
            </a:r>
          </a:p>
        </p:txBody>
      </p:sp>
    </p:spTree>
    <p:extLst>
      <p:ext uri="{BB962C8B-B14F-4D97-AF65-F5344CB8AC3E}">
        <p14:creationId xmlns:p14="http://schemas.microsoft.com/office/powerpoint/2010/main" val="20572318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95A58-2826-ABA8-4C5C-54F61A2239EB}"/>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88714667-444E-F9F0-8FAA-5CA15A809DD6}"/>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9772D446-91D2-7ACB-30A4-10F050E89FCF}"/>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54DCD97-B364-45CE-61B1-8C69A0E53D2F}"/>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44756081-58FC-DED4-2EE9-BBE92E3EFB52}"/>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9A1935A7-FFEF-C073-78A9-C0158B31E87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00C2D5CF-6843-241E-DB63-4FA5ECB2FB6D}"/>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1FA6847-CADC-ACC8-38FC-422E1FB97D3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F0DCE155-F77A-FE65-7D74-010B00EF3BB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8B2ACE17-2498-FA05-2330-A24FD925F1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D36E02DC-3960-5A43-BBBD-43B779244D98}"/>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F0DAC1-D5E9-1CF2-569F-8C483F0F03F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852C9F0D-5E21-0A85-F642-EB51FC4215C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172440EB-2A9E-412C-4B8E-B2EEABDC342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A567608D-E91B-AEC4-E48B-7D1CA64E738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19853996-C599-CC9B-41FB-2C2A72EA589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BB079315-3275-4630-C9FD-317668C2473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C6AE5B8-5137-2CB0-0756-7CDEE9564DC1}"/>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7FEA0957-59C2-70EF-DE59-EB22EBF9AA76}"/>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3D9929A3-ACA3-B2E8-141A-2CA00B5B9101}"/>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3468FDB6-E826-8632-7004-8C884F83F4B4}"/>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7B8B27D-73C1-9B1B-9406-AADF0887B025}"/>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B7E57932-3B7F-574B-9DE8-9AB389EE3F56}"/>
              </a:ext>
            </a:extLst>
          </p:cNvPr>
          <p:cNvSpPr txBox="1"/>
          <p:nvPr/>
        </p:nvSpPr>
        <p:spPr>
          <a:xfrm>
            <a:off x="2259599" y="5213446"/>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21" name="ZoneTexte 20">
            <a:extLst>
              <a:ext uri="{FF2B5EF4-FFF2-40B4-BE49-F238E27FC236}">
                <a16:creationId xmlns:a16="http://schemas.microsoft.com/office/drawing/2014/main" id="{505D4E98-43DA-F209-E72F-071406270F71}"/>
              </a:ext>
            </a:extLst>
          </p:cNvPr>
          <p:cNvSpPr txBox="1"/>
          <p:nvPr/>
        </p:nvSpPr>
        <p:spPr>
          <a:xfrm>
            <a:off x="1479430" y="769062"/>
            <a:ext cx="1113223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a:t>
            </a:r>
            <a:r>
              <a:rPr lang="fr-FR" sz="2800" b="1" dirty="0">
                <a:solidFill>
                  <a:prstClr val="white">
                    <a:lumMod val="65000"/>
                  </a:prstClr>
                </a:solidFill>
                <a:latin typeface="Dosis" panose="02010703020202060003" pitchFamily="2" charset="0"/>
              </a:rPr>
              <a:t>la phrase</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780517873"/>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D73C3-D27F-F4B6-1290-7BA9A30A992E}"/>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9309744F-CA9B-D263-5F47-D2DC2B096DAA}"/>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5A093318-C7E2-8E6A-5D1C-E1C995E6A8B4}"/>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D0E3CB2C-B3B6-22EC-71F6-EAB6E6E04193}"/>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8CB4DA38-2198-FDDF-C404-7846BFB7B6B5}"/>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08DB2E8-1F33-22B0-93C3-658FBC32EC0E}"/>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36DC44AC-0493-004D-F21F-ACF6248A817C}"/>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8FF64786-FA00-0A3A-912E-534EF2AE93F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32E4C5EB-6D9A-D0C9-DADF-9CE42B8E0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9FEC5603-CC45-B3CE-3DFE-5D7C30EB620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CEF5B6A3-C818-F087-31E5-DE7F159AA0C4}"/>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661852E-2DD0-F8D2-FC21-C1679E40C6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09D1AC17-4A69-C9F3-0E14-76FAA8C3C80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4B9E80F9-4662-D06B-A2EC-B99B37E873F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8E1309B8-724F-7E51-0C3B-AA6E4D711DC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AFC7B182-2149-DCBB-DCB0-5564EADED30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1C993EDB-8B5A-BF64-F8BF-3969BC667D0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FE47E3B5-A7A0-FC86-AD72-2EEEA12CB7D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B16552F9-E222-9C43-019E-AF76534F7301}"/>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D3D6A92F-E847-0DF3-9EEA-E38267F526FC}"/>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6B0C82F-D856-0819-7212-AFD90E07FD6C}"/>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D088141-C850-AA29-99E7-E03F5D97974D}"/>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4D379D7-589C-4069-73A4-85FF0BE39374}"/>
              </a:ext>
            </a:extLst>
          </p:cNvPr>
          <p:cNvSpPr txBox="1"/>
          <p:nvPr/>
        </p:nvSpPr>
        <p:spPr>
          <a:xfrm>
            <a:off x="2514600"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Omar est dans la classe.</a:t>
            </a:r>
          </a:p>
        </p:txBody>
      </p:sp>
      <p:sp>
        <p:nvSpPr>
          <p:cNvPr id="4" name="ZoneTexte 3">
            <a:extLst>
              <a:ext uri="{FF2B5EF4-FFF2-40B4-BE49-F238E27FC236}">
                <a16:creationId xmlns:a16="http://schemas.microsoft.com/office/drawing/2014/main" id="{5DC7AB98-261C-9866-3B6C-65F6AAC27FF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932854752"/>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F20FB9-FC5A-AA0E-37ED-F8AEA6E8A77D}"/>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241FE92-EBB4-73D6-D301-1EB21392D6C9}"/>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E3BE7C22-6252-CCE3-058A-788338437F20}"/>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591089F3-1E2A-3E87-BB5F-F2352D8BDD8A}"/>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5917D7C1-8939-3146-AF47-C340819FA305}"/>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83C74DBB-8085-6DB6-6035-CA069AB3F94D}"/>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8E5D01B-B982-1953-838B-8F1D1A379400}"/>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42A0F24-D4AD-75C8-C782-C72621EDC8A1}"/>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96C7187E-0803-AC47-B643-8059FE6951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D531B949-4D27-50FC-5D8C-D4D9CD239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B69DD297-C43B-49B8-45F1-1BD6E314AFF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09EA5FA8-EE91-3E5A-D5FF-5DA8E12A431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584D659F-5AE9-7689-2DE8-F3BF172B98C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0A946EBD-77AF-0610-B649-3892C45D3FF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671EE2E1-00CA-D551-8047-AEC0D37A04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B7D7AA0B-BA02-5860-9161-28314BB97A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EB48EEBA-5D8F-1513-F3CA-91E6161C89E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611ACBE2-4258-B180-EFEB-A5CF1BF1912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D0A12F9-C1A6-EE6E-36FF-784EB27D4C98}"/>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63E20E09-3938-362C-E6D9-0C449E3DEE9F}"/>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1229667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58BB2-BEA3-3B5E-2B6B-1D878DC1D5EF}"/>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D65A7C87-6B03-4773-18D0-FF136B0A918A}"/>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2D122253-5AAA-0B60-7535-F1C6B906803E}"/>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43BB27DA-96B9-B2DD-AFC7-5299509B086F}"/>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21EF7491-80D7-A383-0C82-11F112FDC78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82C8EF4-C07A-4A88-EF7C-EFFDAAE70AA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43DB7D3-92CF-AE7E-EB71-39AEE45CF7D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1555B959-B64E-935F-90AC-B05A2BB3E70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1A2C282-2BD3-558C-D68C-D319366E2D9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CF45BC4-218A-3DD7-F861-474E9E10C6B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24D4E000-DC1E-56EE-2DA2-E15FF5FF3F4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9974D12-442D-932F-7B6C-8C99165D8D25}"/>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Prenez vos ardoises. </a:t>
            </a:r>
          </a:p>
        </p:txBody>
      </p:sp>
      <p:pic>
        <p:nvPicPr>
          <p:cNvPr id="13" name="Image 12">
            <a:extLst>
              <a:ext uri="{FF2B5EF4-FFF2-40B4-BE49-F238E27FC236}">
                <a16:creationId xmlns:a16="http://schemas.microsoft.com/office/drawing/2014/main" id="{F74677FA-1622-947C-D481-BF331E2ED78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A171ADC5-1451-81B2-2C44-01B919DC0F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444557780"/>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9FE14-111D-3600-B2A7-A6F1469DE0B7}"/>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DF441F70-0F70-E26E-CAA0-9356C0E173BB}"/>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AF058C65-47B3-FFF3-218A-23EBAFD81356}"/>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14E30C1D-C95C-7234-6078-0BCEBB674491}"/>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29475FA7-E07C-79FD-EC48-2E7EB3353186}"/>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EDC21ED-3B2B-311F-40D7-C70E1454FDF0}"/>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5447F552-D431-23BA-9A1F-051627F92A8B}"/>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2400D848-2E7D-4EF7-08D3-6048067BEA3D}"/>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0F53CE67-5D8C-E7E9-F86E-5F315BA89E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F2A2702B-CA20-9018-66C0-AAFAD2C0E5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7689488A-F199-2C80-E5BF-C213C594C95D}"/>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EC8DE6EE-046F-AAB9-1F67-23E6A81B41D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F1A5F0EE-53E1-3DA5-2095-7EC386E1F0F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53118F0-133B-9522-FB60-536A7CF259F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22356C03-6E98-E31F-D566-C05395AF30A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E62137C2-931E-3456-FE15-ADEA89C1A1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4D8E99FE-F80A-0FF4-4D96-C11538616D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05457DE2-807D-4477-1CA3-3146F8C20CEA}"/>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51D85BFF-530B-0927-7690-7786EF944769}"/>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C2A90AEC-57C0-4AB4-FA3B-C2F00FC9E24E}"/>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5A0708EF-2258-A79A-9318-5C07F41D1117}"/>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184F0815-6F50-0D1E-2284-6B2AB83FF33F}"/>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890741C2-5085-AE1D-5389-D7A863349D29}"/>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a des boucles dorées.</a:t>
            </a:r>
          </a:p>
        </p:txBody>
      </p:sp>
      <p:sp>
        <p:nvSpPr>
          <p:cNvPr id="4" name="ZoneTexte 3">
            <a:extLst>
              <a:ext uri="{FF2B5EF4-FFF2-40B4-BE49-F238E27FC236}">
                <a16:creationId xmlns:a16="http://schemas.microsoft.com/office/drawing/2014/main" id="{C599B22E-FB8B-69AA-D2D4-CCBF8B8CA3EA}"/>
              </a:ext>
            </a:extLst>
          </p:cNvPr>
          <p:cNvSpPr txBox="1"/>
          <p:nvPr/>
        </p:nvSpPr>
        <p:spPr>
          <a:xfrm>
            <a:off x="1479430" y="769062"/>
            <a:ext cx="10847689" cy="1219565"/>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Je vais écrire des mots en script.  Regardez bien et suivez les mouvements du feutre/ de la craie.</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L’enseignant utilise le tableau  d’écriture. Il écrit d’autres mots.</a:t>
            </a:r>
          </a:p>
        </p:txBody>
      </p:sp>
    </p:spTree>
    <p:extLst>
      <p:ext uri="{BB962C8B-B14F-4D97-AF65-F5344CB8AC3E}">
        <p14:creationId xmlns:p14="http://schemas.microsoft.com/office/powerpoint/2010/main" val="102582689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1779AD-1AC3-D3D9-BA84-09A99E009A8F}"/>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C531E6C8-0A27-9159-9A28-1A62F4D90C42}"/>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3B907E75-795E-1FE1-0491-51EA529D704E}"/>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C73C9A2D-02E0-186C-EB0D-98031B29DCD0}"/>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11FEFCEC-4506-2D97-33C4-90886A3D062B}"/>
              </a:ext>
            </a:extLst>
          </p:cNvPr>
          <p:cNvPicPr>
            <a:picLocks noChangeAspect="1"/>
          </p:cNvPicPr>
          <p:nvPr/>
        </p:nvPicPr>
        <p:blipFill>
          <a:blip r:embed="rId5"/>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15274494-679E-7302-8738-B7BF143961C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FBEE2D7A-5A57-8707-DC59-2340FDC4EC24}"/>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D5A6E2AA-A99C-1CC1-950B-EFB6266928E3}"/>
              </a:ext>
            </a:extLst>
          </p:cNvPr>
          <p:cNvGrpSpPr/>
          <p:nvPr/>
        </p:nvGrpSpPr>
        <p:grpSpPr>
          <a:xfrm>
            <a:off x="458160" y="613617"/>
            <a:ext cx="12748764" cy="9220200"/>
            <a:chOff x="312517" y="308344"/>
            <a:chExt cx="8518967" cy="6230679"/>
          </a:xfrm>
        </p:grpSpPr>
        <p:sp>
          <p:nvSpPr>
            <p:cNvPr id="11" name="Rectangle : coins arrondis 10">
              <a:extLst>
                <a:ext uri="{FF2B5EF4-FFF2-40B4-BE49-F238E27FC236}">
                  <a16:creationId xmlns:a16="http://schemas.microsoft.com/office/drawing/2014/main" id="{219A25F9-498F-5B16-B193-AC85F62EB54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sp>
          <p:nvSpPr>
            <p:cNvPr id="12" name="Rectangle : coins arrondis 11">
              <a:extLst>
                <a:ext uri="{FF2B5EF4-FFF2-40B4-BE49-F238E27FC236}">
                  <a16:creationId xmlns:a16="http://schemas.microsoft.com/office/drawing/2014/main" id="{4B91094A-B6CD-2876-E411-B367BE5BE8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600" dirty="0"/>
            </a:p>
          </p:txBody>
        </p:sp>
      </p:grpSp>
      <p:grpSp>
        <p:nvGrpSpPr>
          <p:cNvPr id="13" name="Groupe 12">
            <a:extLst>
              <a:ext uri="{FF2B5EF4-FFF2-40B4-BE49-F238E27FC236}">
                <a16:creationId xmlns:a16="http://schemas.microsoft.com/office/drawing/2014/main" id="{6D8D010E-CDB5-E34C-C4CC-79ED55CB80D0}"/>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A2987004-5CAA-D9C4-DBC6-6B08B089DBA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F3C0B79-5531-3499-DD7F-F0510353F4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C85F395B-4BB4-63A3-43EA-DC69CD368ED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DAF1BE94-EFBE-77BF-401B-A9FA7FBCDBC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DC46785E-986B-EB69-DFC2-33137EE5EA3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D8BAB91C-8EA4-7D1C-4195-1940CFF41DF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1E0098B0-3430-3D29-CF15-ADFCF755087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81201" y="901978"/>
            <a:ext cx="581346" cy="514106"/>
          </a:xfrm>
          <a:prstGeom prst="rect">
            <a:avLst/>
          </a:prstGeom>
        </p:spPr>
      </p:pic>
      <p:pic>
        <p:nvPicPr>
          <p:cNvPr id="24" name="Image 23" descr="Une image contenant dessin humoristique, dessin, illustration, croquis&#10;&#10;Description générée automatiquement">
            <a:extLst>
              <a:ext uri="{FF2B5EF4-FFF2-40B4-BE49-F238E27FC236}">
                <a16:creationId xmlns:a16="http://schemas.microsoft.com/office/drawing/2014/main" id="{9B715F0D-A740-FE63-E267-2E99576F9C2C}"/>
              </a:ext>
            </a:extLst>
          </p:cNvPr>
          <p:cNvPicPr>
            <a:picLocks noChangeAspect="1"/>
          </p:cNvPicPr>
          <p:nvPr>
            <p:custDataLst>
              <p:tags r:id="rId1"/>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35461" y="601903"/>
            <a:ext cx="748282" cy="1103130"/>
          </a:xfrm>
          <a:prstGeom prst="rect">
            <a:avLst/>
          </a:prstGeom>
        </p:spPr>
      </p:pic>
      <p:cxnSp>
        <p:nvCxnSpPr>
          <p:cNvPr id="31" name="Connecteur droit 30">
            <a:extLst>
              <a:ext uri="{FF2B5EF4-FFF2-40B4-BE49-F238E27FC236}">
                <a16:creationId xmlns:a16="http://schemas.microsoft.com/office/drawing/2014/main" id="{AA6EBEC4-CE9A-411B-71B5-80984565C02F}"/>
              </a:ext>
            </a:extLst>
          </p:cNvPr>
          <p:cNvCxnSpPr>
            <a:cxnSpLocks/>
          </p:cNvCxnSpPr>
          <p:nvPr/>
        </p:nvCxnSpPr>
        <p:spPr>
          <a:xfrm>
            <a:off x="458160" y="6008281"/>
            <a:ext cx="12703160" cy="0"/>
          </a:xfrm>
          <a:prstGeom prst="line">
            <a:avLst/>
          </a:prstGeom>
          <a:ln w="571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2" name="Connecteur droit 31">
            <a:extLst>
              <a:ext uri="{FF2B5EF4-FFF2-40B4-BE49-F238E27FC236}">
                <a16:creationId xmlns:a16="http://schemas.microsoft.com/office/drawing/2014/main" id="{D7EE20B0-956C-C6F5-D364-BF365EE7AE52}"/>
              </a:ext>
            </a:extLst>
          </p:cNvPr>
          <p:cNvCxnSpPr>
            <a:cxnSpLocks/>
          </p:cNvCxnSpPr>
          <p:nvPr/>
        </p:nvCxnSpPr>
        <p:spPr>
          <a:xfrm>
            <a:off x="438585" y="5233242"/>
            <a:ext cx="12722735"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cxnSp>
        <p:nvCxnSpPr>
          <p:cNvPr id="33" name="Connecteur droit 32">
            <a:extLst>
              <a:ext uri="{FF2B5EF4-FFF2-40B4-BE49-F238E27FC236}">
                <a16:creationId xmlns:a16="http://schemas.microsoft.com/office/drawing/2014/main" id="{BCE1AD37-51BA-6E72-0DBF-6E1E9B250F14}"/>
              </a:ext>
            </a:extLst>
          </p:cNvPr>
          <p:cNvCxnSpPr>
            <a:cxnSpLocks/>
          </p:cNvCxnSpPr>
          <p:nvPr/>
        </p:nvCxnSpPr>
        <p:spPr>
          <a:xfrm>
            <a:off x="342901" y="5600700"/>
            <a:ext cx="12748764" cy="0"/>
          </a:xfrm>
          <a:prstGeom prst="line">
            <a:avLst/>
          </a:prstGeom>
          <a:ln w="19050">
            <a:solidFill>
              <a:schemeClr val="accent6">
                <a:lumMod val="75000"/>
              </a:schemeClr>
            </a:solidFill>
          </a:ln>
        </p:spPr>
        <p:style>
          <a:lnRef idx="3">
            <a:schemeClr val="accent6"/>
          </a:lnRef>
          <a:fillRef idx="0">
            <a:schemeClr val="accent6"/>
          </a:fillRef>
          <a:effectRef idx="2">
            <a:schemeClr val="accent6"/>
          </a:effectRef>
          <a:fontRef idx="minor">
            <a:schemeClr val="tx1"/>
          </a:fontRef>
        </p:style>
      </p:cxnSp>
      <p:sp>
        <p:nvSpPr>
          <p:cNvPr id="34" name="ZoneTexte 33">
            <a:extLst>
              <a:ext uri="{FF2B5EF4-FFF2-40B4-BE49-F238E27FC236}">
                <a16:creationId xmlns:a16="http://schemas.microsoft.com/office/drawing/2014/main" id="{5B89EA27-E6DC-DF3B-47AC-9A147182A00D}"/>
              </a:ext>
            </a:extLst>
          </p:cNvPr>
          <p:cNvSpPr txBox="1"/>
          <p:nvPr/>
        </p:nvSpPr>
        <p:spPr>
          <a:xfrm>
            <a:off x="1859068" y="5223717"/>
            <a:ext cx="11914562" cy="1107996"/>
          </a:xfrm>
          <a:prstGeom prst="rect">
            <a:avLst/>
          </a:prstGeom>
          <a:noFill/>
        </p:spPr>
        <p:txBody>
          <a:bodyPr wrap="square" rtlCol="0">
            <a:spAutoFit/>
          </a:bodyPr>
          <a:lstStyle/>
          <a:p>
            <a:pPr defTabSz="685869">
              <a:defRPr/>
            </a:pPr>
            <a:r>
              <a:rPr lang="fr-FR" sz="6600" b="1" dirty="0">
                <a:solidFill>
                  <a:srgbClr val="4F81BD">
                    <a:lumMod val="50000"/>
                  </a:srgbClr>
                </a:solidFill>
                <a:latin typeface="Aharoni" panose="02010803020104030203" pitchFamily="2" charset="-79"/>
                <a:cs typeface="Aharoni" panose="02010803020104030203" pitchFamily="2" charset="-79"/>
              </a:rPr>
              <a:t>Elle a des boucles dorées.</a:t>
            </a:r>
          </a:p>
        </p:txBody>
      </p:sp>
      <p:sp>
        <p:nvSpPr>
          <p:cNvPr id="6" name="ZoneTexte 5">
            <a:extLst>
              <a:ext uri="{FF2B5EF4-FFF2-40B4-BE49-F238E27FC236}">
                <a16:creationId xmlns:a16="http://schemas.microsoft.com/office/drawing/2014/main" id="{7B5584A2-3B29-F689-AD1B-858BF18C3147}"/>
              </a:ext>
            </a:extLst>
          </p:cNvPr>
          <p:cNvSpPr txBox="1"/>
          <p:nvPr/>
        </p:nvSpPr>
        <p:spPr>
          <a:xfrm>
            <a:off x="1164451" y="707105"/>
            <a:ext cx="12051997" cy="954107"/>
          </a:xfrm>
          <a:prstGeom prst="rect">
            <a:avLst/>
          </a:prstGeom>
          <a:noFill/>
        </p:spPr>
        <p:txBody>
          <a:bodyPr wrap="square">
            <a:spAutoFit/>
          </a:bodyPr>
          <a:lstStyle/>
          <a:p>
            <a:r>
              <a:rPr lang="fr-FR" sz="2800" b="1" dirty="0">
                <a:solidFill>
                  <a:prstClr val="white">
                    <a:lumMod val="65000"/>
                  </a:prstClr>
                </a:solidFill>
                <a:latin typeface="Dosis" panose="02010703020202060003" pitchFamily="2" charset="0"/>
              </a:rPr>
              <a:t>En script, on commence les lettres du haut vers le bas, on laisse un  tout petit espace entre les lettres et un espace plus grand entre les mots .</a:t>
            </a:r>
          </a:p>
        </p:txBody>
      </p:sp>
    </p:spTree>
    <p:extLst>
      <p:ext uri="{BB962C8B-B14F-4D97-AF65-F5344CB8AC3E}">
        <p14:creationId xmlns:p14="http://schemas.microsoft.com/office/powerpoint/2010/main" val="3290065057"/>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3471B-63BB-4C46-FE08-2717C0A66402}"/>
            </a:ext>
          </a:extLst>
        </p:cNvPr>
        <p:cNvGrpSpPr/>
        <p:nvPr/>
      </p:nvGrpSpPr>
      <p:grpSpPr>
        <a:xfrm>
          <a:off x="0" y="0"/>
          <a:ext cx="0" cy="0"/>
          <a:chOff x="0" y="0"/>
          <a:chExt cx="0" cy="0"/>
        </a:xfrm>
      </p:grpSpPr>
      <p:sp>
        <p:nvSpPr>
          <p:cNvPr id="9" name="Rectangle : coins arrondis 8">
            <a:extLst>
              <a:ext uri="{FF2B5EF4-FFF2-40B4-BE49-F238E27FC236}">
                <a16:creationId xmlns:a16="http://schemas.microsoft.com/office/drawing/2014/main" id="{7A7AAC4A-2809-2732-5C67-934DA36CF24C}"/>
              </a:ext>
            </a:extLst>
          </p:cNvPr>
          <p:cNvSpPr/>
          <p:nvPr/>
        </p:nvSpPr>
        <p:spPr>
          <a:xfrm>
            <a:off x="285753" y="342900"/>
            <a:ext cx="13154395"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3" name="Rectangle : coins arrondis 2">
            <a:extLst>
              <a:ext uri="{FF2B5EF4-FFF2-40B4-BE49-F238E27FC236}">
                <a16:creationId xmlns:a16="http://schemas.microsoft.com/office/drawing/2014/main" id="{6351508E-99B3-D9C5-7ADC-E19A2D09381C}"/>
              </a:ext>
            </a:extLst>
          </p:cNvPr>
          <p:cNvSpPr/>
          <p:nvPr/>
        </p:nvSpPr>
        <p:spPr>
          <a:xfrm>
            <a:off x="342901" y="1485902"/>
            <a:ext cx="13030202" cy="7179961"/>
          </a:xfrm>
          <a:prstGeom prst="roundRect">
            <a:avLst>
              <a:gd name="adj" fmla="val 967"/>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white"/>
              </a:solidFill>
              <a:effectLst/>
              <a:uLnTx/>
              <a:uFillTx/>
              <a:latin typeface="Dosis" pitchFamily="2" charset="0"/>
              <a:ea typeface="+mn-ea"/>
              <a:cs typeface="+mn-cs"/>
            </a:endParaRPr>
          </a:p>
        </p:txBody>
      </p:sp>
      <p:sp>
        <p:nvSpPr>
          <p:cNvPr id="22" name="Freeform 8">
            <a:extLst>
              <a:ext uri="{FF2B5EF4-FFF2-40B4-BE49-F238E27FC236}">
                <a16:creationId xmlns:a16="http://schemas.microsoft.com/office/drawing/2014/main" id="{84842545-333A-3994-DF39-0D6E897EB1F6}"/>
              </a:ext>
            </a:extLst>
          </p:cNvPr>
          <p:cNvSpPr/>
          <p:nvPr/>
        </p:nvSpPr>
        <p:spPr>
          <a:xfrm>
            <a:off x="689567" y="714717"/>
            <a:ext cx="415519" cy="286411"/>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pPr marL="0" marR="0" lvl="0" indent="0" algn="l" defTabSz="685834" rtl="0" eaLnBrk="1" fontAlgn="auto" latinLnBrk="0" hangingPunct="1">
              <a:lnSpc>
                <a:spcPct val="100000"/>
              </a:lnSpc>
              <a:spcBef>
                <a:spcPts val="0"/>
              </a:spcBef>
              <a:spcAft>
                <a:spcPts val="0"/>
              </a:spcAft>
              <a:buClrTx/>
              <a:buSzTx/>
              <a:buFontTx/>
              <a:buNone/>
              <a:tabLst/>
              <a:defRPr/>
            </a:pPr>
            <a:endParaRPr kumimoji="0" lang="fr-MA" sz="1350" b="0" i="0" u="none" strike="noStrike" kern="1200" cap="none" spc="0" normalizeH="0" baseline="0" noProof="0" dirty="0">
              <a:ln>
                <a:noFill/>
              </a:ln>
              <a:solidFill>
                <a:prstClr val="black"/>
              </a:solidFill>
              <a:effectLst/>
              <a:uLnTx/>
              <a:uFillTx/>
              <a:latin typeface="Dosis" pitchFamily="2" charset="0"/>
              <a:ea typeface="+mn-ea"/>
              <a:cs typeface="+mn-cs"/>
            </a:endParaRPr>
          </a:p>
        </p:txBody>
      </p:sp>
      <p:pic>
        <p:nvPicPr>
          <p:cNvPr id="5" name="Image 4">
            <a:extLst>
              <a:ext uri="{FF2B5EF4-FFF2-40B4-BE49-F238E27FC236}">
                <a16:creationId xmlns:a16="http://schemas.microsoft.com/office/drawing/2014/main" id="{C7B30186-0AED-B517-E6F2-1C22862B25E1}"/>
              </a:ext>
            </a:extLst>
          </p:cNvPr>
          <p:cNvPicPr>
            <a:picLocks noChangeAspect="1"/>
          </p:cNvPicPr>
          <p:nvPr/>
        </p:nvPicPr>
        <p:blipFill>
          <a:blip r:embed="rId4"/>
          <a:stretch>
            <a:fillRect/>
          </a:stretch>
        </p:blipFill>
        <p:spPr>
          <a:xfrm>
            <a:off x="4341018" y="2439932"/>
            <a:ext cx="5033963" cy="5271899"/>
          </a:xfrm>
          <a:prstGeom prst="rect">
            <a:avLst/>
          </a:prstGeom>
        </p:spPr>
      </p:pic>
      <p:sp>
        <p:nvSpPr>
          <p:cNvPr id="10" name="ZoneTexte 9">
            <a:extLst>
              <a:ext uri="{FF2B5EF4-FFF2-40B4-BE49-F238E27FC236}">
                <a16:creationId xmlns:a16="http://schemas.microsoft.com/office/drawing/2014/main" id="{F31D3A64-7E00-7ABF-CA7F-0BA13416C0AC}"/>
              </a:ext>
            </a:extLst>
          </p:cNvPr>
          <p:cNvSpPr txBox="1"/>
          <p:nvPr/>
        </p:nvSpPr>
        <p:spPr>
          <a:xfrm>
            <a:off x="1186339" y="498656"/>
            <a:ext cx="11974981" cy="834844"/>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FR"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Laissez un petit espace entre les lettres d’un même mot et un espace plus grand entre les mots. </a:t>
            </a:r>
          </a:p>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2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donne une rétroaction positive ou corrective</a:t>
            </a:r>
          </a:p>
        </p:txBody>
      </p:sp>
      <p:sp>
        <p:nvSpPr>
          <p:cNvPr id="2" name="Rectangle 1">
            <a:extLst>
              <a:ext uri="{FF2B5EF4-FFF2-40B4-BE49-F238E27FC236}">
                <a16:creationId xmlns:a16="http://schemas.microsoft.com/office/drawing/2014/main" id="{107A60F3-79CD-C831-4834-9C4EB1AD1028}"/>
              </a:ext>
            </a:extLst>
          </p:cNvPr>
          <p:cNvSpPr/>
          <p:nvPr/>
        </p:nvSpPr>
        <p:spPr>
          <a:xfrm>
            <a:off x="-1" y="-10633"/>
            <a:ext cx="13716001" cy="10297633"/>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8" name="Groupe 7">
            <a:extLst>
              <a:ext uri="{FF2B5EF4-FFF2-40B4-BE49-F238E27FC236}">
                <a16:creationId xmlns:a16="http://schemas.microsoft.com/office/drawing/2014/main" id="{3FCC4CF9-98EC-5D7E-761D-5AF34B21F2D7}"/>
              </a:ext>
            </a:extLst>
          </p:cNvPr>
          <p:cNvGrpSpPr/>
          <p:nvPr/>
        </p:nvGrpSpPr>
        <p:grpSpPr>
          <a:xfrm>
            <a:off x="467685" y="571500"/>
            <a:ext cx="12748764" cy="9220200"/>
            <a:chOff x="312517" y="308344"/>
            <a:chExt cx="8518967" cy="6230679"/>
          </a:xfrm>
        </p:grpSpPr>
        <p:sp>
          <p:nvSpPr>
            <p:cNvPr id="11" name="Rectangle : coins arrondis 10">
              <a:extLst>
                <a:ext uri="{FF2B5EF4-FFF2-40B4-BE49-F238E27FC236}">
                  <a16:creationId xmlns:a16="http://schemas.microsoft.com/office/drawing/2014/main" id="{7595F0A4-342E-BFA0-466C-778EDF8B51B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2" name="Rectangle : coins arrondis 11">
              <a:extLst>
                <a:ext uri="{FF2B5EF4-FFF2-40B4-BE49-F238E27FC236}">
                  <a16:creationId xmlns:a16="http://schemas.microsoft.com/office/drawing/2014/main" id="{14C708AD-3F5F-FACC-0A28-263BE1264D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13" name="Groupe 12">
            <a:extLst>
              <a:ext uri="{FF2B5EF4-FFF2-40B4-BE49-F238E27FC236}">
                <a16:creationId xmlns:a16="http://schemas.microsoft.com/office/drawing/2014/main" id="{6F2E8F00-260D-5028-5254-0BB2DFA91207}"/>
              </a:ext>
            </a:extLst>
          </p:cNvPr>
          <p:cNvGrpSpPr/>
          <p:nvPr/>
        </p:nvGrpSpPr>
        <p:grpSpPr>
          <a:xfrm>
            <a:off x="-317443" y="0"/>
            <a:ext cx="13881043" cy="486001"/>
            <a:chOff x="-1604302" y="20290"/>
            <a:chExt cx="10430213" cy="411175"/>
          </a:xfrm>
          <a:noFill/>
        </p:grpSpPr>
        <p:sp>
          <p:nvSpPr>
            <p:cNvPr id="14" name="Rectangle : coins arrondis 13">
              <a:extLst>
                <a:ext uri="{FF2B5EF4-FFF2-40B4-BE49-F238E27FC236}">
                  <a16:creationId xmlns:a16="http://schemas.microsoft.com/office/drawing/2014/main" id="{79318134-9E77-9564-BB2A-11ED3103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15" name="Rectangle : coins arrondis 14">
              <a:extLst>
                <a:ext uri="{FF2B5EF4-FFF2-40B4-BE49-F238E27FC236}">
                  <a16:creationId xmlns:a16="http://schemas.microsoft.com/office/drawing/2014/main" id="{C14D1612-7BA4-B395-D02D-8E6779F05C2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solidFill>
                  <a:latin typeface="Microsoft Uighur" panose="02000000000000000000" pitchFamily="2" charset="-78"/>
                  <a:cs typeface="Microsoft Uighur" panose="02000000000000000000" pitchFamily="2" charset="-78"/>
                </a:rPr>
                <a:t>4.Ecriture</a:t>
              </a:r>
            </a:p>
          </p:txBody>
        </p:sp>
        <p:sp>
          <p:nvSpPr>
            <p:cNvPr id="16" name="Rectangle : coins arrondis 15">
              <a:extLst>
                <a:ext uri="{FF2B5EF4-FFF2-40B4-BE49-F238E27FC236}">
                  <a16:creationId xmlns:a16="http://schemas.microsoft.com/office/drawing/2014/main" id="{76C957EC-6F2C-7536-7D04-EDC059FF10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7" name="Rectangle : coins arrondis 16">
              <a:extLst>
                <a:ext uri="{FF2B5EF4-FFF2-40B4-BE49-F238E27FC236}">
                  <a16:creationId xmlns:a16="http://schemas.microsoft.com/office/drawing/2014/main" id="{E2D3F1BE-8654-F2BA-64F6-F1C7886C528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8" name="Rectangle : coins arrondis 17">
              <a:extLst>
                <a:ext uri="{FF2B5EF4-FFF2-40B4-BE49-F238E27FC236}">
                  <a16:creationId xmlns:a16="http://schemas.microsoft.com/office/drawing/2014/main" id="{8D538277-2B24-5E23-C896-688DAAE8E11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9" name="Rectangle : coins arrondis 18">
              <a:extLst>
                <a:ext uri="{FF2B5EF4-FFF2-40B4-BE49-F238E27FC236}">
                  <a16:creationId xmlns:a16="http://schemas.microsoft.com/office/drawing/2014/main" id="{7AE8D081-ABDF-F95B-AEE5-A52A2CE0C3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20" name="Graphique 19">
            <a:extLst>
              <a:ext uri="{FF2B5EF4-FFF2-40B4-BE49-F238E27FC236}">
                <a16:creationId xmlns:a16="http://schemas.microsoft.com/office/drawing/2014/main" id="{B44A9C64-8BC2-6290-B03A-0CA3EA7B7D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81201" y="901978"/>
            <a:ext cx="581346" cy="514106"/>
          </a:xfrm>
          <a:prstGeom prst="rect">
            <a:avLst/>
          </a:prstGeom>
        </p:spPr>
      </p:pic>
      <p:pic>
        <p:nvPicPr>
          <p:cNvPr id="6" name="Image 5">
            <a:extLst>
              <a:ext uri="{FF2B5EF4-FFF2-40B4-BE49-F238E27FC236}">
                <a16:creationId xmlns:a16="http://schemas.microsoft.com/office/drawing/2014/main" id="{11EC1DD9-5A31-5E1D-F705-688398359E44}"/>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3943350" y="3060043"/>
            <a:ext cx="5389632" cy="4166918"/>
          </a:xfrm>
          <a:prstGeom prst="rect">
            <a:avLst/>
          </a:prstGeom>
        </p:spPr>
      </p:pic>
      <p:sp>
        <p:nvSpPr>
          <p:cNvPr id="7" name="ZoneTexte 6">
            <a:extLst>
              <a:ext uri="{FF2B5EF4-FFF2-40B4-BE49-F238E27FC236}">
                <a16:creationId xmlns:a16="http://schemas.microsoft.com/office/drawing/2014/main" id="{A4D097BC-8D36-A89F-7430-F2E48942E2F2}"/>
              </a:ext>
            </a:extLst>
          </p:cNvPr>
          <p:cNvSpPr txBox="1"/>
          <p:nvPr/>
        </p:nvSpPr>
        <p:spPr>
          <a:xfrm>
            <a:off x="1500081" y="685716"/>
            <a:ext cx="11859636" cy="861774"/>
          </a:xfrm>
          <a:prstGeom prst="rect">
            <a:avLst/>
          </a:prstGeom>
          <a:noFill/>
        </p:spPr>
        <p:txBody>
          <a:bodyPr wrap="square" rtlCol="0">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Prenez vos ardoises. </a:t>
            </a:r>
            <a:r>
              <a:rPr lang="fr-FR" sz="2800" b="1" dirty="0">
                <a:solidFill>
                  <a:prstClr val="white">
                    <a:lumMod val="65000"/>
                  </a:prstClr>
                </a:solidFill>
                <a:latin typeface="Dosis" pitchFamily="2" charset="0"/>
              </a:rPr>
              <a:t>Ecrivez la phrase sur vos ardoises. Laissez un petit espace entre les lettres.                </a:t>
            </a:r>
            <a:r>
              <a:rPr lang="fr-MA" sz="2400" i="1" dirty="0">
                <a:solidFill>
                  <a:prstClr val="white">
                    <a:lumMod val="65000"/>
                  </a:prstClr>
                </a:solidFill>
                <a:latin typeface="Dosis" panose="02010703020202060003" pitchFamily="2" charset="0"/>
              </a:rPr>
              <a:t> </a:t>
            </a:r>
            <a:endPar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endParaRPr>
          </a:p>
        </p:txBody>
      </p:sp>
    </p:spTree>
    <p:extLst>
      <p:ext uri="{BB962C8B-B14F-4D97-AF65-F5344CB8AC3E}">
        <p14:creationId xmlns:p14="http://schemas.microsoft.com/office/powerpoint/2010/main" val="316515366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620B-9B59-533E-70CC-05C4264F82D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179BADA-B137-92C2-A6CD-61463E6E29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582AA065-E58C-8C18-E067-35FF4C3B80C6}"/>
              </a:ext>
            </a:extLst>
          </p:cNvPr>
          <p:cNvGrpSpPr/>
          <p:nvPr/>
        </p:nvGrpSpPr>
        <p:grpSpPr>
          <a:xfrm>
            <a:off x="0" y="1181100"/>
            <a:ext cx="13716000" cy="8189810"/>
            <a:chOff x="0" y="0"/>
            <a:chExt cx="18288000" cy="10287000"/>
          </a:xfrm>
        </p:grpSpPr>
        <p:sp>
          <p:nvSpPr>
            <p:cNvPr id="3" name="Freeform 2">
              <a:extLst>
                <a:ext uri="{FF2B5EF4-FFF2-40B4-BE49-F238E27FC236}">
                  <a16:creationId xmlns:a16="http://schemas.microsoft.com/office/drawing/2014/main" id="{0C1C51F7-0E01-7E2B-7B72-3E4AB5AD871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EE283FC9-593B-070D-E26C-86C2241B6B3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D75E5A-5943-21B4-1D8F-91FB5F497896}"/>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Pratique autonome</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Je m’exerce sur mon cahier d’activités </a:t>
              </a:r>
              <a:r>
                <a:rPr lang="fr-FR" sz="5400" b="1" dirty="0">
                  <a:solidFill>
                    <a:srgbClr val="204550"/>
                  </a:solidFill>
                  <a:latin typeface="Microsoft Uighur" panose="02000000000000000000" pitchFamily="2" charset="-78"/>
                  <a:cs typeface="Microsoft Uighur" panose="02000000000000000000" pitchFamily="2" charset="-78"/>
                </a:rPr>
                <a:t>.</a:t>
              </a:r>
            </a:p>
          </p:txBody>
        </p:sp>
      </p:grpSp>
      <p:sp>
        <p:nvSpPr>
          <p:cNvPr id="5" name="Freeform 2">
            <a:extLst>
              <a:ext uri="{FF2B5EF4-FFF2-40B4-BE49-F238E27FC236}">
                <a16:creationId xmlns:a16="http://schemas.microsoft.com/office/drawing/2014/main" id="{CDC25409-7D31-4529-9408-DBB0E726509B}"/>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0ABE89C0-FEC3-EE87-FABA-824E510D068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7620866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01F159-9290-CF8F-A298-1CF601D3297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47F1C7D-2999-192F-2F73-D7A6BBBEDF1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6E359F3-F8DB-EBCF-03AD-281666844EB6}"/>
              </a:ext>
            </a:extLst>
          </p:cNvPr>
          <p:cNvGrpSpPr/>
          <p:nvPr/>
        </p:nvGrpSpPr>
        <p:grpSpPr>
          <a:xfrm>
            <a:off x="483618" y="533400"/>
            <a:ext cx="12748764" cy="9220200"/>
            <a:chOff x="312517" y="308344"/>
            <a:chExt cx="8518967" cy="6230679"/>
          </a:xfrm>
        </p:grpSpPr>
        <p:sp>
          <p:nvSpPr>
            <p:cNvPr id="24" name="Rectangle : coins arrondis 23">
              <a:extLst>
                <a:ext uri="{FF2B5EF4-FFF2-40B4-BE49-F238E27FC236}">
                  <a16:creationId xmlns:a16="http://schemas.microsoft.com/office/drawing/2014/main" id="{A13B71F2-C5B0-B47F-BB33-3F1012A5412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5560673-C3EB-84F4-825B-022BC42DF77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AB3AA77-99B2-C9E9-D0E1-3344103B49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E48788C5-605A-BC28-CD22-35AFE49E7C53}"/>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01,  page 31. </a:t>
            </a:r>
          </a:p>
        </p:txBody>
      </p:sp>
      <p:grpSp>
        <p:nvGrpSpPr>
          <p:cNvPr id="3" name="Groupe 2">
            <a:extLst>
              <a:ext uri="{FF2B5EF4-FFF2-40B4-BE49-F238E27FC236}">
                <a16:creationId xmlns:a16="http://schemas.microsoft.com/office/drawing/2014/main" id="{C6A44DD9-4E22-5B75-354F-22347C7D0C63}"/>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E242EE3-5CF5-1E8F-DD74-F39D1CC8322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B1CE2B7-E9A9-0D53-8722-2EDACB82F7C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E27A6F9E-D4FB-FF3F-AA85-0F4F0E3AB9D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C8D4BA-21D7-9813-9AAC-E45B8E223D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CE95BC7A-C591-929A-2E0B-C9C394DA04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FDCDB8B-4772-327F-7B6F-D0CA5FA7D2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00FAA06D-5BDF-EBE5-FCC7-09976465EB1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4" name="Image 13">
            <a:extLst>
              <a:ext uri="{FF2B5EF4-FFF2-40B4-BE49-F238E27FC236}">
                <a16:creationId xmlns:a16="http://schemas.microsoft.com/office/drawing/2014/main" id="{C9BC32CE-B7D5-0E24-7147-EF7B09C03BA1}"/>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5" name="Rectangle 14">
            <a:extLst>
              <a:ext uri="{FF2B5EF4-FFF2-40B4-BE49-F238E27FC236}">
                <a16:creationId xmlns:a16="http://schemas.microsoft.com/office/drawing/2014/main" id="{720B9BE9-48C4-A46C-4755-3C8FDE2B29D5}"/>
              </a:ext>
            </a:extLst>
          </p:cNvPr>
          <p:cNvSpPr/>
          <p:nvPr/>
        </p:nvSpPr>
        <p:spPr>
          <a:xfrm>
            <a:off x="3276600" y="2933700"/>
            <a:ext cx="7805397" cy="118006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136244041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87EDE-4B81-6DAF-0D53-127815A4C8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54D831E-DCC7-3E99-BD69-BF320F447ED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3CF3BE4-D8A4-42D6-3379-425A5A8ACB6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2E0C76C-1D01-10C8-4C39-EE79AE63293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72D4D2E-1073-A9B1-2184-576FB8F7B5A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AB353DC-81A7-FE6F-B38C-D02A56ADFF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9B743791-E2E1-ABB8-7B73-9A1C2C4C53C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A8A63080-B0CF-E696-6A7D-F2A0619248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BEE9FC-9FF8-1616-5A0A-B5AE01FB395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796172E-2B9A-D214-7026-040E66940D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AD2070AF-B6A5-051B-B3A5-0A71D54EC2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87E984D-501B-9BC4-E43A-A361FF26AC9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E8FF600-3D76-4DC4-F7C9-9A5E0EDF3A7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CFB3F9CB-CB5B-0EDD-D179-8F0616D3676C}"/>
              </a:ext>
            </a:extLst>
          </p:cNvPr>
          <p:cNvSpPr txBox="1"/>
          <p:nvPr/>
        </p:nvSpPr>
        <p:spPr>
          <a:xfrm>
            <a:off x="1488576" y="800284"/>
            <a:ext cx="12036974" cy="892552"/>
          </a:xfrm>
          <a:prstGeom prst="rect">
            <a:avLst/>
          </a:prstGeom>
          <a:noFill/>
        </p:spPr>
        <p:txBody>
          <a:bodyPr wrap="square" rtlCol="0">
            <a:spAutoFit/>
          </a:bodyPr>
          <a:lstStyle/>
          <a:p>
            <a:pPr lvl="0" defTabSz="685818">
              <a:defRPr/>
            </a:pPr>
            <a:r>
              <a:rPr lang="fr-FR" sz="2600" b="1" dirty="0">
                <a:solidFill>
                  <a:prstClr val="white">
                    <a:lumMod val="65000"/>
                  </a:prstClr>
                </a:solidFill>
                <a:latin typeface="Dosis" pitchFamily="2" charset="0"/>
              </a:rPr>
              <a:t>Activité 1 . Lisez  à votre voisin à voix basse . Ensuite, échangez les rôles.</a:t>
            </a:r>
            <a:endParaRPr lang="fr-FR" sz="2600" dirty="0">
              <a:solidFill>
                <a:prstClr val="white">
                  <a:lumMod val="65000"/>
                </a:prstClr>
              </a:solidFill>
              <a:latin typeface="Dosis" pitchFamily="2" charset="0"/>
            </a:endParaRPr>
          </a:p>
          <a:p>
            <a:pPr defTabSz="685834">
              <a:defRPr/>
            </a:pPr>
            <a:r>
              <a:rPr lang="fr-FR" sz="2600" i="1" dirty="0">
                <a:solidFill>
                  <a:prstClr val="white">
                    <a:lumMod val="65000"/>
                  </a:prstClr>
                </a:solidFill>
                <a:latin typeface="Dosis" pitchFamily="2" charset="0"/>
              </a:rPr>
              <a:t>L’enseignant  (e ) circule entre les rangs et donne une rétroaction positive ou corrective.    </a:t>
            </a:r>
          </a:p>
        </p:txBody>
      </p:sp>
      <p:pic>
        <p:nvPicPr>
          <p:cNvPr id="12" name="Image 11">
            <a:extLst>
              <a:ext uri="{FF2B5EF4-FFF2-40B4-BE49-F238E27FC236}">
                <a16:creationId xmlns:a16="http://schemas.microsoft.com/office/drawing/2014/main" id="{E0F0DA85-E6FA-DF81-0571-7FD9BF651AFA}"/>
              </a:ext>
            </a:extLst>
          </p:cNvPr>
          <p:cNvPicPr>
            <a:picLocks noChangeAspect="1"/>
          </p:cNvPicPr>
          <p:nvPr/>
        </p:nvPicPr>
        <p:blipFill>
          <a:blip r:embed="rId4"/>
          <a:stretch>
            <a:fillRect/>
          </a:stretch>
        </p:blipFill>
        <p:spPr>
          <a:xfrm>
            <a:off x="568459" y="3333352"/>
            <a:ext cx="12547215" cy="2274641"/>
          </a:xfrm>
          <a:prstGeom prst="rect">
            <a:avLst/>
          </a:prstGeom>
        </p:spPr>
      </p:pic>
    </p:spTree>
    <p:extLst>
      <p:ext uri="{BB962C8B-B14F-4D97-AF65-F5344CB8AC3E}">
        <p14:creationId xmlns:p14="http://schemas.microsoft.com/office/powerpoint/2010/main" val="804982908"/>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0FB94-090D-6158-E7F0-C2BB5EB35E5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3F25475-8C39-5D2E-3424-5575114608B2}"/>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6323E74-3FA1-9FA9-F279-A47C4FB29FA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D9075D9-865C-93BC-628D-3CA06CC9573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2A8171A-07AE-579D-2F7A-EC536DA48E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893673F5-7E01-F6A7-E692-A16A0323A7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0DF2CD41-3235-E12F-683B-0D6679A4686F}"/>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2 , page 31.</a:t>
            </a:r>
          </a:p>
        </p:txBody>
      </p:sp>
      <p:grpSp>
        <p:nvGrpSpPr>
          <p:cNvPr id="3" name="Groupe 2">
            <a:extLst>
              <a:ext uri="{FF2B5EF4-FFF2-40B4-BE49-F238E27FC236}">
                <a16:creationId xmlns:a16="http://schemas.microsoft.com/office/drawing/2014/main" id="{AC7BFECE-DDFF-626A-D79C-61B80B570851}"/>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599E4A4-0DFB-8BAF-0661-549C0D68501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644DF0A-4DB2-467C-57CD-B1F1FDE760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51DF0FE8-E636-D706-DC55-FAAE1A96414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9FF95E21-8F03-8B20-929F-9739B7C9EE5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21B53E2-F5E6-E263-BA7A-C0C68A318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E1118B4C-5CBA-613F-AEE0-67858B4882C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F4ACAD3E-66BD-C0BF-DF4F-B868719C1B3F}"/>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13" name="Image 12">
            <a:extLst>
              <a:ext uri="{FF2B5EF4-FFF2-40B4-BE49-F238E27FC236}">
                <a16:creationId xmlns:a16="http://schemas.microsoft.com/office/drawing/2014/main" id="{BE2CADE4-3A71-99C0-745F-892622016636}"/>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4" name="Rectangle 13">
            <a:extLst>
              <a:ext uri="{FF2B5EF4-FFF2-40B4-BE49-F238E27FC236}">
                <a16:creationId xmlns:a16="http://schemas.microsoft.com/office/drawing/2014/main" id="{210D2C94-14F9-D0F3-5B07-5F83D2272074}"/>
              </a:ext>
            </a:extLst>
          </p:cNvPr>
          <p:cNvSpPr/>
          <p:nvPr/>
        </p:nvSpPr>
        <p:spPr>
          <a:xfrm>
            <a:off x="2955300" y="4000500"/>
            <a:ext cx="7805397" cy="11430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53871962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F3B9D-CDF4-523F-02CE-B728F8AA978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71B91-C126-A56A-8BF3-4BC2AD8958D0}"/>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1821217-33BC-C044-47B9-5A291006DAA2}"/>
              </a:ext>
            </a:extLst>
          </p:cNvPr>
          <p:cNvGrpSpPr/>
          <p:nvPr/>
        </p:nvGrpSpPr>
        <p:grpSpPr>
          <a:xfrm>
            <a:off x="428121" y="637531"/>
            <a:ext cx="12748764" cy="9220200"/>
            <a:chOff x="312517" y="308344"/>
            <a:chExt cx="8518967" cy="6230679"/>
          </a:xfrm>
        </p:grpSpPr>
        <p:sp>
          <p:nvSpPr>
            <p:cNvPr id="24" name="Rectangle : coins arrondis 23">
              <a:extLst>
                <a:ext uri="{FF2B5EF4-FFF2-40B4-BE49-F238E27FC236}">
                  <a16:creationId xmlns:a16="http://schemas.microsoft.com/office/drawing/2014/main" id="{5D05633A-4B07-765B-4D0C-AEDE8345D81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E05A05D-E18C-75BC-B67A-D425017A0B0E}"/>
                </a:ext>
              </a:extLst>
            </p:cNvPr>
            <p:cNvSpPr/>
            <p:nvPr/>
          </p:nvSpPr>
          <p:spPr>
            <a:xfrm>
              <a:off x="333810" y="33173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F355986-B7DE-E62C-AAFE-B8E92F3AE7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7607" y="900406"/>
            <a:ext cx="581346" cy="514106"/>
          </a:xfrm>
          <a:prstGeom prst="rect">
            <a:avLst/>
          </a:prstGeom>
        </p:spPr>
      </p:pic>
      <p:grpSp>
        <p:nvGrpSpPr>
          <p:cNvPr id="3" name="Groupe 2">
            <a:extLst>
              <a:ext uri="{FF2B5EF4-FFF2-40B4-BE49-F238E27FC236}">
                <a16:creationId xmlns:a16="http://schemas.microsoft.com/office/drawing/2014/main" id="{7A89EF87-7E5F-305D-4DA7-709FF72F7CC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98689426-FDEB-3FDA-551C-385C5328033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EDC1851-E6CC-6C20-62FD-E966AF82631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8349F63E-F452-4029-3A2E-A45B6FC22FB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A8EBB43-82BF-A53B-6A39-647525C2BC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BAE7CFFD-6F1B-1F6D-5DDD-38D02E70261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FB17E10-C124-92DC-C022-A701573EA8E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3EA4561A-8B09-860D-E22B-037F1E5BB7EA}"/>
              </a:ext>
            </a:extLst>
          </p:cNvPr>
          <p:cNvSpPr txBox="1"/>
          <p:nvPr/>
        </p:nvSpPr>
        <p:spPr>
          <a:xfrm>
            <a:off x="1172966" y="830131"/>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2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14" name="Image 13" descr="Une image contenant dessin, dessin humoristique, croquis, Dessin d’enfant&#10;&#10;Description générée automatiquement">
            <a:extLst>
              <a:ext uri="{FF2B5EF4-FFF2-40B4-BE49-F238E27FC236}">
                <a16:creationId xmlns:a16="http://schemas.microsoft.com/office/drawing/2014/main" id="{BCA7B0C3-F369-631F-5B02-C0DA05948B9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875122" y="623245"/>
            <a:ext cx="1288906" cy="1180060"/>
          </a:xfrm>
          <a:prstGeom prst="rect">
            <a:avLst/>
          </a:prstGeom>
        </p:spPr>
      </p:pic>
      <p:pic>
        <p:nvPicPr>
          <p:cNvPr id="9" name="Image 8">
            <a:extLst>
              <a:ext uri="{FF2B5EF4-FFF2-40B4-BE49-F238E27FC236}">
                <a16:creationId xmlns:a16="http://schemas.microsoft.com/office/drawing/2014/main" id="{0F439D26-B6B5-A406-FCA2-45275F398C3C}"/>
              </a:ext>
            </a:extLst>
          </p:cNvPr>
          <p:cNvPicPr>
            <a:picLocks noChangeAspect="1"/>
          </p:cNvPicPr>
          <p:nvPr/>
        </p:nvPicPr>
        <p:blipFill>
          <a:blip r:embed="rId6"/>
          <a:stretch>
            <a:fillRect/>
          </a:stretch>
        </p:blipFill>
        <p:spPr>
          <a:xfrm>
            <a:off x="711419" y="2933700"/>
            <a:ext cx="12323678" cy="3472741"/>
          </a:xfrm>
          <a:prstGeom prst="rect">
            <a:avLst/>
          </a:prstGeom>
        </p:spPr>
      </p:pic>
    </p:spTree>
    <p:extLst>
      <p:ext uri="{BB962C8B-B14F-4D97-AF65-F5344CB8AC3E}">
        <p14:creationId xmlns:p14="http://schemas.microsoft.com/office/powerpoint/2010/main" val="2867012110"/>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ADE64E-890F-7F9B-364F-2733C31A193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54CCEE9-A58C-8856-9431-05A3576DBBA6}"/>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6C9BDB8-5257-660F-34FD-6BC9E3A621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A279B7-4E24-508D-B915-F115F44F93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ADBE410-0B1A-0BD9-A97C-6152FA87ED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95D005DC-E082-7283-1B1C-AE2FCC89DCE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4F2AB80F-894E-5701-D91F-78CAB874B29C}"/>
              </a:ext>
            </a:extLst>
          </p:cNvPr>
          <p:cNvSpPr txBox="1"/>
          <p:nvPr/>
        </p:nvSpPr>
        <p:spPr>
          <a:xfrm>
            <a:off x="1462547" y="737437"/>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Prenez l’activité 3 , page 31.</a:t>
            </a:r>
          </a:p>
        </p:txBody>
      </p:sp>
      <p:grpSp>
        <p:nvGrpSpPr>
          <p:cNvPr id="3" name="Groupe 2">
            <a:extLst>
              <a:ext uri="{FF2B5EF4-FFF2-40B4-BE49-F238E27FC236}">
                <a16:creationId xmlns:a16="http://schemas.microsoft.com/office/drawing/2014/main" id="{14A9963C-969C-CE22-4D89-1012E02CC0C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0815B5B1-2A2E-0A27-0A84-31655E050D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5BC65897-9998-BCEE-FFEB-BDD3053439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27DD63D-A39F-B6CB-CA20-3414DF7AD37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EE8B8F54-2C4B-F4A8-A073-A5FF36F5EF8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A907BCF6-F7D7-0E47-55ED-2DEBBBCF86E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809EAF-7EB0-6890-5BF8-919B5D9BF7D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6" name="Rectangle 15">
            <a:extLst>
              <a:ext uri="{FF2B5EF4-FFF2-40B4-BE49-F238E27FC236}">
                <a16:creationId xmlns:a16="http://schemas.microsoft.com/office/drawing/2014/main" id="{7E60E8C2-248E-235E-606A-FC4E0D72D640}"/>
              </a:ext>
            </a:extLst>
          </p:cNvPr>
          <p:cNvSpPr/>
          <p:nvPr/>
        </p:nvSpPr>
        <p:spPr>
          <a:xfrm>
            <a:off x="3810000" y="1784255"/>
            <a:ext cx="6324600" cy="800744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defTabSz="304815">
              <a:defRPr/>
            </a:pPr>
            <a:endParaRPr lang="fr-FR" sz="1200">
              <a:solidFill>
                <a:prstClr val="white"/>
              </a:solidFill>
              <a:latin typeface="Calibri"/>
            </a:endParaRPr>
          </a:p>
        </p:txBody>
      </p:sp>
      <p:pic>
        <p:nvPicPr>
          <p:cNvPr id="9" name="Image 8">
            <a:extLst>
              <a:ext uri="{FF2B5EF4-FFF2-40B4-BE49-F238E27FC236}">
                <a16:creationId xmlns:a16="http://schemas.microsoft.com/office/drawing/2014/main" id="{ED3EC742-A397-2490-0ABF-9FB60854398F}"/>
              </a:ext>
            </a:extLst>
          </p:cNvPr>
          <p:cNvPicPr>
            <a:picLocks noChangeAspect="1"/>
          </p:cNvPicPr>
          <p:nvPr/>
        </p:nvPicPr>
        <p:blipFill>
          <a:blip r:embed="rId4"/>
          <a:stretch>
            <a:fillRect/>
          </a:stretch>
        </p:blipFill>
        <p:spPr>
          <a:xfrm>
            <a:off x="3810000" y="1804690"/>
            <a:ext cx="6324599" cy="7948909"/>
          </a:xfrm>
          <a:prstGeom prst="rect">
            <a:avLst/>
          </a:prstGeom>
        </p:spPr>
      </p:pic>
      <p:sp>
        <p:nvSpPr>
          <p:cNvPr id="13" name="Rectangle 12">
            <a:extLst>
              <a:ext uri="{FF2B5EF4-FFF2-40B4-BE49-F238E27FC236}">
                <a16:creationId xmlns:a16="http://schemas.microsoft.com/office/drawing/2014/main" id="{43929B38-FE47-DA81-6478-2FD34084C0B7}"/>
              </a:ext>
            </a:extLst>
          </p:cNvPr>
          <p:cNvSpPr/>
          <p:nvPr/>
        </p:nvSpPr>
        <p:spPr>
          <a:xfrm>
            <a:off x="3137701" y="5181600"/>
            <a:ext cx="7805397" cy="83820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9434720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EC9E-1E06-A090-11CB-84E23CF8CBB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82DF9EA-4286-917D-D37E-F5ABC222F5FE}"/>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49FD0-C68A-A821-0579-E91084D11B8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E6571E0-2290-43F6-1440-61864B1A70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3DA3E2D-0D97-35CD-CCE3-1E8E105B9B9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E46D5328-CF0F-EB79-EC98-F30393796E2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3B329A10-DDB1-9853-8BD0-1F227E6E26DE}"/>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D1774EE-2CEA-F858-8853-FB7BA79D588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EA03038-4338-F4EB-2D70-DC49FC61EC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CC6F834-8472-66A1-ED3B-CC95E4A5C7E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BC211E88-A106-11BE-0B87-9E93B2E9BDF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4922CDC-FF22-5E19-CE43-CF290AA0B0C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4B066498-8683-A960-B7C3-68A073413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9CCCFD57-A440-EE30-1C16-CEB9DBFE7F0A}"/>
              </a:ext>
            </a:extLst>
          </p:cNvPr>
          <p:cNvSpPr txBox="1"/>
          <p:nvPr/>
        </p:nvSpPr>
        <p:spPr>
          <a:xfrm>
            <a:off x="1462547" y="778726"/>
            <a:ext cx="11259075" cy="892552"/>
          </a:xfrm>
          <a:prstGeom prst="rect">
            <a:avLst/>
          </a:prstGeom>
          <a:noFill/>
        </p:spPr>
        <p:txBody>
          <a:bodyPr wrap="square" rtlCol="0">
            <a:spAutoFit/>
          </a:bodyPr>
          <a:lstStyle/>
          <a:p>
            <a:pPr lvl="0" defTabSz="685818">
              <a:defRPr/>
            </a:pPr>
            <a:r>
              <a:rPr lang="fr-FR" sz="2800" b="1" dirty="0">
                <a:solidFill>
                  <a:prstClr val="white">
                    <a:lumMod val="65000"/>
                  </a:prstClr>
                </a:solidFill>
                <a:latin typeface="Dosis" pitchFamily="2" charset="0"/>
              </a:rPr>
              <a:t>Activité 3 : Lisez  à votre voisin à voix basse . Ensuite, échangez les rôles.</a:t>
            </a:r>
            <a:endParaRPr lang="fr-FR" sz="2800" dirty="0">
              <a:solidFill>
                <a:prstClr val="white">
                  <a:lumMod val="65000"/>
                </a:prstClr>
              </a:solidFill>
              <a:latin typeface="Dosis" pitchFamily="2" charset="0"/>
            </a:endParaRPr>
          </a:p>
          <a:p>
            <a:pPr defTabSz="685834">
              <a:defRPr/>
            </a:pPr>
            <a:r>
              <a:rPr lang="fr-FR" sz="2400" i="1" dirty="0">
                <a:solidFill>
                  <a:prstClr val="white">
                    <a:lumMod val="65000"/>
                  </a:prstClr>
                </a:solidFill>
                <a:latin typeface="Dosis" pitchFamily="2" charset="0"/>
              </a:rPr>
              <a:t>L’enseignant  (e ) circule entre les rangs et donne une rétroaction positive ou corrective.    </a:t>
            </a:r>
            <a:endParaRPr lang="fr-FR" sz="2800" i="1" dirty="0">
              <a:solidFill>
                <a:prstClr val="white">
                  <a:lumMod val="65000"/>
                </a:prstClr>
              </a:solidFill>
              <a:latin typeface="Dosis" pitchFamily="2" charset="0"/>
            </a:endParaRPr>
          </a:p>
        </p:txBody>
      </p:sp>
      <p:pic>
        <p:nvPicPr>
          <p:cNvPr id="9" name="Image 8">
            <a:extLst>
              <a:ext uri="{FF2B5EF4-FFF2-40B4-BE49-F238E27FC236}">
                <a16:creationId xmlns:a16="http://schemas.microsoft.com/office/drawing/2014/main" id="{58389AC9-0489-70DC-E56E-3089843FEB47}"/>
              </a:ext>
            </a:extLst>
          </p:cNvPr>
          <p:cNvPicPr>
            <a:picLocks noChangeAspect="1"/>
          </p:cNvPicPr>
          <p:nvPr/>
        </p:nvPicPr>
        <p:blipFill>
          <a:blip r:embed="rId4"/>
          <a:stretch>
            <a:fillRect/>
          </a:stretch>
        </p:blipFill>
        <p:spPr>
          <a:xfrm>
            <a:off x="493714" y="4343772"/>
            <a:ext cx="12607944" cy="1588822"/>
          </a:xfrm>
          <a:prstGeom prst="rect">
            <a:avLst/>
          </a:prstGeom>
        </p:spPr>
      </p:pic>
    </p:spTree>
    <p:extLst>
      <p:ext uri="{BB962C8B-B14F-4D97-AF65-F5344CB8AC3E}">
        <p14:creationId xmlns:p14="http://schemas.microsoft.com/office/powerpoint/2010/main" val="26888038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074D-EC05-DDC7-9B32-4A0E0F4A5106}"/>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977D92C2-ECAB-CB22-BB10-1810CE0DCD6F}"/>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DEACFD1F-4CFE-D32F-19CF-71F0F6A16B10}"/>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2920188-5C24-D6D0-B981-297250FDA706}"/>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E25296D4-412D-6D58-76ED-031D82DDDFE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7C3B389A-B1FE-AB07-7491-AEF0E2D1F1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B56C6E8-B300-5FA8-3662-35D55DA2836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29F9EA2-91E1-715C-D12E-2ADFE2FD198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C095523-60F0-221D-9F9F-8AC3BF4C1E4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DBA4621-7FE4-D94E-BC23-AB8B137FC1E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DF231FFB-4220-3693-CDC3-58DE6062E2DB}"/>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A95898B1-4090-7201-E2A2-491AAAF2CC95}"/>
              </a:ext>
            </a:extLst>
          </p:cNvPr>
          <p:cNvSpPr txBox="1"/>
          <p:nvPr/>
        </p:nvSpPr>
        <p:spPr>
          <a:xfrm>
            <a:off x="1168859" y="606675"/>
            <a:ext cx="12375401" cy="47705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plage</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Lisons </a:t>
            </a:r>
            <a:r>
              <a:rPr lang="fr-FR" sz="2800" b="1" dirty="0">
                <a:solidFill>
                  <a:prstClr val="white">
                    <a:lumMod val="65000"/>
                  </a:prstClr>
                </a:solidFill>
                <a:latin typeface="Dosis" pitchFamily="2" charset="0"/>
              </a:rPr>
              <a:t>ensemble  «plage».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 plage »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pic>
        <p:nvPicPr>
          <p:cNvPr id="16" name="Graphique 15">
            <a:extLst>
              <a:ext uri="{FF2B5EF4-FFF2-40B4-BE49-F238E27FC236}">
                <a16:creationId xmlns:a16="http://schemas.microsoft.com/office/drawing/2014/main" id="{CF431A39-7DF4-B531-1D5D-62B50CA5E4B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7670" y="607588"/>
            <a:ext cx="581346" cy="514106"/>
          </a:xfrm>
          <a:prstGeom prst="rect">
            <a:avLst/>
          </a:prstGeom>
        </p:spPr>
      </p:pic>
      <p:sp>
        <p:nvSpPr>
          <p:cNvPr id="14" name="ZoneTexte 13">
            <a:extLst>
              <a:ext uri="{FF2B5EF4-FFF2-40B4-BE49-F238E27FC236}">
                <a16:creationId xmlns:a16="http://schemas.microsoft.com/office/drawing/2014/main" id="{613D0A76-8D14-642F-4F0E-7516F3FBEDA1}"/>
              </a:ext>
            </a:extLst>
          </p:cNvPr>
          <p:cNvSpPr txBox="1"/>
          <p:nvPr/>
        </p:nvSpPr>
        <p:spPr>
          <a:xfrm>
            <a:off x="1764501" y="3467100"/>
            <a:ext cx="9681972" cy="3154710"/>
          </a:xfrm>
          <a:prstGeom prst="rect">
            <a:avLst/>
          </a:prstGeom>
          <a:noFill/>
        </p:spPr>
        <p:txBody>
          <a:bodyPr wrap="square">
            <a:spAutoFit/>
          </a:bodyPr>
          <a:lstStyle/>
          <a:p>
            <a:pPr algn="ctr" defTabSz="685834"/>
            <a:r>
              <a:rPr lang="fr-MA" sz="19900" b="1" dirty="0">
                <a:solidFill>
                  <a:srgbClr val="106585"/>
                </a:solidFill>
                <a:latin typeface="Dosis" pitchFamily="2" charset="0"/>
              </a:rPr>
              <a:t>plag</a:t>
            </a:r>
            <a:r>
              <a:rPr lang="fr-MA" sz="19900" b="1" dirty="0">
                <a:solidFill>
                  <a:schemeClr val="bg1">
                    <a:lumMod val="65000"/>
                  </a:schemeClr>
                </a:solidFill>
                <a:latin typeface="Dosis" pitchFamily="2" charset="0"/>
              </a:rPr>
              <a:t>e</a:t>
            </a:r>
            <a:endParaRPr lang="fr-MA" sz="19900" dirty="0">
              <a:solidFill>
                <a:schemeClr val="bg1">
                  <a:lumMod val="65000"/>
                </a:schemeClr>
              </a:solidFill>
              <a:latin typeface="Dosis" pitchFamily="2" charset="0"/>
            </a:endParaRPr>
          </a:p>
        </p:txBody>
      </p:sp>
    </p:spTree>
    <p:extLst>
      <p:ext uri="{BB962C8B-B14F-4D97-AF65-F5344CB8AC3E}">
        <p14:creationId xmlns:p14="http://schemas.microsoft.com/office/powerpoint/2010/main" val="2832584813"/>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C249A-BE77-4941-251B-6D5D3F72181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DAEDD3C-1779-1272-A1AF-7DCAF681988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2B395E8-6494-C62F-6CC8-2F92E07E25B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7B8862-018E-0474-E682-6837E94B153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2E09EA-588F-4715-4D7E-244342679A4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A1F578AF-CD9D-4FAA-B390-774D27CD033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7DD389CB-CDD1-2407-A961-AA8F317219C4}"/>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F75809FB-FACF-969D-8541-CED982438C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3AF26C2-AADA-9130-F57B-BDB274FAA10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3965AA8C-2539-BAF1-92FF-75232A3FB1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B671AA0-2B4D-D53A-EAAF-7F6EB91B73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6BBA8B90-2645-8114-F886-CB57ABCDA53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0F94687D-51A6-A890-9C7A-152D2F3F4D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0158AB76-5E40-864F-15FD-651E8629774E}"/>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4 page 31</a:t>
            </a:r>
          </a:p>
        </p:txBody>
      </p:sp>
      <p:sp>
        <p:nvSpPr>
          <p:cNvPr id="14" name="TextBox 6">
            <a:extLst>
              <a:ext uri="{FF2B5EF4-FFF2-40B4-BE49-F238E27FC236}">
                <a16:creationId xmlns:a16="http://schemas.microsoft.com/office/drawing/2014/main" id="{4D40FB36-2956-CCF3-208B-65651FEFCBDE}"/>
              </a:ext>
            </a:extLst>
          </p:cNvPr>
          <p:cNvSpPr txBox="1"/>
          <p:nvPr/>
        </p:nvSpPr>
        <p:spPr>
          <a:xfrm>
            <a:off x="326566" y="2826630"/>
            <a:ext cx="3643605" cy="2629566"/>
          </a:xfrm>
          <a:prstGeom prst="rect">
            <a:avLst/>
          </a:prstGeom>
        </p:spPr>
        <p:txBody>
          <a:bodyPr wrap="square" lIns="0" tIns="0" rIns="0" bIns="0" rtlCol="0" anchor="t">
            <a:spAutoFit/>
          </a:bodyPr>
          <a:lstStyle/>
          <a:p>
            <a:pPr algn="ctr" defTabSz="685834">
              <a:lnSpc>
                <a:spcPts val="11099"/>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4" name="Image 3">
            <a:extLst>
              <a:ext uri="{FF2B5EF4-FFF2-40B4-BE49-F238E27FC236}">
                <a16:creationId xmlns:a16="http://schemas.microsoft.com/office/drawing/2014/main" id="{BBD3E297-9E3D-33BD-51D5-8392F45C96C5}"/>
              </a:ext>
            </a:extLst>
          </p:cNvPr>
          <p:cNvPicPr>
            <a:picLocks noChangeAspect="1"/>
          </p:cNvPicPr>
          <p:nvPr/>
        </p:nvPicPr>
        <p:blipFill>
          <a:blip r:embed="rId5"/>
          <a:stretch>
            <a:fillRect/>
          </a:stretch>
        </p:blipFill>
        <p:spPr>
          <a:xfrm>
            <a:off x="6276338" y="1713867"/>
            <a:ext cx="6324599" cy="7948909"/>
          </a:xfrm>
          <a:prstGeom prst="rect">
            <a:avLst/>
          </a:prstGeom>
        </p:spPr>
      </p:pic>
      <p:sp>
        <p:nvSpPr>
          <p:cNvPr id="9" name="Rectangle 8">
            <a:extLst>
              <a:ext uri="{FF2B5EF4-FFF2-40B4-BE49-F238E27FC236}">
                <a16:creationId xmlns:a16="http://schemas.microsoft.com/office/drawing/2014/main" id="{A77D973F-7B14-6769-3DE6-7DF625034E01}"/>
              </a:ext>
            </a:extLst>
          </p:cNvPr>
          <p:cNvSpPr/>
          <p:nvPr/>
        </p:nvSpPr>
        <p:spPr>
          <a:xfrm>
            <a:off x="5461285" y="5981700"/>
            <a:ext cx="7805397" cy="13934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35806980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B51446-8B61-22D4-5C43-4FC5D435839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19725FD-AB2E-7BAC-F5C1-E70E299CB458}"/>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1AFACFE-9327-FB8F-A070-CEA47402A392}"/>
              </a:ext>
            </a:extLst>
          </p:cNvPr>
          <p:cNvGrpSpPr/>
          <p:nvPr/>
        </p:nvGrpSpPr>
        <p:grpSpPr>
          <a:xfrm>
            <a:off x="483617" y="707658"/>
            <a:ext cx="12748764" cy="9220200"/>
            <a:chOff x="312517" y="308344"/>
            <a:chExt cx="8518967" cy="6230679"/>
          </a:xfrm>
        </p:grpSpPr>
        <p:sp>
          <p:nvSpPr>
            <p:cNvPr id="24" name="Rectangle : coins arrondis 23">
              <a:extLst>
                <a:ext uri="{FF2B5EF4-FFF2-40B4-BE49-F238E27FC236}">
                  <a16:creationId xmlns:a16="http://schemas.microsoft.com/office/drawing/2014/main" id="{8A0EDD81-96D6-FD35-25A3-46039BA198E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E48B2DA-7D13-235D-9FE1-60536E7D910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C6C6EC18-ACBA-9775-BF37-4F9781F1CFD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4871" y="839786"/>
            <a:ext cx="581346" cy="514106"/>
          </a:xfrm>
          <a:prstGeom prst="rect">
            <a:avLst/>
          </a:prstGeom>
        </p:spPr>
      </p:pic>
      <p:grpSp>
        <p:nvGrpSpPr>
          <p:cNvPr id="3" name="Groupe 2">
            <a:extLst>
              <a:ext uri="{FF2B5EF4-FFF2-40B4-BE49-F238E27FC236}">
                <a16:creationId xmlns:a16="http://schemas.microsoft.com/office/drawing/2014/main" id="{104BD0B5-8715-439B-DB8B-E0C7E3777405}"/>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14DF52F6-4756-535B-675C-10D30E38BE0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24F0B4A-C9A7-AAEA-9315-B638DA8D1BD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6AC14EFB-F2F0-A16C-E687-DD15B45AF08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29F0D44A-EACB-B5D8-95AD-EB7879563C2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AAEE7D4-BB65-7443-C03F-C81F6290A61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D2A1E22-F2A7-5291-F389-74EBEAE1D88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9" name="ZoneTexte 18">
            <a:extLst>
              <a:ext uri="{FF2B5EF4-FFF2-40B4-BE49-F238E27FC236}">
                <a16:creationId xmlns:a16="http://schemas.microsoft.com/office/drawing/2014/main" id="{09182F5D-87C2-AF83-F13F-321BFC6EB71F}"/>
              </a:ext>
            </a:extLst>
          </p:cNvPr>
          <p:cNvSpPr txBox="1"/>
          <p:nvPr>
            <p:custDataLst>
              <p:tags r:id="rId1"/>
            </p:custDataLst>
          </p:nvPr>
        </p:nvSpPr>
        <p:spPr>
          <a:xfrm>
            <a:off x="1086692" y="707659"/>
            <a:ext cx="12748764" cy="954107"/>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Nous allons faire le 1</a:t>
            </a:r>
            <a:r>
              <a:rPr lang="fr-FR" sz="2800" b="1" baseline="30000" dirty="0">
                <a:solidFill>
                  <a:srgbClr val="A6A6A6"/>
                </a:solidFill>
                <a:latin typeface="Dosis" panose="02010703020202060003" pitchFamily="2" charset="0"/>
              </a:rPr>
              <a:t>er</a:t>
            </a:r>
            <a:r>
              <a:rPr lang="fr-FR" sz="2800" b="1" dirty="0">
                <a:solidFill>
                  <a:srgbClr val="A6A6A6"/>
                </a:solidFill>
                <a:latin typeface="Dosis" panose="02010703020202060003" pitchFamily="2" charset="0"/>
              </a:rPr>
              <a:t> exemple ensemble. Je vais écrire le mot  correspondant à la première  image.                         </a:t>
            </a:r>
            <a:r>
              <a:rPr lang="fr-FR" sz="2400" i="1" dirty="0">
                <a:solidFill>
                  <a:srgbClr val="A6A6A6"/>
                </a:solidFill>
                <a:latin typeface="Dosis" panose="02010703020202060003" pitchFamily="2" charset="0"/>
              </a:rPr>
              <a:t>Demander aux élèves de terminer l’activité à la maison.</a:t>
            </a:r>
            <a:endParaRPr lang="fr-FR" sz="2800" b="1" dirty="0">
              <a:solidFill>
                <a:srgbClr val="A6A6A6"/>
              </a:solidFill>
              <a:latin typeface="Dosis" panose="02010703020202060003" pitchFamily="2" charset="0"/>
            </a:endParaRPr>
          </a:p>
        </p:txBody>
      </p:sp>
      <p:sp>
        <p:nvSpPr>
          <p:cNvPr id="12" name="ZoneTexte 11">
            <a:extLst>
              <a:ext uri="{FF2B5EF4-FFF2-40B4-BE49-F238E27FC236}">
                <a16:creationId xmlns:a16="http://schemas.microsoft.com/office/drawing/2014/main" id="{3AB0AFD4-94D1-5273-4CBE-A1C0F954537F}"/>
              </a:ext>
            </a:extLst>
          </p:cNvPr>
          <p:cNvSpPr txBox="1"/>
          <p:nvPr/>
        </p:nvSpPr>
        <p:spPr>
          <a:xfrm>
            <a:off x="2324100" y="5905500"/>
            <a:ext cx="2209800" cy="523220"/>
          </a:xfrm>
          <a:prstGeom prst="rect">
            <a:avLst/>
          </a:prstGeom>
          <a:noFill/>
        </p:spPr>
        <p:txBody>
          <a:bodyPr wrap="square" rtlCol="0">
            <a:spAutoFit/>
          </a:bodyPr>
          <a:lstStyle/>
          <a:p>
            <a:r>
              <a:rPr lang="fr-MA" sz="2800" b="1" dirty="0">
                <a:solidFill>
                  <a:srgbClr val="106585"/>
                </a:solidFill>
              </a:rPr>
              <a:t>gomme</a:t>
            </a:r>
          </a:p>
        </p:txBody>
      </p:sp>
      <p:cxnSp>
        <p:nvCxnSpPr>
          <p:cNvPr id="22" name="Connecteur droit avec flèche 21">
            <a:extLst>
              <a:ext uri="{FF2B5EF4-FFF2-40B4-BE49-F238E27FC236}">
                <a16:creationId xmlns:a16="http://schemas.microsoft.com/office/drawing/2014/main" id="{F52C63F0-37C6-6717-04CD-156787CF6A6E}"/>
              </a:ext>
            </a:extLst>
          </p:cNvPr>
          <p:cNvCxnSpPr>
            <a:cxnSpLocks/>
          </p:cNvCxnSpPr>
          <p:nvPr/>
        </p:nvCxnSpPr>
        <p:spPr>
          <a:xfrm flipH="1">
            <a:off x="3657600" y="4686300"/>
            <a:ext cx="76200" cy="121920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9" name="Image 8">
            <a:extLst>
              <a:ext uri="{FF2B5EF4-FFF2-40B4-BE49-F238E27FC236}">
                <a16:creationId xmlns:a16="http://schemas.microsoft.com/office/drawing/2014/main" id="{A54A7D8F-4391-A062-D0A4-F5D4D412C004}"/>
              </a:ext>
            </a:extLst>
          </p:cNvPr>
          <p:cNvPicPr>
            <a:picLocks noChangeAspect="1"/>
          </p:cNvPicPr>
          <p:nvPr/>
        </p:nvPicPr>
        <p:blipFill>
          <a:blip r:embed="rId5"/>
          <a:stretch>
            <a:fillRect/>
          </a:stretch>
        </p:blipFill>
        <p:spPr>
          <a:xfrm>
            <a:off x="1416906" y="3602733"/>
            <a:ext cx="10882186" cy="3386334"/>
          </a:xfrm>
          <a:prstGeom prst="rect">
            <a:avLst/>
          </a:prstGeom>
        </p:spPr>
      </p:pic>
    </p:spTree>
    <p:extLst>
      <p:ext uri="{BB962C8B-B14F-4D97-AF65-F5344CB8AC3E}">
        <p14:creationId xmlns:p14="http://schemas.microsoft.com/office/powerpoint/2010/main" val="3276234383"/>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9FEDF-0F72-6112-FA3E-698159337C1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3B0E4AB-631C-D0B5-55F0-B19BA65B3401}"/>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E0EFB74-5B99-59EA-5C28-2F4019558D1A}"/>
              </a:ext>
            </a:extLst>
          </p:cNvPr>
          <p:cNvGrpSpPr/>
          <p:nvPr/>
        </p:nvGrpSpPr>
        <p:grpSpPr>
          <a:xfrm>
            <a:off x="483617" y="566096"/>
            <a:ext cx="12748764" cy="9220200"/>
            <a:chOff x="312517" y="308344"/>
            <a:chExt cx="8518967" cy="6230679"/>
          </a:xfrm>
        </p:grpSpPr>
        <p:sp>
          <p:nvSpPr>
            <p:cNvPr id="24" name="Rectangle : coins arrondis 23">
              <a:extLst>
                <a:ext uri="{FF2B5EF4-FFF2-40B4-BE49-F238E27FC236}">
                  <a16:creationId xmlns:a16="http://schemas.microsoft.com/office/drawing/2014/main" id="{CCF17F5B-7B73-12CB-5307-7130AE74908B}"/>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6CD366C-0D0C-83D0-7CF3-9A3EF17E65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13F94063-5BFC-8D7F-BEF1-8E9BBF53D83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grpSp>
        <p:nvGrpSpPr>
          <p:cNvPr id="3" name="Groupe 2">
            <a:extLst>
              <a:ext uri="{FF2B5EF4-FFF2-40B4-BE49-F238E27FC236}">
                <a16:creationId xmlns:a16="http://schemas.microsoft.com/office/drawing/2014/main" id="{E84A9A72-F270-7935-DF11-5026A2BFCB0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C7C112C0-8900-9F9E-A8EA-FE2C0EDE643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E9B2E86-0F10-E9E7-E13B-CC6FEEC3ACA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0C0C0E0-4569-3032-4D6D-14F5A09ACF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4E0B3A96-31E8-9958-6C5E-F518DB357D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6D079AA-61D2-CB3A-1143-BE44EFA43C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D02B8D4E-A6F2-A597-C7B9-376C5CEE408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13" name="ZoneTexte 12">
            <a:extLst>
              <a:ext uri="{FF2B5EF4-FFF2-40B4-BE49-F238E27FC236}">
                <a16:creationId xmlns:a16="http://schemas.microsoft.com/office/drawing/2014/main" id="{B5D3FC05-353F-4DA4-4C8F-9FFAFB342753}"/>
              </a:ext>
            </a:extLst>
          </p:cNvPr>
          <p:cNvSpPr txBox="1"/>
          <p:nvPr>
            <p:custDataLst>
              <p:tags r:id="rId1"/>
            </p:custDataLst>
          </p:nvPr>
        </p:nvSpPr>
        <p:spPr>
          <a:xfrm>
            <a:off x="1451799" y="897421"/>
            <a:ext cx="12014426" cy="523220"/>
          </a:xfrm>
          <a:prstGeom prst="rect">
            <a:avLst/>
          </a:prstGeom>
          <a:noFill/>
        </p:spPr>
        <p:txBody>
          <a:bodyPr wrap="square" rtlCol="0">
            <a:spAutoFit/>
          </a:bodyPr>
          <a:lstStyle/>
          <a:p>
            <a:pPr defTabSz="1028727">
              <a:spcAft>
                <a:spcPts val="600"/>
              </a:spcAft>
              <a:defRPr/>
            </a:pPr>
            <a:r>
              <a:rPr lang="fr-FR" sz="2800" b="1" dirty="0">
                <a:solidFill>
                  <a:srgbClr val="A6A6A6"/>
                </a:solidFill>
                <a:latin typeface="Dosis" panose="02010703020202060003" pitchFamily="2" charset="0"/>
              </a:rPr>
              <a:t>Prenez l’activité 5 page 31</a:t>
            </a:r>
          </a:p>
        </p:txBody>
      </p:sp>
      <p:pic>
        <p:nvPicPr>
          <p:cNvPr id="12" name="Image 11">
            <a:extLst>
              <a:ext uri="{FF2B5EF4-FFF2-40B4-BE49-F238E27FC236}">
                <a16:creationId xmlns:a16="http://schemas.microsoft.com/office/drawing/2014/main" id="{7C3C08BA-E184-A604-9C8B-F26AF9DD5EC5}"/>
              </a:ext>
            </a:extLst>
          </p:cNvPr>
          <p:cNvPicPr>
            <a:picLocks noChangeAspect="1"/>
          </p:cNvPicPr>
          <p:nvPr/>
        </p:nvPicPr>
        <p:blipFill>
          <a:blip r:embed="rId5"/>
          <a:stretch>
            <a:fillRect/>
          </a:stretch>
        </p:blipFill>
        <p:spPr>
          <a:xfrm>
            <a:off x="5979474" y="1827757"/>
            <a:ext cx="5357067" cy="8040141"/>
          </a:xfrm>
          <a:prstGeom prst="rect">
            <a:avLst/>
          </a:prstGeom>
        </p:spPr>
      </p:pic>
      <p:sp>
        <p:nvSpPr>
          <p:cNvPr id="14" name="Rectangle 13">
            <a:extLst>
              <a:ext uri="{FF2B5EF4-FFF2-40B4-BE49-F238E27FC236}">
                <a16:creationId xmlns:a16="http://schemas.microsoft.com/office/drawing/2014/main" id="{A271EBC1-B59B-E6F9-8F3A-B5BDA945E192}"/>
              </a:ext>
            </a:extLst>
          </p:cNvPr>
          <p:cNvSpPr/>
          <p:nvPr/>
        </p:nvSpPr>
        <p:spPr>
          <a:xfrm>
            <a:off x="4755308" y="7903656"/>
            <a:ext cx="7805397" cy="192344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2752299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8285B-D048-3179-1DDC-BC928EF3BDB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4A8E760-A62F-549C-8EC2-9DC7852D3DDC}"/>
              </a:ext>
            </a:extLst>
          </p:cNvPr>
          <p:cNvSpPr/>
          <p:nvPr/>
        </p:nvSpPr>
        <p:spPr>
          <a:xfrm>
            <a:off x="-1" y="-10633"/>
            <a:ext cx="13716001" cy="10297633"/>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782AB59-ADA3-CEC6-490E-AA9C9595CAC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206577-17EF-3FF8-7F1D-8CD1CAFC423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4B11CB0-BD13-BCE3-D443-E1D477FE9FC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34" name="Graphique 33">
            <a:extLst>
              <a:ext uri="{FF2B5EF4-FFF2-40B4-BE49-F238E27FC236}">
                <a16:creationId xmlns:a16="http://schemas.microsoft.com/office/drawing/2014/main" id="{61B6D416-4346-70C6-929F-28148EFF37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684A2C7-0D18-89FC-885E-4AF16CC1AE9E}"/>
              </a:ext>
            </a:extLst>
          </p:cNvPr>
          <p:cNvSpPr txBox="1"/>
          <p:nvPr/>
        </p:nvSpPr>
        <p:spPr>
          <a:xfrm>
            <a:off x="1462547" y="737437"/>
            <a:ext cx="11779931"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Lisez les mots et la phrase et recopiez les dans votre cahier de maison . </a:t>
            </a:r>
          </a:p>
          <a:p>
            <a:pPr defTabSz="342900">
              <a:defRPr/>
            </a:pPr>
            <a:r>
              <a:rPr lang="fr-FR" sz="2800" i="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Travail individuel. Terminer la copie à la maison .</a:t>
            </a:r>
          </a:p>
        </p:txBody>
      </p:sp>
      <p:grpSp>
        <p:nvGrpSpPr>
          <p:cNvPr id="3" name="Groupe 2">
            <a:extLst>
              <a:ext uri="{FF2B5EF4-FFF2-40B4-BE49-F238E27FC236}">
                <a16:creationId xmlns:a16="http://schemas.microsoft.com/office/drawing/2014/main" id="{FFA344F1-9264-094A-F9D6-5F50F3D99492}"/>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B3EBA08E-D799-E018-E4A2-5AC9402D4E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AF7279A1-C370-AC92-6C38-C13BA47EBD8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16320A90-6DE4-4E2E-999D-44036768A5A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DBD47D48-6CC8-8A88-61C8-B85E9EA80F7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EF8D1499-CFAE-E612-88EF-7E4D964BE2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97F87163-897F-351A-2EB6-CA852E6B379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4" name="Picture 2">
            <a:extLst>
              <a:ext uri="{FF2B5EF4-FFF2-40B4-BE49-F238E27FC236}">
                <a16:creationId xmlns:a16="http://schemas.microsoft.com/office/drawing/2014/main" id="{6EA5EDB7-7559-25B3-E158-50D5C62E2BA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839056" y="840030"/>
            <a:ext cx="924217" cy="768445"/>
          </a:xfrm>
          <a:prstGeom prst="rect">
            <a:avLst/>
          </a:prstGeom>
          <a:noFill/>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6403383D-F611-F479-A624-82641EA0D0B5}"/>
              </a:ext>
            </a:extLst>
          </p:cNvPr>
          <p:cNvPicPr>
            <a:picLocks noChangeAspect="1"/>
          </p:cNvPicPr>
          <p:nvPr/>
        </p:nvPicPr>
        <p:blipFill>
          <a:blip r:embed="rId5"/>
          <a:stretch>
            <a:fillRect/>
          </a:stretch>
        </p:blipFill>
        <p:spPr>
          <a:xfrm>
            <a:off x="1282417" y="3009900"/>
            <a:ext cx="11119300" cy="3957892"/>
          </a:xfrm>
          <a:prstGeom prst="rect">
            <a:avLst/>
          </a:prstGeom>
        </p:spPr>
      </p:pic>
    </p:spTree>
    <p:extLst>
      <p:ext uri="{BB962C8B-B14F-4D97-AF65-F5344CB8AC3E}">
        <p14:creationId xmlns:p14="http://schemas.microsoft.com/office/powerpoint/2010/main" val="3382892210"/>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F8429-173C-7FED-E5F9-C1D114B0AF65}"/>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396C4A52-AE6B-637E-E9AF-340D8C86749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556192F-C131-CD8C-F853-E5FD440F67F2}"/>
              </a:ext>
            </a:extLst>
          </p:cNvPr>
          <p:cNvGrpSpPr/>
          <p:nvPr/>
        </p:nvGrpSpPr>
        <p:grpSpPr>
          <a:xfrm>
            <a:off x="38100" y="1269999"/>
            <a:ext cx="13620750" cy="6829425"/>
            <a:chOff x="0" y="-419100"/>
            <a:chExt cx="18288000" cy="10706100"/>
          </a:xfrm>
        </p:grpSpPr>
        <p:sp>
          <p:nvSpPr>
            <p:cNvPr id="3" name="Freeform 2">
              <a:extLst>
                <a:ext uri="{FF2B5EF4-FFF2-40B4-BE49-F238E27FC236}">
                  <a16:creationId xmlns:a16="http://schemas.microsoft.com/office/drawing/2014/main" id="{3E0CD97F-4AD8-3DDF-E1A2-245C47D4967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F6A8607-AB0F-D390-9B3A-11F00D52FB8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DB21D1F0-E0A5-D57D-DB28-E52A02E7A0CC}"/>
                </a:ext>
              </a:extLst>
            </p:cNvPr>
            <p:cNvSpPr/>
            <p:nvPr/>
          </p:nvSpPr>
          <p:spPr>
            <a:xfrm>
              <a:off x="4419600" y="-419100"/>
              <a:ext cx="9448800" cy="102870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Jeux</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r>
                <a:rPr lang="fr-FR" sz="4950" b="1" dirty="0">
                  <a:solidFill>
                    <a:srgbClr val="204550"/>
                  </a:solidFill>
                  <a:latin typeface="Microsoft Uighur" panose="02000000000000000000" pitchFamily="2" charset="-78"/>
                  <a:cs typeface="Microsoft Uighur" panose="02000000000000000000" pitchFamily="2" charset="-78"/>
                </a:rPr>
                <a:t>Cartes flash</a:t>
              </a:r>
              <a:endParaRPr lang="fr-FR" sz="6600" b="1" dirty="0">
                <a:solidFill>
                  <a:srgbClr val="106585"/>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DF31A7B2-DF02-48BD-BD44-16D85CE86298}"/>
              </a:ext>
            </a:extLst>
          </p:cNvPr>
          <p:cNvSpPr/>
          <p:nvPr/>
        </p:nvSpPr>
        <p:spPr>
          <a:xfrm>
            <a:off x="3810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4CC9D65-37BE-85B3-428F-DA34C2F97521}"/>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01400162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0A6C5-67B6-6338-C908-5A64B919422D}"/>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1478507-ACF5-06FB-AD4B-0B58D8254116}"/>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524D0DA8-C682-07ED-0439-EF5CD74FE710}"/>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3A4CFD85-7E36-C47E-A443-E0FA44E26E6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0E9A9E70-B82B-F9AF-E5A0-961F7CB70B70}"/>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D8AAEB40-EBC0-CC74-EF52-71759325C768}"/>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7AEE42A8-4370-5A45-28A5-7A81ED5505B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85ECF9F-ADA5-AE52-2B32-D0C8CECF0B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D26D40B9-86E1-133A-233C-2CBC47653CA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86FDC3C-53ED-65A4-5E03-E32D55028B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408CB57B-06E2-8036-8A77-6EF06BC3F2F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FC66C30-E646-9978-8B60-5C0BB89B6B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FA44F90B-8111-FFF6-0735-9E8AE38755E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18" name="ZoneTexte 17">
            <a:extLst>
              <a:ext uri="{FF2B5EF4-FFF2-40B4-BE49-F238E27FC236}">
                <a16:creationId xmlns:a16="http://schemas.microsoft.com/office/drawing/2014/main" id="{1D6A58FD-3F67-7208-64EF-57278F149226}"/>
              </a:ext>
            </a:extLst>
          </p:cNvPr>
          <p:cNvSpPr txBox="1"/>
          <p:nvPr/>
        </p:nvSpPr>
        <p:spPr>
          <a:xfrm>
            <a:off x="1141625" y="822229"/>
            <a:ext cx="12012412" cy="954107"/>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Nous allons jouer au jeu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de  « cartes flash</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 professeur explique les règles du jeu selon la fiche descriptive du jeu. </a:t>
            </a:r>
          </a:p>
        </p:txBody>
      </p:sp>
      <p:pic>
        <p:nvPicPr>
          <p:cNvPr id="9" name="Image 8">
            <a:extLst>
              <a:ext uri="{FF2B5EF4-FFF2-40B4-BE49-F238E27FC236}">
                <a16:creationId xmlns:a16="http://schemas.microsoft.com/office/drawing/2014/main" id="{8CC84093-55E1-3DED-467C-C06560C8F24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1954600023"/>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77D3-3BBC-AD82-17D0-21527D24245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EF832FB-72A9-51D2-E2C1-191DB8A144B8}"/>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23" name="Groupe 22">
            <a:extLst>
              <a:ext uri="{FF2B5EF4-FFF2-40B4-BE49-F238E27FC236}">
                <a16:creationId xmlns:a16="http://schemas.microsoft.com/office/drawing/2014/main" id="{02A946B9-7C1A-F8D1-A094-FA4B47FEEEEF}"/>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9013FFD8-A06B-8A84-87CE-903E8263C87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Rectangle : coins arrondis 24">
              <a:extLst>
                <a:ext uri="{FF2B5EF4-FFF2-40B4-BE49-F238E27FC236}">
                  <a16:creationId xmlns:a16="http://schemas.microsoft.com/office/drawing/2014/main" id="{8333AE3E-EE5A-B845-0CBC-C3F48E1A3CEF}"/>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2100" b="0" i="0" u="none" strike="noStrike" kern="1200" cap="none" spc="0" normalizeH="0" baseline="0" noProof="0" dirty="0">
                <a:ln>
                  <a:noFill/>
                </a:ln>
                <a:solidFill>
                  <a:prstClr val="white"/>
                </a:solidFill>
                <a:effectLst/>
                <a:uLnTx/>
                <a:uFillTx/>
                <a:latin typeface="Calibri"/>
                <a:ea typeface="+mn-ea"/>
                <a:cs typeface="+mn-cs"/>
              </a:endParaRPr>
            </a:p>
          </p:txBody>
        </p:sp>
      </p:grpSp>
      <p:grpSp>
        <p:nvGrpSpPr>
          <p:cNvPr id="3" name="Groupe 2">
            <a:extLst>
              <a:ext uri="{FF2B5EF4-FFF2-40B4-BE49-F238E27FC236}">
                <a16:creationId xmlns:a16="http://schemas.microsoft.com/office/drawing/2014/main" id="{BEF00200-C432-4B77-9D9F-0AA8713D344A}"/>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825E2B60-3ECC-768F-6E1B-8EF1CE7F42C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05AA89E2-5E6F-AD4B-2180-8AE94DA08FB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B974D3F-0A9E-21C0-09C4-025CC62EA0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8C91066-FA59-CB4D-C6F1-7037990703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solidFill>
                  <a:effectLst/>
                  <a:uLnTx/>
                  <a:uFillTx/>
                  <a:latin typeface="Microsoft Uighur" panose="02000000000000000000" pitchFamily="2" charset="-78"/>
                  <a:ea typeface="+mn-ea"/>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7271159B-A404-EABD-2F32-7675524E7D5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BCF94C7-86AD-13CF-2228-B83A2230222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prstClr val="white">
                      <a:lumMod val="75000"/>
                    </a:prstClr>
                  </a:solidFill>
                  <a:effectLst/>
                  <a:uLnTx/>
                  <a:uFillTx/>
                  <a:latin typeface="Microsoft Uighur" panose="02000000000000000000" pitchFamily="2" charset="-78"/>
                  <a:ea typeface="+mn-ea"/>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978D8949-5E8C-4967-DC77-9937DC2AE87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2" name="ZoneTexte 1">
            <a:extLst>
              <a:ext uri="{FF2B5EF4-FFF2-40B4-BE49-F238E27FC236}">
                <a16:creationId xmlns:a16="http://schemas.microsoft.com/office/drawing/2014/main" id="{1AF5DF90-F145-47C1-3C49-C9959CD563B9}"/>
              </a:ext>
            </a:extLst>
          </p:cNvPr>
          <p:cNvSpPr txBox="1"/>
          <p:nvPr/>
        </p:nvSpPr>
        <p:spPr>
          <a:xfrm>
            <a:off x="1132100" y="703805"/>
            <a:ext cx="12021937" cy="1261884"/>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Maintenant, on va commencer le jeu.</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b="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 e )  dit une syllabe ou un mot et demande au premier joueur de chercher la carte convenable. L’élève à trois chances  , le gagnant sera celui qui trouvera la bonne carte.  </a:t>
            </a:r>
          </a:p>
        </p:txBody>
      </p:sp>
      <p:pic>
        <p:nvPicPr>
          <p:cNvPr id="9" name="Image 8">
            <a:extLst>
              <a:ext uri="{FF2B5EF4-FFF2-40B4-BE49-F238E27FC236}">
                <a16:creationId xmlns:a16="http://schemas.microsoft.com/office/drawing/2014/main" id="{EA54A576-587E-0E48-FD84-5261270D55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16863" y="2428353"/>
            <a:ext cx="6896100" cy="6896100"/>
          </a:xfrm>
          <a:prstGeom prst="rect">
            <a:avLst/>
          </a:prstGeom>
        </p:spPr>
      </p:pic>
    </p:spTree>
    <p:extLst>
      <p:ext uri="{BB962C8B-B14F-4D97-AF65-F5344CB8AC3E}">
        <p14:creationId xmlns:p14="http://schemas.microsoft.com/office/powerpoint/2010/main" val="398020627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5D293-54FD-E1C3-29A7-6C09C1C6FCA9}"/>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50883317-3F24-02C9-EF57-44C8DF2444D8}"/>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sp>
        <p:nvSpPr>
          <p:cNvPr id="3" name="Freeform 2">
            <a:extLst>
              <a:ext uri="{FF2B5EF4-FFF2-40B4-BE49-F238E27FC236}">
                <a16:creationId xmlns:a16="http://schemas.microsoft.com/office/drawing/2014/main" id="{BB68F345-DD1C-7B72-B057-4B43A76FE0BB}"/>
              </a:ext>
            </a:extLst>
          </p:cNvPr>
          <p:cNvSpPr/>
          <p:nvPr/>
        </p:nvSpPr>
        <p:spPr>
          <a:xfrm>
            <a:off x="304800" y="1145447"/>
            <a:ext cx="13620750" cy="6562081"/>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r>
              <a:rPr lang="fr-MA" sz="3200" b="1" dirty="0">
                <a:latin typeface="Dosis" pitchFamily="2" charset="0"/>
              </a:rPr>
              <a:t>Objectifs de l’activité:</a:t>
            </a:r>
          </a:p>
          <a:p>
            <a:pPr defTabSz="514376"/>
            <a:r>
              <a:rPr lang="fr-FR" sz="2400" dirty="0">
                <a:latin typeface="Dosis" pitchFamily="2" charset="0"/>
              </a:rPr>
              <a:t>Reconnaître et lire des mots et des syllabes ;</a:t>
            </a:r>
          </a:p>
          <a:p>
            <a:pPr defTabSz="514376"/>
            <a:r>
              <a:rPr lang="fr-FR" sz="2400" dirty="0">
                <a:latin typeface="Dosis" pitchFamily="2" charset="0"/>
              </a:rPr>
              <a:t>Mémoriser la graphie des syllabes et des mots.</a:t>
            </a:r>
          </a:p>
          <a:p>
            <a:pPr defTabSz="514376"/>
            <a:r>
              <a:rPr lang="fr-MA" sz="3200" b="1" dirty="0">
                <a:latin typeface="Dosis" pitchFamily="2" charset="0"/>
              </a:rPr>
              <a:t>Le outils: </a:t>
            </a:r>
            <a:r>
              <a:rPr lang="fr-MA" sz="2400" dirty="0">
                <a:solidFill>
                  <a:prstClr val="black"/>
                </a:solidFill>
                <a:cs typeface="Calibri" panose="020F0502020204030204" pitchFamily="34" charset="0"/>
              </a:rPr>
              <a:t>carte de  syllabes , de mots;</a:t>
            </a:r>
            <a:r>
              <a:rPr lang="ar-MA" sz="2400" dirty="0">
                <a:solidFill>
                  <a:prstClr val="black"/>
                </a:solidFill>
                <a:cs typeface="Calibri" panose="020F0502020204030204" pitchFamily="34" charset="0"/>
              </a:rPr>
              <a:t> </a:t>
            </a:r>
            <a:endParaRPr lang="fr-MA" sz="2400" dirty="0">
              <a:solidFill>
                <a:prstClr val="black"/>
              </a:solidFill>
              <a:cs typeface="Calibri" panose="020F0502020204030204" pitchFamily="34" charset="0"/>
            </a:endParaRPr>
          </a:p>
          <a:p>
            <a:pPr defTabSz="514376"/>
            <a:r>
              <a:rPr lang="fr-MA" sz="3200" b="1" dirty="0">
                <a:latin typeface="Dosis" pitchFamily="2" charset="0"/>
              </a:rPr>
              <a:t>La durée: </a:t>
            </a:r>
            <a:r>
              <a:rPr lang="fr-MA" sz="2400" dirty="0">
                <a:solidFill>
                  <a:prstClr val="black">
                    <a:hueOff val="0"/>
                    <a:satOff val="0"/>
                    <a:lumOff val="0"/>
                    <a:alphaOff val="0"/>
                  </a:prstClr>
                </a:solidFill>
                <a:latin typeface="Dosis" pitchFamily="2" charset="0"/>
                <a:cs typeface="Arial" panose="020B0604020202020204" pitchFamily="34" charset="0"/>
              </a:rPr>
              <a:t>de 10 à 12mn(deux fois/semaine au minimum)</a:t>
            </a:r>
          </a:p>
          <a:p>
            <a:pPr lvl="0" rtl="1">
              <a:lnSpc>
                <a:spcPct val="107000"/>
              </a:lnSpc>
              <a:defRPr/>
            </a:pPr>
            <a:r>
              <a:rPr lang="fr-MA" sz="3200" b="1" dirty="0">
                <a:latin typeface="Dosis" pitchFamily="2" charset="0"/>
              </a:rPr>
              <a:t>Les étapes de l’activité:</a:t>
            </a:r>
            <a:endParaRPr lang="fr-FR" sz="2400" dirty="0">
              <a:solidFill>
                <a:prstClr val="black">
                  <a:hueOff val="0"/>
                  <a:satOff val="0"/>
                  <a:lumOff val="0"/>
                  <a:alphaOff val="0"/>
                </a:prstClr>
              </a:solidFill>
              <a:latin typeface="Dosis" pitchFamily="2"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fait retourner neuf cartes de syllabes ou de mots de façon qu’ils  n’apparaissent pas. L'enseignant dit le mot ou la syllabe et demande au premier élève de trouver la carte désignée.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L’apprenant dévoile la carte en la montrant à l’enseignant et à toute la classe, puis il la lit;</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 carte levée n’est pas la bonne , l’enseignant demande: quelle est la syllabe/le mot recherché? Quelle est la syllabe/le mot sur la carte? Puis il remet la carte à sa place. l’apprenant a trois chances pour trouver la carte correcte;</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Si l’apprenant ne trouve pas la carte demandée, un autre apprenant l’aide; une fois la bonne carte retrouvée et la syllabe/le mot reconnu, on la remet à sa place; </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Après, l’enseignant dit un autre mot/syllabe et un autre apprenant se présente pour la trouver.</a:t>
            </a:r>
          </a:p>
          <a:p>
            <a:pPr marL="342900" lvl="0" indent="-342900">
              <a:lnSpc>
                <a:spcPct val="107000"/>
              </a:lnSpc>
              <a:spcAft>
                <a:spcPts val="800"/>
              </a:spcAft>
              <a:buFont typeface="Symbol" panose="05050102010706020507" pitchFamily="18" charset="2"/>
              <a:buChar char=""/>
              <a:defRPr/>
            </a:pPr>
            <a:r>
              <a:rPr lang="fr-FR" sz="2400" dirty="0">
                <a:solidFill>
                  <a:prstClr val="black">
                    <a:hueOff val="0"/>
                    <a:satOff val="0"/>
                    <a:lumOff val="0"/>
                    <a:alphaOff val="0"/>
                  </a:prstClr>
                </a:solidFill>
                <a:latin typeface="Dosis" pitchFamily="2" charset="0"/>
                <a:cs typeface="Arial" panose="020B0604020202020204" pitchFamily="34" charset="0"/>
              </a:rPr>
              <a:t>L’enseignant répète l’activité, change l’emplacement des cartes et demande aux autres groupes de participer au jeu.</a:t>
            </a:r>
          </a:p>
        </p:txBody>
      </p:sp>
      <p:sp>
        <p:nvSpPr>
          <p:cNvPr id="5" name="Freeform 2">
            <a:extLst>
              <a:ext uri="{FF2B5EF4-FFF2-40B4-BE49-F238E27FC236}">
                <a16:creationId xmlns:a16="http://schemas.microsoft.com/office/drawing/2014/main" id="{71B347A7-EB72-4CAC-AD1F-4A46BB842AED}"/>
              </a:ext>
            </a:extLst>
          </p:cNvPr>
          <p:cNvSpPr/>
          <p:nvPr/>
        </p:nvSpPr>
        <p:spPr>
          <a:xfrm>
            <a:off x="57150" y="9122503"/>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3C16432-3151-FFC5-C3A9-4DB7D5475E4D}"/>
              </a:ext>
            </a:extLst>
          </p:cNvPr>
          <p:cNvSpPr/>
          <p:nvPr/>
        </p:nvSpPr>
        <p:spPr>
          <a:xfrm>
            <a:off x="11923955" y="8431007"/>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habits, garçon, Visage humain, fille&#10;&#10;Le contenu généré par l’IA peut être incorrect.">
            <a:extLst>
              <a:ext uri="{FF2B5EF4-FFF2-40B4-BE49-F238E27FC236}">
                <a16:creationId xmlns:a16="http://schemas.microsoft.com/office/drawing/2014/main" id="{1CE085D0-E871-E2D2-DDF3-F304F58897E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991850" y="36834"/>
            <a:ext cx="2695575" cy="2695575"/>
          </a:xfrm>
          <a:prstGeom prst="rect">
            <a:avLst/>
          </a:prstGeom>
        </p:spPr>
      </p:pic>
      <p:sp>
        <p:nvSpPr>
          <p:cNvPr id="14" name="Titre 1">
            <a:extLst>
              <a:ext uri="{FF2B5EF4-FFF2-40B4-BE49-F238E27FC236}">
                <a16:creationId xmlns:a16="http://schemas.microsoft.com/office/drawing/2014/main" id="{6A734DF0-1CE7-BB68-0E1B-69D71E3AB580}"/>
              </a:ext>
            </a:extLst>
          </p:cNvPr>
          <p:cNvSpPr txBox="1">
            <a:spLocks/>
          </p:cNvSpPr>
          <p:nvPr/>
        </p:nvSpPr>
        <p:spPr>
          <a:xfrm>
            <a:off x="3429000" y="181598"/>
            <a:ext cx="5867400" cy="999849"/>
          </a:xfrm>
          <a:prstGeom prst="rect">
            <a:avLst/>
          </a:prstGeom>
          <a:solidFill>
            <a:schemeClr val="accent5">
              <a:lumMod val="60000"/>
              <a:lumOff val="40000"/>
            </a:schemeClr>
          </a:solidFill>
        </p:spPr>
        <p:style>
          <a:lnRef idx="1">
            <a:schemeClr val="accent5"/>
          </a:lnRef>
          <a:fillRef idx="3">
            <a:schemeClr val="accent5"/>
          </a:fillRef>
          <a:effectRef idx="2">
            <a:schemeClr val="accent5"/>
          </a:effectRef>
          <a:fontRef idx="minor">
            <a:schemeClr val="lt1"/>
          </a:fontRef>
        </p:style>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4800" b="1" i="0" u="none" strike="noStrike" kern="1200" cap="none" spc="0" normalizeH="0" baseline="0" noProof="0" dirty="0">
                <a:ln>
                  <a:noFill/>
                </a:ln>
                <a:solidFill>
                  <a:prstClr val="black"/>
                </a:solidFill>
                <a:effectLst/>
                <a:uLnTx/>
                <a:uFillTx/>
                <a:latin typeface="Calibri" panose="020F0502020204030204"/>
                <a:ea typeface="+mn-ea"/>
                <a:cs typeface="+mn-cs"/>
              </a:rPr>
              <a:t>Jeu </a:t>
            </a:r>
            <a:r>
              <a:rPr lang="fr-FR" sz="4800" b="1" dirty="0">
                <a:solidFill>
                  <a:prstClr val="black"/>
                </a:solidFill>
                <a:latin typeface="Calibri" panose="020F0502020204030204"/>
              </a:rPr>
              <a:t>cartes flash</a:t>
            </a:r>
            <a:r>
              <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ar-MA" sz="4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endParaRPr kumimoji="0" lang="fr-FR" sz="4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587675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8A751-96CD-0A92-A9B2-D86003734F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34C9D98-C32C-DC15-07C8-DFBC00E85B2F}"/>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A16C63A-94DF-8DC4-1578-62EE495C96F3}"/>
              </a:ext>
            </a:extLst>
          </p:cNvPr>
          <p:cNvGrpSpPr/>
          <p:nvPr/>
        </p:nvGrpSpPr>
        <p:grpSpPr>
          <a:xfrm>
            <a:off x="458160" y="647698"/>
            <a:ext cx="12748764" cy="9220201"/>
            <a:chOff x="312517" y="308343"/>
            <a:chExt cx="8518967" cy="6230680"/>
          </a:xfrm>
        </p:grpSpPr>
        <p:sp>
          <p:nvSpPr>
            <p:cNvPr id="24" name="Rectangle : coins arrondis 23">
              <a:extLst>
                <a:ext uri="{FF2B5EF4-FFF2-40B4-BE49-F238E27FC236}">
                  <a16:creationId xmlns:a16="http://schemas.microsoft.com/office/drawing/2014/main" id="{F0B8593A-E7C9-4AB7-BCD1-41213D7EF23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AFBC380F-97D4-7155-7CE7-77540D3D7C51}"/>
                </a:ext>
              </a:extLst>
            </p:cNvPr>
            <p:cNvSpPr/>
            <p:nvPr/>
          </p:nvSpPr>
          <p:spPr>
            <a:xfrm>
              <a:off x="312517" y="308343"/>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3" name="Groupe 2">
            <a:extLst>
              <a:ext uri="{FF2B5EF4-FFF2-40B4-BE49-F238E27FC236}">
                <a16:creationId xmlns:a16="http://schemas.microsoft.com/office/drawing/2014/main" id="{1D96643D-54F2-4016-34DB-3FD92AB77217}"/>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60F0EE07-3ABB-F2B9-6942-3E164A79EA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4E4086E7-82F5-6FD8-4F16-BA8169EF71B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C8D46D87-E11C-FB7F-7E4D-01287E455EB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F905BAA5-6B56-92A0-A58E-586D8C211DB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CDF8103-01E9-79EB-D8B8-14CAFF4D2E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A10BB3A2-9261-40D9-AAF1-346D7E97CFE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7" name="Graphique 16">
            <a:extLst>
              <a:ext uri="{FF2B5EF4-FFF2-40B4-BE49-F238E27FC236}">
                <a16:creationId xmlns:a16="http://schemas.microsoft.com/office/drawing/2014/main" id="{1B2D07A6-E81B-B824-630D-081FE06EBCC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61963" y="812189"/>
            <a:ext cx="570137" cy="504193"/>
          </a:xfrm>
          <a:prstGeom prst="rect">
            <a:avLst/>
          </a:prstGeom>
        </p:spPr>
      </p:pic>
      <p:sp>
        <p:nvSpPr>
          <p:cNvPr id="4" name="ZoneTexte 3">
            <a:extLst>
              <a:ext uri="{FF2B5EF4-FFF2-40B4-BE49-F238E27FC236}">
                <a16:creationId xmlns:a16="http://schemas.microsoft.com/office/drawing/2014/main" id="{FBA8648A-28A3-BA92-84EB-D3345472CAC5}"/>
              </a:ext>
            </a:extLst>
          </p:cNvPr>
          <p:cNvSpPr txBox="1"/>
          <p:nvPr/>
        </p:nvSpPr>
        <p:spPr>
          <a:xfrm>
            <a:off x="1624631" y="972443"/>
            <a:ext cx="12040454"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À la maison, terminez les activités de la page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31</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t>
            </a:r>
          </a:p>
        </p:txBody>
      </p:sp>
      <p:sp>
        <p:nvSpPr>
          <p:cNvPr id="18" name="TextBox 6">
            <a:extLst>
              <a:ext uri="{FF2B5EF4-FFF2-40B4-BE49-F238E27FC236}">
                <a16:creationId xmlns:a16="http://schemas.microsoft.com/office/drawing/2014/main" id="{372BA06A-C021-C5FB-DDF9-D149F6E1463A}"/>
              </a:ext>
            </a:extLst>
          </p:cNvPr>
          <p:cNvSpPr txBox="1"/>
          <p:nvPr/>
        </p:nvSpPr>
        <p:spPr>
          <a:xfrm>
            <a:off x="-50916" y="4577241"/>
            <a:ext cx="5471627" cy="850233"/>
          </a:xfrm>
          <a:prstGeom prst="rect">
            <a:avLst/>
          </a:prstGeom>
        </p:spPr>
        <p:txBody>
          <a:bodyPr wrap="square" lIns="0" tIns="0" rIns="0" bIns="0" rtlCol="0" anchor="t">
            <a:spAutoFit/>
          </a:bodyPr>
          <a:lstStyle/>
          <a:p>
            <a:pPr algn="ctr" defTabSz="457246">
              <a:lnSpc>
                <a:spcPts val="7400"/>
              </a:lnSpc>
              <a:defRPr/>
            </a:pPr>
            <a:r>
              <a:rPr lang="en-US" sz="3600" dirty="0">
                <a:solidFill>
                  <a:srgbClr val="215968"/>
                </a:solidFill>
                <a:latin typeface="Carelia"/>
              </a:rPr>
              <a:t>Devoir à la </a:t>
            </a:r>
            <a:r>
              <a:rPr lang="en-US" sz="3600" dirty="0" err="1">
                <a:solidFill>
                  <a:srgbClr val="215968"/>
                </a:solidFill>
                <a:latin typeface="Carelia"/>
              </a:rPr>
              <a:t>maison</a:t>
            </a:r>
            <a:endParaRPr lang="en-US" sz="3600" dirty="0">
              <a:solidFill>
                <a:srgbClr val="215968"/>
              </a:solidFill>
              <a:latin typeface="Carelia"/>
            </a:endParaRPr>
          </a:p>
        </p:txBody>
      </p:sp>
      <p:pic>
        <p:nvPicPr>
          <p:cNvPr id="20" name="Picture 2">
            <a:extLst>
              <a:ext uri="{FF2B5EF4-FFF2-40B4-BE49-F238E27FC236}">
                <a16:creationId xmlns:a16="http://schemas.microsoft.com/office/drawing/2014/main" id="{3D47250A-A73A-2FAB-91A1-A1EDF6D8B4A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656575" y="1101089"/>
            <a:ext cx="1234045" cy="1026053"/>
          </a:xfrm>
          <a:prstGeom prst="rect">
            <a:avLst/>
          </a:prstGeom>
          <a:noFill/>
          <a:extLst>
            <a:ext uri="{909E8E84-426E-40DD-AFC4-6F175D3DCCD1}">
              <a14:hiddenFill xmlns:a14="http://schemas.microsoft.com/office/drawing/2010/main">
                <a:solidFill>
                  <a:srgbClr val="FFFFFF"/>
                </a:solidFill>
              </a14:hiddenFill>
            </a:ext>
          </a:extLst>
        </p:spPr>
      </p:pic>
      <p:pic>
        <p:nvPicPr>
          <p:cNvPr id="2" name="Image 1">
            <a:extLst>
              <a:ext uri="{FF2B5EF4-FFF2-40B4-BE49-F238E27FC236}">
                <a16:creationId xmlns:a16="http://schemas.microsoft.com/office/drawing/2014/main" id="{EC62632A-8937-BA07-854D-A210FAB38761}"/>
              </a:ext>
            </a:extLst>
          </p:cNvPr>
          <p:cNvPicPr>
            <a:picLocks noChangeAspect="1"/>
          </p:cNvPicPr>
          <p:nvPr/>
        </p:nvPicPr>
        <p:blipFill>
          <a:blip r:embed="rId5"/>
          <a:stretch>
            <a:fillRect/>
          </a:stretch>
        </p:blipFill>
        <p:spPr>
          <a:xfrm>
            <a:off x="4975884" y="1820407"/>
            <a:ext cx="6324599" cy="7948909"/>
          </a:xfrm>
          <a:prstGeom prst="rect">
            <a:avLst/>
          </a:prstGeom>
        </p:spPr>
      </p:pic>
    </p:spTree>
    <p:extLst>
      <p:ext uri="{BB962C8B-B14F-4D97-AF65-F5344CB8AC3E}">
        <p14:creationId xmlns:p14="http://schemas.microsoft.com/office/powerpoint/2010/main" val="368252672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7E222-97F6-76FF-B0ED-7DF2295CF5E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D98DCFA-5524-4F0B-C71B-89AC7B3B01A7}"/>
              </a:ext>
            </a:extLst>
          </p:cNvPr>
          <p:cNvSpPr/>
          <p:nvPr/>
        </p:nvSpPr>
        <p:spPr>
          <a:xfrm>
            <a:off x="-1" y="-10633"/>
            <a:ext cx="13716001" cy="10297633"/>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24" name="Rectangle : coins arrondis 23">
            <a:extLst>
              <a:ext uri="{FF2B5EF4-FFF2-40B4-BE49-F238E27FC236}">
                <a16:creationId xmlns:a16="http://schemas.microsoft.com/office/drawing/2014/main" id="{53DB36E5-DCF1-96BA-A43B-2E5A91E1EB44}"/>
              </a:ext>
            </a:extLst>
          </p:cNvPr>
          <p:cNvSpPr/>
          <p:nvPr/>
        </p:nvSpPr>
        <p:spPr>
          <a:xfrm>
            <a:off x="458160" y="647699"/>
            <a:ext cx="12748764" cy="9220200"/>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3" name="Groupe 2">
            <a:extLst>
              <a:ext uri="{FF2B5EF4-FFF2-40B4-BE49-F238E27FC236}">
                <a16:creationId xmlns:a16="http://schemas.microsoft.com/office/drawing/2014/main" id="{2A983112-0513-9545-509E-34ECA507043C}"/>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E0523C16-C2E2-0BA6-5D1F-DA7A4FCBDBD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39FDE620-787E-00E0-EFB4-3D618D6368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7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BAF53D99-95DC-2CDC-606A-E807B61B30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5.Pratique autonome</a:t>
              </a:r>
            </a:p>
          </p:txBody>
        </p:sp>
        <p:sp>
          <p:nvSpPr>
            <p:cNvPr id="8" name="Rectangle : coins arrondis 7">
              <a:extLst>
                <a:ext uri="{FF2B5EF4-FFF2-40B4-BE49-F238E27FC236}">
                  <a16:creationId xmlns:a16="http://schemas.microsoft.com/office/drawing/2014/main" id="{7609A666-C908-7748-2FCD-7CD8A39438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9A7E7C31-B703-7918-4323-27720347D16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14BEF88-1593-FC47-91E9-B592FDD99DC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grpSp>
        <p:nvGrpSpPr>
          <p:cNvPr id="2" name="Groupe 1">
            <a:extLst>
              <a:ext uri="{FF2B5EF4-FFF2-40B4-BE49-F238E27FC236}">
                <a16:creationId xmlns:a16="http://schemas.microsoft.com/office/drawing/2014/main" id="{212F4B11-7C1B-9608-ED61-A84E6F9E050E}"/>
              </a:ext>
            </a:extLst>
          </p:cNvPr>
          <p:cNvGrpSpPr/>
          <p:nvPr/>
        </p:nvGrpSpPr>
        <p:grpSpPr>
          <a:xfrm>
            <a:off x="1161402" y="2857500"/>
            <a:ext cx="10421464" cy="5019675"/>
            <a:chOff x="785033" y="2260600"/>
            <a:chExt cx="9070167" cy="4368800"/>
          </a:xfrm>
        </p:grpSpPr>
        <p:sp>
          <p:nvSpPr>
            <p:cNvPr id="9" name="Bulle narrative : rectangle à coins arrondis 8">
              <a:extLst>
                <a:ext uri="{FF2B5EF4-FFF2-40B4-BE49-F238E27FC236}">
                  <a16:creationId xmlns:a16="http://schemas.microsoft.com/office/drawing/2014/main" id="{1917ED7E-02E5-4A25-B114-71CE5493EC53}"/>
                </a:ext>
              </a:extLst>
            </p:cNvPr>
            <p:cNvSpPr/>
            <p:nvPr/>
          </p:nvSpPr>
          <p:spPr>
            <a:xfrm>
              <a:off x="5313911" y="2404799"/>
              <a:ext cx="4541289" cy="1635091"/>
            </a:xfrm>
            <a:prstGeom prst="wedgeRoundRectCallout">
              <a:avLst>
                <a:gd name="adj1" fmla="val -73525"/>
                <a:gd name="adj2" fmla="val -793"/>
                <a:gd name="adj3" fmla="val 16667"/>
              </a:avLst>
            </a:prstGeom>
            <a:solidFill>
              <a:srgbClr val="D6DFE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35"/>
              <a:endParaRPr lang="fr-MA" sz="675" dirty="0">
                <a:solidFill>
                  <a:srgbClr val="215968"/>
                </a:solidFill>
                <a:latin typeface="Dosis" pitchFamily="2" charset="0"/>
              </a:endParaRPr>
            </a:p>
          </p:txBody>
        </p:sp>
        <p:sp>
          <p:nvSpPr>
            <p:cNvPr id="15" name="ZoneTexte 14">
              <a:extLst>
                <a:ext uri="{FF2B5EF4-FFF2-40B4-BE49-F238E27FC236}">
                  <a16:creationId xmlns:a16="http://schemas.microsoft.com/office/drawing/2014/main" id="{1E527FD1-285F-8A85-1187-B3672107BDD6}"/>
                </a:ext>
              </a:extLst>
            </p:cNvPr>
            <p:cNvSpPr txBox="1"/>
            <p:nvPr/>
          </p:nvSpPr>
          <p:spPr>
            <a:xfrm flipH="1">
              <a:off x="5412067" y="2474893"/>
              <a:ext cx="4344976" cy="1687573"/>
            </a:xfrm>
            <a:prstGeom prst="rect">
              <a:avLst/>
            </a:prstGeom>
            <a:noFill/>
          </p:spPr>
          <p:txBody>
            <a:bodyPr wrap="square" rtlCol="0">
              <a:spAutoFit/>
            </a:bodyPr>
            <a:lstStyle/>
            <a:p>
              <a:pPr algn="ctr" defTabSz="342935"/>
              <a:endParaRPr lang="fr-MA" sz="2400" b="1" dirty="0">
                <a:solidFill>
                  <a:srgbClr val="215968"/>
                </a:solidFill>
                <a:latin typeface="Dosis" pitchFamily="2" charset="0"/>
              </a:endParaRPr>
            </a:p>
            <a:p>
              <a:pPr algn="ctr" defTabSz="342935"/>
              <a:r>
                <a:rPr lang="fr-MA" sz="2400" b="1" dirty="0">
                  <a:solidFill>
                    <a:srgbClr val="215968"/>
                  </a:solidFill>
                  <a:latin typeface="Dosis" pitchFamily="2" charset="0"/>
                </a:rPr>
                <a:t>La séance d’aujourd’hui est terminée</a:t>
              </a:r>
            </a:p>
            <a:p>
              <a:pPr algn="ctr" defTabSz="342935"/>
              <a:r>
                <a:rPr lang="fr-MA" sz="2400" b="1" dirty="0">
                  <a:solidFill>
                    <a:srgbClr val="215968"/>
                  </a:solidFill>
                  <a:latin typeface="Dosis" pitchFamily="2" charset="0"/>
                </a:rPr>
                <a:t> </a:t>
              </a:r>
            </a:p>
            <a:p>
              <a:pPr algn="ctr" defTabSz="342935"/>
              <a:r>
                <a:rPr lang="fr-MA" sz="2400" b="1" dirty="0">
                  <a:solidFill>
                    <a:srgbClr val="215968"/>
                  </a:solidFill>
                  <a:latin typeface="Dosis" pitchFamily="2" charset="0"/>
                </a:rPr>
                <a:t>A demain ! </a:t>
              </a:r>
            </a:p>
            <a:p>
              <a:pPr marL="257195" indent="-257195" defTabSz="342935">
                <a:buFontTx/>
                <a:buChar char="-"/>
              </a:pPr>
              <a:endParaRPr lang="fr-MA" sz="2400" b="1" dirty="0">
                <a:solidFill>
                  <a:srgbClr val="EEECE1">
                    <a:lumMod val="25000"/>
                  </a:srgbClr>
                </a:solidFill>
                <a:latin typeface="Dosis" pitchFamily="2" charset="0"/>
              </a:endParaRPr>
            </a:p>
          </p:txBody>
        </p:sp>
        <p:pic>
          <p:nvPicPr>
            <p:cNvPr id="16" name="Image 15" descr="Une image contenant croquis, dessin, illustration, Visage humain&#10;&#10;Le contenu généré par l’IA peut être incorrect.">
              <a:extLst>
                <a:ext uri="{FF2B5EF4-FFF2-40B4-BE49-F238E27FC236}">
                  <a16:creationId xmlns:a16="http://schemas.microsoft.com/office/drawing/2014/main" id="{572C3A53-3146-B941-FE72-52C6EFD96B9F}"/>
                </a:ext>
              </a:extLst>
            </p:cNvPr>
            <p:cNvPicPr>
              <a:picLocks noChangeAspect="1"/>
            </p:cNvPicPr>
            <p:nvPr/>
          </p:nvPicPr>
          <p:blipFill>
            <a:blip r:embed="rId2">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85033" y="2260600"/>
              <a:ext cx="4344976" cy="4368800"/>
            </a:xfrm>
            <a:prstGeom prst="rect">
              <a:avLst/>
            </a:prstGeom>
          </p:spPr>
        </p:pic>
      </p:grpSp>
    </p:spTree>
    <p:extLst>
      <p:ext uri="{BB962C8B-B14F-4D97-AF65-F5344CB8AC3E}">
        <p14:creationId xmlns:p14="http://schemas.microsoft.com/office/powerpoint/2010/main" val="32304151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29F30-C6E6-059B-3A03-4A0C2EE1B1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F32EB31-1746-0A10-02AC-16FC05AB650B}"/>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5AD4A9-01C3-1CAB-3D61-5F758700DCE3}"/>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2A84D3F0-3280-A76F-D503-1F53187D2E98}"/>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83CC5352-5CCA-1799-B95A-D77F41141F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18DBC3E-3D77-A2B6-55D0-C0B5DE73D66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5FECCD8-E5C7-AF7F-BC4F-1A98760CBBE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F215C0F3-1985-39E1-A5E0-3B37B345AD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012A07DE-3ADC-EB91-8DB3-712FF80826E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8E2B0E3-88B3-CCB2-C3F7-DCC817B802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5BFEFC2-DD48-BE1C-8F7F-65B14BA832B6}"/>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4ED064EE-8453-EC00-95F5-8EE6AE2C63DF}"/>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1BFAD85-FAB8-3F6A-51FD-76ECE6B65D1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4A026DC3-CDCA-1925-4557-74112B5BEA7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45825276"/>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6CE4B2-FD2F-990C-DF94-E32A763B36A7}"/>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3245BDE6-7AA4-08DD-C2FB-AA2FF886AA19}"/>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85EA4B7E-FD64-2C4F-F66C-00647C64A5F7}"/>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3647D98-6365-3D3F-7C0D-829CEAB78E8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FA68C78-E349-4608-9BFC-5325C29A0CCC}"/>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6E19098-86ED-6896-582D-ABB21C430E1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r>
                <a:rPr lang="fr-FR" sz="5400" b="1" dirty="0">
                  <a:solidFill>
                    <a:srgbClr val="106585"/>
                  </a:solidFill>
                  <a:latin typeface="Microsoft Uighur" panose="02000000000000000000" pitchFamily="2" charset="-78"/>
                  <a:cs typeface="Microsoft Uighur" panose="02000000000000000000" pitchFamily="2" charset="-78"/>
                </a:rPr>
                <a:t>Réflexions de l’enseignant</a:t>
              </a:r>
            </a:p>
            <a:p>
              <a:pPr algn="ctr" defTabSz="514376"/>
              <a:endParaRPr lang="fr-FR" sz="5400" b="1" dirty="0">
                <a:solidFill>
                  <a:srgbClr val="106585"/>
                </a:solidFill>
                <a:latin typeface="Microsoft Uighur" panose="02000000000000000000" pitchFamily="2" charset="-78"/>
                <a:cs typeface="Microsoft Uighur" panose="02000000000000000000" pitchFamily="2" charset="-78"/>
              </a:endParaRPr>
            </a:p>
            <a:p>
              <a:pPr algn="ctr" defTabSz="514376"/>
              <a:r>
                <a:rPr lang="fr-FR" sz="3600" b="1" dirty="0">
                  <a:solidFill>
                    <a:srgbClr val="204550"/>
                  </a:solidFill>
                  <a:latin typeface="Microsoft Uighur" panose="02000000000000000000" pitchFamily="2" charset="-78"/>
                  <a:cs typeface="Microsoft Uighur" panose="02000000000000000000" pitchFamily="2" charset="-78"/>
                </a:rPr>
                <a:t>Je note mes observations dans le cahier-journal</a:t>
              </a:r>
            </a:p>
          </p:txBody>
        </p:sp>
      </p:grpSp>
      <p:sp>
        <p:nvSpPr>
          <p:cNvPr id="5" name="Freeform 2">
            <a:extLst>
              <a:ext uri="{FF2B5EF4-FFF2-40B4-BE49-F238E27FC236}">
                <a16:creationId xmlns:a16="http://schemas.microsoft.com/office/drawing/2014/main" id="{FB1A85D8-0D75-F647-FFB0-919F891BB1CE}"/>
              </a:ext>
            </a:extLst>
          </p:cNvPr>
          <p:cNvSpPr/>
          <p:nvPr/>
        </p:nvSpPr>
        <p:spPr>
          <a:xfrm>
            <a:off x="28575"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3133D269-AED1-0CFD-D7BD-9B92C61F70C2}"/>
              </a:ext>
            </a:extLst>
          </p:cNvPr>
          <p:cNvSpPr/>
          <p:nvPr/>
        </p:nvSpPr>
        <p:spPr>
          <a:xfrm>
            <a:off x="1192395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Tree>
    <p:extLst>
      <p:ext uri="{BB962C8B-B14F-4D97-AF65-F5344CB8AC3E}">
        <p14:creationId xmlns:p14="http://schemas.microsoft.com/office/powerpoint/2010/main" val="2195262833"/>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03DC9-C6BF-E0B5-0EA6-2752F6D73123}"/>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AE09A93F-2A26-6539-DEFA-EC3214ACF385}"/>
              </a:ext>
            </a:extLst>
          </p:cNvPr>
          <p:cNvSpPr/>
          <p:nvPr/>
        </p:nvSpPr>
        <p:spPr>
          <a:xfrm>
            <a:off x="0" y="866885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3">
              <a:extLst>
                <a:ext uri="{96DAC541-7B7A-43D3-8B79-37D633B846F1}">
                  <asvg:svgBlip xmlns:asvg="http://schemas.microsoft.com/office/drawing/2016/SVG/main" r:embed="rId4"/>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4" name="Freeform 4">
            <a:extLst>
              <a:ext uri="{FF2B5EF4-FFF2-40B4-BE49-F238E27FC236}">
                <a16:creationId xmlns:a16="http://schemas.microsoft.com/office/drawing/2014/main" id="{B7580811-44D2-0713-DA22-C7264402B3DE}"/>
              </a:ext>
            </a:extLst>
          </p:cNvPr>
          <p:cNvSpPr/>
          <p:nvPr/>
        </p:nvSpPr>
        <p:spPr>
          <a:xfrm>
            <a:off x="11981105"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5">
              <a:extLst>
                <a:ext uri="{96DAC541-7B7A-43D3-8B79-37D633B846F1}">
                  <asvg:svgBlip xmlns:asvg="http://schemas.microsoft.com/office/drawing/2016/SVG/main" r:embed="rId6"/>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FDAD11B-98B7-8017-F5F4-112ACA7F5F0E}"/>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00D7BBDA-8161-88E0-5165-464A8246917D}"/>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555C58A4-DD53-E71F-21B4-9FF2E219F70C}"/>
              </a:ext>
            </a:extLst>
          </p:cNvPr>
          <p:cNvGrpSpPr/>
          <p:nvPr/>
        </p:nvGrpSpPr>
        <p:grpSpPr>
          <a:xfrm>
            <a:off x="433188" y="342900"/>
            <a:ext cx="12849624" cy="8585562"/>
            <a:chOff x="312517" y="227366"/>
            <a:chExt cx="8518967" cy="6196583"/>
          </a:xfrm>
        </p:grpSpPr>
        <p:sp>
          <p:nvSpPr>
            <p:cNvPr id="12" name="Rectangle : coins arrondis 11">
              <a:extLst>
                <a:ext uri="{FF2B5EF4-FFF2-40B4-BE49-F238E27FC236}">
                  <a16:creationId xmlns:a16="http://schemas.microsoft.com/office/drawing/2014/main" id="{DC64D6A8-B2AC-C767-721B-1FCA0413215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523AF4F9-29C5-59C6-FCBE-DADB2B1CFCC2}"/>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pPr defTabSz="685800"/>
              <a:endParaRPr lang="fr-MA" sz="525" dirty="0">
                <a:solidFill>
                  <a:prstClr val="black"/>
                </a:solidFill>
                <a:latin typeface="Dosis" pitchFamily="2" charset="0"/>
              </a:endParaRPr>
            </a:p>
          </p:txBody>
        </p:sp>
      </p:grpSp>
      <p:sp>
        <p:nvSpPr>
          <p:cNvPr id="40" name="ZoneTexte 39">
            <a:extLst>
              <a:ext uri="{FF2B5EF4-FFF2-40B4-BE49-F238E27FC236}">
                <a16:creationId xmlns:a16="http://schemas.microsoft.com/office/drawing/2014/main" id="{363C068C-0FD8-4C4D-9CF5-FB3ECAE3900D}"/>
              </a:ext>
            </a:extLst>
          </p:cNvPr>
          <p:cNvSpPr txBox="1"/>
          <p:nvPr/>
        </p:nvSpPr>
        <p:spPr>
          <a:xfrm>
            <a:off x="1028701" y="2215693"/>
            <a:ext cx="11341445" cy="1200329"/>
          </a:xfrm>
          <a:prstGeom prst="rect">
            <a:avLst/>
          </a:prstGeom>
          <a:noFill/>
        </p:spPr>
        <p:txBody>
          <a:bodyPr wrap="square">
            <a:spAutoFit/>
          </a:bodyPr>
          <a:lstStyle/>
          <a:p>
            <a:pPr algn="ct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A la fin de la séance d’aujourd’hui, au moins 80% des élèves devraient être capables de : </a:t>
            </a:r>
          </a:p>
        </p:txBody>
      </p:sp>
      <p:grpSp>
        <p:nvGrpSpPr>
          <p:cNvPr id="10" name="Groupe 9">
            <a:extLst>
              <a:ext uri="{FF2B5EF4-FFF2-40B4-BE49-F238E27FC236}">
                <a16:creationId xmlns:a16="http://schemas.microsoft.com/office/drawing/2014/main" id="{07EF5B05-889C-CED3-42C0-1A341578C956}"/>
              </a:ext>
            </a:extLst>
          </p:cNvPr>
          <p:cNvGrpSpPr/>
          <p:nvPr/>
        </p:nvGrpSpPr>
        <p:grpSpPr>
          <a:xfrm>
            <a:off x="2124914" y="3699565"/>
            <a:ext cx="9466173" cy="2407466"/>
            <a:chOff x="2853491" y="4076701"/>
            <a:chExt cx="12621564" cy="3209955"/>
          </a:xfrm>
        </p:grpSpPr>
        <p:grpSp>
          <p:nvGrpSpPr>
            <p:cNvPr id="21" name="Groupe 20">
              <a:extLst>
                <a:ext uri="{FF2B5EF4-FFF2-40B4-BE49-F238E27FC236}">
                  <a16:creationId xmlns:a16="http://schemas.microsoft.com/office/drawing/2014/main" id="{B03DDA6B-280A-5D7F-4C95-36BC89CD1E14}"/>
                </a:ext>
              </a:extLst>
            </p:cNvPr>
            <p:cNvGrpSpPr/>
            <p:nvPr/>
          </p:nvGrpSpPr>
          <p:grpSpPr>
            <a:xfrm flipH="1">
              <a:off x="2853491" y="4076701"/>
              <a:ext cx="12581019" cy="1399639"/>
              <a:chOff x="1309128" y="1880836"/>
              <a:chExt cx="6724021" cy="748048"/>
            </a:xfrm>
          </p:grpSpPr>
          <p:sp>
            <p:nvSpPr>
              <p:cNvPr id="33" name="Rectangle : coins arrondis 18 - 2">
                <a:extLst>
                  <a:ext uri="{FF2B5EF4-FFF2-40B4-BE49-F238E27FC236}">
                    <a16:creationId xmlns:a16="http://schemas.microsoft.com/office/drawing/2014/main" id="{6B41BC3C-D488-F60C-65CC-99C4802DA7D2}"/>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36" name="ZoneTexte 35">
                <a:extLst>
                  <a:ext uri="{FF2B5EF4-FFF2-40B4-BE49-F238E27FC236}">
                    <a16:creationId xmlns:a16="http://schemas.microsoft.com/office/drawing/2014/main" id="{DBDF7AB0-03E9-5C15-37EE-DBAFA7F67822}"/>
                  </a:ext>
                </a:extLst>
              </p:cNvPr>
              <p:cNvSpPr txBox="1"/>
              <p:nvPr/>
            </p:nvSpPr>
            <p:spPr>
              <a:xfrm>
                <a:off x="3082838" y="2077767"/>
                <a:ext cx="4373252"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Comprendre et produire </a:t>
                </a:r>
                <a:r>
                  <a:rPr lang="fr-FR" sz="3000" b="1" dirty="0">
                    <a:solidFill>
                      <a:srgbClr val="4F81BD"/>
                    </a:solidFill>
                    <a:latin typeface="Microsoft Uighur" panose="02000000000000000000" pitchFamily="2" charset="-78"/>
                    <a:cs typeface="Microsoft Uighur" panose="02000000000000000000" pitchFamily="2" charset="-78"/>
                  </a:rPr>
                  <a:t>les mots du vocabulaire</a:t>
                </a:r>
              </a:p>
            </p:txBody>
          </p:sp>
          <p:sp>
            <p:nvSpPr>
              <p:cNvPr id="37" name="Oval 86">
                <a:extLst>
                  <a:ext uri="{FF2B5EF4-FFF2-40B4-BE49-F238E27FC236}">
                    <a16:creationId xmlns:a16="http://schemas.microsoft.com/office/drawing/2014/main" id="{065A59F7-9987-ABAF-3C30-7413B83EFFA6}"/>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38" name="Graphique 37">
                <a:extLst>
                  <a:ext uri="{FF2B5EF4-FFF2-40B4-BE49-F238E27FC236}">
                    <a16:creationId xmlns:a16="http://schemas.microsoft.com/office/drawing/2014/main" id="{7E46BD37-2FD6-B338-E549-7EB9B3519BF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nvGrpSpPr>
            <p:cNvPr id="5" name="Groupe 4">
              <a:extLst>
                <a:ext uri="{FF2B5EF4-FFF2-40B4-BE49-F238E27FC236}">
                  <a16:creationId xmlns:a16="http://schemas.microsoft.com/office/drawing/2014/main" id="{07FF7AA6-DE9A-3167-61D0-60C1786199AA}"/>
                </a:ext>
              </a:extLst>
            </p:cNvPr>
            <p:cNvGrpSpPr/>
            <p:nvPr/>
          </p:nvGrpSpPr>
          <p:grpSpPr>
            <a:xfrm flipH="1">
              <a:off x="2853491" y="5887017"/>
              <a:ext cx="12621564" cy="1399639"/>
              <a:chOff x="1287458" y="1880836"/>
              <a:chExt cx="6745691" cy="748048"/>
            </a:xfrm>
          </p:grpSpPr>
          <p:sp>
            <p:nvSpPr>
              <p:cNvPr id="6" name="Rectangle : coins arrondis 18 - 2">
                <a:extLst>
                  <a:ext uri="{FF2B5EF4-FFF2-40B4-BE49-F238E27FC236}">
                    <a16:creationId xmlns:a16="http://schemas.microsoft.com/office/drawing/2014/main" id="{A00F715A-067F-86C8-8D2C-491ED3DAA05B}"/>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350">
                  <a:solidFill>
                    <a:prstClr val="white"/>
                  </a:solidFill>
                  <a:latin typeface="Microsoft Uighur" panose="02000000000000000000" pitchFamily="2" charset="-78"/>
                  <a:cs typeface="Microsoft Uighur" panose="02000000000000000000" pitchFamily="2" charset="-78"/>
                </a:endParaRPr>
              </a:p>
            </p:txBody>
          </p:sp>
          <p:sp>
            <p:nvSpPr>
              <p:cNvPr id="7" name="ZoneTexte 6">
                <a:extLst>
                  <a:ext uri="{FF2B5EF4-FFF2-40B4-BE49-F238E27FC236}">
                    <a16:creationId xmlns:a16="http://schemas.microsoft.com/office/drawing/2014/main" id="{E57D20E1-D24E-0C5B-AECE-00F619557DAB}"/>
                  </a:ext>
                </a:extLst>
              </p:cNvPr>
              <p:cNvSpPr txBox="1"/>
              <p:nvPr/>
            </p:nvSpPr>
            <p:spPr>
              <a:xfrm>
                <a:off x="1287458" y="2087646"/>
                <a:ext cx="6168633" cy="394785"/>
              </a:xfrm>
              <a:prstGeom prst="rect">
                <a:avLst/>
              </a:prstGeom>
              <a:noFill/>
            </p:spPr>
            <p:txBody>
              <a:bodyPr wrap="square" rtlCol="0">
                <a:spAutoFit/>
              </a:bodyPr>
              <a:lstStyle/>
              <a:p>
                <a:pPr marL="257175" indent="-257175" defTabSz="685800">
                  <a:buFont typeface="Arial" panose="020B0604020202020204" pitchFamily="34" charset="0"/>
                  <a:buChar char="•"/>
                </a:pPr>
                <a:r>
                  <a:rPr lang="fr-FR" sz="3000" b="1" dirty="0">
                    <a:solidFill>
                      <a:srgbClr val="005664"/>
                    </a:solidFill>
                    <a:latin typeface="Microsoft Uighur" panose="02000000000000000000" pitchFamily="2" charset="-78"/>
                    <a:cs typeface="Microsoft Uighur" panose="02000000000000000000" pitchFamily="2" charset="-78"/>
                  </a:rPr>
                  <a:t>Lire et écrire </a:t>
                </a:r>
                <a:r>
                  <a:rPr lang="fr-FR" sz="3000" b="1" dirty="0">
                    <a:solidFill>
                      <a:srgbClr val="4F81BD"/>
                    </a:solidFill>
                    <a:latin typeface="Microsoft Uighur" panose="02000000000000000000" pitchFamily="2" charset="-78"/>
                    <a:cs typeface="Microsoft Uighur" panose="02000000000000000000" pitchFamily="2" charset="-78"/>
                  </a:rPr>
                  <a:t>les syllabes et les mots  présentés. </a:t>
                </a:r>
              </a:p>
            </p:txBody>
          </p:sp>
          <p:sp>
            <p:nvSpPr>
              <p:cNvPr id="8" name="Oval 86">
                <a:extLst>
                  <a:ext uri="{FF2B5EF4-FFF2-40B4-BE49-F238E27FC236}">
                    <a16:creationId xmlns:a16="http://schemas.microsoft.com/office/drawing/2014/main" id="{D64A107A-2E1E-6946-6BC4-9B3D18C6205A}"/>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US" sz="3000" b="1" dirty="0">
                  <a:solidFill>
                    <a:prstClr val="white"/>
                  </a:solidFill>
                  <a:latin typeface="Microsoft Uighur" panose="02000000000000000000" pitchFamily="2" charset="-78"/>
                  <a:cs typeface="Microsoft Uighur" panose="02000000000000000000" pitchFamily="2" charset="-78"/>
                </a:endParaRPr>
              </a:p>
            </p:txBody>
          </p:sp>
          <p:pic>
            <p:nvPicPr>
              <p:cNvPr id="9" name="Graphique 8">
                <a:extLst>
                  <a:ext uri="{FF2B5EF4-FFF2-40B4-BE49-F238E27FC236}">
                    <a16:creationId xmlns:a16="http://schemas.microsoft.com/office/drawing/2014/main" id="{7872DD2A-9C62-70C6-B1A4-F446FBB45C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681053" y="2056318"/>
                <a:ext cx="352096" cy="272874"/>
              </a:xfrm>
              <a:prstGeom prst="rect">
                <a:avLst/>
              </a:prstGeom>
            </p:spPr>
          </p:pic>
        </p:grpSp>
      </p:grpSp>
      <p:sp>
        <p:nvSpPr>
          <p:cNvPr id="14" name="ZoneTexte 13">
            <a:extLst>
              <a:ext uri="{FF2B5EF4-FFF2-40B4-BE49-F238E27FC236}">
                <a16:creationId xmlns:a16="http://schemas.microsoft.com/office/drawing/2014/main" id="{6BF069FA-30A5-C278-AB56-84275188BE24}"/>
              </a:ext>
            </a:extLst>
          </p:cNvPr>
          <p:cNvSpPr txBox="1"/>
          <p:nvPr/>
        </p:nvSpPr>
        <p:spPr>
          <a:xfrm>
            <a:off x="4102240" y="6468973"/>
            <a:ext cx="7384910" cy="1754326"/>
          </a:xfrm>
          <a:prstGeom prst="rect">
            <a:avLst/>
          </a:prstGeom>
          <a:noFill/>
        </p:spPr>
        <p:txBody>
          <a:bodyPr wrap="square">
            <a:spAutoFit/>
          </a:bodyPr>
          <a:lstStyle/>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Les objectifs de ma séance ont-ils été atteints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Sinon, pourquoi ? </a:t>
            </a:r>
          </a:p>
          <a:p>
            <a:pPr defTabSz="457223"/>
            <a:r>
              <a:rPr lang="fr-FR" sz="3600" b="1" dirty="0">
                <a:solidFill>
                  <a:srgbClr val="106585"/>
                </a:solidFill>
                <a:latin typeface="Microsoft Uighur" panose="02000000000000000000" pitchFamily="2" charset="-78"/>
                <a:ea typeface="Dosis"/>
                <a:cs typeface="Microsoft Uighur" panose="02000000000000000000" pitchFamily="2" charset="-78"/>
                <a:sym typeface="Dosis"/>
              </a:rPr>
              <a:t>Que faudrait-il faire pour les prochaines séances ? </a:t>
            </a:r>
          </a:p>
        </p:txBody>
      </p:sp>
      <p:sp>
        <p:nvSpPr>
          <p:cNvPr id="16" name="Freeform 4">
            <a:extLst>
              <a:ext uri="{FF2B5EF4-FFF2-40B4-BE49-F238E27FC236}">
                <a16:creationId xmlns:a16="http://schemas.microsoft.com/office/drawing/2014/main" id="{6957875D-B494-8377-E10F-26B17E3EFBE0}"/>
              </a:ext>
            </a:extLst>
          </p:cNvPr>
          <p:cNvSpPr/>
          <p:nvPr/>
        </p:nvSpPr>
        <p:spPr>
          <a:xfrm rot="21482714">
            <a:off x="2574113" y="6641773"/>
            <a:ext cx="1305563" cy="1391177"/>
          </a:xfrm>
          <a:custGeom>
            <a:avLst/>
            <a:gdLst/>
            <a:ahLst/>
            <a:cxnLst/>
            <a:rect l="l" t="t" r="r" b="b"/>
            <a:pathLst>
              <a:path w="1363289" h="1605587">
                <a:moveTo>
                  <a:pt x="0" y="0"/>
                </a:moveTo>
                <a:lnTo>
                  <a:pt x="1363289" y="0"/>
                </a:lnTo>
                <a:lnTo>
                  <a:pt x="1363289" y="1605587"/>
                </a:lnTo>
                <a:lnTo>
                  <a:pt x="0" y="160558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pPr defTabSz="342935">
              <a:defRPr/>
            </a:pPr>
            <a:endParaRPr lang="fr-MA" sz="450">
              <a:solidFill>
                <a:prstClr val="black"/>
              </a:solidFill>
              <a:latin typeface="Dosis"/>
            </a:endParaRPr>
          </a:p>
        </p:txBody>
      </p:sp>
    </p:spTree>
    <p:extLst>
      <p:ext uri="{BB962C8B-B14F-4D97-AF65-F5344CB8AC3E}">
        <p14:creationId xmlns:p14="http://schemas.microsoft.com/office/powerpoint/2010/main" val="23440653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88F4C3-6480-8E87-C736-3A0B381D9168}"/>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37CEAF51-7B00-7817-1E79-68E4B6F3FD97}"/>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B857741-AFB7-7030-AA95-69E86FB91661}"/>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72116C89-18C6-14AA-D0C4-7B67857CDE95}"/>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BB5CA84-B764-7132-2FA6-C791F269208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8DF77869-90CB-389A-0F0C-D2F6A78FD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0B2D1284-6715-D595-27BB-0016D941FA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20F3B124-C1D2-07E2-07E4-B89B6C78162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2A230E1-DBAF-1D54-5819-27E20C24FF9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356C9E2A-7303-367E-6780-9FC170DB319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1C5C1BC-AC61-9C64-145B-14314E367AD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DCB20B19-94BA-2039-953E-9935AA0CF2A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«plage»</a:t>
            </a:r>
          </a:p>
        </p:txBody>
      </p:sp>
      <p:pic>
        <p:nvPicPr>
          <p:cNvPr id="13" name="Image 12">
            <a:extLst>
              <a:ext uri="{FF2B5EF4-FFF2-40B4-BE49-F238E27FC236}">
                <a16:creationId xmlns:a16="http://schemas.microsoft.com/office/drawing/2014/main" id="{F7E1A0C9-D741-3589-627D-359053E9A760}"/>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7347442" cy="5131457"/>
          </a:xfrm>
          <a:prstGeom prst="rect">
            <a:avLst/>
          </a:prstGeom>
        </p:spPr>
      </p:pic>
      <p:pic>
        <p:nvPicPr>
          <p:cNvPr id="16" name="Graphique 15">
            <a:extLst>
              <a:ext uri="{FF2B5EF4-FFF2-40B4-BE49-F238E27FC236}">
                <a16:creationId xmlns:a16="http://schemas.microsoft.com/office/drawing/2014/main" id="{58C88E46-DC64-D85A-56D0-C553B52BAA8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BA8177FF-92CE-3184-B1BB-7FDA3A6A6D3D}"/>
              </a:ext>
            </a:extLst>
          </p:cNvPr>
          <p:cNvSpPr txBox="1"/>
          <p:nvPr/>
        </p:nvSpPr>
        <p:spPr>
          <a:xfrm>
            <a:off x="3425952" y="4320063"/>
            <a:ext cx="7013448" cy="1446550"/>
          </a:xfrm>
          <a:prstGeom prst="rect">
            <a:avLst/>
          </a:prstGeom>
          <a:noFill/>
        </p:spPr>
        <p:txBody>
          <a:bodyPr wrap="square">
            <a:spAutoFit/>
          </a:bodyPr>
          <a:lstStyle/>
          <a:p>
            <a:pPr algn="ctr" defTabSz="685834"/>
            <a:r>
              <a:rPr lang="fr-MA" sz="8800" b="1" dirty="0">
                <a:solidFill>
                  <a:schemeClr val="bg1"/>
                </a:solidFill>
                <a:latin typeface="Dosis" pitchFamily="2" charset="0"/>
              </a:rPr>
              <a:t>plage</a:t>
            </a:r>
            <a:endParaRPr lang="fr-MA" sz="8800" dirty="0">
              <a:solidFill>
                <a:schemeClr val="bg1"/>
              </a:solidFill>
              <a:latin typeface="Dosis" pitchFamily="2" charset="0"/>
            </a:endParaRPr>
          </a:p>
        </p:txBody>
      </p:sp>
    </p:spTree>
    <p:extLst>
      <p:ext uri="{BB962C8B-B14F-4D97-AF65-F5344CB8AC3E}">
        <p14:creationId xmlns:p14="http://schemas.microsoft.com/office/powerpoint/2010/main" val="12630141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28DB87-7240-CFE8-24CC-8FBF96F6EA1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E0ADF53-09AA-80B0-10BE-83DFAC02551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463C0679-E40C-543B-051C-B9677563A307}"/>
              </a:ext>
            </a:extLst>
          </p:cNvPr>
          <p:cNvSpPr/>
          <p:nvPr/>
        </p:nvSpPr>
        <p:spPr>
          <a:xfrm>
            <a:off x="414766" y="485998"/>
            <a:ext cx="12886469"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4E37796-EAF5-EC2E-E50D-C551D1C7485D}"/>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3EA34F21-CD2E-2FE3-A2EB-815F759FD4E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6DDD279E-6CFE-5306-AA02-1FDB77E40BB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759BC4D0-167B-61E8-EB2A-0D7D82A2E44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8195B276-3E52-B79A-78B5-C569C45A071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F9EB2D3B-3F6B-A678-6B5C-D6FF6A9BBFE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FEC9F244-16D7-BB0C-D9D8-838D65115E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B7BB8326-EE61-64A2-D9B3-A4ADD612B8D2}"/>
              </a:ext>
            </a:extLst>
          </p:cNvPr>
          <p:cNvSpPr/>
          <p:nvPr/>
        </p:nvSpPr>
        <p:spPr>
          <a:xfrm>
            <a:off x="434610" y="485996"/>
            <a:ext cx="12866624" cy="1310161"/>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B2602254-B850-A716-21A5-C6B6F026DAF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14765" y="514571"/>
            <a:ext cx="581346" cy="514106"/>
          </a:xfrm>
          <a:prstGeom prst="rect">
            <a:avLst/>
          </a:prstGeom>
        </p:spPr>
      </p:pic>
      <p:sp>
        <p:nvSpPr>
          <p:cNvPr id="14" name="ZoneTexte 13">
            <a:extLst>
              <a:ext uri="{FF2B5EF4-FFF2-40B4-BE49-F238E27FC236}">
                <a16:creationId xmlns:a16="http://schemas.microsoft.com/office/drawing/2014/main" id="{315C539E-7AAD-A3B7-2A5C-BB604D18155F}"/>
              </a:ext>
            </a:extLst>
          </p:cNvPr>
          <p:cNvSpPr txBox="1"/>
          <p:nvPr/>
        </p:nvSpPr>
        <p:spPr>
          <a:xfrm>
            <a:off x="1462547" y="415420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placar</a:t>
            </a:r>
            <a:r>
              <a:rPr lang="fr-FR" sz="19900" b="1" dirty="0">
                <a:solidFill>
                  <a:schemeClr val="bg1">
                    <a:lumMod val="65000"/>
                  </a:schemeClr>
                </a:solidFill>
                <a:latin typeface="Dosis" pitchFamily="2" charset="0"/>
              </a:rPr>
              <a:t>d</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6D89D0F8-5A5D-6D06-FE60-413EACD60969}"/>
              </a:ext>
            </a:extLst>
          </p:cNvPr>
          <p:cNvSpPr txBox="1"/>
          <p:nvPr/>
        </p:nvSpPr>
        <p:spPr>
          <a:xfrm>
            <a:off x="838200" y="671757"/>
            <a:ext cx="12443190" cy="861774"/>
          </a:xfrm>
          <a:prstGeom prst="rect">
            <a:avLst/>
          </a:prstGeom>
          <a:noFill/>
        </p:spPr>
        <p:txBody>
          <a:bodyPr wrap="square">
            <a:spAutoFit/>
          </a:bodyPr>
          <a:lstStyle/>
          <a:p>
            <a:pPr marL="0" lvl="1" defTabSz="685834">
              <a:lnSpc>
                <a:spcPts val="3017"/>
              </a:lnSpc>
              <a:spcBef>
                <a:spcPct val="0"/>
              </a:spcBef>
              <a:defRPr/>
            </a:pPr>
            <a:r>
              <a:rPr kumimoji="0" lang="fr-FR" sz="24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pla</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car » ,on entend « </a:t>
            </a:r>
            <a:r>
              <a:rPr lang="fr-FR" sz="2800" b="1" dirty="0" err="1">
                <a:solidFill>
                  <a:prstClr val="white">
                    <a:lumMod val="65000"/>
                  </a:prstClr>
                </a:solidFill>
                <a:latin typeface="Dosis" pitchFamily="2" charset="0"/>
              </a:rPr>
              <a:t>placar</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et on écrit « </a:t>
            </a:r>
            <a:r>
              <a:rPr lang="fr-FR" sz="2800" b="1" dirty="0">
                <a:solidFill>
                  <a:prstClr val="white">
                    <a:lumMod val="65000"/>
                  </a:prstClr>
                </a:solidFill>
                <a:latin typeface="Dosis" pitchFamily="2" charset="0"/>
              </a:rPr>
              <a:t>placard</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 avec « d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«placard».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«placard» ?</a:t>
            </a: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582207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61EB1-0EF0-9781-B5A1-D1A11BD0E75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2BFCECD3-9398-AF1F-C4A9-708908C2E4A2}"/>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56414DE6-5480-91B2-167C-CB98DFBB1C3F}"/>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0FE602C3-CE8A-F2F4-BE45-2646467B8C1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64BDF9EC-3BDF-A472-9942-8F15096A090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2DAB576F-CBC3-AEC6-4759-2CA44E51BAF3}"/>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D9E733F-D32C-5DA9-6807-11E7E88B3AD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D06DDB35-9510-2046-488C-FD496E82C83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5D2C17DA-A478-5006-8959-2698BCAE117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565C46DD-F7D0-CC28-8EA5-A688BAC75A0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3EF94E11-C477-CB6D-15E2-787301BCE23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58A05351-68C7-5E1E-5BEE-B7289273DA28}"/>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ECE1D0B1-04D2-D527-8615-F7BAA7FDF3F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69BCC657-5C44-EE8C-F4B6-C0AFBED5195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5168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6EF9F-89C3-F13D-F815-27DD75C5536B}"/>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ABB5FEAD-C06B-EFDA-7E7C-05F5F514B4C1}"/>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C1C8EE06-CD9B-8C06-5467-6CE94D8CF7FD}"/>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A24B68E4-1E81-4AE9-4248-0AA5171A1252}"/>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A1EA169F-BCF7-BC3A-92C7-F577CFC279F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EC17607-DD54-94FF-61DD-CE7ACFE216E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A43A9950-3ABA-DC68-97C3-9C24253AD35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A755240D-58B9-4531-B6C3-42C60F4A6B6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83A97C3E-D845-3E48-306B-58B68A4F71E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82B07425-2CB2-4EE6-86B0-468C31E9C5B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908066D7-7B4D-EEDC-C221-27805CA8ED85}"/>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8DD62A64-6F4A-1B9F-DBCB-F34B8890987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placard »</a:t>
            </a:r>
          </a:p>
        </p:txBody>
      </p:sp>
      <p:pic>
        <p:nvPicPr>
          <p:cNvPr id="13" name="Image 12">
            <a:extLst>
              <a:ext uri="{FF2B5EF4-FFF2-40B4-BE49-F238E27FC236}">
                <a16:creationId xmlns:a16="http://schemas.microsoft.com/office/drawing/2014/main" id="{A518FA1A-8E61-D6D0-0CDD-517CC7579066}"/>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1BA189A1-A86E-CF42-2458-3DB20976D8D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ECE0C093-5BA2-9FA2-1887-4E5D841DF18F}"/>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placard</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37972034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8772D-0BAC-F4D8-F061-728835A6798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8651D40-A2D6-3D51-00C4-467698B21750}"/>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7FFD3D5B-72E8-7082-6660-462183EA3688}"/>
              </a:ext>
            </a:extLst>
          </p:cNvPr>
          <p:cNvSpPr/>
          <p:nvPr/>
        </p:nvSpPr>
        <p:spPr>
          <a:xfrm>
            <a:off x="414767" y="485998"/>
            <a:ext cx="12866624"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8D5179B0-33F7-BE95-59F3-32741AED4AD3}"/>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C4F274F0-16D0-0453-6031-1D3A92A70F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1A0EBFC3-C06A-C3F2-E3D0-D665F76787C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2DFEEBAE-9B1D-4243-0785-BA14A1C6106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9D7E68C3-89AA-DA0B-4DA8-E484CA5DBC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D4B1878E-8E9D-5CA9-29AA-9C835873C6A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7E18D0BB-A3A2-1520-12EA-0910814C2B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A75A12F1-7E4E-C886-5A75-B5C547954D3A}"/>
              </a:ext>
            </a:extLst>
          </p:cNvPr>
          <p:cNvSpPr/>
          <p:nvPr/>
        </p:nvSpPr>
        <p:spPr>
          <a:xfrm>
            <a:off x="434610" y="485997"/>
            <a:ext cx="12866623"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16" name="Graphique 15">
            <a:extLst>
              <a:ext uri="{FF2B5EF4-FFF2-40B4-BE49-F238E27FC236}">
                <a16:creationId xmlns:a16="http://schemas.microsoft.com/office/drawing/2014/main" id="{3697EEE6-FD21-6E64-BCFC-A4143991C21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36085" y="671757"/>
            <a:ext cx="581346" cy="514106"/>
          </a:xfrm>
          <a:prstGeom prst="rect">
            <a:avLst/>
          </a:prstGeom>
        </p:spPr>
      </p:pic>
      <p:sp>
        <p:nvSpPr>
          <p:cNvPr id="14" name="ZoneTexte 13">
            <a:extLst>
              <a:ext uri="{FF2B5EF4-FFF2-40B4-BE49-F238E27FC236}">
                <a16:creationId xmlns:a16="http://schemas.microsoft.com/office/drawing/2014/main" id="{AFA4F9CC-BFDC-8A3A-CA08-5F85C0518877}"/>
              </a:ext>
            </a:extLst>
          </p:cNvPr>
          <p:cNvSpPr txBox="1"/>
          <p:nvPr/>
        </p:nvSpPr>
        <p:spPr>
          <a:xfrm>
            <a:off x="1330316" y="2938136"/>
            <a:ext cx="10550342" cy="3154710"/>
          </a:xfrm>
          <a:prstGeom prst="rect">
            <a:avLst/>
          </a:prstGeom>
          <a:noFill/>
        </p:spPr>
        <p:txBody>
          <a:bodyPr wrap="square">
            <a:spAutoFit/>
          </a:bodyPr>
          <a:lstStyle/>
          <a:p>
            <a:pPr algn="ctr" defTabSz="685834"/>
            <a:r>
              <a:rPr lang="fr-FR" sz="19900" b="1" dirty="0">
                <a:solidFill>
                  <a:srgbClr val="106585"/>
                </a:solidFill>
                <a:latin typeface="Dosis" pitchFamily="2" charset="0"/>
              </a:rPr>
              <a:t>pla</a:t>
            </a:r>
            <a:r>
              <a:rPr lang="fr-FR" sz="19900" b="1" dirty="0">
                <a:solidFill>
                  <a:schemeClr val="bg1">
                    <a:lumMod val="65000"/>
                  </a:schemeClr>
                </a:solidFill>
                <a:latin typeface="Dosis" pitchFamily="2" charset="0"/>
              </a:rPr>
              <a:t>t</a:t>
            </a:r>
            <a:endParaRPr lang="fr-MA" sz="19900" dirty="0">
              <a:solidFill>
                <a:schemeClr val="bg1">
                  <a:lumMod val="65000"/>
                </a:schemeClr>
              </a:solidFill>
              <a:latin typeface="Dosis" pitchFamily="2" charset="0"/>
            </a:endParaRPr>
          </a:p>
        </p:txBody>
      </p:sp>
      <p:sp>
        <p:nvSpPr>
          <p:cNvPr id="4" name="ZoneTexte 3">
            <a:extLst>
              <a:ext uri="{FF2B5EF4-FFF2-40B4-BE49-F238E27FC236}">
                <a16:creationId xmlns:a16="http://schemas.microsoft.com/office/drawing/2014/main" id="{0BF7FC43-473C-E1BA-C313-4594F73F9B8E}"/>
              </a:ext>
            </a:extLst>
          </p:cNvPr>
          <p:cNvSpPr txBox="1"/>
          <p:nvPr/>
        </p:nvSpPr>
        <p:spPr>
          <a:xfrm>
            <a:off x="996111" y="514571"/>
            <a:ext cx="11799000" cy="861774"/>
          </a:xfrm>
          <a:prstGeom prst="rect">
            <a:avLst/>
          </a:prstGeom>
          <a:noFill/>
        </p:spPr>
        <p:txBody>
          <a:bodyPr wrap="square">
            <a:spAutoFit/>
          </a:bodyPr>
          <a:lstStyle/>
          <a:p>
            <a:pPr marL="0" lvl="1" defTabSz="685834">
              <a:lnSpc>
                <a:spcPts val="3017"/>
              </a:lnSpc>
              <a:spcBef>
                <a:spcPct val="0"/>
              </a:spcBef>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plat</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a:t>
            </a:r>
            <a:r>
              <a:rPr lang="fr-FR" sz="2800" b="1" dirty="0">
                <a:solidFill>
                  <a:prstClr val="white">
                    <a:lumMod val="65000"/>
                  </a:prstClr>
                </a:solidFill>
                <a:latin typeface="Dosis" pitchFamily="2" charset="0"/>
              </a:rPr>
              <a:t> on entend « </a:t>
            </a:r>
            <a:r>
              <a:rPr lang="fr-FR" sz="2800" b="1" dirty="0" err="1">
                <a:solidFill>
                  <a:prstClr val="white">
                    <a:lumMod val="65000"/>
                  </a:prstClr>
                </a:solidFill>
                <a:latin typeface="Dosis" pitchFamily="2" charset="0"/>
              </a:rPr>
              <a:t>pla</a:t>
            </a:r>
            <a:r>
              <a:rPr lang="fr-FR" sz="2800" b="1" dirty="0">
                <a:solidFill>
                  <a:prstClr val="white">
                    <a:lumMod val="65000"/>
                  </a:prstClr>
                </a:solidFill>
                <a:latin typeface="Dosis" pitchFamily="2" charset="0"/>
              </a:rPr>
              <a:t> » et on écrit « plat» avec « t » lettre muette .</a:t>
            </a:r>
          </a:p>
          <a:p>
            <a:pPr marL="0" lvl="1" defTabSz="685834">
              <a:lnSpc>
                <a:spcPts val="3017"/>
              </a:lnSpc>
              <a:spcBef>
                <a:spcPct val="0"/>
              </a:spcBef>
              <a:defRPr/>
            </a:pPr>
            <a:r>
              <a:rPr lang="fr-FR" sz="2800" b="1" dirty="0">
                <a:solidFill>
                  <a:prstClr val="white">
                    <a:lumMod val="65000"/>
                  </a:prstClr>
                </a:solidFill>
                <a:latin typeface="Dosis" pitchFamily="2" charset="0"/>
              </a:rPr>
              <a:t>L</a:t>
            </a:r>
            <a:r>
              <a:rPr kumimoji="0" lang="fr-FR" sz="2800" b="1" i="0" u="none" strike="noStrike" kern="1200" cap="none" spc="0" normalizeH="0" baseline="0" noProof="0" dirty="0" err="1">
                <a:ln>
                  <a:noFill/>
                </a:ln>
                <a:solidFill>
                  <a:prstClr val="white">
                    <a:lumMod val="65000"/>
                  </a:prstClr>
                </a:solidFill>
                <a:effectLst/>
                <a:uLnTx/>
                <a:uFillTx/>
                <a:latin typeface="Dosis" pitchFamily="2" charset="0"/>
                <a:ea typeface="+mn-ea"/>
                <a:cs typeface="+mn-cs"/>
              </a:rPr>
              <a:t>isons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r>
              <a:rPr lang="fr-FR" sz="2800" b="1" dirty="0">
                <a:solidFill>
                  <a:prstClr val="white">
                    <a:lumMod val="65000"/>
                  </a:prstClr>
                </a:solidFill>
                <a:latin typeface="Dosis" pitchFamily="2" charset="0"/>
              </a:rPr>
              <a:t>ensemble  «plat».                            </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Qui veut </a:t>
            </a:r>
            <a:r>
              <a:rPr lang="fr-FR" sz="2800" b="1" dirty="0">
                <a:solidFill>
                  <a:prstClr val="white">
                    <a:lumMod val="65000"/>
                  </a:prstClr>
                </a:solidFill>
                <a:latin typeface="Dosis" pitchFamily="2" charset="0"/>
              </a:rPr>
              <a:t>lire  «plat »  ?                        </a:t>
            </a:r>
            <a:endParaRPr lang="fr-FR" sz="3600" b="1" dirty="0">
              <a:solidFill>
                <a:prstClr val="white">
                  <a:lumMod val="65000"/>
                </a:prstClr>
              </a:solidFill>
              <a:latin typeface="Dosis" pitchFamily="2" charset="0"/>
            </a:endParaRPr>
          </a:p>
        </p:txBody>
      </p:sp>
    </p:spTree>
    <p:extLst>
      <p:ext uri="{BB962C8B-B14F-4D97-AF65-F5344CB8AC3E}">
        <p14:creationId xmlns:p14="http://schemas.microsoft.com/office/powerpoint/2010/main" val="40221377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37543-1486-750E-CB1D-BE36A1A5C932}"/>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0F22D484-E443-924A-C367-118F7DD0EA05}"/>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85E3248C-3BAC-03E7-2E79-968F9CA80E26}"/>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FAC661B4-24B5-998A-EB9E-073147F47F5E}"/>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D4CA5E22-0F47-6E92-1DA2-4794D87E1CD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B5E04A17-2BB2-4B73-471C-A4C97A047D1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9BA9D094-FD68-AF29-8834-59486090FEE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6560CF85-8B80-BB2E-607C-2938DE44B6E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2C18161F-94B0-448B-6218-BC02BA71C12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BC6FF5CC-9BF5-E8DF-C5C9-4CBDE4A08EC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51F8F49F-C6EF-639E-EBAA-043933685A19}"/>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397FD47F-5424-2ABD-DD8C-4304283DDB37}"/>
              </a:ext>
            </a:extLst>
          </p:cNvPr>
          <p:cNvSpPr txBox="1"/>
          <p:nvPr/>
        </p:nvSpPr>
        <p:spPr>
          <a:xfrm>
            <a:off x="1462547"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Ecrivez le mot sur vos ardoises. </a:t>
            </a:r>
          </a:p>
        </p:txBody>
      </p:sp>
      <p:pic>
        <p:nvPicPr>
          <p:cNvPr id="13" name="Image 12">
            <a:extLst>
              <a:ext uri="{FF2B5EF4-FFF2-40B4-BE49-F238E27FC236}">
                <a16:creationId xmlns:a16="http://schemas.microsoft.com/office/drawing/2014/main" id="{06C394EA-3B4A-0AB3-0C8D-D39EC1262112}"/>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276600" y="2577771"/>
            <a:ext cx="6637199" cy="5131457"/>
          </a:xfrm>
          <a:prstGeom prst="rect">
            <a:avLst/>
          </a:prstGeom>
        </p:spPr>
      </p:pic>
      <p:pic>
        <p:nvPicPr>
          <p:cNvPr id="16" name="Graphique 15">
            <a:extLst>
              <a:ext uri="{FF2B5EF4-FFF2-40B4-BE49-F238E27FC236}">
                <a16:creationId xmlns:a16="http://schemas.microsoft.com/office/drawing/2014/main" id="{D94EE425-655B-0CCA-9A42-6AA7D6342D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559928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5E008-81BD-CA54-7FD4-38DFF848A672}"/>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EAF9238-08A7-824E-B7B5-E45F43687258}"/>
              </a:ext>
            </a:extLst>
          </p:cNvPr>
          <p:cNvSpPr/>
          <p:nvPr>
            <p:custDataLst>
              <p:tags r:id="rId1"/>
            </p:custDataLst>
          </p:nvPr>
        </p:nvSpPr>
        <p:spPr>
          <a:xfrm>
            <a:off x="0" y="-1"/>
            <a:ext cx="13716000" cy="10287002"/>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10"/>
            <a:stretch>
              <a:fillRect t="-5555" b="-5555"/>
            </a:stretch>
          </a:blipFill>
        </p:spPr>
        <p:txBody>
          <a:bodyPr/>
          <a:lstStyle/>
          <a:p>
            <a:pPr algn="just">
              <a:defRPr/>
            </a:pPr>
            <a:endParaRPr lang="fr-MA" sz="1350" dirty="0">
              <a:solidFill>
                <a:prstClr val="black"/>
              </a:solidFill>
              <a:latin typeface="Dosis" pitchFamily="2" charset="0"/>
            </a:endParaRPr>
          </a:p>
        </p:txBody>
      </p:sp>
      <p:grpSp>
        <p:nvGrpSpPr>
          <p:cNvPr id="3" name="Group 3">
            <a:extLst>
              <a:ext uri="{FF2B5EF4-FFF2-40B4-BE49-F238E27FC236}">
                <a16:creationId xmlns:a16="http://schemas.microsoft.com/office/drawing/2014/main" id="{09A8A67D-BD6C-2C18-1ED1-EA5AAD765FDD}"/>
              </a:ext>
            </a:extLst>
          </p:cNvPr>
          <p:cNvGrpSpPr/>
          <p:nvPr>
            <p:custDataLst>
              <p:tags r:id="rId2"/>
            </p:custDataLst>
          </p:nvPr>
        </p:nvGrpSpPr>
        <p:grpSpPr>
          <a:xfrm>
            <a:off x="511505" y="796413"/>
            <a:ext cx="12606278" cy="9136628"/>
            <a:chOff x="0" y="0"/>
            <a:chExt cx="3895412" cy="2555175"/>
          </a:xfrm>
        </p:grpSpPr>
        <p:sp>
          <p:nvSpPr>
            <p:cNvPr id="4" name="Freeform 4">
              <a:extLst>
                <a:ext uri="{FF2B5EF4-FFF2-40B4-BE49-F238E27FC236}">
                  <a16:creationId xmlns:a16="http://schemas.microsoft.com/office/drawing/2014/main" id="{8906DAE8-1A29-8E01-58C6-DDBDB2A85B8E}"/>
                </a:ext>
              </a:extLst>
            </p:cNvPr>
            <p:cNvSpPr/>
            <p:nvPr/>
          </p:nvSpPr>
          <p:spPr>
            <a:xfrm>
              <a:off x="0" y="0"/>
              <a:ext cx="3895412" cy="2555175"/>
            </a:xfrm>
            <a:custGeom>
              <a:avLst/>
              <a:gdLst/>
              <a:ahLst/>
              <a:cxnLst/>
              <a:rect l="l" t="t" r="r" b="b"/>
              <a:pathLst>
                <a:path w="3895412" h="2555175">
                  <a:moveTo>
                    <a:pt x="6703" y="0"/>
                  </a:moveTo>
                  <a:lnTo>
                    <a:pt x="3888710" y="0"/>
                  </a:lnTo>
                  <a:cubicBezTo>
                    <a:pt x="3892411" y="0"/>
                    <a:pt x="3895412" y="3001"/>
                    <a:pt x="3895412" y="6703"/>
                  </a:cubicBezTo>
                  <a:lnTo>
                    <a:pt x="3895412" y="2548473"/>
                  </a:lnTo>
                  <a:cubicBezTo>
                    <a:pt x="3895412" y="2550250"/>
                    <a:pt x="3894706" y="2551955"/>
                    <a:pt x="3893449" y="2553212"/>
                  </a:cubicBezTo>
                  <a:cubicBezTo>
                    <a:pt x="3892192" y="2554469"/>
                    <a:pt x="3890487" y="2555175"/>
                    <a:pt x="3888710" y="2555175"/>
                  </a:cubicBezTo>
                  <a:lnTo>
                    <a:pt x="6703" y="2555175"/>
                  </a:lnTo>
                  <a:cubicBezTo>
                    <a:pt x="4925" y="2555175"/>
                    <a:pt x="3220" y="2554469"/>
                    <a:pt x="1963" y="2553212"/>
                  </a:cubicBezTo>
                  <a:cubicBezTo>
                    <a:pt x="706" y="2551955"/>
                    <a:pt x="0" y="2550250"/>
                    <a:pt x="0" y="2548473"/>
                  </a:cubicBezTo>
                  <a:lnTo>
                    <a:pt x="0" y="6703"/>
                  </a:lnTo>
                  <a:cubicBezTo>
                    <a:pt x="0" y="4925"/>
                    <a:pt x="706" y="3220"/>
                    <a:pt x="1963" y="1963"/>
                  </a:cubicBezTo>
                  <a:cubicBezTo>
                    <a:pt x="3220" y="706"/>
                    <a:pt x="4925" y="0"/>
                    <a:pt x="6703" y="0"/>
                  </a:cubicBezTo>
                  <a:close/>
                </a:path>
              </a:pathLst>
            </a:custGeom>
            <a:solidFill>
              <a:srgbClr val="FFFFFF"/>
            </a:solidFill>
            <a:ln w="19050">
              <a:solidFill>
                <a:srgbClr val="000000"/>
              </a:solidFill>
            </a:ln>
          </p:spPr>
          <p:txBody>
            <a:bodyPr/>
            <a:lstStyle/>
            <a:p>
              <a:pPr algn="just">
                <a:defRPr/>
              </a:pPr>
              <a:endParaRPr lang="fr-MA" sz="1350" dirty="0">
                <a:solidFill>
                  <a:prstClr val="black"/>
                </a:solidFill>
                <a:latin typeface="Dosis" pitchFamily="2" charset="0"/>
              </a:endParaRPr>
            </a:p>
          </p:txBody>
        </p:sp>
        <p:sp>
          <p:nvSpPr>
            <p:cNvPr id="5" name="TextBox 5">
              <a:extLst>
                <a:ext uri="{FF2B5EF4-FFF2-40B4-BE49-F238E27FC236}">
                  <a16:creationId xmlns:a16="http://schemas.microsoft.com/office/drawing/2014/main" id="{66F7EA69-280A-ACCD-8877-EEA888CF99A9}"/>
                </a:ext>
              </a:extLst>
            </p:cNvPr>
            <p:cNvSpPr txBox="1"/>
            <p:nvPr/>
          </p:nvSpPr>
          <p:spPr>
            <a:xfrm>
              <a:off x="0" y="-47625"/>
              <a:ext cx="812800" cy="860425"/>
            </a:xfrm>
            <a:prstGeom prst="rect">
              <a:avLst/>
            </a:prstGeom>
          </p:spPr>
          <p:txBody>
            <a:bodyPr lIns="38100" tIns="38100" rIns="38100" bIns="38100" rtlCol="0" anchor="ctr"/>
            <a:lstStyle/>
            <a:p>
              <a:pPr algn="just">
                <a:lnSpc>
                  <a:spcPts val="2408"/>
                </a:lnSpc>
                <a:defRPr/>
              </a:pPr>
              <a:endParaRPr sz="1350" dirty="0">
                <a:solidFill>
                  <a:prstClr val="black"/>
                </a:solidFill>
                <a:latin typeface="Dosis" pitchFamily="2" charset="0"/>
              </a:endParaRPr>
            </a:p>
          </p:txBody>
        </p:sp>
      </p:grpSp>
      <p:sp>
        <p:nvSpPr>
          <p:cNvPr id="7" name="Freeform 7">
            <a:extLst>
              <a:ext uri="{FF2B5EF4-FFF2-40B4-BE49-F238E27FC236}">
                <a16:creationId xmlns:a16="http://schemas.microsoft.com/office/drawing/2014/main" id="{0F54C807-D94D-2A36-9EE1-7A07C07B6F46}"/>
              </a:ext>
            </a:extLst>
          </p:cNvPr>
          <p:cNvSpPr/>
          <p:nvPr>
            <p:custDataLst>
              <p:tags r:id="rId3"/>
            </p:custDataLst>
          </p:nvPr>
        </p:nvSpPr>
        <p:spPr>
          <a:xfrm>
            <a:off x="914400" y="341580"/>
            <a:ext cx="929376" cy="892200"/>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pPr algn="just">
              <a:defRPr/>
            </a:pPr>
            <a:endParaRPr lang="fr-MA" sz="1350" dirty="0">
              <a:solidFill>
                <a:prstClr val="black"/>
              </a:solidFill>
              <a:latin typeface="Dosis" pitchFamily="2" charset="0"/>
            </a:endParaRPr>
          </a:p>
        </p:txBody>
      </p:sp>
      <p:sp>
        <p:nvSpPr>
          <p:cNvPr id="9" name="TextBox 9">
            <a:extLst>
              <a:ext uri="{FF2B5EF4-FFF2-40B4-BE49-F238E27FC236}">
                <a16:creationId xmlns:a16="http://schemas.microsoft.com/office/drawing/2014/main" id="{7F1F4DF9-5A0B-3C13-D21D-D2E6A1684560}"/>
              </a:ext>
            </a:extLst>
          </p:cNvPr>
          <p:cNvSpPr txBox="1"/>
          <p:nvPr>
            <p:custDataLst>
              <p:tags r:id="rId4"/>
            </p:custDataLst>
          </p:nvPr>
        </p:nvSpPr>
        <p:spPr>
          <a:xfrm>
            <a:off x="2137866" y="1569662"/>
            <a:ext cx="10629900" cy="538609"/>
          </a:xfrm>
          <a:prstGeom prst="rect">
            <a:avLst/>
          </a:prstGeom>
        </p:spPr>
        <p:txBody>
          <a:bodyPr wrap="square" lIns="0" tIns="0" rIns="0" bIns="0" rtlCol="0" anchor="t">
            <a:spAutoFit/>
          </a:bodyPr>
          <a:lstStyle/>
          <a:p>
            <a:pPr algn="just">
              <a:lnSpc>
                <a:spcPts val="4200"/>
              </a:lnSpc>
              <a:defRPr/>
            </a:pPr>
            <a:r>
              <a:rPr lang="fr-FR" sz="3600" b="1" dirty="0">
                <a:solidFill>
                  <a:srgbClr val="1F497D"/>
                </a:solidFill>
                <a:latin typeface="Dosis" pitchFamily="2" charset="0"/>
              </a:rPr>
              <a:t> Recommandations générales pour les enseignant</a:t>
            </a:r>
            <a:r>
              <a:rPr lang="fr-FR" sz="2400" b="1" dirty="0">
                <a:solidFill>
                  <a:srgbClr val="1F497D"/>
                </a:solidFill>
                <a:latin typeface="Dosis" pitchFamily="2" charset="0"/>
              </a:rPr>
              <a:t>(</a:t>
            </a:r>
            <a:r>
              <a:rPr lang="fr-FR" sz="3600" b="1" dirty="0">
                <a:solidFill>
                  <a:srgbClr val="1F497D"/>
                </a:solidFill>
                <a:latin typeface="Dosis" pitchFamily="2" charset="0"/>
              </a:rPr>
              <a:t>e</a:t>
            </a:r>
            <a:r>
              <a:rPr lang="fr-FR" sz="2400" b="1" dirty="0">
                <a:solidFill>
                  <a:srgbClr val="1F497D"/>
                </a:solidFill>
                <a:latin typeface="Dosis" pitchFamily="2" charset="0"/>
              </a:rPr>
              <a:t>)</a:t>
            </a:r>
            <a:r>
              <a:rPr lang="fr-FR" sz="3600" b="1" dirty="0">
                <a:solidFill>
                  <a:srgbClr val="1F497D"/>
                </a:solidFill>
                <a:latin typeface="Dosis" pitchFamily="2" charset="0"/>
              </a:rPr>
              <a:t>s</a:t>
            </a:r>
          </a:p>
        </p:txBody>
      </p:sp>
      <p:sp>
        <p:nvSpPr>
          <p:cNvPr id="10" name="TextBox 10">
            <a:extLst>
              <a:ext uri="{FF2B5EF4-FFF2-40B4-BE49-F238E27FC236}">
                <a16:creationId xmlns:a16="http://schemas.microsoft.com/office/drawing/2014/main" id="{5C54C451-A5DF-C32B-A0BB-431F0DF078A1}"/>
              </a:ext>
            </a:extLst>
          </p:cNvPr>
          <p:cNvSpPr txBox="1"/>
          <p:nvPr>
            <p:custDataLst>
              <p:tags r:id="rId5"/>
            </p:custDataLst>
          </p:nvPr>
        </p:nvSpPr>
        <p:spPr>
          <a:xfrm>
            <a:off x="554855" y="2636123"/>
            <a:ext cx="12246738" cy="384721"/>
          </a:xfrm>
          <a:prstGeom prst="rect">
            <a:avLst/>
          </a:prstGeom>
        </p:spPr>
        <p:txBody>
          <a:bodyPr wrap="square" lIns="0" tIns="0" rIns="0" bIns="0" rtlCol="0" anchor="t">
            <a:spAutoFit/>
          </a:bodyPr>
          <a:lstStyle/>
          <a:p>
            <a:pPr algn="just">
              <a:lnSpc>
                <a:spcPts val="3026"/>
              </a:lnSpc>
              <a:defRPr/>
            </a:pPr>
            <a:r>
              <a:rPr lang="en-US" sz="2400" b="1" dirty="0">
                <a:solidFill>
                  <a:srgbClr val="8DC63F"/>
                </a:solidFill>
                <a:latin typeface="Carelia"/>
              </a:rPr>
              <a:t>    </a:t>
            </a:r>
            <a:endParaRPr lang="fr-FR" sz="2100" dirty="0">
              <a:solidFill>
                <a:prstClr val="black">
                  <a:lumMod val="85000"/>
                  <a:lumOff val="15000"/>
                </a:prstClr>
              </a:solidFill>
              <a:latin typeface="Dosis" pitchFamily="2" charset="0"/>
            </a:endParaRPr>
          </a:p>
        </p:txBody>
      </p:sp>
      <p:sp>
        <p:nvSpPr>
          <p:cNvPr id="11" name="TextBox 10">
            <a:extLst>
              <a:ext uri="{FF2B5EF4-FFF2-40B4-BE49-F238E27FC236}">
                <a16:creationId xmlns:a16="http://schemas.microsoft.com/office/drawing/2014/main" id="{C22CA7A0-9821-F08A-F334-9BF4DE2DC24A}"/>
              </a:ext>
            </a:extLst>
          </p:cNvPr>
          <p:cNvSpPr txBox="1"/>
          <p:nvPr>
            <p:custDataLst>
              <p:tags r:id="rId6"/>
            </p:custDataLst>
          </p:nvPr>
        </p:nvSpPr>
        <p:spPr>
          <a:xfrm>
            <a:off x="365561" y="7483331"/>
            <a:ext cx="12246737" cy="384721"/>
          </a:xfrm>
          <a:prstGeom prst="rect">
            <a:avLst/>
          </a:prstGeom>
        </p:spPr>
        <p:txBody>
          <a:bodyPr wrap="square" lIns="0" tIns="0" rIns="0" bIns="0" rtlCol="0" anchor="t">
            <a:spAutoFit/>
          </a:bodyPr>
          <a:lstStyle/>
          <a:p>
            <a:pPr marL="795338" indent="-795338" algn="just">
              <a:lnSpc>
                <a:spcPts val="3026"/>
              </a:lnSpc>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2" name="TextBox 10">
            <a:extLst>
              <a:ext uri="{FF2B5EF4-FFF2-40B4-BE49-F238E27FC236}">
                <a16:creationId xmlns:a16="http://schemas.microsoft.com/office/drawing/2014/main" id="{CBD959DA-C419-89F1-727C-B6814A2611A3}"/>
              </a:ext>
            </a:extLst>
          </p:cNvPr>
          <p:cNvSpPr txBox="1"/>
          <p:nvPr>
            <p:custDataLst>
              <p:tags r:id="rId7"/>
            </p:custDataLst>
          </p:nvPr>
        </p:nvSpPr>
        <p:spPr>
          <a:xfrm>
            <a:off x="691276" y="8354656"/>
            <a:ext cx="12246735" cy="369332"/>
          </a:xfrm>
          <a:prstGeom prst="rect">
            <a:avLst/>
          </a:prstGeom>
        </p:spPr>
        <p:txBody>
          <a:bodyPr wrap="square" lIns="0" tIns="0" rIns="0" bIns="0" rtlCol="0" anchor="t">
            <a:spAutoFit/>
          </a:bodyPr>
          <a:lstStyle/>
          <a:p>
            <a:pPr marL="950120" indent="-950120" algn="just">
              <a:defRPr/>
            </a:pPr>
            <a:r>
              <a:rPr lang="en-US" sz="2400" b="1" dirty="0">
                <a:solidFill>
                  <a:srgbClr val="8DC63F"/>
                </a:solidFill>
                <a:latin typeface="Carelia"/>
              </a:rPr>
              <a:t>    </a:t>
            </a:r>
            <a:endParaRPr lang="fr-FR" sz="2400" dirty="0">
              <a:solidFill>
                <a:prstClr val="black">
                  <a:lumMod val="85000"/>
                  <a:lumOff val="15000"/>
                </a:prstClr>
              </a:solidFill>
              <a:latin typeface="Dosis" pitchFamily="2" charset="0"/>
            </a:endParaRPr>
          </a:p>
        </p:txBody>
      </p:sp>
      <p:sp>
        <p:nvSpPr>
          <p:cNvPr id="14" name="ZoneTexte 13">
            <a:extLst>
              <a:ext uri="{FF2B5EF4-FFF2-40B4-BE49-F238E27FC236}">
                <a16:creationId xmlns:a16="http://schemas.microsoft.com/office/drawing/2014/main" id="{F7903A23-7467-D54D-E20F-5FE269172A9C}"/>
              </a:ext>
            </a:extLst>
          </p:cNvPr>
          <p:cNvSpPr txBox="1"/>
          <p:nvPr/>
        </p:nvSpPr>
        <p:spPr>
          <a:xfrm>
            <a:off x="7725746" y="322864"/>
            <a:ext cx="5507149" cy="461665"/>
          </a:xfrm>
          <a:prstGeom prst="rect">
            <a:avLst/>
          </a:prstGeom>
          <a:noFill/>
        </p:spPr>
        <p:txBody>
          <a:bodyPr wrap="none" rtlCol="0">
            <a:spAutoFit/>
          </a:bodyPr>
          <a:lstStyle/>
          <a:p>
            <a:r>
              <a:rPr lang="fr-FR" sz="2400" i="1" dirty="0">
                <a:solidFill>
                  <a:schemeClr val="bg1">
                    <a:lumMod val="50000"/>
                  </a:schemeClr>
                </a:solidFill>
              </a:rPr>
              <a:t>Pour l’enseignant – A ne pas lire aux élèves</a:t>
            </a:r>
          </a:p>
        </p:txBody>
      </p:sp>
      <p:sp>
        <p:nvSpPr>
          <p:cNvPr id="8" name="TextBox 10">
            <a:extLst>
              <a:ext uri="{FF2B5EF4-FFF2-40B4-BE49-F238E27FC236}">
                <a16:creationId xmlns:a16="http://schemas.microsoft.com/office/drawing/2014/main" id="{131763A8-C8B5-093E-E458-C657B1197186}"/>
              </a:ext>
            </a:extLst>
          </p:cNvPr>
          <p:cNvSpPr txBox="1"/>
          <p:nvPr>
            <p:custDataLst>
              <p:tags r:id="rId8"/>
            </p:custDataLst>
          </p:nvPr>
        </p:nvSpPr>
        <p:spPr>
          <a:xfrm>
            <a:off x="1103702" y="2600300"/>
            <a:ext cx="11874157" cy="7796365"/>
          </a:xfrm>
          <a:prstGeom prst="rect">
            <a:avLst/>
          </a:prstGeom>
        </p:spPr>
        <p:txBody>
          <a:bodyPr wrap="square" lIns="0" tIns="0" rIns="0" bIns="0" rtlCol="0" anchor="t">
            <a:spAutoFit/>
          </a:bodyPr>
          <a:lstStyle/>
          <a:p>
            <a:pPr marL="530252" indent="-530252" algn="just">
              <a:defRPr/>
            </a:pPr>
            <a:r>
              <a:rPr lang="fr-FR" sz="2400" dirty="0">
                <a:solidFill>
                  <a:prstClr val="black">
                    <a:lumMod val="85000"/>
                    <a:lumOff val="15000"/>
                  </a:prstClr>
                </a:solidFill>
                <a:latin typeface="Dosis" pitchFamily="2" charset="0"/>
              </a:rPr>
              <a:t>.   </a:t>
            </a:r>
            <a:r>
              <a:rPr lang="en-US" sz="2400" b="1" dirty="0">
                <a:solidFill>
                  <a:srgbClr val="106585"/>
                </a:solidFill>
                <a:latin typeface="Carelia"/>
              </a:rPr>
              <a:t>1. Se </a:t>
            </a:r>
            <a:r>
              <a:rPr lang="en-US" sz="2400" b="1" dirty="0" err="1">
                <a:solidFill>
                  <a:srgbClr val="106585"/>
                </a:solidFill>
                <a:latin typeface="Carelia"/>
              </a:rPr>
              <a:t>préparer</a:t>
            </a:r>
            <a:r>
              <a:rPr lang="en-US" sz="2400" b="1" dirty="0">
                <a:solidFill>
                  <a:srgbClr val="106585"/>
                </a:solidFill>
                <a:latin typeface="Carelia"/>
              </a:rPr>
              <a:t> </a:t>
            </a:r>
            <a:r>
              <a:rPr lang="en-US" sz="2400" dirty="0">
                <a:solidFill>
                  <a:srgbClr val="106585"/>
                </a:solidFill>
                <a:latin typeface="Carelia"/>
              </a:rPr>
              <a:t>: </a:t>
            </a:r>
            <a:r>
              <a:rPr lang="en-US" sz="2400" dirty="0">
                <a:solidFill>
                  <a:prstClr val="black">
                    <a:lumMod val="85000"/>
                    <a:lumOff val="15000"/>
                  </a:prstClr>
                </a:solidFill>
                <a:latin typeface="Dosis" pitchFamily="2" charset="0"/>
              </a:rPr>
              <a:t>lire attentivement </a:t>
            </a:r>
            <a:r>
              <a:rPr lang="fr-FR" sz="2400" dirty="0">
                <a:solidFill>
                  <a:prstClr val="black">
                    <a:lumMod val="85000"/>
                    <a:lumOff val="15000"/>
                  </a:prstClr>
                </a:solidFill>
                <a:latin typeface="Dosis" pitchFamily="2" charset="0"/>
              </a:rPr>
              <a:t>l’ensemble des diapositives en amont afin de s’en imprégner et élaborer la carte mentale de la leçon et anticiper les enchaînements.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dirty="0">
                <a:solidFill>
                  <a:prstClr val="black">
                    <a:lumMod val="85000"/>
                    <a:lumOff val="15000"/>
                  </a:prstClr>
                </a:solidFill>
                <a:latin typeface="Dosis" pitchFamily="2" charset="0"/>
              </a:rPr>
              <a:t>     </a:t>
            </a:r>
            <a:r>
              <a:rPr lang="fr-FR" sz="2400" b="1" dirty="0">
                <a:solidFill>
                  <a:srgbClr val="106585"/>
                </a:solidFill>
                <a:latin typeface="Carelia"/>
              </a:rPr>
              <a:t>2. Couvrir le contenu de la leçon avec une vérification permanente de la compréhension</a:t>
            </a:r>
            <a:r>
              <a:rPr lang="fr-FR" sz="2400" dirty="0">
                <a:solidFill>
                  <a:prstClr val="black">
                    <a:lumMod val="85000"/>
                    <a:lumOff val="15000"/>
                  </a:prstClr>
                </a:solidFill>
                <a:latin typeface="Dosis" pitchFamily="2" charset="0"/>
              </a:rPr>
              <a:t> </a:t>
            </a:r>
            <a:r>
              <a:rPr lang="fr-FR" sz="2400" b="1" dirty="0">
                <a:solidFill>
                  <a:srgbClr val="106585"/>
                </a:solidFill>
                <a:latin typeface="Carelia"/>
              </a:rPr>
              <a:t>: </a:t>
            </a:r>
            <a:r>
              <a:rPr lang="fr-FR" sz="2400" dirty="0">
                <a:solidFill>
                  <a:prstClr val="black">
                    <a:lumMod val="85000"/>
                    <a:lumOff val="15000"/>
                  </a:prstClr>
                </a:solidFill>
                <a:latin typeface="Dosis" pitchFamily="2" charset="0"/>
              </a:rPr>
              <a:t>ne pas sauter de diapositives et vérifier la compréhension</a:t>
            </a:r>
            <a:r>
              <a:rPr lang="en-US" sz="2400" dirty="0">
                <a:solidFill>
                  <a:prstClr val="black">
                    <a:lumMod val="85000"/>
                    <a:lumOff val="15000"/>
                  </a:prstClr>
                </a:solidFill>
                <a:latin typeface="Dosis" pitchFamily="2" charset="0"/>
              </a:rPr>
              <a:t>;</a:t>
            </a:r>
            <a:r>
              <a:rPr lang="en-US" sz="2400" b="1" dirty="0">
                <a:solidFill>
                  <a:srgbClr val="8DC63F"/>
                </a:solidFill>
                <a:latin typeface="Carelia"/>
              </a:rPr>
              <a:t> </a:t>
            </a:r>
            <a:r>
              <a:rPr lang="en-US" sz="2400" dirty="0" err="1">
                <a:solidFill>
                  <a:prstClr val="black">
                    <a:lumMod val="85000"/>
                    <a:lumOff val="15000"/>
                  </a:prstClr>
                </a:solidFill>
                <a:latin typeface="Dosis" pitchFamily="2" charset="0"/>
              </a:rPr>
              <a:t>en</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maintenant un rythme soutenu sans temps mort;</a:t>
            </a:r>
            <a:r>
              <a:rPr lang="fr-FR" sz="2400" b="1" dirty="0">
                <a:solidFill>
                  <a:srgbClr val="106585"/>
                </a:solidFill>
                <a:latin typeface="Carelia"/>
              </a:rPr>
              <a:t> </a:t>
            </a:r>
          </a:p>
          <a:p>
            <a:pPr marL="530252" indent="-530252" algn="just">
              <a:defRPr/>
            </a:pPr>
            <a:endParaRPr lang="fr-FR" sz="2400" b="1" dirty="0">
              <a:solidFill>
                <a:srgbClr val="106585"/>
              </a:solidFill>
              <a:latin typeface="Carelia"/>
            </a:endParaRPr>
          </a:p>
          <a:p>
            <a:pPr marL="530252" indent="-530252" algn="just">
              <a:defRPr/>
            </a:pPr>
            <a:r>
              <a:rPr lang="fr-FR" sz="2400" b="1" dirty="0">
                <a:solidFill>
                  <a:srgbClr val="106585"/>
                </a:solidFill>
                <a:latin typeface="Carelia"/>
              </a:rPr>
              <a:t>    3.Rester fidèle au scénario pédagogique : </a:t>
            </a:r>
            <a:r>
              <a:rPr lang="fr-FR" sz="2400" dirty="0">
                <a:solidFill>
                  <a:prstClr val="black">
                    <a:lumMod val="85000"/>
                    <a:lumOff val="15000"/>
                  </a:prstClr>
                </a:solidFill>
                <a:latin typeface="Dosis" pitchFamily="2" charset="0"/>
              </a:rPr>
              <a:t>suivre les consignes du ruban didactique activement, sans se limiter à une lecture passive. </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4.Expliquer les consignes: </a:t>
            </a:r>
            <a:r>
              <a:rPr lang="fr-FR" sz="2400" dirty="0">
                <a:solidFill>
                  <a:prstClr val="black">
                    <a:lumMod val="85000"/>
                    <a:lumOff val="15000"/>
                  </a:prstClr>
                </a:solidFill>
                <a:latin typeface="Dosis" pitchFamily="2" charset="0"/>
              </a:rPr>
              <a:t>s’assurer que tous les élèves comprennent les consignes des activités, en les invitant à les reformuler ou à  les réexpliquer, si besoin, dans leur langue maternelle.</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en-US" sz="2400" b="1" dirty="0">
                <a:solidFill>
                  <a:srgbClr val="106585"/>
                </a:solidFill>
                <a:latin typeface="Carelia"/>
              </a:rPr>
              <a:t>    5.Donner un feed back riche et </a:t>
            </a:r>
            <a:r>
              <a:rPr lang="en-US" sz="2400" b="1" dirty="0" err="1">
                <a:solidFill>
                  <a:srgbClr val="106585"/>
                </a:solidFill>
                <a:latin typeface="Carelia"/>
              </a:rPr>
              <a:t>systématique</a:t>
            </a:r>
            <a:r>
              <a:rPr lang="en-US" sz="2400" b="1" dirty="0">
                <a:solidFill>
                  <a:srgbClr val="106585"/>
                </a:solidFill>
                <a:latin typeface="Carelia"/>
              </a:rPr>
              <a:t> :</a:t>
            </a:r>
            <a:r>
              <a:rPr lang="en-US" sz="2400" dirty="0">
                <a:solidFill>
                  <a:prstClr val="black">
                    <a:lumMod val="85000"/>
                    <a:lumOff val="15000"/>
                  </a:prstClr>
                </a:solidFill>
                <a:latin typeface="Dosis" pitchFamily="2" charset="0"/>
              </a:rPr>
              <a:t> </a:t>
            </a:r>
            <a:r>
              <a:rPr lang="fr-FR" sz="2400" dirty="0">
                <a:solidFill>
                  <a:prstClr val="black">
                    <a:lumMod val="85000"/>
                    <a:lumOff val="15000"/>
                  </a:prstClr>
                </a:solidFill>
                <a:latin typeface="Dosis" pitchFamily="2" charset="0"/>
              </a:rPr>
              <a:t>solliciter la participation du maximum d’ élèves en les questionnant et en corrigeant les erreurs.</a:t>
            </a:r>
          </a:p>
          <a:p>
            <a:pPr marL="530252" indent="-530252" algn="just">
              <a:defRPr/>
            </a:pPr>
            <a:endParaRPr lang="fr-FR" sz="2400" dirty="0">
              <a:solidFill>
                <a:prstClr val="black">
                  <a:lumMod val="85000"/>
                  <a:lumOff val="15000"/>
                </a:prstClr>
              </a:solidFill>
              <a:latin typeface="Dosis" pitchFamily="2" charset="0"/>
            </a:endParaRPr>
          </a:p>
          <a:p>
            <a:pPr marL="530252" indent="-530252" algn="just">
              <a:defRPr/>
            </a:pPr>
            <a:r>
              <a:rPr lang="fr-FR" sz="2400" b="1" dirty="0">
                <a:solidFill>
                  <a:srgbClr val="106585"/>
                </a:solidFill>
                <a:latin typeface="Carelia"/>
              </a:rPr>
              <a:t>     6.Adopter une posture dynamique : </a:t>
            </a:r>
            <a:r>
              <a:rPr lang="fr-FR" sz="2400" dirty="0">
                <a:solidFill>
                  <a:prstClr val="black">
                    <a:lumMod val="85000"/>
                    <a:lumOff val="15000"/>
                  </a:prstClr>
                </a:solidFill>
                <a:latin typeface="Dosis" pitchFamily="2" charset="0"/>
              </a:rPr>
              <a:t>circuler dans la classe, capter l’attention par des explications, et  au besoin , illustrer par des exemples; </a:t>
            </a:r>
            <a:endParaRPr lang="en-US" dirty="0">
              <a:solidFill>
                <a:prstClr val="black">
                  <a:lumMod val="85000"/>
                  <a:lumOff val="15000"/>
                </a:prstClr>
              </a:solidFill>
              <a:latin typeface="Dosis" pitchFamily="2" charset="0"/>
            </a:endParaRPr>
          </a:p>
          <a:p>
            <a:pPr algn="just">
              <a:lnSpc>
                <a:spcPct val="150000"/>
              </a:lnSpc>
              <a:defRPr/>
            </a:pPr>
            <a:endParaRPr lang="en-US" dirty="0">
              <a:solidFill>
                <a:prstClr val="black">
                  <a:lumMod val="85000"/>
                  <a:lumOff val="15000"/>
                </a:prstClr>
              </a:solidFill>
              <a:latin typeface="Dosis" pitchFamily="2" charset="0"/>
            </a:endParaRPr>
          </a:p>
          <a:p>
            <a:pPr algn="just">
              <a:lnSpc>
                <a:spcPct val="150000"/>
              </a:lnSpc>
              <a:defRPr/>
            </a:pPr>
            <a:endParaRPr lang="fr-FR" dirty="0">
              <a:solidFill>
                <a:prstClr val="black">
                  <a:lumMod val="85000"/>
                  <a:lumOff val="15000"/>
                </a:prstClr>
              </a:solidFill>
              <a:latin typeface="Dosis" pitchFamily="2" charset="0"/>
            </a:endParaRPr>
          </a:p>
        </p:txBody>
      </p:sp>
    </p:spTree>
    <p:extLst>
      <p:ext uri="{BB962C8B-B14F-4D97-AF65-F5344CB8AC3E}">
        <p14:creationId xmlns:p14="http://schemas.microsoft.com/office/powerpoint/2010/main" val="37758927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D389DE-FB6A-B2CE-8511-24D35E4C270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7930C1A8-817C-5788-07C0-53EB2BD79B58}"/>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0CA740BD-E488-0A77-C41B-6D30148BEFD4}"/>
              </a:ext>
            </a:extLst>
          </p:cNvPr>
          <p:cNvSpPr/>
          <p:nvPr/>
        </p:nvSpPr>
        <p:spPr>
          <a:xfrm>
            <a:off x="414766" y="485998"/>
            <a:ext cx="12996435" cy="9458101"/>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CD2B81CE-75F1-6BF3-E6B1-B2A238F0D739}"/>
              </a:ext>
            </a:extLst>
          </p:cNvPr>
          <p:cNvGrpSpPr/>
          <p:nvPr/>
        </p:nvGrpSpPr>
        <p:grpSpPr>
          <a:xfrm>
            <a:off x="-304800" y="-62025"/>
            <a:ext cx="13881043" cy="486001"/>
            <a:chOff x="-1604302" y="20290"/>
            <a:chExt cx="10430213" cy="411175"/>
          </a:xfrm>
          <a:noFill/>
        </p:grpSpPr>
        <p:sp>
          <p:nvSpPr>
            <p:cNvPr id="5" name="Rectangle : coins arrondis 4">
              <a:extLst>
                <a:ext uri="{FF2B5EF4-FFF2-40B4-BE49-F238E27FC236}">
                  <a16:creationId xmlns:a16="http://schemas.microsoft.com/office/drawing/2014/main" id="{46FA48BB-8A8F-BA55-1908-21E22ADB14A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9C813312-EF09-6911-69F5-C64BE5B05A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7" name="Rectangle : coins arrondis 6">
              <a:extLst>
                <a:ext uri="{FF2B5EF4-FFF2-40B4-BE49-F238E27FC236}">
                  <a16:creationId xmlns:a16="http://schemas.microsoft.com/office/drawing/2014/main" id="{F8C73B83-42AF-E9F2-6523-E677A943AB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9" name="Rectangle : coins arrondis 8">
              <a:extLst>
                <a:ext uri="{FF2B5EF4-FFF2-40B4-BE49-F238E27FC236}">
                  <a16:creationId xmlns:a16="http://schemas.microsoft.com/office/drawing/2014/main" id="{3D0F7896-4851-E936-F6F5-FAA17A44998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0" name="Rectangle : coins arrondis 9">
              <a:extLst>
                <a:ext uri="{FF2B5EF4-FFF2-40B4-BE49-F238E27FC236}">
                  <a16:creationId xmlns:a16="http://schemas.microsoft.com/office/drawing/2014/main" id="{15B48367-E034-C645-FAB4-3A1D4A54D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1" name="Rectangle : coins arrondis 10">
              <a:extLst>
                <a:ext uri="{FF2B5EF4-FFF2-40B4-BE49-F238E27FC236}">
                  <a16:creationId xmlns:a16="http://schemas.microsoft.com/office/drawing/2014/main" id="{164DE607-2547-9924-38F2-78957EBFC1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sp>
        <p:nvSpPr>
          <p:cNvPr id="3" name="Rectangle : coins arrondis 2">
            <a:extLst>
              <a:ext uri="{FF2B5EF4-FFF2-40B4-BE49-F238E27FC236}">
                <a16:creationId xmlns:a16="http://schemas.microsoft.com/office/drawing/2014/main" id="{14F2D572-446C-D67A-B41D-0DB34D55240F}"/>
              </a:ext>
            </a:extLst>
          </p:cNvPr>
          <p:cNvSpPr/>
          <p:nvPr/>
        </p:nvSpPr>
        <p:spPr>
          <a:xfrm>
            <a:off x="434610" y="485997"/>
            <a:ext cx="12976592"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12" name="ZoneTexte 11">
            <a:extLst>
              <a:ext uri="{FF2B5EF4-FFF2-40B4-BE49-F238E27FC236}">
                <a16:creationId xmlns:a16="http://schemas.microsoft.com/office/drawing/2014/main" id="{E8A696CD-508E-F0F9-7EE4-1BABDE5F0DEE}"/>
              </a:ext>
            </a:extLst>
          </p:cNvPr>
          <p:cNvSpPr txBox="1"/>
          <p:nvPr/>
        </p:nvSpPr>
        <p:spPr>
          <a:xfrm>
            <a:off x="1429209" y="901978"/>
            <a:ext cx="9144000" cy="477054"/>
          </a:xfrm>
          <a:prstGeom prst="rect">
            <a:avLst/>
          </a:prstGeom>
          <a:noFill/>
        </p:spPr>
        <p:txBody>
          <a:bodyPr wrap="square">
            <a:spAutoFit/>
          </a:bodyPr>
          <a:lstStyle/>
          <a:p>
            <a:pPr marL="0" lvl="1" defTabSz="685834">
              <a:lnSpc>
                <a:spcPts val="3017"/>
              </a:lnSpc>
              <a:spcBef>
                <a:spcPct val="0"/>
              </a:spcBef>
              <a:defRPr/>
            </a:pPr>
            <a:r>
              <a:rPr lang="fr-FR" sz="3200" b="1" dirty="0">
                <a:solidFill>
                  <a:prstClr val="white">
                    <a:lumMod val="65000"/>
                  </a:prstClr>
                </a:solidFill>
                <a:latin typeface="Dosis" pitchFamily="2" charset="0"/>
              </a:rPr>
              <a:t>Corrigez . «  plat»</a:t>
            </a:r>
          </a:p>
        </p:txBody>
      </p:sp>
      <p:pic>
        <p:nvPicPr>
          <p:cNvPr id="13" name="Image 12">
            <a:extLst>
              <a:ext uri="{FF2B5EF4-FFF2-40B4-BE49-F238E27FC236}">
                <a16:creationId xmlns:a16="http://schemas.microsoft.com/office/drawing/2014/main" id="{59DDCCA5-09D1-E870-12E6-37130AF9CA73}"/>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2590800" y="2577771"/>
            <a:ext cx="8722326" cy="5131457"/>
          </a:xfrm>
          <a:prstGeom prst="rect">
            <a:avLst/>
          </a:prstGeom>
        </p:spPr>
      </p:pic>
      <p:pic>
        <p:nvPicPr>
          <p:cNvPr id="16" name="Graphique 15">
            <a:extLst>
              <a:ext uri="{FF2B5EF4-FFF2-40B4-BE49-F238E27FC236}">
                <a16:creationId xmlns:a16="http://schemas.microsoft.com/office/drawing/2014/main" id="{70B06416-FA7B-3913-BB20-BB93A0B0231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8" name="ZoneTexte 17">
            <a:extLst>
              <a:ext uri="{FF2B5EF4-FFF2-40B4-BE49-F238E27FC236}">
                <a16:creationId xmlns:a16="http://schemas.microsoft.com/office/drawing/2014/main" id="{DFA78E5C-97E3-E703-9B15-B960396AF4DE}"/>
              </a:ext>
            </a:extLst>
          </p:cNvPr>
          <p:cNvSpPr txBox="1"/>
          <p:nvPr/>
        </p:nvSpPr>
        <p:spPr>
          <a:xfrm>
            <a:off x="3425952" y="4320063"/>
            <a:ext cx="7013448" cy="1446550"/>
          </a:xfrm>
          <a:prstGeom prst="rect">
            <a:avLst/>
          </a:prstGeom>
          <a:noFill/>
        </p:spPr>
        <p:txBody>
          <a:bodyPr wrap="square">
            <a:spAutoFit/>
          </a:bodyPr>
          <a:lstStyle/>
          <a:p>
            <a:pPr algn="ctr" defTabSz="685834"/>
            <a:r>
              <a:rPr lang="fr-FR" sz="8800" b="1" dirty="0">
                <a:solidFill>
                  <a:schemeClr val="bg1"/>
                </a:solidFill>
                <a:latin typeface="Dosis" pitchFamily="2" charset="0"/>
              </a:rPr>
              <a:t>plat</a:t>
            </a:r>
            <a:endParaRPr lang="fr-MA" sz="8800" b="1" dirty="0">
              <a:solidFill>
                <a:schemeClr val="bg1"/>
              </a:solidFill>
              <a:latin typeface="Dosis" pitchFamily="2" charset="0"/>
            </a:endParaRPr>
          </a:p>
        </p:txBody>
      </p:sp>
    </p:spTree>
    <p:extLst>
      <p:ext uri="{BB962C8B-B14F-4D97-AF65-F5344CB8AC3E}">
        <p14:creationId xmlns:p14="http://schemas.microsoft.com/office/powerpoint/2010/main" val="16246834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C66560-5915-13C6-BCA8-7C5DCE185DB0}"/>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893C4832-8093-7A0B-D8DC-1D65947DDD5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F0FFDF9C-CD8E-3A61-2130-98B15B7396D3}"/>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AF9B3AD4-B06E-70CB-00F8-8D2418ED8EA5}"/>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5E25C09F-047E-2A60-F585-5A52FD258F73}"/>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8200DAA1-6C32-09E7-2E92-91914E72D8E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Vocabulaire </a:t>
              </a:r>
            </a:p>
            <a:p>
              <a:pPr algn="ctr" defTabSz="514376">
                <a:lnSpc>
                  <a:spcPts val="8324"/>
                </a:lnSpc>
              </a:pPr>
              <a:r>
                <a:rPr lang="fr-FR" sz="6000" b="1" dirty="0">
                  <a:solidFill>
                    <a:srgbClr val="204550"/>
                  </a:solidFill>
                  <a:latin typeface="Microsoft Uighur" panose="02000000000000000000" pitchFamily="2" charset="-78"/>
                  <a:cs typeface="Microsoft Uighur" panose="02000000000000000000" pitchFamily="2" charset="-78"/>
                </a:rPr>
                <a:t>- glace – clé – cloche-règle- boucle-parler.</a:t>
              </a:r>
            </a:p>
          </p:txBody>
        </p:sp>
      </p:grpSp>
      <p:sp>
        <p:nvSpPr>
          <p:cNvPr id="5" name="Freeform 2">
            <a:extLst>
              <a:ext uri="{FF2B5EF4-FFF2-40B4-BE49-F238E27FC236}">
                <a16:creationId xmlns:a16="http://schemas.microsoft.com/office/drawing/2014/main" id="{1F6548B9-67A3-0F69-191D-B52D22455EE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EBB04245-46B3-2CC1-C22A-00A711C4DA4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3744405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1ECD3-C996-0B38-F265-A4347CD3F8F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F61D81F-AFA5-3AA4-4447-9C40AB9BD438}"/>
              </a:ext>
            </a:extLst>
          </p:cNvPr>
          <p:cNvSpPr/>
          <p:nvPr/>
        </p:nvSpPr>
        <p:spPr>
          <a:xfrm>
            <a:off x="-1" y="0"/>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48E4CEBA-C548-58F8-2871-FB2273FA85BE}"/>
              </a:ext>
            </a:extLst>
          </p:cNvPr>
          <p:cNvGrpSpPr/>
          <p:nvPr/>
        </p:nvGrpSpPr>
        <p:grpSpPr>
          <a:xfrm>
            <a:off x="467685" y="571500"/>
            <a:ext cx="12748764" cy="9372600"/>
            <a:chOff x="312517" y="308344"/>
            <a:chExt cx="8518967" cy="6230679"/>
          </a:xfrm>
        </p:grpSpPr>
        <p:sp>
          <p:nvSpPr>
            <p:cNvPr id="40" name="Rectangle : coins arrondis 39">
              <a:extLst>
                <a:ext uri="{FF2B5EF4-FFF2-40B4-BE49-F238E27FC236}">
                  <a16:creationId xmlns:a16="http://schemas.microsoft.com/office/drawing/2014/main" id="{2F02317F-305C-37D1-7FFC-0FDA2ADE755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2A243F82-95A7-9A6C-03F4-3C1C86D98F4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pic>
        <p:nvPicPr>
          <p:cNvPr id="9" name="Graphique 8">
            <a:extLst>
              <a:ext uri="{FF2B5EF4-FFF2-40B4-BE49-F238E27FC236}">
                <a16:creationId xmlns:a16="http://schemas.microsoft.com/office/drawing/2014/main" id="{C625B0B2-C37E-87F5-E8D7-FE1142B2913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10" name="ZoneTexte 9">
            <a:extLst>
              <a:ext uri="{FF2B5EF4-FFF2-40B4-BE49-F238E27FC236}">
                <a16:creationId xmlns:a16="http://schemas.microsoft.com/office/drawing/2014/main" id="{27E7A934-2A95-2593-7304-F98AC2D475F6}"/>
              </a:ext>
            </a:extLst>
          </p:cNvPr>
          <p:cNvSpPr txBox="1"/>
          <p:nvPr/>
        </p:nvSpPr>
        <p:spPr>
          <a:xfrm>
            <a:off x="1807371"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Nous allons apprendre de nouveaux mots en français.</a:t>
            </a:r>
          </a:p>
        </p:txBody>
      </p:sp>
      <p:grpSp>
        <p:nvGrpSpPr>
          <p:cNvPr id="29" name="Groupe 28">
            <a:extLst>
              <a:ext uri="{FF2B5EF4-FFF2-40B4-BE49-F238E27FC236}">
                <a16:creationId xmlns:a16="http://schemas.microsoft.com/office/drawing/2014/main" id="{2D566395-7F70-482C-E737-815EA37465D5}"/>
              </a:ext>
            </a:extLst>
          </p:cNvPr>
          <p:cNvGrpSpPr/>
          <p:nvPr/>
        </p:nvGrpSpPr>
        <p:grpSpPr>
          <a:xfrm>
            <a:off x="-317443" y="0"/>
            <a:ext cx="13881043" cy="486001"/>
            <a:chOff x="-1604302" y="20290"/>
            <a:chExt cx="10430213" cy="411175"/>
          </a:xfrm>
          <a:noFill/>
        </p:grpSpPr>
        <p:sp>
          <p:nvSpPr>
            <p:cNvPr id="33" name="Rectangle : coins arrondis 32">
              <a:extLst>
                <a:ext uri="{FF2B5EF4-FFF2-40B4-BE49-F238E27FC236}">
                  <a16:creationId xmlns:a16="http://schemas.microsoft.com/office/drawing/2014/main" id="{C1B8440F-1468-9CE8-24CC-194B75D0EB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6C164EE3-9F6E-638B-5DC3-48BF7DEA70D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BFC50234-350B-A4BA-1B08-B4B7FBFCDB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EBF45F-F7CC-AD61-D301-05854FCF64B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9" name="Rectangle : coins arrondis 38">
              <a:extLst>
                <a:ext uri="{FF2B5EF4-FFF2-40B4-BE49-F238E27FC236}">
                  <a16:creationId xmlns:a16="http://schemas.microsoft.com/office/drawing/2014/main" id="{CC05EE30-68A9-CB7D-F0C5-6DC94C0242C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109D8C75-4176-C1F0-3867-6A7B2E68E91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Image 3" descr="Une image contenant croquis, dessin, illustration, Visage humain&#10;&#10;Le contenu généré par l’IA peut être incorrect.">
            <a:extLst>
              <a:ext uri="{FF2B5EF4-FFF2-40B4-BE49-F238E27FC236}">
                <a16:creationId xmlns:a16="http://schemas.microsoft.com/office/drawing/2014/main" id="{FC64C1FC-CFA7-47EC-1C2E-58F7064ADC10}"/>
              </a:ext>
            </a:extLst>
          </p:cNvPr>
          <p:cNvPicPr>
            <a:picLocks noChangeAspect="1"/>
          </p:cNvPicPr>
          <p:nvPr/>
        </p:nvPicPr>
        <p:blipFill>
          <a:blip r:embed="rId5">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4654805" cy="5292378"/>
          </a:xfrm>
          <a:prstGeom prst="rect">
            <a:avLst/>
          </a:prstGeom>
        </p:spPr>
      </p:pic>
      <p:sp>
        <p:nvSpPr>
          <p:cNvPr id="16" name="Bulle narrative : rectangle à coins arrondis 15">
            <a:extLst>
              <a:ext uri="{FF2B5EF4-FFF2-40B4-BE49-F238E27FC236}">
                <a16:creationId xmlns:a16="http://schemas.microsoft.com/office/drawing/2014/main" id="{BB9DE605-3CA2-32A4-FDD3-3571348A401B}"/>
              </a:ext>
            </a:extLst>
          </p:cNvPr>
          <p:cNvSpPr/>
          <p:nvPr/>
        </p:nvSpPr>
        <p:spPr>
          <a:xfrm>
            <a:off x="4610100" y="1889799"/>
            <a:ext cx="8305800" cy="5000006"/>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15" name="Image 14">
            <a:extLst>
              <a:ext uri="{FF2B5EF4-FFF2-40B4-BE49-F238E27FC236}">
                <a16:creationId xmlns:a16="http://schemas.microsoft.com/office/drawing/2014/main" id="{CC383A91-1BA1-CEAD-8D6C-7B2E454000F8}"/>
              </a:ext>
            </a:extLst>
          </p:cNvPr>
          <p:cNvPicPr>
            <a:picLocks noChangeAspect="1"/>
          </p:cNvPicPr>
          <p:nvPr/>
        </p:nvPicPr>
        <p:blipFill>
          <a:blip r:embed="rId6"/>
          <a:stretch>
            <a:fillRect/>
          </a:stretch>
        </p:blipFill>
        <p:spPr>
          <a:xfrm>
            <a:off x="5428671" y="4174417"/>
            <a:ext cx="1722901" cy="2297201"/>
          </a:xfrm>
          <a:prstGeom prst="rect">
            <a:avLst/>
          </a:prstGeom>
        </p:spPr>
      </p:pic>
      <p:pic>
        <p:nvPicPr>
          <p:cNvPr id="18" name="Image 17">
            <a:extLst>
              <a:ext uri="{FF2B5EF4-FFF2-40B4-BE49-F238E27FC236}">
                <a16:creationId xmlns:a16="http://schemas.microsoft.com/office/drawing/2014/main" id="{22E8AE1C-5F5C-2DC5-DA12-694BD7C43A05}"/>
              </a:ext>
            </a:extLst>
          </p:cNvPr>
          <p:cNvPicPr>
            <a:picLocks noChangeAspect="1"/>
          </p:cNvPicPr>
          <p:nvPr/>
        </p:nvPicPr>
        <p:blipFill>
          <a:blip r:embed="rId7"/>
          <a:stretch>
            <a:fillRect/>
          </a:stretch>
        </p:blipFill>
        <p:spPr>
          <a:xfrm>
            <a:off x="5014176" y="2314089"/>
            <a:ext cx="1698138" cy="1774829"/>
          </a:xfrm>
          <a:prstGeom prst="rect">
            <a:avLst/>
          </a:prstGeom>
        </p:spPr>
      </p:pic>
      <p:pic>
        <p:nvPicPr>
          <p:cNvPr id="21" name="Image 20">
            <a:extLst>
              <a:ext uri="{FF2B5EF4-FFF2-40B4-BE49-F238E27FC236}">
                <a16:creationId xmlns:a16="http://schemas.microsoft.com/office/drawing/2014/main" id="{055193F3-9517-DE2B-E623-094D41E10A7E}"/>
              </a:ext>
            </a:extLst>
          </p:cNvPr>
          <p:cNvPicPr>
            <a:picLocks noChangeAspect="1"/>
          </p:cNvPicPr>
          <p:nvPr/>
        </p:nvPicPr>
        <p:blipFill>
          <a:blip r:embed="rId8"/>
          <a:stretch>
            <a:fillRect/>
          </a:stretch>
        </p:blipFill>
        <p:spPr>
          <a:xfrm>
            <a:off x="7961335" y="2059091"/>
            <a:ext cx="1143099" cy="2034716"/>
          </a:xfrm>
          <a:prstGeom prst="rect">
            <a:avLst/>
          </a:prstGeom>
        </p:spPr>
      </p:pic>
      <p:pic>
        <p:nvPicPr>
          <p:cNvPr id="23" name="Image 22">
            <a:extLst>
              <a:ext uri="{FF2B5EF4-FFF2-40B4-BE49-F238E27FC236}">
                <a16:creationId xmlns:a16="http://schemas.microsoft.com/office/drawing/2014/main" id="{232842A4-B28D-14DC-756A-062AEE4884D9}"/>
              </a:ext>
            </a:extLst>
          </p:cNvPr>
          <p:cNvPicPr>
            <a:picLocks noChangeAspect="1"/>
          </p:cNvPicPr>
          <p:nvPr/>
        </p:nvPicPr>
        <p:blipFill>
          <a:blip r:embed="rId9"/>
          <a:stretch>
            <a:fillRect/>
          </a:stretch>
        </p:blipFill>
        <p:spPr>
          <a:xfrm>
            <a:off x="9891795" y="2404375"/>
            <a:ext cx="1925868" cy="1068461"/>
          </a:xfrm>
          <a:prstGeom prst="rect">
            <a:avLst/>
          </a:prstGeom>
        </p:spPr>
      </p:pic>
      <p:pic>
        <p:nvPicPr>
          <p:cNvPr id="26" name="Image 25">
            <a:extLst>
              <a:ext uri="{FF2B5EF4-FFF2-40B4-BE49-F238E27FC236}">
                <a16:creationId xmlns:a16="http://schemas.microsoft.com/office/drawing/2014/main" id="{DEE11343-2154-9298-D669-B9BD3F2B51BC}"/>
              </a:ext>
            </a:extLst>
          </p:cNvPr>
          <p:cNvPicPr>
            <a:picLocks noChangeAspect="1"/>
          </p:cNvPicPr>
          <p:nvPr/>
        </p:nvPicPr>
        <p:blipFill>
          <a:blip r:embed="rId10"/>
          <a:stretch>
            <a:fillRect/>
          </a:stretch>
        </p:blipFill>
        <p:spPr>
          <a:xfrm>
            <a:off x="10242277" y="4144910"/>
            <a:ext cx="2072820" cy="2072820"/>
          </a:xfrm>
          <a:prstGeom prst="rect">
            <a:avLst/>
          </a:prstGeom>
        </p:spPr>
      </p:pic>
      <p:pic>
        <p:nvPicPr>
          <p:cNvPr id="30" name="Image 29">
            <a:extLst>
              <a:ext uri="{FF2B5EF4-FFF2-40B4-BE49-F238E27FC236}">
                <a16:creationId xmlns:a16="http://schemas.microsoft.com/office/drawing/2014/main" id="{5C028AA7-4D2D-E35E-A09B-9C2BC6B166AD}"/>
              </a:ext>
            </a:extLst>
          </p:cNvPr>
          <p:cNvPicPr>
            <a:picLocks noChangeAspect="1"/>
          </p:cNvPicPr>
          <p:nvPr/>
        </p:nvPicPr>
        <p:blipFill>
          <a:blip r:embed="rId11"/>
          <a:stretch>
            <a:fillRect/>
          </a:stretch>
        </p:blipFill>
        <p:spPr>
          <a:xfrm rot="20094798">
            <a:off x="7148549" y="4375514"/>
            <a:ext cx="3200677" cy="1562235"/>
          </a:xfrm>
          <a:prstGeom prst="rect">
            <a:avLst/>
          </a:prstGeom>
        </p:spPr>
      </p:pic>
    </p:spTree>
    <p:extLst>
      <p:ext uri="{BB962C8B-B14F-4D97-AF65-F5344CB8AC3E}">
        <p14:creationId xmlns:p14="http://schemas.microsoft.com/office/powerpoint/2010/main" val="12641652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86BFE-1192-A0BC-31F4-D4F1181A29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0189EFE-DF34-F593-F685-C6F58E59773F}"/>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CFE9296-37FF-00CC-7225-F040E8509526}"/>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268BE025-CA72-6146-1361-50DE31A6348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274E0F-CDFB-761E-3599-89997C0C39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F1D8110-A9CE-6868-3110-BDDE5280B21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B88D5A0-B0AA-4214-49D5-1612E5036BE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35A9285-3B0B-9171-C317-BE47DBDE818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884023-907D-530C-20E5-E606DACECC9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1074E11-C86D-45B3-12FE-CBFCEEC794A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C7B6DAE-0A45-123C-DCFF-07541D6B947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7D7DB97-51B6-9BE8-F3B5-4AE957BB5BC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1999E14-02DE-6D42-C4C0-8C4A2AB29F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D2DF98AE-CE6E-B6FF-5095-767A89A24ED3}"/>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un</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glace, glace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glace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4" name="Image 3">
            <a:extLst>
              <a:ext uri="{FF2B5EF4-FFF2-40B4-BE49-F238E27FC236}">
                <a16:creationId xmlns:a16="http://schemas.microsoft.com/office/drawing/2014/main" id="{524B16BC-14EF-FBB0-BE31-34B3E5D8E61F}"/>
              </a:ext>
            </a:extLst>
          </p:cNvPr>
          <p:cNvPicPr>
            <a:picLocks noChangeAspect="1"/>
          </p:cNvPicPr>
          <p:nvPr/>
        </p:nvPicPr>
        <p:blipFill>
          <a:blip r:embed="rId4"/>
          <a:stretch>
            <a:fillRect/>
          </a:stretch>
        </p:blipFill>
        <p:spPr>
          <a:xfrm>
            <a:off x="5257800" y="3279810"/>
            <a:ext cx="2094034" cy="3727380"/>
          </a:xfrm>
          <a:prstGeom prst="rect">
            <a:avLst/>
          </a:prstGeom>
        </p:spPr>
      </p:pic>
    </p:spTree>
    <p:extLst>
      <p:ext uri="{BB962C8B-B14F-4D97-AF65-F5344CB8AC3E}">
        <p14:creationId xmlns:p14="http://schemas.microsoft.com/office/powerpoint/2010/main" val="8780657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7C41E-2439-32EA-0A07-025E653F1F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A7E2375-5ADF-4C66-86AD-6F7FBC2139F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FA6DDE81-560B-1C43-46F7-CD2258DFCA6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1E9A4E-09AF-C9D2-795E-66EAB8C910C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2A178D3-D145-33DB-EE59-4ADF3F72E52B}"/>
                </a:ext>
              </a:extLst>
            </p:cNvPr>
            <p:cNvSpPr/>
            <p:nvPr/>
          </p:nvSpPr>
          <p:spPr>
            <a:xfrm>
              <a:off x="329910" y="330437"/>
              <a:ext cx="8496000" cy="734728"/>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9A63EC8-5BC7-1CC0-4E60-498EFEB80C4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4E7DA4-0975-2A66-5988-9E8F503E98E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04B8E86-E568-50F0-6681-536B89EDD9C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8F599EF-892C-3AE8-16BD-F042586E4DF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05DEF4F-91E6-C7B6-5458-3FB00DA499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A1CCD38-A0A7-F4E9-0FF7-5552AD6D876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DFD48E-3A40-EFCC-0F26-61FECC53CF6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6F26EC6-1D06-FEB9-D25F-A79A1601A56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D39D9A2E-BB8C-28CC-A34E-AD1E494BF7BC}"/>
              </a:ext>
            </a:extLst>
          </p:cNvPr>
          <p:cNvSpPr txBox="1"/>
          <p:nvPr/>
        </p:nvSpPr>
        <p:spPr>
          <a:xfrm>
            <a:off x="1171874" y="2791420"/>
            <a:ext cx="10639793" cy="1015663"/>
          </a:xfrm>
          <a:prstGeom prst="rect">
            <a:avLst/>
          </a:prstGeom>
          <a:noFill/>
        </p:spPr>
        <p:txBody>
          <a:bodyPr wrap="square" rtlCol="0">
            <a:spAutoFit/>
          </a:bodyPr>
          <a:lstStyle/>
          <a:p>
            <a:pPr algn="ctr" defTabSz="1028752">
              <a:defRPr/>
            </a:pPr>
            <a:r>
              <a:rPr lang="fr-FR" sz="6000" b="1" dirty="0">
                <a:solidFill>
                  <a:srgbClr val="106585"/>
                </a:solidFill>
                <a:latin typeface="Dosis" pitchFamily="2" charset="0"/>
              </a:rPr>
              <a:t>une glace</a:t>
            </a:r>
          </a:p>
        </p:txBody>
      </p:sp>
      <p:sp>
        <p:nvSpPr>
          <p:cNvPr id="3" name="ZoneTexte 2">
            <a:extLst>
              <a:ext uri="{FF2B5EF4-FFF2-40B4-BE49-F238E27FC236}">
                <a16:creationId xmlns:a16="http://schemas.microsoft.com/office/drawing/2014/main" id="{8032A5D4-04C7-0314-D342-52622F0F9221}"/>
              </a:ext>
            </a:extLst>
          </p:cNvPr>
          <p:cNvSpPr txBox="1"/>
          <p:nvPr/>
        </p:nvSpPr>
        <p:spPr>
          <a:xfrm>
            <a:off x="1488576" y="632393"/>
            <a:ext cx="10615145"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glace , glace , répétons ensemble : une glace.</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répéter ?</a:t>
            </a:r>
          </a:p>
        </p:txBody>
      </p:sp>
      <p:sp>
        <p:nvSpPr>
          <p:cNvPr id="5" name="ZoneTexte 4">
            <a:extLst>
              <a:ext uri="{FF2B5EF4-FFF2-40B4-BE49-F238E27FC236}">
                <a16:creationId xmlns:a16="http://schemas.microsoft.com/office/drawing/2014/main" id="{E9F02953-FBDB-960B-BFF4-D0E6B4C9FA26}"/>
              </a:ext>
            </a:extLst>
          </p:cNvPr>
          <p:cNvSpPr txBox="1"/>
          <p:nvPr/>
        </p:nvSpPr>
        <p:spPr>
          <a:xfrm>
            <a:off x="4495800" y="1099972"/>
            <a:ext cx="11254404" cy="461665"/>
          </a:xfrm>
          <a:prstGeom prst="rect">
            <a:avLst/>
          </a:prstGeom>
          <a:noFill/>
        </p:spPr>
        <p:txBody>
          <a:bodyPr wrap="square">
            <a:spAutoFit/>
          </a:bodyPr>
          <a:lstStyle/>
          <a:p>
            <a:pPr defTabSz="685834">
              <a:defRPr/>
            </a:pPr>
            <a:r>
              <a:rPr lang="fr-MA" sz="2400" i="1" dirty="0">
                <a:solidFill>
                  <a:schemeClr val="bg1">
                    <a:lumMod val="65000"/>
                  </a:schemeClr>
                </a:solidFill>
                <a:latin typeface="Dosis" panose="02010703020202060003" pitchFamily="2" charset="0"/>
                <a:cs typeface="Microsoft Uighur" panose="02000000000000000000" pitchFamily="2" charset="-78"/>
              </a:rPr>
              <a:t>Répétition  en chorale, puis individuelle .</a:t>
            </a:r>
          </a:p>
        </p:txBody>
      </p:sp>
      <p:pic>
        <p:nvPicPr>
          <p:cNvPr id="8" name="Image 7">
            <a:extLst>
              <a:ext uri="{FF2B5EF4-FFF2-40B4-BE49-F238E27FC236}">
                <a16:creationId xmlns:a16="http://schemas.microsoft.com/office/drawing/2014/main" id="{71042439-8AC5-EB71-2944-0EA7D6B9CDF5}"/>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762296" y="709107"/>
            <a:ext cx="1382596" cy="1160647"/>
          </a:xfrm>
          <a:prstGeom prst="rect">
            <a:avLst/>
          </a:prstGeom>
        </p:spPr>
      </p:pic>
      <p:pic>
        <p:nvPicPr>
          <p:cNvPr id="2" name="Image 1">
            <a:extLst>
              <a:ext uri="{FF2B5EF4-FFF2-40B4-BE49-F238E27FC236}">
                <a16:creationId xmlns:a16="http://schemas.microsoft.com/office/drawing/2014/main" id="{41FDEDD6-B0B8-7792-4F59-E7BEA029FFE4}"/>
              </a:ext>
            </a:extLst>
          </p:cNvPr>
          <p:cNvPicPr>
            <a:picLocks noChangeAspect="1"/>
          </p:cNvPicPr>
          <p:nvPr/>
        </p:nvPicPr>
        <p:blipFill>
          <a:blip r:embed="rId6"/>
          <a:stretch>
            <a:fillRect/>
          </a:stretch>
        </p:blipFill>
        <p:spPr>
          <a:xfrm>
            <a:off x="5545827" y="4448280"/>
            <a:ext cx="2094034" cy="3727380"/>
          </a:xfrm>
          <a:prstGeom prst="rect">
            <a:avLst/>
          </a:prstGeom>
        </p:spPr>
      </p:pic>
    </p:spTree>
    <p:extLst>
      <p:ext uri="{BB962C8B-B14F-4D97-AF65-F5344CB8AC3E}">
        <p14:creationId xmlns:p14="http://schemas.microsoft.com/office/powerpoint/2010/main" val="3634079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630B9-5A39-7541-FF7B-FF90CA7673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C8FB6E7-D005-B365-5ED5-EF89EBE7B704}"/>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BE5FBF3-CB92-0269-73A2-8B71AA414D4A}"/>
              </a:ext>
            </a:extLst>
          </p:cNvPr>
          <p:cNvGrpSpPr/>
          <p:nvPr/>
        </p:nvGrpSpPr>
        <p:grpSpPr>
          <a:xfrm>
            <a:off x="483618" y="602756"/>
            <a:ext cx="12748764" cy="9220200"/>
            <a:chOff x="312517" y="308344"/>
            <a:chExt cx="8518967" cy="6230679"/>
          </a:xfrm>
        </p:grpSpPr>
        <p:sp>
          <p:nvSpPr>
            <p:cNvPr id="24" name="Rectangle : coins arrondis 23">
              <a:extLst>
                <a:ext uri="{FF2B5EF4-FFF2-40B4-BE49-F238E27FC236}">
                  <a16:creationId xmlns:a16="http://schemas.microsoft.com/office/drawing/2014/main" id="{CEBED00F-3A04-717D-48B5-89E4C90185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F4AA43B-B0D5-64C1-23CF-863AE57AE57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A3A5646-75D3-7A71-9691-482AA4CDBE0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64AF996-0EC3-D91C-E42D-AAB486A70DD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DD98C8-00F6-8640-1D6D-4EF0471EACF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27327E8-276B-3F8B-B9B3-94537770219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11D53E0-E7F2-5379-4900-91170C46A60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3E46C4-74F6-C690-6074-FA765A2C8C2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48C5808-D581-E1FA-EA03-835C049879D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AACA4C6-E2E6-71A8-3263-2ED50BA46F0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7EA156CC-1F7E-647F-40F5-AE813DB42FA5}"/>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’est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B58A3C6D-8143-BC68-EDA1-E351E97F432B}"/>
              </a:ext>
            </a:extLst>
          </p:cNvPr>
          <p:cNvPicPr>
            <a:picLocks noChangeAspect="1"/>
          </p:cNvPicPr>
          <p:nvPr/>
        </p:nvPicPr>
        <p:blipFill>
          <a:blip r:embed="rId4"/>
          <a:stretch>
            <a:fillRect/>
          </a:stretch>
        </p:blipFill>
        <p:spPr>
          <a:xfrm>
            <a:off x="3733800" y="3467100"/>
            <a:ext cx="5349233" cy="2967725"/>
          </a:xfrm>
          <a:prstGeom prst="rect">
            <a:avLst/>
          </a:prstGeom>
        </p:spPr>
      </p:pic>
    </p:spTree>
    <p:extLst>
      <p:ext uri="{BB962C8B-B14F-4D97-AF65-F5344CB8AC3E}">
        <p14:creationId xmlns:p14="http://schemas.microsoft.com/office/powerpoint/2010/main" val="331578648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DCB87-7B79-6C14-62D9-5027581B634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8253FCAA-ED1E-E00A-179F-85187E4EDF84}"/>
              </a:ext>
            </a:extLst>
          </p:cNvPr>
          <p:cNvSpPr/>
          <p:nvPr/>
        </p:nvSpPr>
        <p:spPr>
          <a:xfrm>
            <a:off x="0" y="3810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0470AB5-EC8C-60F8-C589-2D9DC4E06E8C}"/>
              </a:ext>
            </a:extLst>
          </p:cNvPr>
          <p:cNvGrpSpPr/>
          <p:nvPr/>
        </p:nvGrpSpPr>
        <p:grpSpPr>
          <a:xfrm>
            <a:off x="448556" y="533400"/>
            <a:ext cx="12748764" cy="9220200"/>
            <a:chOff x="312517" y="308344"/>
            <a:chExt cx="8518967" cy="6230679"/>
          </a:xfrm>
        </p:grpSpPr>
        <p:sp>
          <p:nvSpPr>
            <p:cNvPr id="24" name="Rectangle : coins arrondis 23">
              <a:extLst>
                <a:ext uri="{FF2B5EF4-FFF2-40B4-BE49-F238E27FC236}">
                  <a16:creationId xmlns:a16="http://schemas.microsoft.com/office/drawing/2014/main" id="{7D1C249F-FE1A-CAFA-D2A8-EEA13D52C4A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65C8268-0178-19EA-7A79-6BA92B37FAF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52CBADD-04ED-E606-2D0C-F8E9D5B0AFB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B578AB-6F82-2FBC-6166-03115E54A5F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F30AC07-59CF-789E-D132-824031600C9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AEFC0E9-06BC-F19F-778E-5E07A4D1FBB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D7EFA5-44E1-881E-3A4B-DD4DD40EA5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4FF47D-B9A2-5C6F-0D7D-B5CDCF95640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C7A9E75-E7C6-26B3-4CCF-F31A52EEDA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174126BF-C0FC-C58A-0AD8-A4ED926500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23442" y="826464"/>
            <a:ext cx="581346" cy="514106"/>
          </a:xfrm>
          <a:prstGeom prst="rect">
            <a:avLst/>
          </a:prstGeom>
        </p:spPr>
      </p:pic>
      <p:sp>
        <p:nvSpPr>
          <p:cNvPr id="2" name="ZoneTexte 5">
            <a:extLst>
              <a:ext uri="{FF2B5EF4-FFF2-40B4-BE49-F238E27FC236}">
                <a16:creationId xmlns:a16="http://schemas.microsoft.com/office/drawing/2014/main" id="{C9421D03-C1CF-6AA3-BDB5-478C0645F28E}"/>
              </a:ext>
            </a:extLst>
          </p:cNvPr>
          <p:cNvSpPr txBox="1"/>
          <p:nvPr/>
        </p:nvSpPr>
        <p:spPr>
          <a:xfrm>
            <a:off x="2673635" y="2448980"/>
            <a:ext cx="6694184" cy="1477328"/>
          </a:xfrm>
          <a:prstGeom prst="rect">
            <a:avLst/>
          </a:prstGeom>
          <a:noFill/>
        </p:spPr>
        <p:txBody>
          <a:bodyPr wrap="square" rtlCol="0">
            <a:spAutoFit/>
          </a:bodyPr>
          <a:lstStyle>
            <a:defPPr>
              <a:defRPr lang="fr-FR"/>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0" marR="0" lvl="0" indent="0" algn="ctr" defTabSz="1371635" rtl="0" eaLnBrk="1" fontAlgn="auto" latinLnBrk="0" hangingPunct="1">
              <a:lnSpc>
                <a:spcPct val="100000"/>
              </a:lnSpc>
              <a:spcBef>
                <a:spcPts val="0"/>
              </a:spcBef>
              <a:spcAft>
                <a:spcPts val="0"/>
              </a:spcAft>
              <a:buClrTx/>
              <a:buSzTx/>
              <a:buFontTx/>
              <a:buNone/>
              <a:tabLst/>
              <a:defRPr/>
            </a:pPr>
            <a:r>
              <a:rPr lang="fr-FR" sz="9000" b="1" dirty="0">
                <a:solidFill>
                  <a:srgbClr val="106585"/>
                </a:solidFill>
                <a:latin typeface="Dosis" pitchFamily="2" charset="0"/>
              </a:rPr>
              <a:t>la clé</a:t>
            </a:r>
            <a:endParaRPr kumimoji="0" lang="fr-FR" sz="9900" b="1" i="0" u="none" strike="noStrike" kern="1200" cap="none" spc="0" normalizeH="0" baseline="0" noProof="0" dirty="0">
              <a:ln>
                <a:noFill/>
              </a:ln>
              <a:solidFill>
                <a:srgbClr val="106585"/>
              </a:solidFill>
              <a:effectLst/>
              <a:uLnTx/>
              <a:uFillTx/>
              <a:latin typeface="Dosis" pitchFamily="2" charset="0"/>
              <a:ea typeface="+mn-ea"/>
              <a:cs typeface="+mn-cs"/>
            </a:endParaRPr>
          </a:p>
        </p:txBody>
      </p:sp>
      <p:sp>
        <p:nvSpPr>
          <p:cNvPr id="3" name="ZoneTexte 2">
            <a:extLst>
              <a:ext uri="{FF2B5EF4-FFF2-40B4-BE49-F238E27FC236}">
                <a16:creationId xmlns:a16="http://schemas.microsoft.com/office/drawing/2014/main" id="{658EE17A-8781-4426-AB0F-248C3E127384}"/>
              </a:ext>
            </a:extLst>
          </p:cNvPr>
          <p:cNvSpPr txBox="1"/>
          <p:nvPr/>
        </p:nvSpPr>
        <p:spPr>
          <a:xfrm>
            <a:off x="1383891" y="627860"/>
            <a:ext cx="14153527" cy="1446550"/>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clé , une 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clé</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kumimoji="0" lang="fr-FR" sz="32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”clé”?      </a:t>
            </a: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a:extLst>
              <a:ext uri="{FF2B5EF4-FFF2-40B4-BE49-F238E27FC236}">
                <a16:creationId xmlns:a16="http://schemas.microsoft.com/office/drawing/2014/main" id="{B6013E71-8617-EB8A-4A9B-575975CCFDC2}"/>
              </a:ext>
            </a:extLst>
          </p:cNvPr>
          <p:cNvPicPr>
            <a:picLocks noChangeAspect="1"/>
          </p:cNvPicPr>
          <p:nvPr/>
        </p:nvPicPr>
        <p:blipFill>
          <a:blip r:embed="rId4"/>
          <a:stretch>
            <a:fillRect/>
          </a:stretch>
        </p:blipFill>
        <p:spPr>
          <a:xfrm>
            <a:off x="3733800" y="4715892"/>
            <a:ext cx="5349233" cy="2967725"/>
          </a:xfrm>
          <a:prstGeom prst="rect">
            <a:avLst/>
          </a:prstGeom>
        </p:spPr>
      </p:pic>
    </p:spTree>
    <p:extLst>
      <p:ext uri="{BB962C8B-B14F-4D97-AF65-F5344CB8AC3E}">
        <p14:creationId xmlns:p14="http://schemas.microsoft.com/office/powerpoint/2010/main" val="313511028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F32485-6659-157A-BFCC-65AFF271E726}"/>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6F13E09-155A-AC8A-3435-C7BEC07EA02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9F30B428-82AE-1D50-3A34-6723273341C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C3B4823-1859-7BC4-61DC-967CE8282B3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00A21A5-5C54-8567-5960-0A82A2E36C4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2A66EBDF-A1DC-FA27-1C7B-D9DF1A92BAB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40916-EA41-B3EC-6BF1-939DA8C7BC0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C73D855-A02E-6521-6151-97D47AB833A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CEC81E-6F28-8374-7E87-97E5570F9BA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4953FDA-DB82-E188-ABF3-3E67460D214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2EC5082-CA6D-BAE0-3389-9AA95D24EC1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151A6FF-4567-6189-FB54-A4ED86ECF71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D259BCB-E5F6-B332-C105-8331CE5CB03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77514" y="822741"/>
            <a:ext cx="581346" cy="514106"/>
          </a:xfrm>
          <a:prstGeom prst="rect">
            <a:avLst/>
          </a:prstGeom>
        </p:spPr>
      </p:pic>
      <p:sp>
        <p:nvSpPr>
          <p:cNvPr id="2" name="ZoneTexte 1">
            <a:extLst>
              <a:ext uri="{FF2B5EF4-FFF2-40B4-BE49-F238E27FC236}">
                <a16:creationId xmlns:a16="http://schemas.microsoft.com/office/drawing/2014/main" id="{3E2FF3B9-F9EE-048C-4382-22370FF70B75}"/>
              </a:ext>
            </a:extLst>
          </p:cNvPr>
          <p:cNvSpPr txBox="1"/>
          <p:nvPr/>
        </p:nvSpPr>
        <p:spPr>
          <a:xfrm>
            <a:off x="870761"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 sont des boucles d’oreilles, boucles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boucles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2CFB36A-0C30-0DD4-7C7B-593893C5743C}"/>
              </a:ext>
            </a:extLst>
          </p:cNvPr>
          <p:cNvPicPr>
            <a:picLocks noChangeAspect="1"/>
          </p:cNvPicPr>
          <p:nvPr/>
        </p:nvPicPr>
        <p:blipFill>
          <a:blip r:embed="rId4"/>
          <a:stretch>
            <a:fillRect/>
          </a:stretch>
        </p:blipFill>
        <p:spPr>
          <a:xfrm>
            <a:off x="4898747" y="3086100"/>
            <a:ext cx="3509132" cy="3667611"/>
          </a:xfrm>
          <a:prstGeom prst="rect">
            <a:avLst/>
          </a:prstGeom>
        </p:spPr>
      </p:pic>
    </p:spTree>
    <p:extLst>
      <p:ext uri="{BB962C8B-B14F-4D97-AF65-F5344CB8AC3E}">
        <p14:creationId xmlns:p14="http://schemas.microsoft.com/office/powerpoint/2010/main" val="24330305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61F62-CB2B-28E5-FF89-85F8FCE212C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43D86B9-319C-923F-76DC-65619957999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E6F5F3C-3D3C-1BE1-1784-3A168BE95EF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F7E59DD-14CA-BC73-8C63-6B64766D18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81491C-1E00-F587-EA22-AF3105441E5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A3E96E94-478C-5DAB-501C-BE092603D3C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98A5A5C-ECAF-6A13-0725-46E9D98C569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73EDBBD-76B7-28E2-F217-9AC4C08B4B9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04C559-F29E-D8E8-DEDE-2C33A4601C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105BC95-AB1D-9045-D639-EC65DE0E5FD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2CB6E27-0487-1270-1D73-FC7B2654613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D2E6113-5A27-D06E-37E2-A6D1B946D42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D94D203-14BE-C6E0-34F6-0564A3A00DE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5EBD0995-36F1-5561-3E86-B8780AC91202}"/>
              </a:ext>
            </a:extLst>
          </p:cNvPr>
          <p:cNvSpPr txBox="1"/>
          <p:nvPr/>
        </p:nvSpPr>
        <p:spPr>
          <a:xfrm>
            <a:off x="1462547" y="754364"/>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Des boucles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boucles. Répétons ensemble “des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boucles</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des boucles ”?      </a:t>
            </a: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D288CA45-8268-1F83-03AA-30000E4D7B35}"/>
              </a:ext>
            </a:extLst>
          </p:cNvPr>
          <p:cNvSpPr txBox="1"/>
          <p:nvPr/>
        </p:nvSpPr>
        <p:spPr>
          <a:xfrm>
            <a:off x="3601950" y="2636029"/>
            <a:ext cx="64802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des boucles</a:t>
            </a:r>
            <a:endParaRPr lang="fr-FR" sz="8000" dirty="0">
              <a:solidFill>
                <a:schemeClr val="bg1">
                  <a:lumMod val="65000"/>
                </a:schemeClr>
              </a:solidFill>
              <a:latin typeface="Dosis" pitchFamily="2" charset="0"/>
            </a:endParaRPr>
          </a:p>
        </p:txBody>
      </p:sp>
      <p:pic>
        <p:nvPicPr>
          <p:cNvPr id="3" name="Image 2">
            <a:extLst>
              <a:ext uri="{FF2B5EF4-FFF2-40B4-BE49-F238E27FC236}">
                <a16:creationId xmlns:a16="http://schemas.microsoft.com/office/drawing/2014/main" id="{77A640B8-6C1D-186D-7552-96E11162771A}"/>
              </a:ext>
            </a:extLst>
          </p:cNvPr>
          <p:cNvPicPr>
            <a:picLocks noChangeAspect="1"/>
          </p:cNvPicPr>
          <p:nvPr/>
        </p:nvPicPr>
        <p:blipFill>
          <a:blip r:embed="rId4"/>
          <a:stretch>
            <a:fillRect/>
          </a:stretch>
        </p:blipFill>
        <p:spPr>
          <a:xfrm>
            <a:off x="5011128" y="3992064"/>
            <a:ext cx="3509132" cy="3667611"/>
          </a:xfrm>
          <a:prstGeom prst="rect">
            <a:avLst/>
          </a:prstGeom>
        </p:spPr>
      </p:pic>
    </p:spTree>
    <p:extLst>
      <p:ext uri="{BB962C8B-B14F-4D97-AF65-F5344CB8AC3E}">
        <p14:creationId xmlns:p14="http://schemas.microsoft.com/office/powerpoint/2010/main" val="29535940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8EC0D-2F41-EBA2-B929-40D1DA757778}"/>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3C86FB4-CB6D-9F61-1767-93C0B87DD626}"/>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4F8369-8AA9-71C2-C400-4E20B277346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8B066AD-8208-E46E-AD0D-C49A321A048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8EFBECB-2436-650B-4B72-8643E8D451E4}"/>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F716FF-DA67-F16F-3A29-20779D371A8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3923E33-17F8-F2DB-98CD-DBD567D4654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19A676C-0B24-3D82-CF6C-B727FDC0324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D7686C1D-F58B-C2C0-CFA8-338B2D02785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B2A5DFF-0629-2066-64C4-AB1563A4D10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3401DF7-E010-D001-6350-BBB85ADD58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802BA1C1-F793-E315-BE31-CDA6E1A9660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69A017-19FC-9EA6-06F6-5B2F6FD23F3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0534B0DC-E3F6-0EEF-3ACD-448D007BEBCA}"/>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La fille met des boucles.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ui</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veut répéter la phrase?</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 fournit une rétroaction positive ou corrective.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5" name="Image 4" descr="Une image contenant Visage humain, dessin humoristique, dessin, croquis&#10;&#10;Le contenu généré par l’IA peut être incorrect.">
            <a:extLst>
              <a:ext uri="{FF2B5EF4-FFF2-40B4-BE49-F238E27FC236}">
                <a16:creationId xmlns:a16="http://schemas.microsoft.com/office/drawing/2014/main" id="{ABD5798D-B1AA-F007-A0A0-4B199C3FBB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86201" y="3473402"/>
            <a:ext cx="4876800" cy="4876800"/>
          </a:xfrm>
          <a:prstGeom prst="rect">
            <a:avLst/>
          </a:prstGeom>
        </p:spPr>
      </p:pic>
      <p:sp>
        <p:nvSpPr>
          <p:cNvPr id="6" name="ZoneTexte 5">
            <a:extLst>
              <a:ext uri="{FF2B5EF4-FFF2-40B4-BE49-F238E27FC236}">
                <a16:creationId xmlns:a16="http://schemas.microsoft.com/office/drawing/2014/main" id="{4CF9BEF6-B9CB-B1A9-095B-B8A1D83205E7}"/>
              </a:ext>
            </a:extLst>
          </p:cNvPr>
          <p:cNvSpPr txBox="1"/>
          <p:nvPr/>
        </p:nvSpPr>
        <p:spPr>
          <a:xfrm>
            <a:off x="2514600" y="2636029"/>
            <a:ext cx="9753600" cy="1015663"/>
          </a:xfrm>
          <a:prstGeom prst="rect">
            <a:avLst/>
          </a:prstGeom>
          <a:noFill/>
        </p:spPr>
        <p:txBody>
          <a:bodyPr wrap="square" rtlCol="0">
            <a:spAutoFit/>
          </a:bodyPr>
          <a:lstStyle/>
          <a:p>
            <a:pPr algn="ctr" defTabSz="685869">
              <a:defRPr/>
            </a:pPr>
            <a:r>
              <a:rPr lang="fr-FR" sz="6000" b="1" dirty="0">
                <a:solidFill>
                  <a:schemeClr val="accent5">
                    <a:lumMod val="75000"/>
                  </a:schemeClr>
                </a:solidFill>
                <a:latin typeface="Dosis" pitchFamily="2" charset="0"/>
              </a:rPr>
              <a:t>La fille met des boucles.</a:t>
            </a:r>
            <a:endParaRPr lang="fr-FR" sz="6000" dirty="0">
              <a:solidFill>
                <a:schemeClr val="bg1">
                  <a:lumMod val="65000"/>
                </a:schemeClr>
              </a:solidFill>
              <a:latin typeface="Dosis" pitchFamily="2" charset="0"/>
            </a:endParaRPr>
          </a:p>
        </p:txBody>
      </p:sp>
    </p:spTree>
    <p:extLst>
      <p:ext uri="{BB962C8B-B14F-4D97-AF65-F5344CB8AC3E}">
        <p14:creationId xmlns:p14="http://schemas.microsoft.com/office/powerpoint/2010/main" val="41045755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1A623-ABA5-5C0A-8BF3-C3CAF54153C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9EDF2565-9030-9EF1-69FF-04E1857CBAAA}"/>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5555" b="-5555"/>
            </a:stretch>
          </a:blipFill>
        </p:spPr>
        <p:txBody>
          <a:bodyPr/>
          <a:lstStyle/>
          <a:p>
            <a:pPr defTabSz="685834">
              <a:defRPr/>
            </a:pPr>
            <a:endParaRPr lang="fr-MA" sz="1350" dirty="0">
              <a:solidFill>
                <a:prstClr val="black"/>
              </a:solidFill>
              <a:latin typeface="Dosis" pitchFamily="2" charset="0"/>
            </a:endParaRPr>
          </a:p>
        </p:txBody>
      </p:sp>
      <p:sp>
        <p:nvSpPr>
          <p:cNvPr id="11" name="ZoneTexte 10">
            <a:extLst>
              <a:ext uri="{FF2B5EF4-FFF2-40B4-BE49-F238E27FC236}">
                <a16:creationId xmlns:a16="http://schemas.microsoft.com/office/drawing/2014/main" id="{27E8A4F4-A511-AB99-83FB-03B833891243}"/>
              </a:ext>
            </a:extLst>
          </p:cNvPr>
          <p:cNvSpPr txBox="1"/>
          <p:nvPr/>
        </p:nvSpPr>
        <p:spPr>
          <a:xfrm>
            <a:off x="9637643" y="420948"/>
            <a:ext cx="3834511" cy="338554"/>
          </a:xfrm>
          <a:prstGeom prst="rect">
            <a:avLst/>
          </a:prstGeom>
          <a:noFill/>
        </p:spPr>
        <p:txBody>
          <a:bodyPr wrap="none" rtlCol="0">
            <a:spAutoFit/>
          </a:bodyPr>
          <a:lstStyle/>
          <a:p>
            <a:r>
              <a:rPr lang="fr-FR" sz="1600" i="1" dirty="0">
                <a:solidFill>
                  <a:schemeClr val="bg1">
                    <a:lumMod val="50000"/>
                  </a:schemeClr>
                </a:solidFill>
              </a:rPr>
              <a:t>Pour l’enseignant(e) –  ne pas lire aux élèves</a:t>
            </a:r>
          </a:p>
        </p:txBody>
      </p:sp>
      <p:grpSp>
        <p:nvGrpSpPr>
          <p:cNvPr id="12" name="Groupe 11">
            <a:extLst>
              <a:ext uri="{FF2B5EF4-FFF2-40B4-BE49-F238E27FC236}">
                <a16:creationId xmlns:a16="http://schemas.microsoft.com/office/drawing/2014/main" id="{3E275840-6401-6A25-83D6-5BB2079ACCA2}"/>
              </a:ext>
            </a:extLst>
          </p:cNvPr>
          <p:cNvGrpSpPr/>
          <p:nvPr/>
        </p:nvGrpSpPr>
        <p:grpSpPr>
          <a:xfrm>
            <a:off x="586150" y="190500"/>
            <a:ext cx="12909816" cy="9982199"/>
            <a:chOff x="312517" y="227366"/>
            <a:chExt cx="8518967" cy="6196583"/>
          </a:xfrm>
        </p:grpSpPr>
        <p:sp>
          <p:nvSpPr>
            <p:cNvPr id="16" name="Rectangle : coins arrondis 15">
              <a:extLst>
                <a:ext uri="{FF2B5EF4-FFF2-40B4-BE49-F238E27FC236}">
                  <a16:creationId xmlns:a16="http://schemas.microsoft.com/office/drawing/2014/main" id="{B4D863D0-25A4-BA37-D584-BE2A9BD6798D}"/>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3200" dirty="0"/>
            </a:p>
          </p:txBody>
        </p:sp>
        <p:sp>
          <p:nvSpPr>
            <p:cNvPr id="19" name="Freeform 7">
              <a:extLst>
                <a:ext uri="{FF2B5EF4-FFF2-40B4-BE49-F238E27FC236}">
                  <a16:creationId xmlns:a16="http://schemas.microsoft.com/office/drawing/2014/main" id="{5BE69CDE-5C19-BB91-A924-965F2E8B26F0}"/>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fr-MA" sz="800" dirty="0">
                <a:latin typeface="Dosis" pitchFamily="2" charset="0"/>
              </a:endParaRPr>
            </a:p>
          </p:txBody>
        </p:sp>
      </p:grpSp>
      <p:sp>
        <p:nvSpPr>
          <p:cNvPr id="20" name="ZoneTexte 19">
            <a:extLst>
              <a:ext uri="{FF2B5EF4-FFF2-40B4-BE49-F238E27FC236}">
                <a16:creationId xmlns:a16="http://schemas.microsoft.com/office/drawing/2014/main" id="{49FBDC22-A7A9-4DEB-A5CB-E5CAEF51F195}"/>
              </a:ext>
            </a:extLst>
          </p:cNvPr>
          <p:cNvSpPr txBox="1"/>
          <p:nvPr/>
        </p:nvSpPr>
        <p:spPr>
          <a:xfrm>
            <a:off x="884505" y="1545430"/>
            <a:ext cx="11394572" cy="1754326"/>
          </a:xfrm>
          <a:prstGeom prst="rect">
            <a:avLst/>
          </a:prstGeom>
          <a:noFill/>
        </p:spPr>
        <p:txBody>
          <a:bodyPr wrap="square">
            <a:spAutoFit/>
          </a:bodyPr>
          <a:lstStyle/>
          <a:p>
            <a:pPr algn="ctr" defTabSz="609630"/>
            <a:r>
              <a:rPr lang="fr-FR" sz="5400" b="1" dirty="0">
                <a:solidFill>
                  <a:srgbClr val="106585"/>
                </a:solidFill>
                <a:latin typeface="Microsoft Uighur" panose="02000000000000000000" pitchFamily="2" charset="-78"/>
                <a:ea typeface="Dosis"/>
                <a:cs typeface="Microsoft Uighur" panose="02000000000000000000" pitchFamily="2" charset="-78"/>
                <a:sym typeface="Dosis"/>
              </a:rPr>
              <a:t>À  la fin de la séance d’aujourd’hui, au moins 80% des élèves doivent être capables de : </a:t>
            </a:r>
          </a:p>
        </p:txBody>
      </p:sp>
      <p:grpSp>
        <p:nvGrpSpPr>
          <p:cNvPr id="21" name="Groupe 20">
            <a:extLst>
              <a:ext uri="{FF2B5EF4-FFF2-40B4-BE49-F238E27FC236}">
                <a16:creationId xmlns:a16="http://schemas.microsoft.com/office/drawing/2014/main" id="{3C86456F-2B95-8290-C267-779A7B839F2F}"/>
              </a:ext>
            </a:extLst>
          </p:cNvPr>
          <p:cNvGrpSpPr/>
          <p:nvPr/>
        </p:nvGrpSpPr>
        <p:grpSpPr>
          <a:xfrm>
            <a:off x="586149" y="4306617"/>
            <a:ext cx="12736369" cy="3562411"/>
            <a:chOff x="2853490" y="4076702"/>
            <a:chExt cx="12609208" cy="3209950"/>
          </a:xfrm>
        </p:grpSpPr>
        <p:grpSp>
          <p:nvGrpSpPr>
            <p:cNvPr id="22" name="Groupe 21">
              <a:extLst>
                <a:ext uri="{FF2B5EF4-FFF2-40B4-BE49-F238E27FC236}">
                  <a16:creationId xmlns:a16="http://schemas.microsoft.com/office/drawing/2014/main" id="{E1768510-1B5B-6B88-577F-631D97B3E276}"/>
                </a:ext>
              </a:extLst>
            </p:cNvPr>
            <p:cNvGrpSpPr/>
            <p:nvPr/>
          </p:nvGrpSpPr>
          <p:grpSpPr>
            <a:xfrm flipH="1">
              <a:off x="2853491" y="4076702"/>
              <a:ext cx="12581019" cy="1875660"/>
              <a:chOff x="1309128" y="1880836"/>
              <a:chExt cx="6724021" cy="1002461"/>
            </a:xfrm>
          </p:grpSpPr>
          <p:sp>
            <p:nvSpPr>
              <p:cNvPr id="28" name="Rectangle : coins arrondis 18 - 2">
                <a:extLst>
                  <a:ext uri="{FF2B5EF4-FFF2-40B4-BE49-F238E27FC236}">
                    <a16:creationId xmlns:a16="http://schemas.microsoft.com/office/drawing/2014/main" id="{3EF0E1E2-C01B-E039-54DB-5F1F45474B74}"/>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9" name="ZoneTexte 28">
                <a:extLst>
                  <a:ext uri="{FF2B5EF4-FFF2-40B4-BE49-F238E27FC236}">
                    <a16:creationId xmlns:a16="http://schemas.microsoft.com/office/drawing/2014/main" id="{5D40F07B-6C8C-5581-9A0D-4749A54D6E28}"/>
                  </a:ext>
                </a:extLst>
              </p:cNvPr>
              <p:cNvSpPr txBox="1"/>
              <p:nvPr/>
            </p:nvSpPr>
            <p:spPr>
              <a:xfrm>
                <a:off x="1419825" y="1919875"/>
                <a:ext cx="6060083" cy="963422"/>
              </a:xfrm>
              <a:prstGeom prst="rect">
                <a:avLst/>
              </a:prstGeom>
              <a:noFill/>
            </p:spPr>
            <p:txBody>
              <a:bodyPr wrap="square" rtlCol="0">
                <a:spAutoFit/>
              </a:bodyPr>
              <a:lstStyle/>
              <a:p>
                <a:pPr marL="342900" indent="-342900" algn="l">
                  <a:buFont typeface="Arial" panose="020B0604020202020204" pitchFamily="34" charset="0"/>
                  <a:buChar char="•"/>
                </a:pP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Comprendre et produire les mots du vocabulaire:</a:t>
                </a:r>
              </a:p>
              <a:p>
                <a:r>
                  <a:rPr lang="de-DE" sz="3600" b="1" dirty="0">
                    <a:solidFill>
                      <a:srgbClr val="008EC0"/>
                    </a:solidFill>
                    <a:latin typeface="Dosis" pitchFamily="2" charset="0"/>
                  </a:rPr>
                  <a:t>   -</a:t>
                </a:r>
                <a:r>
                  <a:rPr lang="fr-MA" sz="3600" b="1" dirty="0">
                    <a:solidFill>
                      <a:srgbClr val="008EC0"/>
                    </a:solidFill>
                    <a:latin typeface="Dosis" pitchFamily="2" charset="0"/>
                  </a:rPr>
                  <a:t> glace – clé – cloche-règle- boucle-parler</a:t>
                </a:r>
                <a:r>
                  <a:rPr lang="fr-FR" sz="3600" b="1" dirty="0">
                    <a:solidFill>
                      <a:srgbClr val="008EC0"/>
                    </a:solidFill>
                    <a:latin typeface="Dosis" pitchFamily="2" charset="0"/>
                  </a:rPr>
                  <a:t>.</a:t>
                </a:r>
              </a:p>
              <a:p>
                <a:pPr marL="342900" indent="-342900" algn="l">
                  <a:buFont typeface="Arial" panose="020B0604020202020204" pitchFamily="34" charset="0"/>
                  <a:buChar char="•"/>
                </a:pPr>
                <a:endParaRPr kumimoji="0" lang="fr-FR" sz="4400" b="1" i="0" u="none" strike="noStrike" kern="1200" cap="none" spc="0" normalizeH="0" baseline="0" noProof="0" dirty="0">
                  <a:ln>
                    <a:noFill/>
                  </a:ln>
                  <a:solidFill>
                    <a:schemeClr val="tx2">
                      <a:lumMod val="60000"/>
                      <a:lumOff val="40000"/>
                    </a:schemeClr>
                  </a:solidFill>
                  <a:effectLst/>
                  <a:uLnTx/>
                  <a:uFillTx/>
                  <a:latin typeface="Microsoft Uighur" panose="02000000000000000000" pitchFamily="2" charset="-78"/>
                  <a:cs typeface="Microsoft Uighur" panose="02000000000000000000" pitchFamily="2" charset="-78"/>
                </a:endParaRPr>
              </a:p>
            </p:txBody>
          </p:sp>
          <p:sp>
            <p:nvSpPr>
              <p:cNvPr id="30" name="Oval 86">
                <a:extLst>
                  <a:ext uri="{FF2B5EF4-FFF2-40B4-BE49-F238E27FC236}">
                    <a16:creationId xmlns:a16="http://schemas.microsoft.com/office/drawing/2014/main" id="{682BD923-01C7-9BB1-673D-4D7011C6955D}"/>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31" name="Graphique 30">
                <a:extLst>
                  <a:ext uri="{FF2B5EF4-FFF2-40B4-BE49-F238E27FC236}">
                    <a16:creationId xmlns:a16="http://schemas.microsoft.com/office/drawing/2014/main" id="{B3EA577C-3557-8FCB-2A20-EC36CC4B7A9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nvGrpSpPr>
            <p:cNvPr id="23" name="Groupe 22">
              <a:extLst>
                <a:ext uri="{FF2B5EF4-FFF2-40B4-BE49-F238E27FC236}">
                  <a16:creationId xmlns:a16="http://schemas.microsoft.com/office/drawing/2014/main" id="{AF9B7E33-F6D1-3DDA-24F5-F146FCAF16B0}"/>
                </a:ext>
              </a:extLst>
            </p:cNvPr>
            <p:cNvGrpSpPr/>
            <p:nvPr/>
          </p:nvGrpSpPr>
          <p:grpSpPr>
            <a:xfrm flipH="1">
              <a:off x="2853490" y="5887014"/>
              <a:ext cx="12609208" cy="1399638"/>
              <a:chOff x="1294062" y="1880836"/>
              <a:chExt cx="6739087" cy="748048"/>
            </a:xfrm>
          </p:grpSpPr>
          <p:sp>
            <p:nvSpPr>
              <p:cNvPr id="24" name="Rectangle : coins arrondis 18 - 2">
                <a:extLst>
                  <a:ext uri="{FF2B5EF4-FFF2-40B4-BE49-F238E27FC236}">
                    <a16:creationId xmlns:a16="http://schemas.microsoft.com/office/drawing/2014/main" id="{C32DD540-F768-253B-3FCB-8FDBA8E07CB9}"/>
                  </a:ext>
                </a:extLst>
              </p:cNvPr>
              <p:cNvSpPr/>
              <p:nvPr/>
            </p:nvSpPr>
            <p:spPr>
              <a:xfrm flipH="1">
                <a:off x="1309128" y="1880836"/>
                <a:ext cx="6505663" cy="748048"/>
              </a:xfrm>
              <a:prstGeom prst="roundRect">
                <a:avLst>
                  <a:gd name="adj" fmla="val 28279"/>
                </a:avLst>
              </a:prstGeom>
              <a:solidFill>
                <a:srgbClr val="D6E9EA"/>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eaLnBrk="1" fontAlgn="auto" latinLnBrk="0" hangingPunct="1">
                  <a:spcBef>
                    <a:spcPts val="0"/>
                  </a:spcBef>
                  <a:buClrTx/>
                  <a:buSzTx/>
                  <a:buFontTx/>
                  <a:buNone/>
                  <a:tabLst/>
                  <a:defRPr/>
                </a:pPr>
                <a:endParaRPr kumimoji="0" lang="fr-FR" sz="2000" b="0" i="0" u="none" strike="noStrike" kern="1200" cap="none" spc="0" normalizeH="0" baseline="0" noProof="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25" name="ZoneTexte 24">
                <a:extLst>
                  <a:ext uri="{FF2B5EF4-FFF2-40B4-BE49-F238E27FC236}">
                    <a16:creationId xmlns:a16="http://schemas.microsoft.com/office/drawing/2014/main" id="{3AA30382-38B1-028C-12AB-0A2016500562}"/>
                  </a:ext>
                </a:extLst>
              </p:cNvPr>
              <p:cNvSpPr txBox="1"/>
              <p:nvPr/>
            </p:nvSpPr>
            <p:spPr>
              <a:xfrm>
                <a:off x="1294062" y="2088334"/>
                <a:ext cx="6168633" cy="370547"/>
              </a:xfrm>
              <a:prstGeom prst="rect">
                <a:avLst/>
              </a:prstGeom>
              <a:noFill/>
            </p:spPr>
            <p:txBody>
              <a:bodyPr wrap="square" rtlCol="0">
                <a:spAutoFit/>
              </a:bodyPr>
              <a:lstStyle/>
              <a:p>
                <a:pPr marL="342900" indent="-342900" algn="l">
                  <a:buFont typeface="Arial" panose="020B0604020202020204" pitchFamily="34" charset="0"/>
                  <a:buChar char="•"/>
                </a:pPr>
                <a:r>
                  <a:rPr lang="fr-FR" sz="4400" b="1" dirty="0">
                    <a:solidFill>
                      <a:srgbClr val="005664"/>
                    </a:solidFill>
                    <a:latin typeface="Microsoft Uighur" panose="02000000000000000000" pitchFamily="2" charset="-78"/>
                    <a:cs typeface="Microsoft Uighur" panose="02000000000000000000" pitchFamily="2" charset="-78"/>
                  </a:rPr>
                  <a:t>L</a:t>
                </a:r>
                <a:r>
                  <a:rPr kumimoji="0" lang="fr-FR" sz="4400" b="1" i="0" u="none" strike="noStrike" kern="1200" cap="none" spc="0" normalizeH="0" baseline="0" noProof="0" dirty="0">
                    <a:ln>
                      <a:noFill/>
                    </a:ln>
                    <a:solidFill>
                      <a:srgbClr val="005664"/>
                    </a:solidFill>
                    <a:effectLst/>
                    <a:uLnTx/>
                    <a:uFillTx/>
                    <a:latin typeface="Microsoft Uighur" panose="02000000000000000000" pitchFamily="2" charset="-78"/>
                    <a:cs typeface="Microsoft Uighur" panose="02000000000000000000" pitchFamily="2" charset="-78"/>
                  </a:rPr>
                  <a:t>ire et écrire </a:t>
                </a:r>
                <a:r>
                  <a:rPr kumimoji="0" lang="fr-FR" sz="2800" b="1" i="0" u="none" strike="noStrike" kern="1200" cap="none" spc="0" normalizeH="0" baseline="0" noProof="0" dirty="0">
                    <a:ln>
                      <a:noFill/>
                    </a:ln>
                    <a:solidFill>
                      <a:srgbClr val="008EC0"/>
                    </a:solidFill>
                    <a:effectLst/>
                    <a:uLnTx/>
                    <a:uFillTx/>
                    <a:latin typeface="Dosis" pitchFamily="2" charset="0"/>
                    <a:ea typeface="+mn-ea"/>
                    <a:cs typeface="+mn-cs"/>
                  </a:rPr>
                  <a:t>des </a:t>
                </a:r>
                <a:r>
                  <a:rPr lang="fr-FR" sz="2800" b="1" dirty="0">
                    <a:solidFill>
                      <a:srgbClr val="008EC0"/>
                    </a:solidFill>
                    <a:latin typeface="Dosis" pitchFamily="2" charset="0"/>
                  </a:rPr>
                  <a:t>mots avec : </a:t>
                </a:r>
                <a:r>
                  <a:rPr lang="fr-FR" sz="2800" b="1" dirty="0" err="1">
                    <a:solidFill>
                      <a:srgbClr val="008EC0"/>
                    </a:solidFill>
                    <a:latin typeface="Dosis" pitchFamily="2" charset="0"/>
                  </a:rPr>
                  <a:t>gl</a:t>
                </a:r>
                <a:r>
                  <a:rPr lang="fr-FR" sz="2800" b="1" dirty="0">
                    <a:solidFill>
                      <a:srgbClr val="008EC0"/>
                    </a:solidFill>
                    <a:latin typeface="Dosis" pitchFamily="2" charset="0"/>
                  </a:rPr>
                  <a:t>-cl</a:t>
                </a:r>
                <a:endParaRPr lang="fr-FR" sz="4400" b="1" dirty="0">
                  <a:solidFill>
                    <a:schemeClr val="tx2">
                      <a:lumMod val="60000"/>
                      <a:lumOff val="40000"/>
                    </a:schemeClr>
                  </a:solidFill>
                  <a:latin typeface="Microsoft Uighur" panose="02000000000000000000" pitchFamily="2" charset="-78"/>
                  <a:cs typeface="Microsoft Uighur" panose="02000000000000000000" pitchFamily="2" charset="-78"/>
                </a:endParaRPr>
              </a:p>
            </p:txBody>
          </p:sp>
          <p:sp>
            <p:nvSpPr>
              <p:cNvPr id="26" name="Oval 86">
                <a:extLst>
                  <a:ext uri="{FF2B5EF4-FFF2-40B4-BE49-F238E27FC236}">
                    <a16:creationId xmlns:a16="http://schemas.microsoft.com/office/drawing/2014/main" id="{A3F2B2E4-79BA-E754-F415-2B0997A410B3}"/>
                  </a:ext>
                </a:extLst>
              </p:cNvPr>
              <p:cNvSpPr/>
              <p:nvPr/>
            </p:nvSpPr>
            <p:spPr>
              <a:xfrm flipH="1">
                <a:off x="7590605" y="2045628"/>
                <a:ext cx="387758" cy="376435"/>
              </a:xfrm>
              <a:prstGeom prst="ellipse">
                <a:avLst/>
              </a:prstGeom>
              <a:solidFill>
                <a:srgbClr val="005664"/>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spcBef>
                    <a:spcPts val="0"/>
                  </a:spcBef>
                  <a:buClrTx/>
                  <a:buSzTx/>
                  <a:buFontTx/>
                  <a:buNone/>
                  <a:tabLst/>
                  <a:defRPr/>
                </a:pPr>
                <a:endParaRPr kumimoji="0" lang="en-US" sz="4400" b="1"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pic>
            <p:nvPicPr>
              <p:cNvPr id="27" name="Graphique 26">
                <a:extLst>
                  <a:ext uri="{FF2B5EF4-FFF2-40B4-BE49-F238E27FC236}">
                    <a16:creationId xmlns:a16="http://schemas.microsoft.com/office/drawing/2014/main" id="{33F164E4-70DF-D295-8F42-165D31B5536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681053" y="2056318"/>
                <a:ext cx="352096" cy="272874"/>
              </a:xfrm>
              <a:prstGeom prst="rect">
                <a:avLst/>
              </a:prstGeom>
            </p:spPr>
          </p:pic>
        </p:grpSp>
      </p:grpSp>
    </p:spTree>
    <p:extLst>
      <p:ext uri="{BB962C8B-B14F-4D97-AF65-F5344CB8AC3E}">
        <p14:creationId xmlns:p14="http://schemas.microsoft.com/office/powerpoint/2010/main" val="39674423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CFA5-5FE8-0704-8F0D-B85F3801E0F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E3AD3231-F1C6-6887-899B-FF0763C249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DCCBFDA4-C1B3-15B6-A26F-55DB0B5101A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BE0221-8ADE-7AE8-2C05-0D77E4FB25F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06DA71DC-F385-3412-BC1C-E7C4677DD538}"/>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64BEBB9-A95F-DF13-6865-DF39FDABCA0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D8D92458-CEE2-5C98-13D4-9DDB9B825A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7C18421-63A3-3E43-A1BF-5FCA2E465A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473AC60-8221-FD39-28F9-2372D646472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2882CBF-4B02-DE9C-F6CB-B758C5EEB29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DE00EF2-253A-2288-1FA5-F6A82A0AD1B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2F1B5C-ED29-049B-6BFF-CC0AB6B885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26A0D7-06B2-E009-339A-5C624AAF78F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E6F7289-D2A1-073F-38F1-E812C3FF2FA7}"/>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7" name="Image 6">
            <a:extLst>
              <a:ext uri="{FF2B5EF4-FFF2-40B4-BE49-F238E27FC236}">
                <a16:creationId xmlns:a16="http://schemas.microsoft.com/office/drawing/2014/main" id="{6E050184-976C-2D87-D24A-1B52CFA9799E}"/>
              </a:ext>
            </a:extLst>
          </p:cNvPr>
          <p:cNvPicPr>
            <a:picLocks noChangeAspect="1"/>
          </p:cNvPicPr>
          <p:nvPr/>
        </p:nvPicPr>
        <p:blipFill>
          <a:blip r:embed="rId4"/>
          <a:stretch>
            <a:fillRect/>
          </a:stretch>
        </p:blipFill>
        <p:spPr>
          <a:xfrm>
            <a:off x="1433972" y="4224331"/>
            <a:ext cx="2946593" cy="3079667"/>
          </a:xfrm>
          <a:prstGeom prst="rect">
            <a:avLst/>
          </a:prstGeom>
        </p:spPr>
      </p:pic>
      <p:pic>
        <p:nvPicPr>
          <p:cNvPr id="8" name="Image 7">
            <a:extLst>
              <a:ext uri="{FF2B5EF4-FFF2-40B4-BE49-F238E27FC236}">
                <a16:creationId xmlns:a16="http://schemas.microsoft.com/office/drawing/2014/main" id="{CE086EC2-51B1-8C69-D271-B63ABA148C8C}"/>
              </a:ext>
            </a:extLst>
          </p:cNvPr>
          <p:cNvPicPr>
            <a:picLocks noChangeAspect="1"/>
          </p:cNvPicPr>
          <p:nvPr/>
        </p:nvPicPr>
        <p:blipFill>
          <a:blip r:embed="rId5"/>
          <a:stretch>
            <a:fillRect/>
          </a:stretch>
        </p:blipFill>
        <p:spPr>
          <a:xfrm rot="18783005">
            <a:off x="5093692" y="5013196"/>
            <a:ext cx="3119239" cy="1730537"/>
          </a:xfrm>
          <a:prstGeom prst="rect">
            <a:avLst/>
          </a:prstGeom>
        </p:spPr>
      </p:pic>
      <p:pic>
        <p:nvPicPr>
          <p:cNvPr id="9" name="Image 8">
            <a:extLst>
              <a:ext uri="{FF2B5EF4-FFF2-40B4-BE49-F238E27FC236}">
                <a16:creationId xmlns:a16="http://schemas.microsoft.com/office/drawing/2014/main" id="{BA064DE2-DB6C-A194-F46F-27B9D9AB6EEF}"/>
              </a:ext>
            </a:extLst>
          </p:cNvPr>
          <p:cNvPicPr>
            <a:picLocks noChangeAspect="1"/>
          </p:cNvPicPr>
          <p:nvPr/>
        </p:nvPicPr>
        <p:blipFill>
          <a:blip r:embed="rId6"/>
          <a:stretch>
            <a:fillRect/>
          </a:stretch>
        </p:blipFill>
        <p:spPr>
          <a:xfrm rot="1309693">
            <a:off x="9334606" y="3881453"/>
            <a:ext cx="2094034" cy="3727380"/>
          </a:xfrm>
          <a:prstGeom prst="rect">
            <a:avLst/>
          </a:prstGeom>
        </p:spPr>
      </p:pic>
    </p:spTree>
    <p:extLst>
      <p:ext uri="{BB962C8B-B14F-4D97-AF65-F5344CB8AC3E}">
        <p14:creationId xmlns:p14="http://schemas.microsoft.com/office/powerpoint/2010/main" val="26208038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A5E202-8C83-C476-8DFE-71F4E7412235}"/>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5658ED6-AE79-7374-3055-B4B877EB6E33}"/>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56D7040B-0019-46BF-B1D1-9B74331CCF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D08964A3-82B3-9C7C-CCC1-3F3F576C55C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5CFD174-353F-A7CF-EF74-A0640CD80E7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2B0A86F-1BC7-E15D-6119-EEE55531036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53EEAA9-2E1F-9D0E-E0BD-FA923644867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15E32F-190D-7B5F-F034-5F00DC7E783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DF3843E-C2A3-2FDD-5900-3FF583306D0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1337792-881D-0AE5-8156-CF4C9B6AC21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4923D63-BCE9-E385-8963-3374E85B88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1D75745-7680-3A90-7D64-6FECCB89494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F5D901E-8F8D-A7D7-0A6C-AA6D8DDD1A0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4B2F7B47-A945-6652-5CC8-B9E5298A988C}"/>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Il parle , parler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p</a:t>
            </a:r>
            <a:r>
              <a:rPr kumimoji="0" lang="fr-FR" sz="2800" b="1" i="0" u="none" strike="noStrike" kern="1200" cap="none" spc="0" normalizeH="0" baseline="0" noProof="0" dirty="0" err="1">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arler</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BEE7919B-EC7E-57BE-03BA-2B600929D3E6}"/>
              </a:ext>
            </a:extLst>
          </p:cNvPr>
          <p:cNvPicPr>
            <a:picLocks noChangeAspect="1"/>
          </p:cNvPicPr>
          <p:nvPr/>
        </p:nvPicPr>
        <p:blipFill>
          <a:blip r:embed="rId4"/>
          <a:stretch>
            <a:fillRect/>
          </a:stretch>
        </p:blipFill>
        <p:spPr>
          <a:xfrm>
            <a:off x="4519499" y="3004685"/>
            <a:ext cx="3265372" cy="4353829"/>
          </a:xfrm>
          <a:prstGeom prst="rect">
            <a:avLst/>
          </a:prstGeom>
        </p:spPr>
      </p:pic>
    </p:spTree>
    <p:extLst>
      <p:ext uri="{BB962C8B-B14F-4D97-AF65-F5344CB8AC3E}">
        <p14:creationId xmlns:p14="http://schemas.microsoft.com/office/powerpoint/2010/main" val="27654191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42C65-BFCD-BB67-8DB5-4041BC02DF6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947377C3-D590-702A-5356-E470AE29FACB}"/>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1188F31F-BF94-11F5-CFE9-FB19E6A8870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B35B101-4721-D9E4-692E-A02A59EBE5C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A5612A1-DB3C-4130-97BF-225CFE84F7A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C11350A-3A10-B8AE-C8F7-0EAE7E37742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AABA429-BDBB-4863-F378-A5ABAB00529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859E162-31DD-8A90-DE28-E03CF4A627D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E895648-D4DA-5D7B-D3B1-F77D285D1D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CCC8608-CDA5-C1E9-7C10-24D1AA893F5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AA9039C-DF02-969B-8A4D-7CF0B34F282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16C25B-46B4-D4C2-4122-0FE699D6CC5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463041E-CA7C-599E-1C90-AAF5095AAD8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590BEFB5-A81E-E963-8E4A-1C7ABBFC2029}"/>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parler</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C8BB94FA-E8B8-6C8A-777A-7A9E45CEBAB5}"/>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parler”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parler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AD4F3718-1A1D-1C15-03BF-2F52E5ECEFA3}"/>
              </a:ext>
            </a:extLst>
          </p:cNvPr>
          <p:cNvPicPr>
            <a:picLocks noChangeAspect="1"/>
          </p:cNvPicPr>
          <p:nvPr/>
        </p:nvPicPr>
        <p:blipFill>
          <a:blip r:embed="rId4"/>
          <a:stretch>
            <a:fillRect/>
          </a:stretch>
        </p:blipFill>
        <p:spPr>
          <a:xfrm>
            <a:off x="4960157" y="4204450"/>
            <a:ext cx="3265372" cy="4353829"/>
          </a:xfrm>
          <a:prstGeom prst="rect">
            <a:avLst/>
          </a:prstGeom>
        </p:spPr>
      </p:pic>
    </p:spTree>
    <p:extLst>
      <p:ext uri="{BB962C8B-B14F-4D97-AF65-F5344CB8AC3E}">
        <p14:creationId xmlns:p14="http://schemas.microsoft.com/office/powerpoint/2010/main" val="206728807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0922A-5C4F-45A0-0BF0-01E7C641412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283187B2-072B-E5F9-AC51-18A61C5F36D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E67682FE-6045-477F-1908-FFE8A54818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595B095-4AC3-3A63-8EC6-243A5E94624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083FF90-5BB9-CA68-C467-CEB1F52886C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978368-E27B-2FD5-2BF7-926EEB8191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A5F3774-D60F-0D2F-1910-AA074F8C8F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0112BC1-16C2-B65D-1442-C7F1ECFD5E2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FB36B8E-29EC-84E6-EABA-235990F55B5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FBAE48C-57A2-CEA2-016B-546FFF7B1BF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05911C2-6793-BD8B-AC74-07EB6E5696C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1FB56DC-584D-0678-6BDE-9CF15B5FD3D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CC34379-6BE9-74BC-5BAB-14F1D21CFAE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7" name="ZoneTexte 36">
            <a:extLst>
              <a:ext uri="{FF2B5EF4-FFF2-40B4-BE49-F238E27FC236}">
                <a16:creationId xmlns:a16="http://schemas.microsoft.com/office/drawing/2014/main" id="{DE80DD01-1751-175D-4D17-C552B1989ACA}"/>
              </a:ext>
            </a:extLst>
          </p:cNvPr>
          <p:cNvSpPr txBox="1"/>
          <p:nvPr/>
        </p:nvSpPr>
        <p:spPr>
          <a:xfrm>
            <a:off x="1459844" y="749783"/>
            <a:ext cx="11374955"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C’est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cloche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22D6C5E7-E705-EB74-E989-994AB8B55221}"/>
              </a:ext>
            </a:extLst>
          </p:cNvPr>
          <p:cNvPicPr>
            <a:picLocks noChangeAspect="1"/>
          </p:cNvPicPr>
          <p:nvPr/>
        </p:nvPicPr>
        <p:blipFill>
          <a:blip r:embed="rId4"/>
          <a:stretch>
            <a:fillRect/>
          </a:stretch>
        </p:blipFill>
        <p:spPr>
          <a:xfrm>
            <a:off x="4664395" y="3390900"/>
            <a:ext cx="3856897" cy="3856897"/>
          </a:xfrm>
          <a:prstGeom prst="rect">
            <a:avLst/>
          </a:prstGeom>
        </p:spPr>
      </p:pic>
    </p:spTree>
    <p:extLst>
      <p:ext uri="{BB962C8B-B14F-4D97-AF65-F5344CB8AC3E}">
        <p14:creationId xmlns:p14="http://schemas.microsoft.com/office/powerpoint/2010/main" val="32894971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5334A-9638-1AC1-74FB-D707EEFE08C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DFF09CEA-CB61-5187-0285-47C114F0FCB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57F2006-26E0-809A-2ED1-0E5F314E5F1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4B409EB-2002-3288-FC7C-0A0EB9EB71B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8350A29-16BE-2ED7-0164-9680631018C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E4F58F6-6934-42AB-8BDD-D44BD334D77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F12DC003-DF9C-61D6-41BE-EF97F6A6B18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E1590E2E-AFEF-C63F-AF56-20C3A0E6E6D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BD53823B-98D2-FC67-0D2F-D8989DE56B2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AE02B8D-3642-34A9-FB5B-56C326EDBA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318FD4C-3BF4-8D47-75B8-5610BF1A500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606D325-C952-61E7-0111-5B1F8D20B58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C7C0C6B-A7E2-FD49-7FBB-4916A09101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1985" y="884273"/>
            <a:ext cx="581346" cy="514106"/>
          </a:xfrm>
          <a:prstGeom prst="rect">
            <a:avLst/>
          </a:prstGeom>
        </p:spPr>
      </p:pic>
      <p:sp>
        <p:nvSpPr>
          <p:cNvPr id="10" name="ZoneTexte 9">
            <a:extLst>
              <a:ext uri="{FF2B5EF4-FFF2-40B4-BE49-F238E27FC236}">
                <a16:creationId xmlns:a16="http://schemas.microsoft.com/office/drawing/2014/main" id="{91A98725-F5F2-D49D-0B7D-E034E48700C1}"/>
              </a:ext>
            </a:extLst>
          </p:cNvPr>
          <p:cNvSpPr txBox="1"/>
          <p:nvPr/>
        </p:nvSpPr>
        <p:spPr>
          <a:xfrm>
            <a:off x="2630214" y="2446587"/>
            <a:ext cx="7925259" cy="1446550"/>
          </a:xfrm>
          <a:prstGeom prst="rect">
            <a:avLst/>
          </a:prstGeom>
          <a:noFill/>
        </p:spPr>
        <p:txBody>
          <a:bodyPr wrap="square" rtlCol="0">
            <a:spAutoFit/>
          </a:bodyPr>
          <a:lstStyle/>
          <a:p>
            <a:pPr algn="ctr" defTabSz="685869">
              <a:defRPr/>
            </a:pPr>
            <a:r>
              <a:rPr lang="fr-FR" sz="8800" b="1" dirty="0">
                <a:solidFill>
                  <a:schemeClr val="accent5">
                    <a:lumMod val="75000"/>
                  </a:schemeClr>
                </a:solidFill>
                <a:latin typeface="Dosis" pitchFamily="2" charset="0"/>
              </a:rPr>
              <a:t>la cloche</a:t>
            </a:r>
            <a:endParaRPr lang="fr-FR" sz="8800" dirty="0">
              <a:solidFill>
                <a:schemeClr val="bg1">
                  <a:lumMod val="50000"/>
                </a:schemeClr>
              </a:solidFill>
              <a:latin typeface="Dosis" pitchFamily="2" charset="0"/>
            </a:endParaRPr>
          </a:p>
        </p:txBody>
      </p:sp>
      <p:sp>
        <p:nvSpPr>
          <p:cNvPr id="13" name="ZoneTexte 12">
            <a:extLst>
              <a:ext uri="{FF2B5EF4-FFF2-40B4-BE49-F238E27FC236}">
                <a16:creationId xmlns:a16="http://schemas.microsoft.com/office/drawing/2014/main" id="{37DBB23D-589D-621D-FED0-6E9E72CF0C5F}"/>
              </a:ext>
            </a:extLst>
          </p:cNvPr>
          <p:cNvSpPr txBox="1"/>
          <p:nvPr/>
        </p:nvSpPr>
        <p:spPr>
          <a:xfrm>
            <a:off x="1223331" y="726466"/>
            <a:ext cx="11850684"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La cloche, cloche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“la cloche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cloche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9334164A-641E-8CAA-9B51-72EC5420B370}"/>
              </a:ext>
            </a:extLst>
          </p:cNvPr>
          <p:cNvPicPr>
            <a:picLocks noChangeAspect="1"/>
          </p:cNvPicPr>
          <p:nvPr/>
        </p:nvPicPr>
        <p:blipFill>
          <a:blip r:embed="rId4"/>
          <a:stretch>
            <a:fillRect/>
          </a:stretch>
        </p:blipFill>
        <p:spPr>
          <a:xfrm>
            <a:off x="5029200" y="4713509"/>
            <a:ext cx="2653892" cy="2653892"/>
          </a:xfrm>
          <a:prstGeom prst="rect">
            <a:avLst/>
          </a:prstGeom>
        </p:spPr>
      </p:pic>
    </p:spTree>
    <p:extLst>
      <p:ext uri="{BB962C8B-B14F-4D97-AF65-F5344CB8AC3E}">
        <p14:creationId xmlns:p14="http://schemas.microsoft.com/office/powerpoint/2010/main" val="2275424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77AA9-07FF-18AC-CE41-F802B5A829B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582D1634-7DB4-5275-4D93-2FBB7793C971}"/>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82432D97-F0E5-029B-A536-4CE4FBF0D73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19352BE-37DF-993C-6688-6E88D3EFD1A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8C8AB8-1AF3-C192-CC75-202A297709B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F1CD3F2-6761-6196-3350-CE15A2AB73B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4DD8BD-00B7-49B0-5DBD-90D3A3E5BFA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BDBBF8B-1E07-BDB5-63CA-A99403616C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F0FE030-0613-0336-745A-EE8F32BEE4E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38427D8-96C7-DA64-7C15-2EEA2F99183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9990A32-0209-C139-2740-6AA3789D20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CBAF7F6-D78A-E1D6-40E9-8E2DBEF99A9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FB023BD6-32BF-A39E-70F9-68420CAA6AF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2" name="ZoneTexte 1">
            <a:extLst>
              <a:ext uri="{FF2B5EF4-FFF2-40B4-BE49-F238E27FC236}">
                <a16:creationId xmlns:a16="http://schemas.microsoft.com/office/drawing/2014/main" id="{3617EDE5-3476-8789-63AF-3E4B141B0168}"/>
              </a:ext>
            </a:extLst>
          </p:cNvPr>
          <p:cNvSpPr txBox="1"/>
          <p:nvPr/>
        </p:nvSpPr>
        <p:spPr>
          <a:xfrm>
            <a:off x="1462547" y="708466"/>
            <a:ext cx="14153527" cy="954107"/>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C’est une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Comment vous dites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dans votre langue?</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3" name="Image 2">
            <a:extLst>
              <a:ext uri="{FF2B5EF4-FFF2-40B4-BE49-F238E27FC236}">
                <a16:creationId xmlns:a16="http://schemas.microsoft.com/office/drawing/2014/main" id="{CAB790A6-59B1-9573-DA73-EB02EF0FAA49}"/>
              </a:ext>
            </a:extLst>
          </p:cNvPr>
          <p:cNvPicPr>
            <a:picLocks noChangeAspect="1"/>
          </p:cNvPicPr>
          <p:nvPr/>
        </p:nvPicPr>
        <p:blipFill>
          <a:blip r:embed="rId4"/>
          <a:stretch>
            <a:fillRect/>
          </a:stretch>
        </p:blipFill>
        <p:spPr>
          <a:xfrm rot="20094798">
            <a:off x="4223814" y="3998046"/>
            <a:ext cx="4416304" cy="1562235"/>
          </a:xfrm>
          <a:prstGeom prst="rect">
            <a:avLst/>
          </a:prstGeom>
        </p:spPr>
      </p:pic>
    </p:spTree>
    <p:extLst>
      <p:ext uri="{BB962C8B-B14F-4D97-AF65-F5344CB8AC3E}">
        <p14:creationId xmlns:p14="http://schemas.microsoft.com/office/powerpoint/2010/main" val="2928003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5CECB-1A82-40B0-2CF0-3372353A6E32}"/>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02279F72-C80C-18C7-CA1C-58210E1A0580}"/>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0981377E-BFCB-1C5F-FD7A-01AC527E99FD}"/>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0730745C-D570-29EA-4C89-16DBAA127E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30DE197-800C-5493-FBB8-AD7A4345D9F7}"/>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2C80374-FC17-68D1-6687-384D82C9030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2E3FF6B-AC0E-3231-3880-ABD34936CA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7C49A4F-3284-B329-B1A8-272A1A71CA5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E8AF8B9-7F76-8760-6CA1-C005A1B204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E5B1038-B10E-897A-0600-6275E47C772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6C1655F-5288-9B81-D432-12BA62AE276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D86C2278-C864-D227-8E17-BF46CC08CCD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78C5AA3-57F8-B1D8-75C8-3FA0444F017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43835DEE-500A-6623-DC7D-918B72565E34}"/>
              </a:ext>
            </a:extLst>
          </p:cNvPr>
          <p:cNvSpPr txBox="1"/>
          <p:nvPr/>
        </p:nvSpPr>
        <p:spPr>
          <a:xfrm>
            <a:off x="1066801" y="739550"/>
            <a:ext cx="12344400" cy="1384995"/>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 règle ,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une</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règl</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e ”.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 une règle”?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65B6526A-A295-BA14-68A4-C008268B8FCF}"/>
              </a:ext>
            </a:extLst>
          </p:cNvPr>
          <p:cNvSpPr txBox="1"/>
          <p:nvPr/>
        </p:nvSpPr>
        <p:spPr>
          <a:xfrm>
            <a:off x="3014351" y="2498259"/>
            <a:ext cx="6785033" cy="1323439"/>
          </a:xfrm>
          <a:prstGeom prst="rect">
            <a:avLst/>
          </a:prstGeom>
          <a:noFill/>
        </p:spPr>
        <p:txBody>
          <a:bodyPr wrap="square" rtlCol="0">
            <a:spAutoFit/>
          </a:bodyPr>
          <a:lstStyle/>
          <a:p>
            <a:pPr algn="ctr" defTabSz="685869">
              <a:defRPr/>
            </a:pPr>
            <a:r>
              <a:rPr lang="fr-FR" sz="8000" b="1" dirty="0">
                <a:solidFill>
                  <a:schemeClr val="accent5">
                    <a:lumMod val="75000"/>
                  </a:schemeClr>
                </a:solidFill>
                <a:latin typeface="Dosis" pitchFamily="2" charset="0"/>
              </a:rPr>
              <a:t>une règle</a:t>
            </a:r>
            <a:endParaRPr lang="fr-FR" sz="8000" dirty="0">
              <a:solidFill>
                <a:schemeClr val="accent5">
                  <a:lumMod val="75000"/>
                </a:schemeClr>
              </a:solidFill>
              <a:latin typeface="Dosis" pitchFamily="2" charset="0"/>
            </a:endParaRPr>
          </a:p>
        </p:txBody>
      </p:sp>
      <p:pic>
        <p:nvPicPr>
          <p:cNvPr id="2" name="Image 1">
            <a:extLst>
              <a:ext uri="{FF2B5EF4-FFF2-40B4-BE49-F238E27FC236}">
                <a16:creationId xmlns:a16="http://schemas.microsoft.com/office/drawing/2014/main" id="{CB5F0A9B-6BD0-379C-B76D-2E15D78B5AA8}"/>
              </a:ext>
            </a:extLst>
          </p:cNvPr>
          <p:cNvPicPr>
            <a:picLocks noChangeAspect="1"/>
          </p:cNvPicPr>
          <p:nvPr/>
        </p:nvPicPr>
        <p:blipFill>
          <a:blip r:embed="rId4"/>
          <a:stretch>
            <a:fillRect/>
          </a:stretch>
        </p:blipFill>
        <p:spPr>
          <a:xfrm rot="20094798">
            <a:off x="4367717" y="5255747"/>
            <a:ext cx="4416304" cy="1562235"/>
          </a:xfrm>
          <a:prstGeom prst="rect">
            <a:avLst/>
          </a:prstGeom>
        </p:spPr>
      </p:pic>
    </p:spTree>
    <p:extLst>
      <p:ext uri="{BB962C8B-B14F-4D97-AF65-F5344CB8AC3E}">
        <p14:creationId xmlns:p14="http://schemas.microsoft.com/office/powerpoint/2010/main" val="32481218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1F99-BAC9-6825-A5AB-0DFA969910A9}"/>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B4E4286C-D4A7-B084-E13D-F65B855A253D}"/>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CBD722EE-E708-D04B-0300-830888D93EF4}"/>
              </a:ext>
            </a:extLst>
          </p:cNvPr>
          <p:cNvGrpSpPr/>
          <p:nvPr/>
        </p:nvGrpSpPr>
        <p:grpSpPr>
          <a:xfrm>
            <a:off x="467685" y="571500"/>
            <a:ext cx="12766342" cy="9220200"/>
            <a:chOff x="312517" y="308344"/>
            <a:chExt cx="8530713" cy="6230679"/>
          </a:xfrm>
        </p:grpSpPr>
        <p:sp>
          <p:nvSpPr>
            <p:cNvPr id="24" name="Rectangle : coins arrondis 23">
              <a:extLst>
                <a:ext uri="{FF2B5EF4-FFF2-40B4-BE49-F238E27FC236}">
                  <a16:creationId xmlns:a16="http://schemas.microsoft.com/office/drawing/2014/main" id="{453E4D94-C8CD-D5B3-A870-2670094580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686CEA-759E-998C-AF41-862FFCD5F410}"/>
                </a:ext>
              </a:extLst>
            </p:cNvPr>
            <p:cNvSpPr/>
            <p:nvPr/>
          </p:nvSpPr>
          <p:spPr>
            <a:xfrm>
              <a:off x="347230" y="313175"/>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4424D5C-99F9-D05D-D2ED-5ECAAB2A10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3A0DEAC-FF4D-DBFB-13EE-639366A6969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0E3D312-B2F8-739F-9733-12D9FEE907C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2FA4E2-280E-9624-51B9-9426CE75E2E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67890F-2F72-E2B6-7FD8-6CFB6A77AE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81BF7A-B6ED-895C-89EF-57643372429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E8CB79A-1A6A-FCF2-7229-CBAEC894550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D84DE6C-ACC8-4A0E-3780-FD56F98927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8358" y="901978"/>
            <a:ext cx="581346" cy="514106"/>
          </a:xfrm>
          <a:prstGeom prst="rect">
            <a:avLst/>
          </a:prstGeom>
        </p:spPr>
      </p:pic>
      <p:sp>
        <p:nvSpPr>
          <p:cNvPr id="3" name="ZoneTexte 2">
            <a:extLst>
              <a:ext uri="{FF2B5EF4-FFF2-40B4-BE49-F238E27FC236}">
                <a16:creationId xmlns:a16="http://schemas.microsoft.com/office/drawing/2014/main" id="{63447DC9-0CF8-1F61-2905-CA6DAF6853BB}"/>
              </a:ext>
            </a:extLst>
          </p:cNvPr>
          <p:cNvSpPr txBox="1"/>
          <p:nvPr/>
        </p:nvSpPr>
        <p:spPr>
          <a:xfrm>
            <a:off x="1066801" y="739550"/>
            <a:ext cx="12344400" cy="1384995"/>
          </a:xfrm>
          <a:prstGeom prst="rect">
            <a:avLst/>
          </a:prstGeom>
          <a:noFill/>
        </p:spPr>
        <p:txBody>
          <a:bodyPr wrap="square">
            <a:spAutoFit/>
          </a:bodyPr>
          <a:lstStyle/>
          <a:p>
            <a:pPr lvl="0" defTabSz="4572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Répétons ensemble “</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 garçon trace avec la règle  .</a:t>
            </a: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eaLnBrk="1" fontAlgn="auto" latinLnBrk="0" hangingPunct="1">
              <a:lnSpc>
                <a:spcPct val="100000"/>
              </a:lnSpc>
              <a:spcBef>
                <a:spcPts val="0"/>
              </a:spcBef>
              <a:spcAft>
                <a:spcPts val="0"/>
              </a:spcAft>
              <a:buClrTx/>
              <a:buSzTx/>
              <a:buFontTx/>
              <a:buNone/>
              <a:tabLst/>
              <a:defRPr/>
            </a:pPr>
            <a:r>
              <a:rPr lang="fr-FR" sz="2800" b="1" dirty="0">
                <a:solidFill>
                  <a:schemeClr val="bg1">
                    <a:lumMod val="65000"/>
                  </a:schemeClr>
                </a:solidFill>
                <a:latin typeface="Dosis" panose="02010703020202060003" pitchFamily="2" charset="0"/>
                <a:cs typeface="Microsoft Uighur" panose="02000000000000000000" pitchFamily="2" charset="-78"/>
              </a:rPr>
              <a:t>Qui veut répéter la phrase ?       </a:t>
            </a:r>
            <a:endPar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sp>
        <p:nvSpPr>
          <p:cNvPr id="4" name="ZoneTexte 3">
            <a:extLst>
              <a:ext uri="{FF2B5EF4-FFF2-40B4-BE49-F238E27FC236}">
                <a16:creationId xmlns:a16="http://schemas.microsoft.com/office/drawing/2014/main" id="{9A2B3906-67E2-7381-808B-59EC46E100FC}"/>
              </a:ext>
            </a:extLst>
          </p:cNvPr>
          <p:cNvSpPr txBox="1"/>
          <p:nvPr/>
        </p:nvSpPr>
        <p:spPr>
          <a:xfrm>
            <a:off x="2006143" y="2498259"/>
            <a:ext cx="9881057" cy="923330"/>
          </a:xfrm>
          <a:prstGeom prst="rect">
            <a:avLst/>
          </a:prstGeom>
          <a:noFill/>
        </p:spPr>
        <p:txBody>
          <a:bodyPr wrap="square" rtlCol="0">
            <a:spAutoFit/>
          </a:bodyPr>
          <a:lstStyle/>
          <a:p>
            <a:pPr algn="ctr" defTabSz="685869">
              <a:defRPr/>
            </a:pPr>
            <a:r>
              <a:rPr lang="fr-FR" sz="5400" b="1" dirty="0">
                <a:solidFill>
                  <a:schemeClr val="accent5">
                    <a:lumMod val="75000"/>
                  </a:schemeClr>
                </a:solidFill>
                <a:latin typeface="Dosis" pitchFamily="2" charset="0"/>
              </a:rPr>
              <a:t>Le garçon trace avec la règle.</a:t>
            </a:r>
            <a:endParaRPr lang="fr-FR" sz="5400" dirty="0">
              <a:solidFill>
                <a:schemeClr val="accent5">
                  <a:lumMod val="75000"/>
                </a:schemeClr>
              </a:solidFill>
              <a:latin typeface="Dosis" pitchFamily="2" charset="0"/>
            </a:endParaRPr>
          </a:p>
        </p:txBody>
      </p:sp>
      <p:pic>
        <p:nvPicPr>
          <p:cNvPr id="5" name="Image 4" descr="Une image contenant dessin, Visage humain, croquis, Dessin d’enfant&#10;&#10;Le contenu généré par l’IA peut être incorrect.">
            <a:extLst>
              <a:ext uri="{FF2B5EF4-FFF2-40B4-BE49-F238E27FC236}">
                <a16:creationId xmlns:a16="http://schemas.microsoft.com/office/drawing/2014/main" id="{0778AFAA-AC98-4F2B-6AB6-9001ADDCDB3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29727" y="3701519"/>
            <a:ext cx="5791200" cy="5791200"/>
          </a:xfrm>
          <a:prstGeom prst="rect">
            <a:avLst/>
          </a:prstGeom>
        </p:spPr>
      </p:pic>
    </p:spTree>
    <p:extLst>
      <p:ext uri="{BB962C8B-B14F-4D97-AF65-F5344CB8AC3E}">
        <p14:creationId xmlns:p14="http://schemas.microsoft.com/office/powerpoint/2010/main" val="35549028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5B264-BC86-2E24-BAE7-2D0ECF470ADA}"/>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747F323F-A1E6-E2CD-39F8-107D4EDC38F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AF84B149-8D94-55DE-962C-CD29A540F85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37C0951-1699-C976-5ABA-14AC9762A54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537B740-8593-E29C-55EF-1BD54AA2E5E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E897B8A-EDC8-5EA8-9142-F67FD7F5474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A8E95FC-C63C-6D8F-6EA8-693911EAAD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5E0F3B-7FEB-9626-02F6-7E4D27A2516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1D9CAC4-8471-EFCA-39CC-0CDC2E38544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9F7C6FF-5FE3-A9A7-708B-BC96193B577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6BBCDD1-0312-9731-17C1-B5613E48B2E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B90492-6240-0389-B8B4-B121197A598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9A82D2-9705-6231-10F0-62EC13905CA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0704" y="800448"/>
            <a:ext cx="581346" cy="514106"/>
          </a:xfrm>
          <a:prstGeom prst="rect">
            <a:avLst/>
          </a:prstGeom>
        </p:spPr>
      </p:pic>
      <p:sp>
        <p:nvSpPr>
          <p:cNvPr id="8" name="ZoneTexte 7">
            <a:extLst>
              <a:ext uri="{FF2B5EF4-FFF2-40B4-BE49-F238E27FC236}">
                <a16:creationId xmlns:a16="http://schemas.microsoft.com/office/drawing/2014/main" id="{2DC416D3-9E58-553C-B23C-6EDB43566E19}"/>
              </a:ext>
            </a:extLst>
          </p:cNvPr>
          <p:cNvSpPr txBox="1"/>
          <p:nvPr/>
        </p:nvSpPr>
        <p:spPr>
          <a:xfrm>
            <a:off x="1462547" y="708466"/>
            <a:ext cx="14153527" cy="1323439"/>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Qui veut dire les mots? </a:t>
            </a:r>
          </a:p>
          <a:p>
            <a:pPr marL="0" marR="0" lvl="0" indent="0" algn="l" defTabSz="45720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L’enseignant (e)  désigne  trois élèves. Il pointe les images en changeant l’ordre à  chaque fois. </a:t>
            </a:r>
          </a:p>
          <a:p>
            <a:pPr marL="0" marR="0" lvl="0" indent="0" algn="l" defTabSz="45720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endParaRPr>
          </a:p>
        </p:txBody>
      </p:sp>
      <p:pic>
        <p:nvPicPr>
          <p:cNvPr id="2" name="Image 1">
            <a:extLst>
              <a:ext uri="{FF2B5EF4-FFF2-40B4-BE49-F238E27FC236}">
                <a16:creationId xmlns:a16="http://schemas.microsoft.com/office/drawing/2014/main" id="{C550F4D7-387E-F809-358E-F40569B43516}"/>
              </a:ext>
            </a:extLst>
          </p:cNvPr>
          <p:cNvPicPr>
            <a:picLocks noChangeAspect="1"/>
          </p:cNvPicPr>
          <p:nvPr/>
        </p:nvPicPr>
        <p:blipFill>
          <a:blip r:embed="rId4"/>
          <a:stretch>
            <a:fillRect/>
          </a:stretch>
        </p:blipFill>
        <p:spPr>
          <a:xfrm rot="18866780">
            <a:off x="476435" y="4763813"/>
            <a:ext cx="4416304" cy="1562235"/>
          </a:xfrm>
          <a:prstGeom prst="rect">
            <a:avLst/>
          </a:prstGeom>
        </p:spPr>
      </p:pic>
      <p:pic>
        <p:nvPicPr>
          <p:cNvPr id="4" name="Image 3">
            <a:extLst>
              <a:ext uri="{FF2B5EF4-FFF2-40B4-BE49-F238E27FC236}">
                <a16:creationId xmlns:a16="http://schemas.microsoft.com/office/drawing/2014/main" id="{73C1FE4E-1FD4-79F8-A5ED-93686B7AA9EC}"/>
              </a:ext>
            </a:extLst>
          </p:cNvPr>
          <p:cNvPicPr>
            <a:picLocks noChangeAspect="1"/>
          </p:cNvPicPr>
          <p:nvPr/>
        </p:nvPicPr>
        <p:blipFill>
          <a:blip r:embed="rId5"/>
          <a:stretch>
            <a:fillRect/>
          </a:stretch>
        </p:blipFill>
        <p:spPr>
          <a:xfrm>
            <a:off x="5489860" y="4600492"/>
            <a:ext cx="2622621" cy="2622621"/>
          </a:xfrm>
          <a:prstGeom prst="rect">
            <a:avLst/>
          </a:prstGeom>
        </p:spPr>
      </p:pic>
      <p:pic>
        <p:nvPicPr>
          <p:cNvPr id="6" name="Image 5">
            <a:extLst>
              <a:ext uri="{FF2B5EF4-FFF2-40B4-BE49-F238E27FC236}">
                <a16:creationId xmlns:a16="http://schemas.microsoft.com/office/drawing/2014/main" id="{C21B7091-A77B-3BB1-AAFB-3BA4B24DB3D4}"/>
              </a:ext>
            </a:extLst>
          </p:cNvPr>
          <p:cNvPicPr>
            <a:picLocks noChangeAspect="1"/>
          </p:cNvPicPr>
          <p:nvPr/>
        </p:nvPicPr>
        <p:blipFill>
          <a:blip r:embed="rId6"/>
          <a:stretch>
            <a:fillRect/>
          </a:stretch>
        </p:blipFill>
        <p:spPr>
          <a:xfrm>
            <a:off x="9031779" y="3582488"/>
            <a:ext cx="3265372" cy="4353829"/>
          </a:xfrm>
          <a:prstGeom prst="rect">
            <a:avLst/>
          </a:prstGeom>
        </p:spPr>
      </p:pic>
    </p:spTree>
    <p:extLst>
      <p:ext uri="{BB962C8B-B14F-4D97-AF65-F5344CB8AC3E}">
        <p14:creationId xmlns:p14="http://schemas.microsoft.com/office/powerpoint/2010/main" val="39285245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0DB04-3386-7B39-4AB0-ABECAC3AAD7C}"/>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605B7C46-FE0B-6E88-4F41-C6924B63F430}"/>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1C81765E-E0BD-2467-DE63-B00DB1DF10EA}"/>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35511BE2-F838-A1EF-7C84-9F25E4D7B6AD}"/>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A666E4FD-0BE2-492C-EE29-BDD81DD26AB0}"/>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50DBA84-094C-8B85-937E-B85245ABA50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(1)</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dis, tu montres</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7BAECDD6-27A3-36DA-8BB3-0D0C8B1F6AF6}"/>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2A38DD3A-F3DF-D91A-D656-59CA02638465}"/>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4" name="Image 3" descr="Une image contenant fruit, dessin, habits, dessin humoristique&#10;&#10;Le contenu généré par l’IA peut être incorrect.">
            <a:extLst>
              <a:ext uri="{FF2B5EF4-FFF2-40B4-BE49-F238E27FC236}">
                <a16:creationId xmlns:a16="http://schemas.microsoft.com/office/drawing/2014/main" id="{E11A552C-B750-34ED-4947-71ABFA6B797D}"/>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5255591" y="5815680"/>
            <a:ext cx="2789715" cy="1914820"/>
          </a:xfrm>
          <a:prstGeom prst="rect">
            <a:avLst/>
          </a:prstGeom>
        </p:spPr>
      </p:pic>
    </p:spTree>
    <p:extLst>
      <p:ext uri="{BB962C8B-B14F-4D97-AF65-F5344CB8AC3E}">
        <p14:creationId xmlns:p14="http://schemas.microsoft.com/office/powerpoint/2010/main" val="4159588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B5EFE-0792-2874-BA65-32EE4EE51F6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E522EBE-F807-3459-1F7A-8130882B6984}"/>
              </a:ext>
            </a:extLst>
          </p:cNvPr>
          <p:cNvSpPr/>
          <p:nvPr/>
        </p:nvSpPr>
        <p:spPr>
          <a:xfrm>
            <a:off x="43211" y="8694058"/>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8">
              <a:extLst>
                <a:ext uri="{96DAC541-7B7A-43D3-8B79-37D633B846F1}">
                  <asvg:svgBlip xmlns:asvg="http://schemas.microsoft.com/office/drawing/2016/SVG/main" r:embed="rId9"/>
                </a:ext>
              </a:extLst>
            </a:blip>
            <a:stretch>
              <a:fillRect l="-157570" t="-6438" b="-44673"/>
            </a:stretch>
          </a:blipFill>
          <a:ln>
            <a:noFill/>
          </a:ln>
        </p:spPr>
        <p:txBody>
          <a:bodyPr/>
          <a:lstStyle/>
          <a:p>
            <a:endParaRPr lang="fr-MA" sz="321" dirty="0">
              <a:latin typeface="Dosis" pitchFamily="2" charset="0"/>
            </a:endParaRPr>
          </a:p>
        </p:txBody>
      </p:sp>
      <p:sp>
        <p:nvSpPr>
          <p:cNvPr id="4" name="Freeform 4">
            <a:extLst>
              <a:ext uri="{FF2B5EF4-FFF2-40B4-BE49-F238E27FC236}">
                <a16:creationId xmlns:a16="http://schemas.microsoft.com/office/drawing/2014/main" id="{B3AA4172-393E-A79D-1343-DF35511B332E}"/>
              </a:ext>
            </a:extLst>
          </p:cNvPr>
          <p:cNvSpPr/>
          <p:nvPr/>
        </p:nvSpPr>
        <p:spPr>
          <a:xfrm>
            <a:off x="11973978" y="8450964"/>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0">
              <a:extLst>
                <a:ext uri="{96DAC541-7B7A-43D3-8B79-37D633B846F1}">
                  <asvg:svgBlip xmlns:asvg="http://schemas.microsoft.com/office/drawing/2016/SVG/main" r:embed="rId11"/>
                </a:ext>
              </a:extLst>
            </a:blip>
            <a:stretch>
              <a:fillRect l="-4351" t="-332" r="-93446" b="-41558"/>
            </a:stretch>
          </a:blipFill>
        </p:spPr>
        <p:txBody>
          <a:bodyPr/>
          <a:lstStyle/>
          <a:p>
            <a:endParaRPr lang="fr-MA" sz="321" dirty="0">
              <a:latin typeface="Dosis" pitchFamily="2" charset="0"/>
            </a:endParaRPr>
          </a:p>
        </p:txBody>
      </p:sp>
      <p:sp>
        <p:nvSpPr>
          <p:cNvPr id="23" name="Freeform 23">
            <a:extLst>
              <a:ext uri="{FF2B5EF4-FFF2-40B4-BE49-F238E27FC236}">
                <a16:creationId xmlns:a16="http://schemas.microsoft.com/office/drawing/2014/main" id="{0FFBF34A-792B-96F6-7074-8BEC63CD02F8}"/>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txBody>
          <a:bodyPr/>
          <a:lstStyle/>
          <a:p>
            <a:endParaRPr lang="fr-FR" sz="1350"/>
          </a:p>
        </p:txBody>
      </p:sp>
      <p:sp>
        <p:nvSpPr>
          <p:cNvPr id="15" name="Rectangle : coins arrondis 14">
            <a:extLst>
              <a:ext uri="{FF2B5EF4-FFF2-40B4-BE49-F238E27FC236}">
                <a16:creationId xmlns:a16="http://schemas.microsoft.com/office/drawing/2014/main" id="{192BB10B-F75D-B638-CC96-21E415470F54}"/>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grpSp>
        <p:nvGrpSpPr>
          <p:cNvPr id="3" name="Groupe 2">
            <a:extLst>
              <a:ext uri="{FF2B5EF4-FFF2-40B4-BE49-F238E27FC236}">
                <a16:creationId xmlns:a16="http://schemas.microsoft.com/office/drawing/2014/main" id="{77D92132-6B12-9F88-E07D-356B77EF46B5}"/>
              </a:ext>
            </a:extLst>
          </p:cNvPr>
          <p:cNvGrpSpPr/>
          <p:nvPr/>
        </p:nvGrpSpPr>
        <p:grpSpPr>
          <a:xfrm>
            <a:off x="433188" y="647700"/>
            <a:ext cx="12849624" cy="8610600"/>
            <a:chOff x="312517" y="227366"/>
            <a:chExt cx="8518967" cy="6196583"/>
          </a:xfrm>
        </p:grpSpPr>
        <p:sp>
          <p:nvSpPr>
            <p:cNvPr id="12" name="Rectangle : coins arrondis 11">
              <a:extLst>
                <a:ext uri="{FF2B5EF4-FFF2-40B4-BE49-F238E27FC236}">
                  <a16:creationId xmlns:a16="http://schemas.microsoft.com/office/drawing/2014/main" id="{E6B3B2E9-EF91-9CFC-2E99-BE832193F821}"/>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13" name="Freeform 7">
              <a:extLst>
                <a:ext uri="{FF2B5EF4-FFF2-40B4-BE49-F238E27FC236}">
                  <a16:creationId xmlns:a16="http://schemas.microsoft.com/office/drawing/2014/main" id="{30557481-7697-AC24-3F87-38C5C1FFA1E1}"/>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txBody>
            <a:bodyPr/>
            <a:lstStyle/>
            <a:p>
              <a:endParaRPr lang="fr-MA" sz="525" dirty="0">
                <a:latin typeface="Dosis" pitchFamily="2" charset="0"/>
              </a:endParaRPr>
            </a:p>
          </p:txBody>
        </p:sp>
        <p:sp>
          <p:nvSpPr>
            <p:cNvPr id="20" name="Rectangle : coins arrondis 19">
              <a:extLst>
                <a:ext uri="{FF2B5EF4-FFF2-40B4-BE49-F238E27FC236}">
                  <a16:creationId xmlns:a16="http://schemas.microsoft.com/office/drawing/2014/main" id="{19B8D5AF-A753-1E0F-B7F2-C9E16D9B7709}"/>
                </a:ext>
              </a:extLst>
            </p:cNvPr>
            <p:cNvSpPr/>
            <p:nvPr/>
          </p:nvSpPr>
          <p:spPr>
            <a:xfrm rot="5400000" flipH="1">
              <a:off x="-463198" y="2017096"/>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technique</a:t>
              </a:r>
            </a:p>
          </p:txBody>
        </p:sp>
        <p:sp>
          <p:nvSpPr>
            <p:cNvPr id="30" name="Rectangle : coins arrondis 29">
              <a:extLst>
                <a:ext uri="{FF2B5EF4-FFF2-40B4-BE49-F238E27FC236}">
                  <a16:creationId xmlns:a16="http://schemas.microsoft.com/office/drawing/2014/main" id="{FF3379ED-3477-DA29-D2A7-FCEEC54429FA}"/>
                </a:ext>
              </a:extLst>
            </p:cNvPr>
            <p:cNvSpPr/>
            <p:nvPr/>
          </p:nvSpPr>
          <p:spPr>
            <a:xfrm rot="5400000" flipH="1">
              <a:off x="-463198" y="4818960"/>
              <a:ext cx="2420189" cy="396922"/>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30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Matériel didactique</a:t>
              </a:r>
            </a:p>
          </p:txBody>
        </p:sp>
      </p:grpSp>
      <p:grpSp>
        <p:nvGrpSpPr>
          <p:cNvPr id="7" name="Groupe 6">
            <a:extLst>
              <a:ext uri="{FF2B5EF4-FFF2-40B4-BE49-F238E27FC236}">
                <a16:creationId xmlns:a16="http://schemas.microsoft.com/office/drawing/2014/main" id="{E8D89272-5602-81C1-04F8-CC6C71399B63}"/>
              </a:ext>
            </a:extLst>
          </p:cNvPr>
          <p:cNvGrpSpPr/>
          <p:nvPr/>
        </p:nvGrpSpPr>
        <p:grpSpPr>
          <a:xfrm>
            <a:off x="1667547" y="2400300"/>
            <a:ext cx="11019754" cy="2766534"/>
            <a:chOff x="-3805047" y="3869835"/>
            <a:chExt cx="6297262" cy="2753069"/>
          </a:xfrm>
        </p:grpSpPr>
        <p:sp>
          <p:nvSpPr>
            <p:cNvPr id="8" name="Rectangle : coins arrondis 18 - 2">
              <a:extLst>
                <a:ext uri="{FF2B5EF4-FFF2-40B4-BE49-F238E27FC236}">
                  <a16:creationId xmlns:a16="http://schemas.microsoft.com/office/drawing/2014/main" id="{710E5C23-2F46-D2F5-2A1C-908F27DFA352}"/>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9" name="Rectangle : coins arrondis 18 - 2">
              <a:extLst>
                <a:ext uri="{FF2B5EF4-FFF2-40B4-BE49-F238E27FC236}">
                  <a16:creationId xmlns:a16="http://schemas.microsoft.com/office/drawing/2014/main" id="{64439FD4-917D-4409-721E-423C8F94A93B}"/>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Projection ajustée</a:t>
              </a:r>
            </a:p>
          </p:txBody>
        </p:sp>
        <p:sp>
          <p:nvSpPr>
            <p:cNvPr id="10" name="Rectangle : coins arrondis 18 - 2">
              <a:extLst>
                <a:ext uri="{FF2B5EF4-FFF2-40B4-BE49-F238E27FC236}">
                  <a16:creationId xmlns:a16="http://schemas.microsoft.com/office/drawing/2014/main" id="{7808B883-4A94-32EA-A6B1-BA7121DCF898}"/>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1" name="Rectangle : coins arrondis 18 - 2">
              <a:extLst>
                <a:ext uri="{FF2B5EF4-FFF2-40B4-BE49-F238E27FC236}">
                  <a16:creationId xmlns:a16="http://schemas.microsoft.com/office/drawing/2014/main" id="{FF26DDA4-A603-3C50-5E37-11A4E143D59E}"/>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Pointeur</a:t>
              </a:r>
            </a:p>
          </p:txBody>
        </p:sp>
        <p:sp>
          <p:nvSpPr>
            <p:cNvPr id="14" name="Rectangle : coins arrondis 18 - 2">
              <a:extLst>
                <a:ext uri="{FF2B5EF4-FFF2-40B4-BE49-F238E27FC236}">
                  <a16:creationId xmlns:a16="http://schemas.microsoft.com/office/drawing/2014/main" id="{D7BDB6C9-4928-9A77-E619-2C0AD7F159D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16" name="Rectangle : coins arrondis 18 - 2">
              <a:extLst>
                <a:ext uri="{FF2B5EF4-FFF2-40B4-BE49-F238E27FC236}">
                  <a16:creationId xmlns:a16="http://schemas.microsoft.com/office/drawing/2014/main" id="{2BEA4EC1-CA31-03F8-9B93-687DD33FAE6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PC + PPT </a:t>
              </a:r>
            </a:p>
          </p:txBody>
        </p:sp>
      </p:grpSp>
      <p:grpSp>
        <p:nvGrpSpPr>
          <p:cNvPr id="19" name="Groupe 18">
            <a:extLst>
              <a:ext uri="{FF2B5EF4-FFF2-40B4-BE49-F238E27FC236}">
                <a16:creationId xmlns:a16="http://schemas.microsoft.com/office/drawing/2014/main" id="{DD610488-92E0-FB5D-FFB0-F3AEEAA25339}"/>
              </a:ext>
            </a:extLst>
          </p:cNvPr>
          <p:cNvGrpSpPr/>
          <p:nvPr/>
        </p:nvGrpSpPr>
        <p:grpSpPr>
          <a:xfrm>
            <a:off x="1667547" y="5552255"/>
            <a:ext cx="11019754" cy="2766534"/>
            <a:chOff x="-3805047" y="3869835"/>
            <a:chExt cx="6297262" cy="2753069"/>
          </a:xfrm>
        </p:grpSpPr>
        <p:sp>
          <p:nvSpPr>
            <p:cNvPr id="21" name="Rectangle : coins arrondis 18 - 2">
              <a:extLst>
                <a:ext uri="{FF2B5EF4-FFF2-40B4-BE49-F238E27FC236}">
                  <a16:creationId xmlns:a16="http://schemas.microsoft.com/office/drawing/2014/main" id="{23C7F805-C006-C4D0-2AD2-2E2DAFAF6394}"/>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2" name="Rectangle : coins arrondis 18 - 2">
              <a:extLst>
                <a:ext uri="{FF2B5EF4-FFF2-40B4-BE49-F238E27FC236}">
                  <a16:creationId xmlns:a16="http://schemas.microsoft.com/office/drawing/2014/main" id="{66299E20-4D39-B8DB-DEB1-15EF0EE770DC}"/>
                </a:ext>
              </a:extLst>
            </p:cNvPr>
            <p:cNvSpPr/>
            <p:nvPr/>
          </p:nvSpPr>
          <p:spPr>
            <a:xfrm flipH="1">
              <a:off x="556072"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Livret </a:t>
              </a:r>
            </a:p>
          </p:txBody>
        </p:sp>
        <p:sp>
          <p:nvSpPr>
            <p:cNvPr id="25" name="Rectangle : coins arrondis 18 - 2">
              <a:extLst>
                <a:ext uri="{FF2B5EF4-FFF2-40B4-BE49-F238E27FC236}">
                  <a16:creationId xmlns:a16="http://schemas.microsoft.com/office/drawing/2014/main" id="{9D0277C3-439F-5EBA-7A8E-E6D613F404D9}"/>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6" name="Rectangle : coins arrondis 18 - 2">
              <a:extLst>
                <a:ext uri="{FF2B5EF4-FFF2-40B4-BE49-F238E27FC236}">
                  <a16:creationId xmlns:a16="http://schemas.microsoft.com/office/drawing/2014/main" id="{85C86FCF-EC28-D4A0-3C46-16BBB2455424}"/>
                </a:ext>
              </a:extLst>
            </p:cNvPr>
            <p:cNvSpPr/>
            <p:nvPr/>
          </p:nvSpPr>
          <p:spPr>
            <a:xfrm flipH="1">
              <a:off x="-1634079"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Cahier </a:t>
              </a:r>
            </a:p>
          </p:txBody>
        </p:sp>
        <p:sp>
          <p:nvSpPr>
            <p:cNvPr id="27" name="Rectangle : coins arrondis 18 - 2">
              <a:extLst>
                <a:ext uri="{FF2B5EF4-FFF2-40B4-BE49-F238E27FC236}">
                  <a16:creationId xmlns:a16="http://schemas.microsoft.com/office/drawing/2014/main" id="{39F302BC-85FB-F91E-1B0F-BF6292B64DEF}"/>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1050" dirty="0">
                <a:solidFill>
                  <a:prstClr val="white"/>
                </a:solidFill>
                <a:latin typeface="Microsoft Uighur" panose="02000000000000000000" pitchFamily="2" charset="-78"/>
                <a:cs typeface="Microsoft Uighur" panose="02000000000000000000" pitchFamily="2" charset="-78"/>
              </a:endParaRPr>
            </a:p>
          </p:txBody>
        </p:sp>
        <p:sp>
          <p:nvSpPr>
            <p:cNvPr id="29" name="Rectangle : coins arrondis 18 - 2">
              <a:extLst>
                <a:ext uri="{FF2B5EF4-FFF2-40B4-BE49-F238E27FC236}">
                  <a16:creationId xmlns:a16="http://schemas.microsoft.com/office/drawing/2014/main" id="{C49D048B-D808-7D54-BF79-87E31E59692C}"/>
                </a:ext>
              </a:extLst>
            </p:cNvPr>
            <p:cNvSpPr/>
            <p:nvPr/>
          </p:nvSpPr>
          <p:spPr>
            <a:xfrm flipH="1">
              <a:off x="-3805047" y="6159030"/>
              <a:ext cx="1936143" cy="463874"/>
            </a:xfrm>
            <a:prstGeom prst="roundRect">
              <a:avLst>
                <a:gd name="adj" fmla="val 50000"/>
              </a:avLst>
            </a:prstGeom>
            <a:solidFill>
              <a:srgbClr val="204550"/>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3000" b="1" dirty="0">
                  <a:solidFill>
                    <a:schemeClr val="bg1"/>
                  </a:solidFill>
                  <a:latin typeface="Microsoft Uighur" panose="02000000000000000000" pitchFamily="2" charset="-78"/>
                  <a:cs typeface="Microsoft Uighur" panose="02000000000000000000" pitchFamily="2" charset="-78"/>
                </a:rPr>
                <a:t>Ardoise </a:t>
              </a:r>
              <a:endParaRPr lang="ar-MA" sz="3000" b="1" dirty="0">
                <a:solidFill>
                  <a:schemeClr val="bg1"/>
                </a:solidFill>
                <a:latin typeface="Microsoft Uighur" panose="02000000000000000000" pitchFamily="2" charset="-78"/>
                <a:cs typeface="Microsoft Uighur" panose="02000000000000000000" pitchFamily="2" charset="-78"/>
              </a:endParaRPr>
            </a:p>
          </p:txBody>
        </p:sp>
      </p:grpSp>
      <p:pic>
        <p:nvPicPr>
          <p:cNvPr id="31" name="Image 30">
            <a:extLst>
              <a:ext uri="{FF2B5EF4-FFF2-40B4-BE49-F238E27FC236}">
                <a16:creationId xmlns:a16="http://schemas.microsoft.com/office/drawing/2014/main" id="{2DBBB6D9-F521-9D8E-1B1F-13EE7313FFC3}"/>
              </a:ext>
            </a:extLst>
          </p:cNvPr>
          <p:cNvPicPr>
            <a:picLocks noChangeAspect="1"/>
          </p:cNvPicPr>
          <p:nvPr>
            <p:custDataLst>
              <p:tags r:id="rId1"/>
            </p:custDataLst>
          </p:nvPr>
        </p:nvPicPr>
        <p:blipFill>
          <a:blip r:embed="rId16"/>
          <a:stretch>
            <a:fillRect/>
          </a:stretch>
        </p:blipFill>
        <p:spPr>
          <a:xfrm>
            <a:off x="2302163" y="2744502"/>
            <a:ext cx="1647867" cy="1437238"/>
          </a:xfrm>
          <a:prstGeom prst="rect">
            <a:avLst/>
          </a:prstGeom>
        </p:spPr>
      </p:pic>
      <p:pic>
        <p:nvPicPr>
          <p:cNvPr id="32" name="Image 31">
            <a:extLst>
              <a:ext uri="{FF2B5EF4-FFF2-40B4-BE49-F238E27FC236}">
                <a16:creationId xmlns:a16="http://schemas.microsoft.com/office/drawing/2014/main" id="{5B86C2FB-D0CA-0CEF-F8EE-B99BCD0475E6}"/>
              </a:ext>
            </a:extLst>
          </p:cNvPr>
          <p:cNvPicPr>
            <a:picLocks noChangeAspect="1"/>
          </p:cNvPicPr>
          <p:nvPr>
            <p:custDataLst>
              <p:tags r:id="rId2"/>
            </p:custDataLst>
          </p:nvPr>
        </p:nvPicPr>
        <p:blipFill>
          <a:blip r:embed="rId17">
            <a:clrChange>
              <a:clrFrom>
                <a:srgbClr val="FFFFFF"/>
              </a:clrFrom>
              <a:clrTo>
                <a:srgbClr val="FFFFFF">
                  <a:alpha val="0"/>
                </a:srgbClr>
              </a:clrTo>
            </a:clrChange>
          </a:blip>
          <a:stretch>
            <a:fillRect/>
          </a:stretch>
        </p:blipFill>
        <p:spPr>
          <a:xfrm>
            <a:off x="6285686" y="2687579"/>
            <a:ext cx="1495756" cy="1494161"/>
          </a:xfrm>
          <a:prstGeom prst="rect">
            <a:avLst/>
          </a:prstGeom>
        </p:spPr>
      </p:pic>
      <p:pic>
        <p:nvPicPr>
          <p:cNvPr id="38" name="Image 37">
            <a:extLst>
              <a:ext uri="{FF2B5EF4-FFF2-40B4-BE49-F238E27FC236}">
                <a16:creationId xmlns:a16="http://schemas.microsoft.com/office/drawing/2014/main" id="{6A26BEA5-56AB-95DE-3AC5-6044E196A5D1}"/>
              </a:ext>
            </a:extLst>
          </p:cNvPr>
          <p:cNvPicPr>
            <a:picLocks noChangeAspect="1"/>
          </p:cNvPicPr>
          <p:nvPr>
            <p:custDataLst>
              <p:tags r:id="rId3"/>
            </p:custDataLst>
          </p:nvPr>
        </p:nvPicPr>
        <p:blipFill>
          <a:blip r:embed="rId18"/>
          <a:stretch>
            <a:fillRect/>
          </a:stretch>
        </p:blipFill>
        <p:spPr>
          <a:xfrm>
            <a:off x="9735444" y="3081735"/>
            <a:ext cx="2563417" cy="805345"/>
          </a:xfrm>
          <a:prstGeom prst="rect">
            <a:avLst/>
          </a:prstGeom>
        </p:spPr>
      </p:pic>
      <p:pic>
        <p:nvPicPr>
          <p:cNvPr id="42" name="Image 41">
            <a:extLst>
              <a:ext uri="{FF2B5EF4-FFF2-40B4-BE49-F238E27FC236}">
                <a16:creationId xmlns:a16="http://schemas.microsoft.com/office/drawing/2014/main" id="{2441462A-7276-314C-56FC-4896711C50ED}"/>
              </a:ext>
            </a:extLst>
          </p:cNvPr>
          <p:cNvPicPr>
            <a:picLocks noChangeAspect="1"/>
          </p:cNvPicPr>
          <p:nvPr>
            <p:custDataLst>
              <p:tags r:id="rId4"/>
            </p:custDataLst>
          </p:nvPr>
        </p:nvPicPr>
        <p:blipFill rotWithShape="1">
          <a:blip r:embed="rId19"/>
          <a:srcRect l="1" t="974" r="78882" b="31320"/>
          <a:stretch/>
        </p:blipFill>
        <p:spPr>
          <a:xfrm>
            <a:off x="2433637" y="5812768"/>
            <a:ext cx="1728962" cy="1236446"/>
          </a:xfrm>
          <a:prstGeom prst="rect">
            <a:avLst/>
          </a:prstGeom>
        </p:spPr>
      </p:pic>
      <p:pic>
        <p:nvPicPr>
          <p:cNvPr id="44" name="Image 43" descr="Une image contenant dessin humoristique, dessin, capture d’écran, Dessin d’enfant&#10;&#10;Description générée automatiquement">
            <a:extLst>
              <a:ext uri="{FF2B5EF4-FFF2-40B4-BE49-F238E27FC236}">
                <a16:creationId xmlns:a16="http://schemas.microsoft.com/office/drawing/2014/main" id="{D0BF20AF-3A1D-6630-F637-4E3862171519}"/>
              </a:ext>
            </a:extLst>
          </p:cNvPr>
          <p:cNvPicPr>
            <a:picLocks noChangeAspect="1"/>
          </p:cNvPicPr>
          <p:nvPr>
            <p:custDataLst>
              <p:tags r:id="rId5"/>
            </p:custDataLst>
          </p:nvPr>
        </p:nvPicPr>
        <p:blipFill>
          <a:blip r:embed="rId20" cstate="print">
            <a:extLst>
              <a:ext uri="{28A0092B-C50C-407E-A947-70E740481C1C}">
                <a14:useLocalDpi xmlns:a14="http://schemas.microsoft.com/office/drawing/2010/main" val="0"/>
              </a:ext>
            </a:extLst>
          </a:blip>
          <a:srcRect l="29731" t="56294" r="43963" b="7778"/>
          <a:stretch/>
        </p:blipFill>
        <p:spPr>
          <a:xfrm>
            <a:off x="6512485" y="5872259"/>
            <a:ext cx="1359077" cy="1478580"/>
          </a:xfrm>
          <a:prstGeom prst="rect">
            <a:avLst/>
          </a:prstGeom>
        </p:spPr>
      </p:pic>
      <p:sp>
        <p:nvSpPr>
          <p:cNvPr id="45" name="ZoneTexte 5">
            <a:extLst>
              <a:ext uri="{FF2B5EF4-FFF2-40B4-BE49-F238E27FC236}">
                <a16:creationId xmlns:a16="http://schemas.microsoft.com/office/drawing/2014/main" id="{C1265B61-3F23-014B-2D3C-908AE27AAA5C}"/>
              </a:ext>
            </a:extLst>
          </p:cNvPr>
          <p:cNvSpPr txBox="1"/>
          <p:nvPr/>
        </p:nvSpPr>
        <p:spPr>
          <a:xfrm>
            <a:off x="11481983" y="435627"/>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5" name="Image 4">
            <a:extLst>
              <a:ext uri="{FF2B5EF4-FFF2-40B4-BE49-F238E27FC236}">
                <a16:creationId xmlns:a16="http://schemas.microsoft.com/office/drawing/2014/main" id="{5E375DA6-1568-6592-EF18-FE49281D3BB4}"/>
              </a:ext>
            </a:extLst>
          </p:cNvPr>
          <p:cNvPicPr>
            <a:picLocks noChangeAspect="1"/>
          </p:cNvPicPr>
          <p:nvPr/>
        </p:nvPicPr>
        <p:blipFill>
          <a:blip r:embed="rId21"/>
          <a:stretch>
            <a:fillRect/>
          </a:stretch>
        </p:blipFill>
        <p:spPr>
          <a:xfrm>
            <a:off x="10221870" y="5646680"/>
            <a:ext cx="1590563" cy="1979365"/>
          </a:xfrm>
          <a:prstGeom prst="rect">
            <a:avLst/>
          </a:prstGeom>
        </p:spPr>
      </p:pic>
    </p:spTree>
    <p:extLst>
      <p:ext uri="{BB962C8B-B14F-4D97-AF65-F5344CB8AC3E}">
        <p14:creationId xmlns:p14="http://schemas.microsoft.com/office/powerpoint/2010/main" val="327460617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FF212-0CF1-8E19-B9A3-BD884A13F809}"/>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1DDC8E48-B7DC-8085-D421-E3ED5957EAC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D839ABA7-3D0F-489B-4C09-DB65CC346BD2}"/>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CBEFBB2-6D34-182A-5DF9-E4AEAFB635A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000FB961-C856-A337-B989-D5109BAE2EB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48EE5DF-D610-43AA-2FB7-72A122623B4F}"/>
              </a:ext>
            </a:extLst>
          </p:cNvPr>
          <p:cNvSpPr txBox="1"/>
          <p:nvPr/>
        </p:nvSpPr>
        <p:spPr>
          <a:xfrm>
            <a:off x="1534494" y="981590"/>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Prenez vos ardoises.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0E366CEC-A3BF-B190-037F-FEAAB4D0091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7CD0B80C-3495-E152-07C1-2EA8940D2F3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33686A60-AB96-31DC-E7F2-0A3D366D7BC4}"/>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EA5116-91FD-5B9F-6222-831532560997}"/>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F6F8DB43-756E-C2AC-A443-8E15405747D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19D08E3-BF5F-6B48-6CC1-3647D3D1097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6D3CE91B-276A-85BF-FECE-C22508446D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7304E58E-40DC-3D84-B77C-23540DF61541}"/>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4114801" y="3294562"/>
            <a:ext cx="4175850" cy="3228500"/>
          </a:xfrm>
          <a:prstGeom prst="rect">
            <a:avLst/>
          </a:prstGeom>
        </p:spPr>
      </p:pic>
      <p:pic>
        <p:nvPicPr>
          <p:cNvPr id="4" name="Graphique 3">
            <a:extLst>
              <a:ext uri="{FF2B5EF4-FFF2-40B4-BE49-F238E27FC236}">
                <a16:creationId xmlns:a16="http://schemas.microsoft.com/office/drawing/2014/main" id="{EC8F02D1-F185-1B90-2741-F187FB62DE4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spTree>
    <p:extLst>
      <p:ext uri="{BB962C8B-B14F-4D97-AF65-F5344CB8AC3E}">
        <p14:creationId xmlns:p14="http://schemas.microsoft.com/office/powerpoint/2010/main" val="30965505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4030AC-9C68-AA18-5B2E-C5DDE17E62A5}"/>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092B787-45F1-45F7-5130-257E3C748B22}"/>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BD8B58B4-8E31-9D60-AEA5-C021560BC777}"/>
              </a:ext>
            </a:extLst>
          </p:cNvPr>
          <p:cNvGrpSpPr/>
          <p:nvPr/>
        </p:nvGrpSpPr>
        <p:grpSpPr>
          <a:xfrm>
            <a:off x="530276" y="617621"/>
            <a:ext cx="12748764" cy="9177577"/>
            <a:chOff x="312517" y="308344"/>
            <a:chExt cx="8518967" cy="6230679"/>
          </a:xfrm>
        </p:grpSpPr>
        <p:sp>
          <p:nvSpPr>
            <p:cNvPr id="40" name="Rectangle : coins arrondis 39">
              <a:extLst>
                <a:ext uri="{FF2B5EF4-FFF2-40B4-BE49-F238E27FC236}">
                  <a16:creationId xmlns:a16="http://schemas.microsoft.com/office/drawing/2014/main" id="{8629FC7B-B11C-6F56-8EB9-930C6C6D659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E79F7846-180F-DF38-2345-C689BD4A2C0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2F417B4A-C7C9-C227-0978-10C500EF1983}"/>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31B91B16-F5A8-67C7-0597-42CEDD816D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E505490-1169-5F3E-4D5C-D81DC9EB6612}"/>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B7F8319-002F-797C-8C9F-89895C38D21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DEEFF1CB-49F5-DC02-C6DE-75F7F88974B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04ECBDD-6A65-7E6F-C4AA-07217DC4C48A}"/>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8789A5C5-9CA0-DFF8-4EC7-08D41F0F277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A02799EA-9C29-D36D-D6BD-C929B8EF43B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17168" y="991601"/>
            <a:ext cx="583707" cy="501597"/>
          </a:xfrm>
          <a:prstGeom prst="rect">
            <a:avLst/>
          </a:prstGeom>
        </p:spPr>
      </p:pic>
      <p:sp>
        <p:nvSpPr>
          <p:cNvPr id="5" name="Ellipse 4">
            <a:extLst>
              <a:ext uri="{FF2B5EF4-FFF2-40B4-BE49-F238E27FC236}">
                <a16:creationId xmlns:a16="http://schemas.microsoft.com/office/drawing/2014/main" id="{218AEE87-CF70-3372-1B4D-B1C4C35FA233}"/>
              </a:ext>
            </a:extLst>
          </p:cNvPr>
          <p:cNvSpPr/>
          <p:nvPr/>
        </p:nvSpPr>
        <p:spPr>
          <a:xfrm>
            <a:off x="2985182" y="6988469"/>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EEC3D3BE-C17D-FCB3-AB72-3118DBCFC53D}"/>
              </a:ext>
            </a:extLst>
          </p:cNvPr>
          <p:cNvSpPr/>
          <p:nvPr/>
        </p:nvSpPr>
        <p:spPr>
          <a:xfrm>
            <a:off x="7096796"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E623BA97-CDCF-CA63-4EB2-0811786317F5}"/>
              </a:ext>
            </a:extLst>
          </p:cNvPr>
          <p:cNvSpPr/>
          <p:nvPr/>
        </p:nvSpPr>
        <p:spPr>
          <a:xfrm>
            <a:off x="9921561" y="6959724"/>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FD7E5D44-408A-F3B7-ECF8-AB74D130CF54}"/>
              </a:ext>
            </a:extLst>
          </p:cNvPr>
          <p:cNvSpPr txBox="1"/>
          <p:nvPr/>
        </p:nvSpPr>
        <p:spPr>
          <a:xfrm>
            <a:off x="990600" y="825793"/>
            <a:ext cx="12406509" cy="892552"/>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parler- cloche - règle.                               </a:t>
            </a: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13" name="Image 12">
            <a:extLst>
              <a:ext uri="{FF2B5EF4-FFF2-40B4-BE49-F238E27FC236}">
                <a16:creationId xmlns:a16="http://schemas.microsoft.com/office/drawing/2014/main" id="{0F253D9E-65F0-C1D9-06DA-E8B97B8474B9}"/>
              </a:ext>
            </a:extLst>
          </p:cNvPr>
          <p:cNvPicPr>
            <a:picLocks noChangeAspect="1"/>
          </p:cNvPicPr>
          <p:nvPr/>
        </p:nvPicPr>
        <p:blipFill>
          <a:blip r:embed="rId5"/>
          <a:stretch>
            <a:fillRect/>
          </a:stretch>
        </p:blipFill>
        <p:spPr>
          <a:xfrm rot="18866780">
            <a:off x="533263" y="3466346"/>
            <a:ext cx="4416304" cy="1562235"/>
          </a:xfrm>
          <a:prstGeom prst="rect">
            <a:avLst/>
          </a:prstGeom>
        </p:spPr>
      </p:pic>
      <p:pic>
        <p:nvPicPr>
          <p:cNvPr id="15" name="Image 14">
            <a:extLst>
              <a:ext uri="{FF2B5EF4-FFF2-40B4-BE49-F238E27FC236}">
                <a16:creationId xmlns:a16="http://schemas.microsoft.com/office/drawing/2014/main" id="{CDF86366-C92C-A38D-BE51-E1B6691388AC}"/>
              </a:ext>
            </a:extLst>
          </p:cNvPr>
          <p:cNvPicPr>
            <a:picLocks noChangeAspect="1"/>
          </p:cNvPicPr>
          <p:nvPr/>
        </p:nvPicPr>
        <p:blipFill>
          <a:blip r:embed="rId6"/>
          <a:stretch>
            <a:fillRect/>
          </a:stretch>
        </p:blipFill>
        <p:spPr>
          <a:xfrm>
            <a:off x="5546688" y="3303025"/>
            <a:ext cx="2622621" cy="2622621"/>
          </a:xfrm>
          <a:prstGeom prst="rect">
            <a:avLst/>
          </a:prstGeom>
        </p:spPr>
      </p:pic>
      <p:pic>
        <p:nvPicPr>
          <p:cNvPr id="16" name="Image 15">
            <a:extLst>
              <a:ext uri="{FF2B5EF4-FFF2-40B4-BE49-F238E27FC236}">
                <a16:creationId xmlns:a16="http://schemas.microsoft.com/office/drawing/2014/main" id="{066D54FA-25E7-A1EF-7D10-020F24523A93}"/>
              </a:ext>
            </a:extLst>
          </p:cNvPr>
          <p:cNvPicPr>
            <a:picLocks noChangeAspect="1"/>
          </p:cNvPicPr>
          <p:nvPr/>
        </p:nvPicPr>
        <p:blipFill>
          <a:blip r:embed="rId7"/>
          <a:stretch>
            <a:fillRect/>
          </a:stretch>
        </p:blipFill>
        <p:spPr>
          <a:xfrm>
            <a:off x="9088607" y="2285021"/>
            <a:ext cx="3265372" cy="4353829"/>
          </a:xfrm>
          <a:prstGeom prst="rect">
            <a:avLst/>
          </a:prstGeom>
        </p:spPr>
      </p:pic>
    </p:spTree>
    <p:extLst>
      <p:ext uri="{BB962C8B-B14F-4D97-AF65-F5344CB8AC3E}">
        <p14:creationId xmlns:p14="http://schemas.microsoft.com/office/powerpoint/2010/main" val="624849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C834B-D0BD-825B-CE57-187D54C2F2F8}"/>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BC919655-2754-7DE7-00E2-978E05F9CEEE}"/>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231A345A-E291-E9D5-559F-4299E1B59914}"/>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494C490-A831-F961-E832-55E3E11C9E7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19D3990E-F76B-E168-9753-E2336A28DB1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9" name="Groupe 28">
            <a:extLst>
              <a:ext uri="{FF2B5EF4-FFF2-40B4-BE49-F238E27FC236}">
                <a16:creationId xmlns:a16="http://schemas.microsoft.com/office/drawing/2014/main" id="{075A213E-7C13-DE45-652E-26B4B4611288}"/>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E379984-6B88-A57C-4AFE-BB9326D855D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1BD7D160-7C1B-45A8-99BF-8D6689475217}"/>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370403D-F6D2-DB30-B019-A4FCBD0A95A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C0B53D88-8FFE-1C15-DDBE-BAAF3565148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C5641DA4-9FB3-2917-4B8B-1BAA5CA4F36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29B6789C-69E6-3D33-B10F-2F98F67A3F7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299BE759-D605-3F47-FD33-A9BD8DB9A5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74374" y="984303"/>
            <a:ext cx="583707" cy="516193"/>
          </a:xfrm>
          <a:prstGeom prst="rect">
            <a:avLst/>
          </a:prstGeom>
        </p:spPr>
      </p:pic>
      <p:sp>
        <p:nvSpPr>
          <p:cNvPr id="5" name="Ellipse 4">
            <a:extLst>
              <a:ext uri="{FF2B5EF4-FFF2-40B4-BE49-F238E27FC236}">
                <a16:creationId xmlns:a16="http://schemas.microsoft.com/office/drawing/2014/main" id="{FC71ABBD-AA97-170E-B56D-E7777EFCD690}"/>
              </a:ext>
            </a:extLst>
          </p:cNvPr>
          <p:cNvSpPr/>
          <p:nvPr/>
        </p:nvSpPr>
        <p:spPr>
          <a:xfrm>
            <a:off x="2422848"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1</a:t>
            </a:r>
          </a:p>
        </p:txBody>
      </p:sp>
      <p:sp>
        <p:nvSpPr>
          <p:cNvPr id="8" name="Ellipse 7">
            <a:extLst>
              <a:ext uri="{FF2B5EF4-FFF2-40B4-BE49-F238E27FC236}">
                <a16:creationId xmlns:a16="http://schemas.microsoft.com/office/drawing/2014/main" id="{2041C81D-CCD3-6C8E-958B-2671AD6D5680}"/>
              </a:ext>
            </a:extLst>
          </p:cNvPr>
          <p:cNvSpPr/>
          <p:nvPr/>
        </p:nvSpPr>
        <p:spPr>
          <a:xfrm>
            <a:off x="6392126"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2</a:t>
            </a:r>
          </a:p>
        </p:txBody>
      </p:sp>
      <p:sp>
        <p:nvSpPr>
          <p:cNvPr id="9" name="Ellipse 8">
            <a:extLst>
              <a:ext uri="{FF2B5EF4-FFF2-40B4-BE49-F238E27FC236}">
                <a16:creationId xmlns:a16="http://schemas.microsoft.com/office/drawing/2014/main" id="{D9C9F945-6B39-23D0-1786-DBC8DD34875F}"/>
              </a:ext>
            </a:extLst>
          </p:cNvPr>
          <p:cNvSpPr/>
          <p:nvPr/>
        </p:nvSpPr>
        <p:spPr>
          <a:xfrm>
            <a:off x="10361405" y="6819900"/>
            <a:ext cx="799732" cy="838200"/>
          </a:xfrm>
          <a:prstGeom prst="ellipse">
            <a:avLst/>
          </a:prstGeom>
          <a:solidFill>
            <a:srgbClr val="106585"/>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4400" b="1" dirty="0">
                <a:latin typeface="Microsoft Uighur" panose="02000000000000000000" pitchFamily="2" charset="-78"/>
                <a:cs typeface="Microsoft Uighur" panose="02000000000000000000" pitchFamily="2" charset="-78"/>
              </a:rPr>
              <a:t>3</a:t>
            </a:r>
          </a:p>
        </p:txBody>
      </p:sp>
      <p:sp>
        <p:nvSpPr>
          <p:cNvPr id="18" name="ZoneTexte 17">
            <a:extLst>
              <a:ext uri="{FF2B5EF4-FFF2-40B4-BE49-F238E27FC236}">
                <a16:creationId xmlns:a16="http://schemas.microsoft.com/office/drawing/2014/main" id="{9CF95690-89BF-C90B-DACA-7778BB65E085}"/>
              </a:ext>
            </a:extLst>
          </p:cNvPr>
          <p:cNvSpPr txBox="1"/>
          <p:nvPr/>
        </p:nvSpPr>
        <p:spPr>
          <a:xfrm>
            <a:off x="990600" y="825793"/>
            <a:ext cx="12406509" cy="89255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Ecrivez sur vos ardoises le numéro du mot que je vais dire:  glace-clé-boucles</a:t>
            </a:r>
            <a:r>
              <a:rPr lang="fr-FR" sz="2800" b="1" dirty="0">
                <a:solidFill>
                  <a:prstClr val="white">
                    <a:lumMod val="65000"/>
                  </a:prstClr>
                </a:solidFill>
                <a:latin typeface="Dosis" panose="02010703020202060003" pitchFamily="2" charset="0"/>
                <a:ea typeface="Calibri" panose="020F0502020204030204" pitchFamily="34" charset="0"/>
                <a:cs typeface="Microsoft Uighur" panose="02000000000000000000" pitchFamily="2" charset="-78"/>
              </a:rPr>
              <a:t>.</a:t>
            </a:r>
            <a:r>
              <a:rPr kumimoji="0" lang="fr-FR" sz="2800" b="1" i="0"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fr-FR" sz="2400" i="1" u="none" strike="noStrike" kern="1200" cap="none" spc="0" normalizeH="0" baseline="0" noProof="0" dirty="0">
                <a:ln>
                  <a:noFill/>
                </a:ln>
                <a:solidFill>
                  <a:prstClr val="white">
                    <a:lumMod val="65000"/>
                  </a:prstClr>
                </a:solidFill>
                <a:effectLst/>
                <a:uLnTx/>
                <a:uFillTx/>
                <a:latin typeface="Dosis" panose="02010703020202060003" pitchFamily="2" charset="0"/>
                <a:ea typeface="Calibri" panose="020F0502020204030204" pitchFamily="34" charset="0"/>
                <a:cs typeface="Microsoft Uighur" panose="02000000000000000000" pitchFamily="2" charset="-78"/>
              </a:rPr>
              <a:t>L’enseignant dit les mots un par  un en changeant l’ordre. </a:t>
            </a:r>
          </a:p>
        </p:txBody>
      </p:sp>
      <p:pic>
        <p:nvPicPr>
          <p:cNvPr id="3" name="Image 2">
            <a:extLst>
              <a:ext uri="{FF2B5EF4-FFF2-40B4-BE49-F238E27FC236}">
                <a16:creationId xmlns:a16="http://schemas.microsoft.com/office/drawing/2014/main" id="{23260A31-2D7F-BEFA-6126-5C3AAC70F905}"/>
              </a:ext>
            </a:extLst>
          </p:cNvPr>
          <p:cNvPicPr>
            <a:picLocks noChangeAspect="1"/>
          </p:cNvPicPr>
          <p:nvPr/>
        </p:nvPicPr>
        <p:blipFill>
          <a:blip r:embed="rId5"/>
          <a:stretch>
            <a:fillRect/>
          </a:stretch>
        </p:blipFill>
        <p:spPr>
          <a:xfrm>
            <a:off x="1770505" y="3073628"/>
            <a:ext cx="2946593" cy="3079667"/>
          </a:xfrm>
          <a:prstGeom prst="rect">
            <a:avLst/>
          </a:prstGeom>
        </p:spPr>
      </p:pic>
      <p:pic>
        <p:nvPicPr>
          <p:cNvPr id="10" name="Image 9">
            <a:extLst>
              <a:ext uri="{FF2B5EF4-FFF2-40B4-BE49-F238E27FC236}">
                <a16:creationId xmlns:a16="http://schemas.microsoft.com/office/drawing/2014/main" id="{3AE47238-6340-1FE6-9787-018B3EF84EBE}"/>
              </a:ext>
            </a:extLst>
          </p:cNvPr>
          <p:cNvPicPr>
            <a:picLocks noChangeAspect="1"/>
          </p:cNvPicPr>
          <p:nvPr/>
        </p:nvPicPr>
        <p:blipFill>
          <a:blip r:embed="rId6"/>
          <a:stretch>
            <a:fillRect/>
          </a:stretch>
        </p:blipFill>
        <p:spPr>
          <a:xfrm rot="18783005">
            <a:off x="5430225" y="3862493"/>
            <a:ext cx="3119239" cy="1730537"/>
          </a:xfrm>
          <a:prstGeom prst="rect">
            <a:avLst/>
          </a:prstGeom>
        </p:spPr>
      </p:pic>
      <p:pic>
        <p:nvPicPr>
          <p:cNvPr id="14" name="Image 13">
            <a:extLst>
              <a:ext uri="{FF2B5EF4-FFF2-40B4-BE49-F238E27FC236}">
                <a16:creationId xmlns:a16="http://schemas.microsoft.com/office/drawing/2014/main" id="{A884623A-579A-9F6A-8C8D-7254DD9784F5}"/>
              </a:ext>
            </a:extLst>
          </p:cNvPr>
          <p:cNvPicPr>
            <a:picLocks noChangeAspect="1"/>
          </p:cNvPicPr>
          <p:nvPr/>
        </p:nvPicPr>
        <p:blipFill>
          <a:blip r:embed="rId7"/>
          <a:stretch>
            <a:fillRect/>
          </a:stretch>
        </p:blipFill>
        <p:spPr>
          <a:xfrm rot="1309693">
            <a:off x="9671139" y="2730750"/>
            <a:ext cx="2094034" cy="3727380"/>
          </a:xfrm>
          <a:prstGeom prst="rect">
            <a:avLst/>
          </a:prstGeom>
        </p:spPr>
      </p:pic>
    </p:spTree>
    <p:extLst>
      <p:ext uri="{BB962C8B-B14F-4D97-AF65-F5344CB8AC3E}">
        <p14:creationId xmlns:p14="http://schemas.microsoft.com/office/powerpoint/2010/main" val="34865434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022518-64D7-4558-8D46-D19E2223649A}"/>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A5EBC644-EF96-43BC-86E5-3BDFB6CFC18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DFD67E2-A6CD-9EC5-B17C-97DDD4816016}"/>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9A969B29-0029-5CBD-E114-3C60B9CE046C}"/>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D1D14485-4F16-3102-11E6-67DF0FB05C17}"/>
                </a:ext>
              </a:extLst>
            </p:cNvPr>
            <p:cNvSpPr txBox="1"/>
            <p:nvPr/>
          </p:nvSpPr>
          <p:spPr>
            <a:xfrm>
              <a:off x="4070515" y="854735"/>
              <a:ext cx="5575583" cy="359072"/>
            </a:xfrm>
            <a:prstGeom prst="rect">
              <a:avLst/>
            </a:prstGeom>
          </p:spPr>
          <p:txBody>
            <a:bodyPr lIns="0" tIns="0" rIns="0" bIns="0" rtlCol="0" anchor="t">
              <a:spAutoFit/>
            </a:bodyPr>
            <a:lstStyle/>
            <a:p>
              <a:pPr algn="ctr" defTabSz="685800">
                <a:lnSpc>
                  <a:spcPts val="1556"/>
                </a:lnSpc>
              </a:pPr>
              <a:r>
                <a:rPr lang="ar-MA" sz="3000" b="1" dirty="0">
                  <a:solidFill>
                    <a:prstClr val="white"/>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B6E3D857-A3EF-BAF8-DF07-9E807DC7B4D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(2)</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Je montre, tu dis/ Jeu du duel</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5FD6D697-4FDD-207C-3106-3952950A3C58}"/>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06066E69-067D-82EA-4B3E-1746D8792494}"/>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pic>
        <p:nvPicPr>
          <p:cNvPr id="9" name="Image 8" descr="Une image contenant Dessin animé, garçon, habits, personne&#10;&#10;Le contenu généré par l’IA peut être incorrect.">
            <a:extLst>
              <a:ext uri="{FF2B5EF4-FFF2-40B4-BE49-F238E27FC236}">
                <a16:creationId xmlns:a16="http://schemas.microsoft.com/office/drawing/2014/main" id="{FB0ECFC9-E9CC-8140-6D91-B9E551AB78F1}"/>
              </a:ext>
            </a:extLst>
          </p:cNvPr>
          <p:cNvPicPr>
            <a:picLocks noChangeAspect="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984588" y="5700627"/>
            <a:ext cx="3746825" cy="2286057"/>
          </a:xfrm>
          <a:prstGeom prst="rect">
            <a:avLst/>
          </a:prstGeom>
        </p:spPr>
      </p:pic>
    </p:spTree>
    <p:extLst>
      <p:ext uri="{BB962C8B-B14F-4D97-AF65-F5344CB8AC3E}">
        <p14:creationId xmlns:p14="http://schemas.microsoft.com/office/powerpoint/2010/main" val="221906142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165EA-1117-4DB6-10AA-52CAA86FE1E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DBB4437B-4CB8-97DE-A0A0-252BF224EDF5}"/>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70D39377-7386-403C-58C2-A5CBDA031BFE}"/>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CDDE227A-225F-6BCA-1A69-939AC9B9B6A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A2A09478-5C4C-87FD-E363-B865786058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394FF90E-E127-A1CF-03D9-95C8C387CF96}"/>
              </a:ext>
            </a:extLst>
          </p:cNvPr>
          <p:cNvSpPr txBox="1"/>
          <p:nvPr/>
        </p:nvSpPr>
        <p:spPr>
          <a:xfrm>
            <a:off x="1371736" y="772642"/>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Le gagnant sera celui qui aura plus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CC966480-9D0E-C845-A7BE-EFD8399D91AF}"/>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61A5D205-C48F-712A-C787-EF925DE4EAB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A21A68F4-53C3-FEF5-B2F6-DD6DB7B8278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EF3D05B9-E42C-B280-8877-5B3634778D98}"/>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E04F107B-8891-445A-6BF3-548B387B609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A450512D-7551-AB6E-936A-A1C77F89EE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DB13E916-4889-262A-4B00-20BE065D47A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EF80F8B8-A4E2-6530-4A46-13F7EE99F1D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grpSp>
        <p:nvGrpSpPr>
          <p:cNvPr id="13" name="Groupe 12">
            <a:extLst>
              <a:ext uri="{FF2B5EF4-FFF2-40B4-BE49-F238E27FC236}">
                <a16:creationId xmlns:a16="http://schemas.microsoft.com/office/drawing/2014/main" id="{EBAF8E4C-A51B-D90C-EBE5-174A113B7E25}"/>
              </a:ext>
            </a:extLst>
          </p:cNvPr>
          <p:cNvGrpSpPr/>
          <p:nvPr/>
        </p:nvGrpSpPr>
        <p:grpSpPr>
          <a:xfrm>
            <a:off x="2667000" y="3009900"/>
            <a:ext cx="7868527" cy="5311315"/>
            <a:chOff x="3430277" y="1685728"/>
            <a:chExt cx="5330023" cy="3263921"/>
          </a:xfrm>
        </p:grpSpPr>
        <p:sp>
          <p:nvSpPr>
            <p:cNvPr id="14" name="ZoneTexte 13">
              <a:extLst>
                <a:ext uri="{FF2B5EF4-FFF2-40B4-BE49-F238E27FC236}">
                  <a16:creationId xmlns:a16="http://schemas.microsoft.com/office/drawing/2014/main" id="{FD4A636F-7F4E-DAC8-D5AF-8D98825E1833}"/>
                </a:ext>
              </a:extLst>
            </p:cNvPr>
            <p:cNvSpPr txBox="1"/>
            <p:nvPr/>
          </p:nvSpPr>
          <p:spPr>
            <a:xfrm>
              <a:off x="3430277" y="4255273"/>
              <a:ext cx="2363172" cy="694376"/>
            </a:xfrm>
            <a:prstGeom prst="rect">
              <a:avLst/>
            </a:prstGeom>
            <a:noFill/>
          </p:spPr>
          <p:txBody>
            <a:bodyPr wrap="square" rtlCol="0">
              <a:spAutoFit/>
            </a:bodyPr>
            <a:lstStyle/>
            <a:p>
              <a:pPr algn="ctr" defTabSz="342917">
                <a:defRPr/>
              </a:pPr>
              <a:r>
                <a:rPr lang="fr-MA" sz="2700" b="1" dirty="0">
                  <a:solidFill>
                    <a:prstClr val="black"/>
                  </a:solidFill>
                  <a:latin typeface="Dosis"/>
                </a:rPr>
                <a:t>  Je montre 3 images au hasard</a:t>
              </a:r>
            </a:p>
          </p:txBody>
        </p:sp>
        <p:sp>
          <p:nvSpPr>
            <p:cNvPr id="15" name="ZoneTexte 14">
              <a:extLst>
                <a:ext uri="{FF2B5EF4-FFF2-40B4-BE49-F238E27FC236}">
                  <a16:creationId xmlns:a16="http://schemas.microsoft.com/office/drawing/2014/main" id="{880AF725-EC4E-D842-B826-4D629E83A0D4}"/>
                </a:ext>
              </a:extLst>
            </p:cNvPr>
            <p:cNvSpPr txBox="1"/>
            <p:nvPr/>
          </p:nvSpPr>
          <p:spPr>
            <a:xfrm>
              <a:off x="6594099" y="4255273"/>
              <a:ext cx="2166201" cy="381906"/>
            </a:xfrm>
            <a:prstGeom prst="rect">
              <a:avLst/>
            </a:prstGeom>
            <a:noFill/>
          </p:spPr>
          <p:txBody>
            <a:bodyPr wrap="square" rtlCol="0">
              <a:spAutoFit/>
            </a:bodyPr>
            <a:lstStyle/>
            <a:p>
              <a:pPr algn="ctr" defTabSz="342917">
                <a:defRPr/>
              </a:pPr>
              <a:r>
                <a:rPr lang="fr-MA" sz="2700" b="1" dirty="0">
                  <a:solidFill>
                    <a:prstClr val="black"/>
                  </a:solidFill>
                  <a:latin typeface="Dosis"/>
                </a:rPr>
                <a:t>Je dis les mots </a:t>
              </a:r>
            </a:p>
          </p:txBody>
        </p:sp>
        <p:pic>
          <p:nvPicPr>
            <p:cNvPr id="16" name="Image 15" descr="Une image contenant Dessin animé, garçon, habits, personne&#10;&#10;Le contenu généré par l’IA peut être incorrect.">
              <a:extLst>
                <a:ext uri="{FF2B5EF4-FFF2-40B4-BE49-F238E27FC236}">
                  <a16:creationId xmlns:a16="http://schemas.microsoft.com/office/drawing/2014/main" id="{760D63C2-3D08-66CE-7E9E-C32B7A1A78A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2400" y="1858194"/>
              <a:ext cx="3911600" cy="2168481"/>
            </a:xfrm>
            <a:prstGeom prst="rect">
              <a:avLst/>
            </a:prstGeom>
          </p:spPr>
        </p:pic>
        <p:pic>
          <p:nvPicPr>
            <p:cNvPr id="17" name="Picture 2" descr="Afbeeldingen over Circle Font – Blader in stockfoto's, vectoren en video's  over 1,068,626 | Adobe Stock">
              <a:extLst>
                <a:ext uri="{FF2B5EF4-FFF2-40B4-BE49-F238E27FC236}">
                  <a16:creationId xmlns:a16="http://schemas.microsoft.com/office/drawing/2014/main" id="{B2956E57-C257-4CD8-A7EC-10384D272DE4}"/>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5991" t="12958" r="75238" b="50000"/>
            <a:stretch/>
          </p:blipFill>
          <p:spPr bwMode="auto">
            <a:xfrm>
              <a:off x="4236831" y="1685728"/>
              <a:ext cx="484748" cy="41591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Afbeeldingen over Circle Font – Blader in stockfoto's, vectoren en video's  over 1,068,626 | Adobe Stock">
              <a:extLst>
                <a:ext uri="{FF2B5EF4-FFF2-40B4-BE49-F238E27FC236}">
                  <a16:creationId xmlns:a16="http://schemas.microsoft.com/office/drawing/2014/main" id="{F7277311-5F4A-91B5-A331-23AC7F49C647}"/>
                </a:ext>
              </a:extLst>
            </p:cNvPr>
            <p:cNvPicPr>
              <a:picLocks noChangeAspect="1" noChangeArrowheads="1"/>
            </p:cNvPicPr>
            <p:nvPr/>
          </p:nvPicPr>
          <p:blipFill rotWithShape="1">
            <a:blip r:embed="rId6">
              <a:duotone>
                <a:schemeClr val="accent5">
                  <a:shade val="45000"/>
                  <a:satMod val="135000"/>
                </a:schemeClr>
                <a:prstClr val="white"/>
              </a:duotone>
              <a:extLst>
                <a:ext uri="{28A0092B-C50C-407E-A947-70E740481C1C}">
                  <a14:useLocalDpi xmlns:a14="http://schemas.microsoft.com/office/drawing/2010/main" val="0"/>
                </a:ext>
              </a:extLst>
            </a:blip>
            <a:srcRect l="24059" t="12958" r="59007" b="50000"/>
            <a:stretch/>
          </p:blipFill>
          <p:spPr bwMode="auto">
            <a:xfrm>
              <a:off x="7280199" y="1685728"/>
              <a:ext cx="437323" cy="41591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317342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62D9B2-E5CE-2A81-9241-118C21898DB1}"/>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7036DE80-E188-3E28-1F8F-8F9DE714C9D7}"/>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0E924077-48DA-605D-D4C8-7832E1F5260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9FC6D741-2FDB-691F-36F0-E2AFE0A5AAC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683841AF-0135-5BF3-B434-D0F951C9D1C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25AE763E-ABB2-BDDB-230E-2FBF6DB497C4}"/>
              </a:ext>
            </a:extLst>
          </p:cNvPr>
          <p:cNvSpPr txBox="1"/>
          <p:nvPr/>
        </p:nvSpPr>
        <p:spPr>
          <a:xfrm>
            <a:off x="1345707" y="748094"/>
            <a:ext cx="10615145" cy="1277273"/>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Maintenant, on va commencer le jeu. Qui veut passer au tableau?</a:t>
            </a:r>
          </a:p>
          <a:p>
            <a:pPr defTabSz="342900">
              <a:defRPr/>
            </a:pPr>
            <a:r>
              <a:rPr lang="fr-FR" sz="2800" i="1" dirty="0">
                <a:solidFill>
                  <a:schemeClr val="bg1">
                    <a:lumMod val="65000"/>
                  </a:schemeClr>
                </a:solidFill>
                <a:latin typeface="Dosis" panose="02010703020202060003" pitchFamily="2" charset="0"/>
                <a:cs typeface="Microsoft Uighur" panose="02000000000000000000" pitchFamily="2" charset="-78"/>
              </a:rPr>
              <a:t>Le gagnant sera celui qui aura plus  de réponses correctes. </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354D5CE8-24D2-9681-701D-684AE56EF825}"/>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AB8F8A91-348E-0103-438B-6BB190B0C8D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92E0F17A-9346-B573-99BD-5B56319B9D11}"/>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6F365A9F-E9A2-7608-4DAB-8AE9E0929344}"/>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4B2FFB61-E9DD-E155-CA47-6A3D2BBC8C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73A76DE5-64B6-782D-D3BA-656E5298481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B913336A-D7C9-4517-B39A-C80B2383E40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7D78543B-CC85-9373-B02C-FD8A17B899A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18104" y="1000640"/>
            <a:ext cx="427603" cy="378145"/>
          </a:xfrm>
          <a:prstGeom prst="rect">
            <a:avLst/>
          </a:prstGeom>
        </p:spPr>
      </p:pic>
      <p:pic>
        <p:nvPicPr>
          <p:cNvPr id="14" name="Image 13">
            <a:extLst>
              <a:ext uri="{FF2B5EF4-FFF2-40B4-BE49-F238E27FC236}">
                <a16:creationId xmlns:a16="http://schemas.microsoft.com/office/drawing/2014/main" id="{D953D5EA-343C-6680-F772-DFF811FEB1A9}"/>
              </a:ext>
            </a:extLst>
          </p:cNvPr>
          <p:cNvPicPr>
            <a:picLocks noChangeAspect="1"/>
          </p:cNvPicPr>
          <p:nvPr>
            <p:custDataLst>
              <p:tags r:id="rId1"/>
            </p:custDataLst>
          </p:nvPr>
        </p:nvPicPr>
        <p:blipFill>
          <a:blip r:embed="rId6"/>
          <a:stretch>
            <a:fillRect/>
          </a:stretch>
        </p:blipFill>
        <p:spPr>
          <a:xfrm>
            <a:off x="11687577" y="844533"/>
            <a:ext cx="1232811" cy="761784"/>
          </a:xfrm>
          <a:prstGeom prst="roundRect">
            <a:avLst>
              <a:gd name="adj" fmla="val 31362"/>
            </a:avLst>
          </a:prstGeom>
        </p:spPr>
      </p:pic>
      <p:pic>
        <p:nvPicPr>
          <p:cNvPr id="3" name="Image 2">
            <a:extLst>
              <a:ext uri="{FF2B5EF4-FFF2-40B4-BE49-F238E27FC236}">
                <a16:creationId xmlns:a16="http://schemas.microsoft.com/office/drawing/2014/main" id="{F1D92A7C-A009-944C-D903-D2131E32D22D}"/>
              </a:ext>
            </a:extLst>
          </p:cNvPr>
          <p:cNvPicPr>
            <a:picLocks noChangeAspect="1"/>
          </p:cNvPicPr>
          <p:nvPr/>
        </p:nvPicPr>
        <p:blipFill>
          <a:blip r:embed="rId7"/>
          <a:stretch>
            <a:fillRect/>
          </a:stretch>
        </p:blipFill>
        <p:spPr>
          <a:xfrm>
            <a:off x="2219477" y="2652652"/>
            <a:ext cx="2414734" cy="2523788"/>
          </a:xfrm>
          <a:prstGeom prst="rect">
            <a:avLst/>
          </a:prstGeom>
        </p:spPr>
      </p:pic>
      <p:pic>
        <p:nvPicPr>
          <p:cNvPr id="12" name="Image 11">
            <a:extLst>
              <a:ext uri="{FF2B5EF4-FFF2-40B4-BE49-F238E27FC236}">
                <a16:creationId xmlns:a16="http://schemas.microsoft.com/office/drawing/2014/main" id="{4566FF1A-C5C3-F136-5CB3-C713F1F67BC2}"/>
              </a:ext>
            </a:extLst>
          </p:cNvPr>
          <p:cNvPicPr>
            <a:picLocks noChangeAspect="1"/>
          </p:cNvPicPr>
          <p:nvPr/>
        </p:nvPicPr>
        <p:blipFill>
          <a:blip r:embed="rId8"/>
          <a:stretch>
            <a:fillRect/>
          </a:stretch>
        </p:blipFill>
        <p:spPr>
          <a:xfrm rot="18783005">
            <a:off x="5550810" y="3354148"/>
            <a:ext cx="2556218" cy="1418176"/>
          </a:xfrm>
          <a:prstGeom prst="rect">
            <a:avLst/>
          </a:prstGeom>
        </p:spPr>
      </p:pic>
      <p:pic>
        <p:nvPicPr>
          <p:cNvPr id="13" name="Image 12">
            <a:extLst>
              <a:ext uri="{FF2B5EF4-FFF2-40B4-BE49-F238E27FC236}">
                <a16:creationId xmlns:a16="http://schemas.microsoft.com/office/drawing/2014/main" id="{2BFE59B1-4AAD-063B-D80C-76393AAF98FD}"/>
              </a:ext>
            </a:extLst>
          </p:cNvPr>
          <p:cNvPicPr>
            <a:picLocks noChangeAspect="1"/>
          </p:cNvPicPr>
          <p:nvPr/>
        </p:nvPicPr>
        <p:blipFill>
          <a:blip r:embed="rId9"/>
          <a:stretch>
            <a:fillRect/>
          </a:stretch>
        </p:blipFill>
        <p:spPr>
          <a:xfrm rot="1309693">
            <a:off x="9827594" y="2472836"/>
            <a:ext cx="1716062" cy="3054590"/>
          </a:xfrm>
          <a:prstGeom prst="rect">
            <a:avLst/>
          </a:prstGeom>
        </p:spPr>
      </p:pic>
      <p:pic>
        <p:nvPicPr>
          <p:cNvPr id="15" name="Image 14">
            <a:extLst>
              <a:ext uri="{FF2B5EF4-FFF2-40B4-BE49-F238E27FC236}">
                <a16:creationId xmlns:a16="http://schemas.microsoft.com/office/drawing/2014/main" id="{E4790A1F-C4FB-B214-12FE-3C593955CD4F}"/>
              </a:ext>
            </a:extLst>
          </p:cNvPr>
          <p:cNvPicPr>
            <a:picLocks noChangeAspect="1"/>
          </p:cNvPicPr>
          <p:nvPr/>
        </p:nvPicPr>
        <p:blipFill>
          <a:blip r:embed="rId10"/>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561FFB70-D991-1DB7-85AC-EDC5F62D31AE}"/>
              </a:ext>
            </a:extLst>
          </p:cNvPr>
          <p:cNvPicPr>
            <a:picLocks noChangeAspect="1"/>
          </p:cNvPicPr>
          <p:nvPr/>
        </p:nvPicPr>
        <p:blipFill>
          <a:blip r:embed="rId11"/>
          <a:stretch>
            <a:fillRect/>
          </a:stretch>
        </p:blipFill>
        <p:spPr>
          <a:xfrm>
            <a:off x="6297571" y="6534186"/>
            <a:ext cx="1804322" cy="1804322"/>
          </a:xfrm>
          <a:prstGeom prst="rect">
            <a:avLst/>
          </a:prstGeom>
        </p:spPr>
      </p:pic>
      <p:pic>
        <p:nvPicPr>
          <p:cNvPr id="20" name="Image 19">
            <a:extLst>
              <a:ext uri="{FF2B5EF4-FFF2-40B4-BE49-F238E27FC236}">
                <a16:creationId xmlns:a16="http://schemas.microsoft.com/office/drawing/2014/main" id="{A2FA73CD-8345-B9D2-3F81-00D4318F4EAF}"/>
              </a:ext>
            </a:extLst>
          </p:cNvPr>
          <p:cNvPicPr>
            <a:picLocks noChangeAspect="1"/>
          </p:cNvPicPr>
          <p:nvPr/>
        </p:nvPicPr>
        <p:blipFill>
          <a:blip r:embed="rId12"/>
          <a:stretch>
            <a:fillRect/>
          </a:stretch>
        </p:blipFill>
        <p:spPr>
          <a:xfrm>
            <a:off x="10040039" y="6056347"/>
            <a:ext cx="2246524" cy="2995365"/>
          </a:xfrm>
          <a:prstGeom prst="rect">
            <a:avLst/>
          </a:prstGeom>
        </p:spPr>
      </p:pic>
    </p:spTree>
    <p:extLst>
      <p:ext uri="{BB962C8B-B14F-4D97-AF65-F5344CB8AC3E}">
        <p14:creationId xmlns:p14="http://schemas.microsoft.com/office/powerpoint/2010/main" val="4952309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D0A32-8F65-85E0-BF4D-7BA9334A447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73FBE6AD-1C98-127E-02A8-8C92B36BBE04}"/>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CFB1B31-1228-A2D2-5EE8-2BC2F3AA010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3680579-C512-C373-8877-2612588EA0B3}"/>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0BB73216-72DA-F037-3705-1C3C0710B05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2CE78F82-A8A3-5481-4857-E502A7D08539}"/>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du vocabulaire (3)</a:t>
              </a:r>
            </a:p>
            <a:p>
              <a:pPr algn="ctr" defTabSz="514376">
                <a:lnSpc>
                  <a:spcPts val="8324"/>
                </a:lnSpc>
              </a:pPr>
              <a:r>
                <a:rPr lang="fr-FR" sz="4050" b="1" dirty="0">
                  <a:solidFill>
                    <a:srgbClr val="204550"/>
                  </a:solidFill>
                  <a:latin typeface="Microsoft Uighur" panose="02000000000000000000" pitchFamily="2" charset="-78"/>
                  <a:cs typeface="Microsoft Uighur" panose="02000000000000000000" pitchFamily="2" charset="-78"/>
                </a:rPr>
                <a:t>Trouvez les mots qui manquent </a:t>
              </a: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a:p>
              <a:pPr algn="ctr" defTabSz="514376">
                <a:lnSpc>
                  <a:spcPts val="8324"/>
                </a:lnSpc>
              </a:pPr>
              <a:endParaRPr lang="fr-FR" sz="60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EDAABA75-E3D0-30DF-00AC-C122FAED1F0C}"/>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480CCB15-69B6-B721-F18B-3519B72E84EE}"/>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8" name="Image 7" descr="Une image contenant dessin humoristique, dessin, Dessin animé, illustration&#10;&#10;Le contenu généré par l’IA peut être incorrect.">
            <a:extLst>
              <a:ext uri="{FF2B5EF4-FFF2-40B4-BE49-F238E27FC236}">
                <a16:creationId xmlns:a16="http://schemas.microsoft.com/office/drawing/2014/main" id="{CAEEB12E-90C9-82C6-A687-AF56A118D1A3}"/>
              </a:ext>
            </a:extLst>
          </p:cNvPr>
          <p:cNvPicPr>
            <a:picLocks noChangeAspect="1"/>
          </p:cNvPicPr>
          <p:nvPr/>
        </p:nvPicPr>
        <p:blipFill>
          <a:blip r:embed="rId8" cstate="print">
            <a:clrChange>
              <a:clrFrom>
                <a:srgbClr val="FDF6E6"/>
              </a:clrFrom>
              <a:clrTo>
                <a:srgbClr val="FDF6E6">
                  <a:alpha val="0"/>
                </a:srgbClr>
              </a:clrTo>
            </a:clrChange>
            <a:extLst>
              <a:ext uri="{28A0092B-C50C-407E-A947-70E740481C1C}">
                <a14:useLocalDpi xmlns:a14="http://schemas.microsoft.com/office/drawing/2010/main" val="0"/>
              </a:ext>
            </a:extLst>
          </a:blip>
          <a:stretch>
            <a:fillRect/>
          </a:stretch>
        </p:blipFill>
        <p:spPr>
          <a:xfrm>
            <a:off x="5583651" y="6102649"/>
            <a:ext cx="2548697" cy="2257425"/>
          </a:xfrm>
          <a:prstGeom prst="rect">
            <a:avLst/>
          </a:prstGeom>
        </p:spPr>
      </p:pic>
    </p:spTree>
    <p:extLst>
      <p:ext uri="{BB962C8B-B14F-4D97-AF65-F5344CB8AC3E}">
        <p14:creationId xmlns:p14="http://schemas.microsoft.com/office/powerpoint/2010/main" val="7811231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A795F-6EF6-C8D9-3B66-859A74E1D566}"/>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8ADB05E0-101D-0A17-6EF2-D21A9B23494B}"/>
              </a:ext>
            </a:extLst>
          </p:cNvPr>
          <p:cNvSpPr/>
          <p:nvPr/>
        </p:nvSpPr>
        <p:spPr>
          <a:xfrm>
            <a:off x="-1" y="1"/>
            <a:ext cx="13716001"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nvGrpSpPr>
          <p:cNvPr id="7" name="Groupe 6">
            <a:extLst>
              <a:ext uri="{FF2B5EF4-FFF2-40B4-BE49-F238E27FC236}">
                <a16:creationId xmlns:a16="http://schemas.microsoft.com/office/drawing/2014/main" id="{AA4C3AF0-48F2-F437-A129-6F02EEA5836F}"/>
              </a:ext>
            </a:extLst>
          </p:cNvPr>
          <p:cNvGrpSpPr/>
          <p:nvPr/>
        </p:nvGrpSpPr>
        <p:grpSpPr>
          <a:xfrm>
            <a:off x="483617" y="652223"/>
            <a:ext cx="12748764" cy="9177577"/>
            <a:chOff x="312517" y="308344"/>
            <a:chExt cx="8518967" cy="6230679"/>
          </a:xfrm>
        </p:grpSpPr>
        <p:sp>
          <p:nvSpPr>
            <p:cNvPr id="40" name="Rectangle : coins arrondis 39">
              <a:extLst>
                <a:ext uri="{FF2B5EF4-FFF2-40B4-BE49-F238E27FC236}">
                  <a16:creationId xmlns:a16="http://schemas.microsoft.com/office/drawing/2014/main" id="{B07366EC-4F56-A764-8AC6-710BEDC64E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41" name="Rectangle : coins arrondis 40">
              <a:extLst>
                <a:ext uri="{FF2B5EF4-FFF2-40B4-BE49-F238E27FC236}">
                  <a16:creationId xmlns:a16="http://schemas.microsoft.com/office/drawing/2014/main" id="{567BA332-71B8-9C2C-3EAE-59460C3B62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10" name="ZoneTexte 9">
            <a:extLst>
              <a:ext uri="{FF2B5EF4-FFF2-40B4-BE49-F238E27FC236}">
                <a16:creationId xmlns:a16="http://schemas.microsoft.com/office/drawing/2014/main" id="{5881C21B-C4BD-D4D7-7A70-CC18EAA5734E}"/>
              </a:ext>
            </a:extLst>
          </p:cNvPr>
          <p:cNvSpPr txBox="1"/>
          <p:nvPr/>
        </p:nvSpPr>
        <p:spPr>
          <a:xfrm>
            <a:off x="1550426" y="929438"/>
            <a:ext cx="10615145" cy="846386"/>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cs typeface="Microsoft Uighur" panose="02000000000000000000" pitchFamily="2" charset="-78"/>
              </a:rPr>
              <a:t>Observez bien les images. Je vais masquer 2 images.</a:t>
            </a:r>
          </a:p>
          <a:p>
            <a:pPr defTabSz="342900">
              <a:defRPr/>
            </a:pPr>
            <a:endParaRPr lang="fr-FR" sz="21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p:txBody>
      </p:sp>
      <p:grpSp>
        <p:nvGrpSpPr>
          <p:cNvPr id="29" name="Groupe 28">
            <a:extLst>
              <a:ext uri="{FF2B5EF4-FFF2-40B4-BE49-F238E27FC236}">
                <a16:creationId xmlns:a16="http://schemas.microsoft.com/office/drawing/2014/main" id="{51C57C68-359C-E06E-7F5E-8D22B03DA17A}"/>
              </a:ext>
            </a:extLst>
          </p:cNvPr>
          <p:cNvGrpSpPr/>
          <p:nvPr/>
        </p:nvGrpSpPr>
        <p:grpSpPr>
          <a:xfrm>
            <a:off x="152400" y="104177"/>
            <a:ext cx="13563600" cy="486001"/>
            <a:chOff x="-1604302" y="20290"/>
            <a:chExt cx="10430213" cy="411175"/>
          </a:xfrm>
          <a:noFill/>
        </p:grpSpPr>
        <p:sp>
          <p:nvSpPr>
            <p:cNvPr id="33" name="Rectangle : coins arrondis 32">
              <a:extLst>
                <a:ext uri="{FF2B5EF4-FFF2-40B4-BE49-F238E27FC236}">
                  <a16:creationId xmlns:a16="http://schemas.microsoft.com/office/drawing/2014/main" id="{1CEE26AC-FBE3-C86C-4CB9-B9A1BF3C881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36" name="Rectangle : coins arrondis 35">
              <a:extLst>
                <a:ext uri="{FF2B5EF4-FFF2-40B4-BE49-F238E27FC236}">
                  <a16:creationId xmlns:a16="http://schemas.microsoft.com/office/drawing/2014/main" id="{23E86364-F32E-69A1-5CF4-66058FAECA16}"/>
                </a:ext>
              </a:extLst>
            </p:cNvPr>
            <p:cNvSpPr/>
            <p:nvPr/>
          </p:nvSpPr>
          <p:spPr>
            <a:xfrm>
              <a:off x="3552207" y="20291"/>
              <a:ext cx="1781822"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7" name="Rectangle : coins arrondis 36">
              <a:extLst>
                <a:ext uri="{FF2B5EF4-FFF2-40B4-BE49-F238E27FC236}">
                  <a16:creationId xmlns:a16="http://schemas.microsoft.com/office/drawing/2014/main" id="{181B7AA4-1311-02C2-4B4D-B85E94F65C9D}"/>
                </a:ext>
              </a:extLst>
            </p:cNvPr>
            <p:cNvSpPr/>
            <p:nvPr/>
          </p:nvSpPr>
          <p:spPr>
            <a:xfrm>
              <a:off x="4958529" y="20291"/>
              <a:ext cx="2461061"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8" name="Rectangle : coins arrondis 37">
              <a:extLst>
                <a:ext uri="{FF2B5EF4-FFF2-40B4-BE49-F238E27FC236}">
                  <a16:creationId xmlns:a16="http://schemas.microsoft.com/office/drawing/2014/main" id="{27772F88-5D38-398C-589F-0ADAA400B8D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6.Jeu</a:t>
              </a:r>
            </a:p>
          </p:txBody>
        </p:sp>
        <p:sp>
          <p:nvSpPr>
            <p:cNvPr id="39" name="Rectangle : coins arrondis 38">
              <a:extLst>
                <a:ext uri="{FF2B5EF4-FFF2-40B4-BE49-F238E27FC236}">
                  <a16:creationId xmlns:a16="http://schemas.microsoft.com/office/drawing/2014/main" id="{6C814674-90DD-D525-A6FD-BE251F86DF2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2" name="Rectangle : coins arrondis 1">
              <a:extLst>
                <a:ext uri="{FF2B5EF4-FFF2-40B4-BE49-F238E27FC236}">
                  <a16:creationId xmlns:a16="http://schemas.microsoft.com/office/drawing/2014/main" id="{0BA9D3EF-6980-A8CC-04E0-DB05166D645B}"/>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4" name="Graphique 3">
            <a:extLst>
              <a:ext uri="{FF2B5EF4-FFF2-40B4-BE49-F238E27FC236}">
                <a16:creationId xmlns:a16="http://schemas.microsoft.com/office/drawing/2014/main" id="{85BB535C-75B7-81CB-3FEB-3074132CE0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18104" y="1000640"/>
            <a:ext cx="427603" cy="378145"/>
          </a:xfrm>
          <a:prstGeom prst="rect">
            <a:avLst/>
          </a:prstGeom>
        </p:spPr>
      </p:pic>
      <p:pic>
        <p:nvPicPr>
          <p:cNvPr id="15" name="Image 14">
            <a:extLst>
              <a:ext uri="{FF2B5EF4-FFF2-40B4-BE49-F238E27FC236}">
                <a16:creationId xmlns:a16="http://schemas.microsoft.com/office/drawing/2014/main" id="{8296A358-E0CF-DB49-4EE0-3FEB9B9B7B1C}"/>
              </a:ext>
            </a:extLst>
          </p:cNvPr>
          <p:cNvPicPr>
            <a:picLocks noChangeAspect="1"/>
          </p:cNvPicPr>
          <p:nvPr/>
        </p:nvPicPr>
        <p:blipFill>
          <a:blip r:embed="rId5"/>
          <a:stretch>
            <a:fillRect/>
          </a:stretch>
        </p:blipFill>
        <p:spPr>
          <a:xfrm>
            <a:off x="2219477" y="2652652"/>
            <a:ext cx="2414734" cy="2523788"/>
          </a:xfrm>
          <a:prstGeom prst="rect">
            <a:avLst/>
          </a:prstGeom>
        </p:spPr>
      </p:pic>
      <p:pic>
        <p:nvPicPr>
          <p:cNvPr id="19" name="Image 18">
            <a:extLst>
              <a:ext uri="{FF2B5EF4-FFF2-40B4-BE49-F238E27FC236}">
                <a16:creationId xmlns:a16="http://schemas.microsoft.com/office/drawing/2014/main" id="{EA0C08BB-7579-5274-2EC0-9C8F3AD3C474}"/>
              </a:ext>
            </a:extLst>
          </p:cNvPr>
          <p:cNvPicPr>
            <a:picLocks noChangeAspect="1"/>
          </p:cNvPicPr>
          <p:nvPr/>
        </p:nvPicPr>
        <p:blipFill>
          <a:blip r:embed="rId6"/>
          <a:stretch>
            <a:fillRect/>
          </a:stretch>
        </p:blipFill>
        <p:spPr>
          <a:xfrm rot="18783005">
            <a:off x="5550810" y="3354148"/>
            <a:ext cx="2556218" cy="1418176"/>
          </a:xfrm>
          <a:prstGeom prst="rect">
            <a:avLst/>
          </a:prstGeom>
        </p:spPr>
      </p:pic>
      <p:pic>
        <p:nvPicPr>
          <p:cNvPr id="20" name="Image 19">
            <a:extLst>
              <a:ext uri="{FF2B5EF4-FFF2-40B4-BE49-F238E27FC236}">
                <a16:creationId xmlns:a16="http://schemas.microsoft.com/office/drawing/2014/main" id="{60F366F1-B1E4-0DF4-3D75-4301A72AEE26}"/>
              </a:ext>
            </a:extLst>
          </p:cNvPr>
          <p:cNvPicPr>
            <a:picLocks noChangeAspect="1"/>
          </p:cNvPicPr>
          <p:nvPr/>
        </p:nvPicPr>
        <p:blipFill>
          <a:blip r:embed="rId7"/>
          <a:stretch>
            <a:fillRect/>
          </a:stretch>
        </p:blipFill>
        <p:spPr>
          <a:xfrm rot="1309693">
            <a:off x="9827594" y="2472836"/>
            <a:ext cx="1716062" cy="3054590"/>
          </a:xfrm>
          <a:prstGeom prst="rect">
            <a:avLst/>
          </a:prstGeom>
        </p:spPr>
      </p:pic>
      <p:pic>
        <p:nvPicPr>
          <p:cNvPr id="21" name="Image 20">
            <a:extLst>
              <a:ext uri="{FF2B5EF4-FFF2-40B4-BE49-F238E27FC236}">
                <a16:creationId xmlns:a16="http://schemas.microsoft.com/office/drawing/2014/main" id="{2B127888-25BD-229E-6FC7-EB891B7A9160}"/>
              </a:ext>
            </a:extLst>
          </p:cNvPr>
          <p:cNvPicPr>
            <a:picLocks noChangeAspect="1"/>
          </p:cNvPicPr>
          <p:nvPr/>
        </p:nvPicPr>
        <p:blipFill>
          <a:blip r:embed="rId8"/>
          <a:stretch>
            <a:fillRect/>
          </a:stretch>
        </p:blipFill>
        <p:spPr>
          <a:xfrm rot="18866780">
            <a:off x="846369" y="6785458"/>
            <a:ext cx="3038347" cy="1074793"/>
          </a:xfrm>
          <a:prstGeom prst="rect">
            <a:avLst/>
          </a:prstGeom>
        </p:spPr>
      </p:pic>
      <p:pic>
        <p:nvPicPr>
          <p:cNvPr id="22" name="Image 21">
            <a:extLst>
              <a:ext uri="{FF2B5EF4-FFF2-40B4-BE49-F238E27FC236}">
                <a16:creationId xmlns:a16="http://schemas.microsoft.com/office/drawing/2014/main" id="{408B0488-B7E3-A3C3-7E76-A561DB597A68}"/>
              </a:ext>
            </a:extLst>
          </p:cNvPr>
          <p:cNvPicPr>
            <a:picLocks noChangeAspect="1"/>
          </p:cNvPicPr>
          <p:nvPr/>
        </p:nvPicPr>
        <p:blipFill>
          <a:blip r:embed="rId9"/>
          <a:stretch>
            <a:fillRect/>
          </a:stretch>
        </p:blipFill>
        <p:spPr>
          <a:xfrm>
            <a:off x="6297571" y="6534186"/>
            <a:ext cx="1804322" cy="1804322"/>
          </a:xfrm>
          <a:prstGeom prst="rect">
            <a:avLst/>
          </a:prstGeom>
        </p:spPr>
      </p:pic>
      <p:pic>
        <p:nvPicPr>
          <p:cNvPr id="23" name="Image 22">
            <a:extLst>
              <a:ext uri="{FF2B5EF4-FFF2-40B4-BE49-F238E27FC236}">
                <a16:creationId xmlns:a16="http://schemas.microsoft.com/office/drawing/2014/main" id="{D1B5678D-A981-113C-7574-ED5A9799994D}"/>
              </a:ext>
            </a:extLst>
          </p:cNvPr>
          <p:cNvPicPr>
            <a:picLocks noChangeAspect="1"/>
          </p:cNvPicPr>
          <p:nvPr/>
        </p:nvPicPr>
        <p:blipFill>
          <a:blip r:embed="rId10"/>
          <a:stretch>
            <a:fillRect/>
          </a:stretch>
        </p:blipFill>
        <p:spPr>
          <a:xfrm>
            <a:off x="10040039" y="6056347"/>
            <a:ext cx="2246524" cy="2995365"/>
          </a:xfrm>
          <a:prstGeom prst="rect">
            <a:avLst/>
          </a:prstGeom>
        </p:spPr>
      </p:pic>
    </p:spTree>
    <p:extLst>
      <p:ext uri="{BB962C8B-B14F-4D97-AF65-F5344CB8AC3E}">
        <p14:creationId xmlns:p14="http://schemas.microsoft.com/office/powerpoint/2010/main" val="21527450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4F58-C2A9-A111-E90C-A3CC9ACF11C0}"/>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3608F883-3D18-B0ED-620B-3C1D96C1D8B7}"/>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61BCA9F3-9B76-CC9B-2A31-781E75D1CE4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6CA0722-8CD6-F2AC-3821-25E83DD65B9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FFF81A4-E921-FC52-B36F-FBC3678AC6A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387204A-F1DB-0ED0-144E-125F6923606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Quels sont les 2 mots qui manquent ? </a:t>
            </a:r>
          </a:p>
        </p:txBody>
      </p:sp>
      <p:grpSp>
        <p:nvGrpSpPr>
          <p:cNvPr id="27" name="Groupe 26">
            <a:extLst>
              <a:ext uri="{FF2B5EF4-FFF2-40B4-BE49-F238E27FC236}">
                <a16:creationId xmlns:a16="http://schemas.microsoft.com/office/drawing/2014/main" id="{1CE2E31B-210D-75E8-B2FB-4BCAF31C79D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1EE2A9-DA76-0932-CD5B-C498851D529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82A50ED-A6FC-2F71-7069-132D9A48548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145C20E-CF97-2E30-C09F-AFEFC3E5BC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D33DC63-ED47-4C57-25EF-A479D812734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6A1BCF1-DBB6-3F08-C4CC-A3D3D8FD175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0151222-B0CE-DC62-0169-BF920229CF7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828F56-2DD9-9A53-C527-2D2A5E7DCF5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grpSp>
        <p:nvGrpSpPr>
          <p:cNvPr id="2" name="Groupe 1">
            <a:extLst>
              <a:ext uri="{FF2B5EF4-FFF2-40B4-BE49-F238E27FC236}">
                <a16:creationId xmlns:a16="http://schemas.microsoft.com/office/drawing/2014/main" id="{14760616-ADCE-99B8-85DC-BE5C40F45512}"/>
              </a:ext>
            </a:extLst>
          </p:cNvPr>
          <p:cNvGrpSpPr/>
          <p:nvPr/>
        </p:nvGrpSpPr>
        <p:grpSpPr>
          <a:xfrm>
            <a:off x="737978" y="2535676"/>
            <a:ext cx="12225865" cy="6325918"/>
            <a:chOff x="1373134" y="3340063"/>
            <a:chExt cx="9400808" cy="4864174"/>
          </a:xfrm>
        </p:grpSpPr>
        <p:cxnSp>
          <p:nvCxnSpPr>
            <p:cNvPr id="3" name="Connecteur droit avec flèche 2">
              <a:extLst>
                <a:ext uri="{FF2B5EF4-FFF2-40B4-BE49-F238E27FC236}">
                  <a16:creationId xmlns:a16="http://schemas.microsoft.com/office/drawing/2014/main" id="{84268501-2CDB-B159-F530-AB32944BEEBD}"/>
                </a:ext>
              </a:extLst>
            </p:cNvPr>
            <p:cNvCxnSpPr>
              <a:cxnSpLocks/>
            </p:cNvCxnSpPr>
            <p:nvPr/>
          </p:nvCxnSpPr>
          <p:spPr>
            <a:xfrm>
              <a:off x="2934238" y="4076966"/>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 name="Connecteur droit avec flèche 3">
              <a:extLst>
                <a:ext uri="{FF2B5EF4-FFF2-40B4-BE49-F238E27FC236}">
                  <a16:creationId xmlns:a16="http://schemas.microsoft.com/office/drawing/2014/main" id="{F987F795-36EC-30BD-6B6E-265BF3A02A5A}"/>
                </a:ext>
              </a:extLst>
            </p:cNvPr>
            <p:cNvCxnSpPr>
              <a:cxnSpLocks/>
            </p:cNvCxnSpPr>
            <p:nvPr/>
          </p:nvCxnSpPr>
          <p:spPr>
            <a:xfrm>
              <a:off x="2859791" y="4126569"/>
              <a:ext cx="420743" cy="217306"/>
            </a:xfrm>
            <a:prstGeom prst="straightConnector1">
              <a:avLst/>
            </a:prstGeom>
            <a:ln w="47625">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BAE15535-B2A3-4BD6-BD66-4881D381EC39}"/>
                </a:ext>
              </a:extLst>
            </p:cNvPr>
            <p:cNvSpPr/>
            <p:nvPr/>
          </p:nvSpPr>
          <p:spPr>
            <a:xfrm>
              <a:off x="1373134" y="3340063"/>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6" name="ZoneTexte 5">
              <a:extLst>
                <a:ext uri="{FF2B5EF4-FFF2-40B4-BE49-F238E27FC236}">
                  <a16:creationId xmlns:a16="http://schemas.microsoft.com/office/drawing/2014/main" id="{153C9544-4427-A0C8-D651-1F50E352ACA3}"/>
                </a:ext>
              </a:extLst>
            </p:cNvPr>
            <p:cNvSpPr txBox="1"/>
            <p:nvPr/>
          </p:nvSpPr>
          <p:spPr>
            <a:xfrm>
              <a:off x="2574282" y="6054672"/>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sp>
          <p:nvSpPr>
            <p:cNvPr id="7" name="Rectangle 6">
              <a:extLst>
                <a:ext uri="{FF2B5EF4-FFF2-40B4-BE49-F238E27FC236}">
                  <a16:creationId xmlns:a16="http://schemas.microsoft.com/office/drawing/2014/main" id="{D4675394-94AA-272B-D889-DC1073E95516}"/>
                </a:ext>
              </a:extLst>
            </p:cNvPr>
            <p:cNvSpPr/>
            <p:nvPr/>
          </p:nvSpPr>
          <p:spPr>
            <a:xfrm>
              <a:off x="8115301" y="5772150"/>
              <a:ext cx="2658641"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8" name="Rectangle 7">
              <a:extLst>
                <a:ext uri="{FF2B5EF4-FFF2-40B4-BE49-F238E27FC236}">
                  <a16:creationId xmlns:a16="http://schemas.microsoft.com/office/drawing/2014/main" id="{1EC81B01-6A56-18F7-B9DB-9C58148548A6}"/>
                </a:ext>
              </a:extLst>
            </p:cNvPr>
            <p:cNvSpPr/>
            <p:nvPr/>
          </p:nvSpPr>
          <p:spPr>
            <a:xfrm>
              <a:off x="4754879" y="5630955"/>
              <a:ext cx="3084566" cy="243208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9" name="ZoneTexte 8">
              <a:extLst>
                <a:ext uri="{FF2B5EF4-FFF2-40B4-BE49-F238E27FC236}">
                  <a16:creationId xmlns:a16="http://schemas.microsoft.com/office/drawing/2014/main" id="{D13CE7A3-2877-B857-87C7-CBE7F2BC53E8}"/>
                </a:ext>
              </a:extLst>
            </p:cNvPr>
            <p:cNvSpPr txBox="1"/>
            <p:nvPr/>
          </p:nvSpPr>
          <p:spPr>
            <a:xfrm>
              <a:off x="5522242" y="3432553"/>
              <a:ext cx="1371599" cy="2008370"/>
            </a:xfrm>
            <a:prstGeom prst="rect">
              <a:avLst/>
            </a:prstGeom>
            <a:noFill/>
          </p:spPr>
          <p:txBody>
            <a:bodyPr wrap="square" rtlCol="0">
              <a:spAutoFit/>
            </a:bodyPr>
            <a:lstStyle/>
            <a:p>
              <a:pPr defTabSz="685834"/>
              <a:r>
                <a:rPr lang="fr-MA" sz="12451" b="1" dirty="0">
                  <a:solidFill>
                    <a:prstClr val="black"/>
                  </a:solidFill>
                  <a:latin typeface="Dosis"/>
                </a:rPr>
                <a:t>?</a:t>
              </a:r>
            </a:p>
          </p:txBody>
        </p:sp>
      </p:grpSp>
      <p:pic>
        <p:nvPicPr>
          <p:cNvPr id="10" name="Image 9">
            <a:extLst>
              <a:ext uri="{FF2B5EF4-FFF2-40B4-BE49-F238E27FC236}">
                <a16:creationId xmlns:a16="http://schemas.microsoft.com/office/drawing/2014/main" id="{1C8B7913-4A04-B8FD-1412-A35427A78BC9}"/>
              </a:ext>
            </a:extLst>
          </p:cNvPr>
          <p:cNvPicPr>
            <a:picLocks noChangeAspect="1"/>
          </p:cNvPicPr>
          <p:nvPr/>
        </p:nvPicPr>
        <p:blipFill>
          <a:blip r:embed="rId4"/>
          <a:stretch>
            <a:fillRect/>
          </a:stretch>
        </p:blipFill>
        <p:spPr>
          <a:xfrm>
            <a:off x="1721775" y="2627385"/>
            <a:ext cx="2414734" cy="2523788"/>
          </a:xfrm>
          <a:prstGeom prst="rect">
            <a:avLst/>
          </a:prstGeom>
        </p:spPr>
      </p:pic>
      <p:pic>
        <p:nvPicPr>
          <p:cNvPr id="14" name="Image 13">
            <a:extLst>
              <a:ext uri="{FF2B5EF4-FFF2-40B4-BE49-F238E27FC236}">
                <a16:creationId xmlns:a16="http://schemas.microsoft.com/office/drawing/2014/main" id="{BD485518-DFB1-2089-0F1C-3E6C3C5E9512}"/>
              </a:ext>
            </a:extLst>
          </p:cNvPr>
          <p:cNvPicPr>
            <a:picLocks noChangeAspect="1"/>
          </p:cNvPicPr>
          <p:nvPr/>
        </p:nvPicPr>
        <p:blipFill>
          <a:blip r:embed="rId5"/>
          <a:stretch>
            <a:fillRect/>
          </a:stretch>
        </p:blipFill>
        <p:spPr>
          <a:xfrm rot="1309693">
            <a:off x="9827594" y="2472836"/>
            <a:ext cx="1716062" cy="3054590"/>
          </a:xfrm>
          <a:prstGeom prst="rect">
            <a:avLst/>
          </a:prstGeom>
        </p:spPr>
      </p:pic>
      <p:pic>
        <p:nvPicPr>
          <p:cNvPr id="20" name="Image 19">
            <a:extLst>
              <a:ext uri="{FF2B5EF4-FFF2-40B4-BE49-F238E27FC236}">
                <a16:creationId xmlns:a16="http://schemas.microsoft.com/office/drawing/2014/main" id="{9A4E7C67-FC22-4F34-2976-27D548D4DA0A}"/>
              </a:ext>
            </a:extLst>
          </p:cNvPr>
          <p:cNvPicPr>
            <a:picLocks noChangeAspect="1"/>
          </p:cNvPicPr>
          <p:nvPr/>
        </p:nvPicPr>
        <p:blipFill>
          <a:blip r:embed="rId6"/>
          <a:stretch>
            <a:fillRect/>
          </a:stretch>
        </p:blipFill>
        <p:spPr>
          <a:xfrm>
            <a:off x="6297571" y="6534186"/>
            <a:ext cx="1804322" cy="1804322"/>
          </a:xfrm>
          <a:prstGeom prst="rect">
            <a:avLst/>
          </a:prstGeom>
        </p:spPr>
      </p:pic>
      <p:pic>
        <p:nvPicPr>
          <p:cNvPr id="21" name="Image 20">
            <a:extLst>
              <a:ext uri="{FF2B5EF4-FFF2-40B4-BE49-F238E27FC236}">
                <a16:creationId xmlns:a16="http://schemas.microsoft.com/office/drawing/2014/main" id="{E0424E45-D2FE-9C57-6CD6-C4F66F910F8C}"/>
              </a:ext>
            </a:extLst>
          </p:cNvPr>
          <p:cNvPicPr>
            <a:picLocks noChangeAspect="1"/>
          </p:cNvPicPr>
          <p:nvPr/>
        </p:nvPicPr>
        <p:blipFill>
          <a:blip r:embed="rId7"/>
          <a:stretch>
            <a:fillRect/>
          </a:stretch>
        </p:blipFill>
        <p:spPr>
          <a:xfrm>
            <a:off x="9682284" y="5978038"/>
            <a:ext cx="2246524" cy="2995365"/>
          </a:xfrm>
          <a:prstGeom prst="rect">
            <a:avLst/>
          </a:prstGeom>
        </p:spPr>
      </p:pic>
    </p:spTree>
    <p:extLst>
      <p:ext uri="{BB962C8B-B14F-4D97-AF65-F5344CB8AC3E}">
        <p14:creationId xmlns:p14="http://schemas.microsoft.com/office/powerpoint/2010/main" val="29381551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E3DBD-80B4-D891-198B-0032C03A77AF}"/>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C0C63A6F-9BF0-2B44-A9C6-B4DE30EB05E8}"/>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797C910E-4B82-2794-D971-98333345C330}"/>
              </a:ext>
            </a:extLst>
          </p:cNvPr>
          <p:cNvGrpSpPr/>
          <p:nvPr/>
        </p:nvGrpSpPr>
        <p:grpSpPr>
          <a:xfrm>
            <a:off x="459343" y="595864"/>
            <a:ext cx="12748764" cy="9220200"/>
            <a:chOff x="306943" y="324808"/>
            <a:chExt cx="8518967" cy="6230679"/>
          </a:xfrm>
        </p:grpSpPr>
        <p:sp>
          <p:nvSpPr>
            <p:cNvPr id="24" name="Rectangle : coins arrondis 23">
              <a:extLst>
                <a:ext uri="{FF2B5EF4-FFF2-40B4-BE49-F238E27FC236}">
                  <a16:creationId xmlns:a16="http://schemas.microsoft.com/office/drawing/2014/main" id="{80002377-E7BC-E3A9-D3A4-A80BF03873E9}"/>
                </a:ext>
              </a:extLst>
            </p:cNvPr>
            <p:cNvSpPr/>
            <p:nvPr/>
          </p:nvSpPr>
          <p:spPr>
            <a:xfrm>
              <a:off x="306943" y="324808"/>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4E7B1E-9FCB-C9C0-D0DB-6DF52672B3A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08000A0D-2568-2DE6-4E3B-FFF165AB161B}"/>
              </a:ext>
            </a:extLst>
          </p:cNvPr>
          <p:cNvSpPr txBox="1"/>
          <p:nvPr/>
        </p:nvSpPr>
        <p:spPr>
          <a:xfrm>
            <a:off x="1534494" y="892864"/>
            <a:ext cx="10615145" cy="523220"/>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mots qu’il fallait trouver sont : clé  et règle. </a:t>
            </a:r>
          </a:p>
        </p:txBody>
      </p:sp>
      <p:grpSp>
        <p:nvGrpSpPr>
          <p:cNvPr id="27" name="Groupe 26">
            <a:extLst>
              <a:ext uri="{FF2B5EF4-FFF2-40B4-BE49-F238E27FC236}">
                <a16:creationId xmlns:a16="http://schemas.microsoft.com/office/drawing/2014/main" id="{BA0C1DEA-02A8-4DD3-A641-F64AD27FC43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BAAB618-37E8-3BD8-A334-DC82C8F595A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BBAE8DB-11C3-1394-F98B-5FA8B105946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86FC716-E764-DD2E-83C0-9DA3DAF3DFC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682509A-271B-4E80-98D2-384D3FA088C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979C848-58CC-853A-9621-4DF5D319878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BED7EB2D-3859-428F-CBE7-BA89BC18722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AC9F913F-EC51-D5B4-E301-4D1C4DC0D5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9" name="Ellipse 8">
            <a:extLst>
              <a:ext uri="{FF2B5EF4-FFF2-40B4-BE49-F238E27FC236}">
                <a16:creationId xmlns:a16="http://schemas.microsoft.com/office/drawing/2014/main" id="{6AE93783-1C4B-F114-D736-8518040E52AD}"/>
              </a:ext>
            </a:extLst>
          </p:cNvPr>
          <p:cNvSpPr/>
          <p:nvPr/>
        </p:nvSpPr>
        <p:spPr>
          <a:xfrm>
            <a:off x="698586" y="5670778"/>
            <a:ext cx="4056805" cy="3650948"/>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6" name="Ellipse 5">
            <a:extLst>
              <a:ext uri="{FF2B5EF4-FFF2-40B4-BE49-F238E27FC236}">
                <a16:creationId xmlns:a16="http://schemas.microsoft.com/office/drawing/2014/main" id="{AB864796-CFD0-1DAC-2F17-D06277B05650}"/>
              </a:ext>
            </a:extLst>
          </p:cNvPr>
          <p:cNvSpPr/>
          <p:nvPr/>
        </p:nvSpPr>
        <p:spPr>
          <a:xfrm>
            <a:off x="5114943" y="2135761"/>
            <a:ext cx="3655457" cy="405022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7" name="Image 6">
            <a:extLst>
              <a:ext uri="{FF2B5EF4-FFF2-40B4-BE49-F238E27FC236}">
                <a16:creationId xmlns:a16="http://schemas.microsoft.com/office/drawing/2014/main" id="{8D072918-7A78-5D1D-C8B8-7D99E67241F3}"/>
              </a:ext>
            </a:extLst>
          </p:cNvPr>
          <p:cNvPicPr>
            <a:picLocks noChangeAspect="1"/>
          </p:cNvPicPr>
          <p:nvPr/>
        </p:nvPicPr>
        <p:blipFill>
          <a:blip r:embed="rId4"/>
          <a:stretch>
            <a:fillRect/>
          </a:stretch>
        </p:blipFill>
        <p:spPr>
          <a:xfrm>
            <a:off x="2219477" y="2652652"/>
            <a:ext cx="2414734" cy="2523788"/>
          </a:xfrm>
          <a:prstGeom prst="rect">
            <a:avLst/>
          </a:prstGeom>
        </p:spPr>
      </p:pic>
      <p:pic>
        <p:nvPicPr>
          <p:cNvPr id="8" name="Image 7">
            <a:extLst>
              <a:ext uri="{FF2B5EF4-FFF2-40B4-BE49-F238E27FC236}">
                <a16:creationId xmlns:a16="http://schemas.microsoft.com/office/drawing/2014/main" id="{F5FA5A00-BF5B-34EA-859D-5E2E5E7B5F5E}"/>
              </a:ext>
            </a:extLst>
          </p:cNvPr>
          <p:cNvPicPr>
            <a:picLocks noChangeAspect="1"/>
          </p:cNvPicPr>
          <p:nvPr/>
        </p:nvPicPr>
        <p:blipFill>
          <a:blip r:embed="rId5"/>
          <a:stretch>
            <a:fillRect/>
          </a:stretch>
        </p:blipFill>
        <p:spPr>
          <a:xfrm rot="18783005">
            <a:off x="5550810" y="3354148"/>
            <a:ext cx="2556218" cy="1418176"/>
          </a:xfrm>
          <a:prstGeom prst="rect">
            <a:avLst/>
          </a:prstGeom>
        </p:spPr>
      </p:pic>
      <p:pic>
        <p:nvPicPr>
          <p:cNvPr id="10" name="Image 9">
            <a:extLst>
              <a:ext uri="{FF2B5EF4-FFF2-40B4-BE49-F238E27FC236}">
                <a16:creationId xmlns:a16="http://schemas.microsoft.com/office/drawing/2014/main" id="{E749EE92-4626-F4AD-516E-238A4DF79655}"/>
              </a:ext>
            </a:extLst>
          </p:cNvPr>
          <p:cNvPicPr>
            <a:picLocks noChangeAspect="1"/>
          </p:cNvPicPr>
          <p:nvPr/>
        </p:nvPicPr>
        <p:blipFill>
          <a:blip r:embed="rId6"/>
          <a:stretch>
            <a:fillRect/>
          </a:stretch>
        </p:blipFill>
        <p:spPr>
          <a:xfrm rot="1309693">
            <a:off x="9827594" y="2472836"/>
            <a:ext cx="1716062" cy="3054590"/>
          </a:xfrm>
          <a:prstGeom prst="rect">
            <a:avLst/>
          </a:prstGeom>
        </p:spPr>
      </p:pic>
      <p:pic>
        <p:nvPicPr>
          <p:cNvPr id="11" name="Image 10">
            <a:extLst>
              <a:ext uri="{FF2B5EF4-FFF2-40B4-BE49-F238E27FC236}">
                <a16:creationId xmlns:a16="http://schemas.microsoft.com/office/drawing/2014/main" id="{E5B14D29-B0B9-AD68-B5FF-3855E6C5FB95}"/>
              </a:ext>
            </a:extLst>
          </p:cNvPr>
          <p:cNvPicPr>
            <a:picLocks noChangeAspect="1"/>
          </p:cNvPicPr>
          <p:nvPr/>
        </p:nvPicPr>
        <p:blipFill>
          <a:blip r:embed="rId7"/>
          <a:stretch>
            <a:fillRect/>
          </a:stretch>
        </p:blipFill>
        <p:spPr>
          <a:xfrm rot="18866780">
            <a:off x="846369" y="6785458"/>
            <a:ext cx="3038347" cy="1074793"/>
          </a:xfrm>
          <a:prstGeom prst="rect">
            <a:avLst/>
          </a:prstGeom>
        </p:spPr>
      </p:pic>
      <p:pic>
        <p:nvPicPr>
          <p:cNvPr id="16" name="Image 15">
            <a:extLst>
              <a:ext uri="{FF2B5EF4-FFF2-40B4-BE49-F238E27FC236}">
                <a16:creationId xmlns:a16="http://schemas.microsoft.com/office/drawing/2014/main" id="{47B16608-F9A6-B2FD-683D-0A75FCF113DA}"/>
              </a:ext>
            </a:extLst>
          </p:cNvPr>
          <p:cNvPicPr>
            <a:picLocks noChangeAspect="1"/>
          </p:cNvPicPr>
          <p:nvPr/>
        </p:nvPicPr>
        <p:blipFill>
          <a:blip r:embed="rId8"/>
          <a:stretch>
            <a:fillRect/>
          </a:stretch>
        </p:blipFill>
        <p:spPr>
          <a:xfrm>
            <a:off x="6297571" y="6534186"/>
            <a:ext cx="1804322" cy="1804322"/>
          </a:xfrm>
          <a:prstGeom prst="rect">
            <a:avLst/>
          </a:prstGeom>
        </p:spPr>
      </p:pic>
      <p:pic>
        <p:nvPicPr>
          <p:cNvPr id="17" name="Image 16">
            <a:extLst>
              <a:ext uri="{FF2B5EF4-FFF2-40B4-BE49-F238E27FC236}">
                <a16:creationId xmlns:a16="http://schemas.microsoft.com/office/drawing/2014/main" id="{B9EFCADD-818B-F49A-9000-B377A48102FD}"/>
              </a:ext>
            </a:extLst>
          </p:cNvPr>
          <p:cNvPicPr>
            <a:picLocks noChangeAspect="1"/>
          </p:cNvPicPr>
          <p:nvPr/>
        </p:nvPicPr>
        <p:blipFill>
          <a:blip r:embed="rId9"/>
          <a:stretch>
            <a:fillRect/>
          </a:stretch>
        </p:blipFill>
        <p:spPr>
          <a:xfrm>
            <a:off x="10040039" y="6056347"/>
            <a:ext cx="2246524" cy="2995365"/>
          </a:xfrm>
          <a:prstGeom prst="rect">
            <a:avLst/>
          </a:prstGeom>
        </p:spPr>
      </p:pic>
      <p:cxnSp>
        <p:nvCxnSpPr>
          <p:cNvPr id="18" name="Connecteur droit avec flèche 17">
            <a:extLst>
              <a:ext uri="{FF2B5EF4-FFF2-40B4-BE49-F238E27FC236}">
                <a16:creationId xmlns:a16="http://schemas.microsoft.com/office/drawing/2014/main" id="{5670A9A0-2D08-F698-D60E-042E0076A62A}"/>
              </a:ext>
            </a:extLst>
          </p:cNvPr>
          <p:cNvCxnSpPr>
            <a:cxnSpLocks/>
          </p:cNvCxnSpPr>
          <p:nvPr/>
        </p:nvCxnSpPr>
        <p:spPr>
          <a:xfrm flipH="1">
            <a:off x="3665856" y="5481274"/>
            <a:ext cx="1570267" cy="1401619"/>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eur droit avec flèche 19">
            <a:extLst>
              <a:ext uri="{FF2B5EF4-FFF2-40B4-BE49-F238E27FC236}">
                <a16:creationId xmlns:a16="http://schemas.microsoft.com/office/drawing/2014/main" id="{4537F102-470D-20E5-B022-05FC896C873E}"/>
              </a:ext>
            </a:extLst>
          </p:cNvPr>
          <p:cNvCxnSpPr>
            <a:cxnSpLocks/>
          </p:cNvCxnSpPr>
          <p:nvPr/>
        </p:nvCxnSpPr>
        <p:spPr>
          <a:xfrm flipH="1">
            <a:off x="8262424" y="2193312"/>
            <a:ext cx="1363315" cy="1502388"/>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42791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238C4-59DD-AB03-D04E-235528F8F800}"/>
            </a:ext>
          </a:extLst>
        </p:cNvPr>
        <p:cNvGrpSpPr/>
        <p:nvPr/>
      </p:nvGrpSpPr>
      <p:grpSpPr>
        <a:xfrm>
          <a:off x="0" y="0"/>
          <a:ext cx="0" cy="0"/>
          <a:chOff x="0" y="0"/>
          <a:chExt cx="0" cy="0"/>
        </a:xfrm>
      </p:grpSpPr>
      <p:sp>
        <p:nvSpPr>
          <p:cNvPr id="5" name="Freeform 2">
            <a:extLst>
              <a:ext uri="{FF2B5EF4-FFF2-40B4-BE49-F238E27FC236}">
                <a16:creationId xmlns:a16="http://schemas.microsoft.com/office/drawing/2014/main" id="{5038F49D-8CF0-2FFE-B668-0864BAF8A8D5}"/>
              </a:ext>
            </a:extLst>
          </p:cNvPr>
          <p:cNvSpPr/>
          <p:nvPr/>
        </p:nvSpPr>
        <p:spPr>
          <a:xfrm>
            <a:off x="-1"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11">
              <a:extLst>
                <a:ext uri="{96DAC541-7B7A-43D3-8B79-37D633B846F1}">
                  <asvg:svgBlip xmlns:asvg="http://schemas.microsoft.com/office/drawing/2016/SVG/main" r:embed="rId12"/>
                </a:ext>
              </a:extLst>
            </a:blip>
            <a:stretch>
              <a:fillRect l="-157570" t="-6438" b="-44673"/>
            </a:stretch>
          </a:blipFill>
          <a:ln>
            <a:noFill/>
          </a:ln>
        </p:spPr>
        <p:txBody>
          <a:bodyPr/>
          <a:lstStyle/>
          <a:p>
            <a:pPr defTabSz="685800"/>
            <a:endParaRPr lang="fr-MA" sz="321" dirty="0">
              <a:solidFill>
                <a:prstClr val="black"/>
              </a:solidFill>
              <a:latin typeface="Dosis" pitchFamily="2" charset="0"/>
            </a:endParaRPr>
          </a:p>
        </p:txBody>
      </p:sp>
      <p:sp>
        <p:nvSpPr>
          <p:cNvPr id="6" name="Freeform 4">
            <a:extLst>
              <a:ext uri="{FF2B5EF4-FFF2-40B4-BE49-F238E27FC236}">
                <a16:creationId xmlns:a16="http://schemas.microsoft.com/office/drawing/2014/main" id="{618E00F6-F453-440A-763D-FE08BF7A46FB}"/>
              </a:ext>
            </a:extLst>
          </p:cNvPr>
          <p:cNvSpPr/>
          <p:nvPr/>
        </p:nvSpPr>
        <p:spPr>
          <a:xfrm>
            <a:off x="11968088" y="8383812"/>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13">
              <a:extLst>
                <a:ext uri="{96DAC541-7B7A-43D3-8B79-37D633B846F1}">
                  <asvg:svgBlip xmlns:asvg="http://schemas.microsoft.com/office/drawing/2016/SVG/main" r:embed="rId14"/>
                </a:ext>
              </a:extLst>
            </a:blip>
            <a:stretch>
              <a:fillRect l="-4351" t="-332" r="-93446" b="-41558"/>
            </a:stretch>
          </a:blipFill>
        </p:spPr>
        <p:txBody>
          <a:bodyPr/>
          <a:lstStyle/>
          <a:p>
            <a:pPr defTabSz="685800"/>
            <a:endParaRPr lang="fr-MA" sz="321" dirty="0">
              <a:solidFill>
                <a:prstClr val="black"/>
              </a:solidFill>
              <a:latin typeface="Dosis" pitchFamily="2" charset="0"/>
            </a:endParaRPr>
          </a:p>
        </p:txBody>
      </p:sp>
      <p:sp>
        <p:nvSpPr>
          <p:cNvPr id="23" name="Freeform 23">
            <a:extLst>
              <a:ext uri="{FF2B5EF4-FFF2-40B4-BE49-F238E27FC236}">
                <a16:creationId xmlns:a16="http://schemas.microsoft.com/office/drawing/2014/main" id="{3CD1A4F0-659C-7606-1A60-2D0C74C326F2}"/>
              </a:ext>
            </a:extLst>
          </p:cNvPr>
          <p:cNvSpPr/>
          <p:nvPr/>
        </p:nvSpPr>
        <p:spPr>
          <a:xfrm>
            <a:off x="12944475" y="1358538"/>
            <a:ext cx="713150" cy="713150"/>
          </a:xfrm>
          <a:custGeom>
            <a:avLst/>
            <a:gdLst/>
            <a:ahLst/>
            <a:cxnLst/>
            <a:rect l="l" t="t" r="r" b="b"/>
            <a:pathLst>
              <a:path w="950866" h="950866">
                <a:moveTo>
                  <a:pt x="0" y="0"/>
                </a:moveTo>
                <a:lnTo>
                  <a:pt x="950866" y="0"/>
                </a:lnTo>
                <a:lnTo>
                  <a:pt x="950866" y="950866"/>
                </a:lnTo>
                <a:lnTo>
                  <a:pt x="0" y="950866"/>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pPr defTabSz="685800"/>
            <a:endParaRPr lang="fr-FR" sz="1350">
              <a:solidFill>
                <a:prstClr val="black"/>
              </a:solidFill>
              <a:latin typeface="Calibri"/>
            </a:endParaRPr>
          </a:p>
        </p:txBody>
      </p:sp>
      <p:sp>
        <p:nvSpPr>
          <p:cNvPr id="15" name="Rectangle : coins arrondis 14">
            <a:extLst>
              <a:ext uri="{FF2B5EF4-FFF2-40B4-BE49-F238E27FC236}">
                <a16:creationId xmlns:a16="http://schemas.microsoft.com/office/drawing/2014/main" id="{7EA8E909-9533-E4B0-EF7D-780BFC50C2CB}"/>
              </a:ext>
            </a:extLst>
          </p:cNvPr>
          <p:cNvSpPr/>
          <p:nvPr/>
        </p:nvSpPr>
        <p:spPr>
          <a:xfrm>
            <a:off x="2140118" y="1806601"/>
            <a:ext cx="6018105" cy="1188476"/>
          </a:xfrm>
          <a:prstGeom prst="roundRect">
            <a:avLst>
              <a:gd name="adj" fmla="val 5000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1350">
              <a:solidFill>
                <a:prstClr val="white"/>
              </a:solidFill>
              <a:latin typeface="Calibri"/>
            </a:endParaRPr>
          </a:p>
        </p:txBody>
      </p:sp>
      <p:grpSp>
        <p:nvGrpSpPr>
          <p:cNvPr id="3" name="Groupe 2">
            <a:extLst>
              <a:ext uri="{FF2B5EF4-FFF2-40B4-BE49-F238E27FC236}">
                <a16:creationId xmlns:a16="http://schemas.microsoft.com/office/drawing/2014/main" id="{74DB15F7-CFC6-A6BC-D152-269F8B0EC23C}"/>
              </a:ext>
            </a:extLst>
          </p:cNvPr>
          <p:cNvGrpSpPr/>
          <p:nvPr/>
        </p:nvGrpSpPr>
        <p:grpSpPr>
          <a:xfrm>
            <a:off x="459784" y="0"/>
            <a:ext cx="12849624" cy="9791700"/>
            <a:chOff x="312517" y="227366"/>
            <a:chExt cx="8518967" cy="6196583"/>
          </a:xfrm>
        </p:grpSpPr>
        <p:sp>
          <p:nvSpPr>
            <p:cNvPr id="12" name="Rectangle : coins arrondis 11">
              <a:extLst>
                <a:ext uri="{FF2B5EF4-FFF2-40B4-BE49-F238E27FC236}">
                  <a16:creationId xmlns:a16="http://schemas.microsoft.com/office/drawing/2014/main" id="{C59C1B77-B5ED-F652-FF79-CCD7106061B4}"/>
                </a:ext>
              </a:extLst>
            </p:cNvPr>
            <p:cNvSpPr/>
            <p:nvPr/>
          </p:nvSpPr>
          <p:spPr>
            <a:xfrm>
              <a:off x="312517" y="636608"/>
              <a:ext cx="8518967" cy="5787341"/>
            </a:xfrm>
            <a:prstGeom prst="roundRect">
              <a:avLst>
                <a:gd name="adj" fmla="val 2439"/>
              </a:avLst>
            </a:prstGeom>
            <a:solidFill>
              <a:srgbClr val="F4FAFA"/>
            </a:solidFill>
            <a:ln w="28575">
              <a:solidFill>
                <a:srgbClr val="00566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endParaRPr lang="fr-FR" sz="2100" dirty="0">
                <a:solidFill>
                  <a:prstClr val="white"/>
                </a:solidFill>
                <a:latin typeface="Calibri"/>
              </a:endParaRPr>
            </a:p>
          </p:txBody>
        </p:sp>
        <p:sp>
          <p:nvSpPr>
            <p:cNvPr id="13" name="Freeform 7">
              <a:extLst>
                <a:ext uri="{FF2B5EF4-FFF2-40B4-BE49-F238E27FC236}">
                  <a16:creationId xmlns:a16="http://schemas.microsoft.com/office/drawing/2014/main" id="{32C75368-2173-7FB8-0399-6AF323930684}"/>
                </a:ext>
              </a:extLst>
            </p:cNvPr>
            <p:cNvSpPr/>
            <p:nvPr/>
          </p:nvSpPr>
          <p:spPr>
            <a:xfrm>
              <a:off x="625110" y="227366"/>
              <a:ext cx="384791" cy="562981"/>
            </a:xfrm>
            <a:custGeom>
              <a:avLst/>
              <a:gdLst/>
              <a:ahLst/>
              <a:cxnLst/>
              <a:rect l="l" t="t" r="r" b="b"/>
              <a:pathLst>
                <a:path w="1239167" h="1189600">
                  <a:moveTo>
                    <a:pt x="0" y="0"/>
                  </a:moveTo>
                  <a:lnTo>
                    <a:pt x="1239167" y="0"/>
                  </a:lnTo>
                  <a:lnTo>
                    <a:pt x="1239167" y="1189600"/>
                  </a:lnTo>
                  <a:lnTo>
                    <a:pt x="0" y="11896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txBody>
            <a:bodyPr/>
            <a:lstStyle/>
            <a:p>
              <a:pPr defTabSz="685800"/>
              <a:endParaRPr lang="fr-MA" sz="525" dirty="0">
                <a:solidFill>
                  <a:prstClr val="black"/>
                </a:solidFill>
                <a:latin typeface="Dosis" pitchFamily="2" charset="0"/>
              </a:endParaRPr>
            </a:p>
          </p:txBody>
        </p:sp>
        <p:sp>
          <p:nvSpPr>
            <p:cNvPr id="20" name="Rectangle : coins arrondis 19">
              <a:extLst>
                <a:ext uri="{FF2B5EF4-FFF2-40B4-BE49-F238E27FC236}">
                  <a16:creationId xmlns:a16="http://schemas.microsoft.com/office/drawing/2014/main" id="{9FE96150-CF0E-8AA2-34F6-A0AAED937879}"/>
                </a:ext>
              </a:extLst>
            </p:cNvPr>
            <p:cNvSpPr/>
            <p:nvPr/>
          </p:nvSpPr>
          <p:spPr>
            <a:xfrm flipH="1">
              <a:off x="2253541" y="368699"/>
              <a:ext cx="4636919" cy="532201"/>
            </a:xfrm>
            <a:prstGeom prst="roundRect">
              <a:avLst>
                <a:gd name="adj" fmla="val 50000"/>
              </a:avLst>
            </a:prstGeom>
            <a:solidFill>
              <a:srgbClr val="005664"/>
            </a:solidFill>
            <a:ln w="13658" cap="flat">
              <a:solidFill>
                <a:srgbClr val="005664"/>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r>
                <a:rPr lang="fr-FR"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Pictogrammes pour la gestion de la séance. </a:t>
              </a:r>
              <a:endParaRPr lang="ar-MA" sz="3600" b="1" dirty="0">
                <a:solidFill>
                  <a:prstClr val="white"/>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endParaRPr>
            </a:p>
          </p:txBody>
        </p:sp>
      </p:grpSp>
      <p:grpSp>
        <p:nvGrpSpPr>
          <p:cNvPr id="4" name="Groupe 3">
            <a:extLst>
              <a:ext uri="{FF2B5EF4-FFF2-40B4-BE49-F238E27FC236}">
                <a16:creationId xmlns:a16="http://schemas.microsoft.com/office/drawing/2014/main" id="{A20903B0-EB3A-66A1-6254-DB728A9A8BB9}"/>
              </a:ext>
            </a:extLst>
          </p:cNvPr>
          <p:cNvGrpSpPr/>
          <p:nvPr/>
        </p:nvGrpSpPr>
        <p:grpSpPr>
          <a:xfrm>
            <a:off x="1180601" y="2192703"/>
            <a:ext cx="10825088" cy="7114498"/>
            <a:chOff x="927300" y="1714500"/>
            <a:chExt cx="11861398" cy="7588800"/>
          </a:xfrm>
        </p:grpSpPr>
        <p:grpSp>
          <p:nvGrpSpPr>
            <p:cNvPr id="8" name="Groupe 7">
              <a:extLst>
                <a:ext uri="{FF2B5EF4-FFF2-40B4-BE49-F238E27FC236}">
                  <a16:creationId xmlns:a16="http://schemas.microsoft.com/office/drawing/2014/main" id="{BA0FDF2A-2214-C3B4-0AA9-C06884565443}"/>
                </a:ext>
              </a:extLst>
            </p:cNvPr>
            <p:cNvGrpSpPr/>
            <p:nvPr/>
          </p:nvGrpSpPr>
          <p:grpSpPr>
            <a:xfrm>
              <a:off x="927300" y="5617007"/>
              <a:ext cx="11861398" cy="3686293"/>
              <a:chOff x="879241" y="2081147"/>
              <a:chExt cx="15157229" cy="3686293"/>
            </a:xfrm>
          </p:grpSpPr>
          <p:grpSp>
            <p:nvGrpSpPr>
              <p:cNvPr id="299" name="Groupe 298">
                <a:extLst>
                  <a:ext uri="{FF2B5EF4-FFF2-40B4-BE49-F238E27FC236}">
                    <a16:creationId xmlns:a16="http://schemas.microsoft.com/office/drawing/2014/main" id="{471D762B-E26E-9529-5B21-5B961135C781}"/>
                  </a:ext>
                </a:extLst>
              </p:cNvPr>
              <p:cNvGrpSpPr/>
              <p:nvPr/>
            </p:nvGrpSpPr>
            <p:grpSpPr>
              <a:xfrm>
                <a:off x="879241" y="2081147"/>
                <a:ext cx="3528316" cy="3686293"/>
                <a:chOff x="190445" y="2577358"/>
                <a:chExt cx="1439843" cy="2751266"/>
              </a:xfrm>
            </p:grpSpPr>
            <p:sp>
              <p:nvSpPr>
                <p:cNvPr id="308" name="Rectangle : coins arrondis 18 - 2">
                  <a:extLst>
                    <a:ext uri="{FF2B5EF4-FFF2-40B4-BE49-F238E27FC236}">
                      <a16:creationId xmlns:a16="http://schemas.microsoft.com/office/drawing/2014/main" id="{CFADCD74-2819-71D2-2BB5-22EAEF36952E}"/>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9" name="Rectangle : coins arrondis 18 - 2">
                  <a:extLst>
                    <a:ext uri="{FF2B5EF4-FFF2-40B4-BE49-F238E27FC236}">
                      <a16:creationId xmlns:a16="http://schemas.microsoft.com/office/drawing/2014/main" id="{0B6CF796-E63C-BE54-2BAC-EF18E377E31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Passage au tableau.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Un élève réalise la tâche. </a:t>
                  </a:r>
                </a:p>
              </p:txBody>
            </p:sp>
          </p:grpSp>
          <p:grpSp>
            <p:nvGrpSpPr>
              <p:cNvPr id="300" name="Groupe 299">
                <a:extLst>
                  <a:ext uri="{FF2B5EF4-FFF2-40B4-BE49-F238E27FC236}">
                    <a16:creationId xmlns:a16="http://schemas.microsoft.com/office/drawing/2014/main" id="{AA643439-31E0-A165-46F8-72CA8EB175A0}"/>
                  </a:ext>
                </a:extLst>
              </p:cNvPr>
              <p:cNvGrpSpPr/>
              <p:nvPr/>
            </p:nvGrpSpPr>
            <p:grpSpPr>
              <a:xfrm>
                <a:off x="4761805" y="2081147"/>
                <a:ext cx="3528316" cy="3686293"/>
                <a:chOff x="190445" y="2577358"/>
                <a:chExt cx="1439843" cy="2751266"/>
              </a:xfrm>
            </p:grpSpPr>
            <p:sp>
              <p:nvSpPr>
                <p:cNvPr id="306" name="Rectangle : coins arrondis 18 - 2">
                  <a:extLst>
                    <a:ext uri="{FF2B5EF4-FFF2-40B4-BE49-F238E27FC236}">
                      <a16:creationId xmlns:a16="http://schemas.microsoft.com/office/drawing/2014/main" id="{A9CD3A95-DEB9-B7F4-5A22-C171DE7166F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7" name="Rectangle : coins arrondis 18 - 2">
                  <a:extLst>
                    <a:ext uri="{FF2B5EF4-FFF2-40B4-BE49-F238E27FC236}">
                      <a16:creationId xmlns:a16="http://schemas.microsoft.com/office/drawing/2014/main" id="{71668DF2-FF3B-F58A-4634-464727A25256}"/>
                    </a:ext>
                  </a:extLst>
                </p:cNvPr>
                <p:cNvSpPr/>
                <p:nvPr/>
              </p:nvSpPr>
              <p:spPr>
                <a:xfrm flipH="1">
                  <a:off x="190445"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Travail en binôme.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travaillent à deux . </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301" name="Groupe 300">
                <a:extLst>
                  <a:ext uri="{FF2B5EF4-FFF2-40B4-BE49-F238E27FC236}">
                    <a16:creationId xmlns:a16="http://schemas.microsoft.com/office/drawing/2014/main" id="{0B8057DA-3C35-5119-E517-C1FCF48B8CF7}"/>
                  </a:ext>
                </a:extLst>
              </p:cNvPr>
              <p:cNvGrpSpPr/>
              <p:nvPr/>
            </p:nvGrpSpPr>
            <p:grpSpPr>
              <a:xfrm>
                <a:off x="8644373" y="2081147"/>
                <a:ext cx="7392097" cy="3686293"/>
                <a:chOff x="190446" y="2577358"/>
                <a:chExt cx="3016583" cy="2751266"/>
              </a:xfrm>
            </p:grpSpPr>
            <p:sp>
              <p:nvSpPr>
                <p:cNvPr id="302" name="Rectangle : coins arrondis 18 - 2">
                  <a:extLst>
                    <a:ext uri="{FF2B5EF4-FFF2-40B4-BE49-F238E27FC236}">
                      <a16:creationId xmlns:a16="http://schemas.microsoft.com/office/drawing/2014/main" id="{8CA35B9E-8706-1AE1-1A69-43EEF44A0AE0}"/>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3" name="Rectangle : coins arrondis 18 - 2">
                  <a:extLst>
                    <a:ext uri="{FF2B5EF4-FFF2-40B4-BE49-F238E27FC236}">
                      <a16:creationId xmlns:a16="http://schemas.microsoft.com/office/drawing/2014/main" id="{58CB8E4A-B218-936F-4DDC-3CEEB74821BA}"/>
                    </a:ext>
                  </a:extLst>
                </p:cNvPr>
                <p:cNvSpPr/>
                <p:nvPr/>
              </p:nvSpPr>
              <p:spPr>
                <a:xfrm flipH="1">
                  <a:off x="190446" y="3925353"/>
                  <a:ext cx="1439842" cy="1403271"/>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Pratique autonome.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L’enseignant(e)  circule entre les rangs. </a:t>
                  </a:r>
                  <a:endParaRPr lang="ar-MA" sz="2800" b="1" dirty="0">
                    <a:solidFill>
                      <a:prstClr val="white"/>
                    </a:solidFill>
                    <a:latin typeface="Microsoft Uighur" panose="02000000000000000000" pitchFamily="2" charset="-78"/>
                    <a:cs typeface="Microsoft Uighur" panose="02000000000000000000" pitchFamily="2" charset="-78"/>
                  </a:endParaRPr>
                </a:p>
              </p:txBody>
            </p:sp>
            <p:sp>
              <p:nvSpPr>
                <p:cNvPr id="304" name="Rectangle : coins arrondis 18 - 2">
                  <a:extLst>
                    <a:ext uri="{FF2B5EF4-FFF2-40B4-BE49-F238E27FC236}">
                      <a16:creationId xmlns:a16="http://schemas.microsoft.com/office/drawing/2014/main" id="{B878870E-9238-BFD8-04C7-454A8B7ADF19}"/>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305" name="Rectangle : coins arrondis 18 - 2">
                  <a:extLst>
                    <a:ext uri="{FF2B5EF4-FFF2-40B4-BE49-F238E27FC236}">
                      <a16:creationId xmlns:a16="http://schemas.microsoft.com/office/drawing/2014/main" id="{78AA6516-AE23-8393-26E6-449EF4149533}"/>
                    </a:ext>
                  </a:extLst>
                </p:cNvPr>
                <p:cNvSpPr/>
                <p:nvPr/>
              </p:nvSpPr>
              <p:spPr>
                <a:xfrm flipH="1">
                  <a:off x="1767187" y="3901340"/>
                  <a:ext cx="1439842" cy="1427284"/>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Devoir à la maison.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recopient leurs devoirs</a:t>
                  </a:r>
                </a:p>
              </p:txBody>
            </p:sp>
          </p:grpSp>
        </p:grpSp>
        <p:grpSp>
          <p:nvGrpSpPr>
            <p:cNvPr id="11" name="Groupe 10">
              <a:extLst>
                <a:ext uri="{FF2B5EF4-FFF2-40B4-BE49-F238E27FC236}">
                  <a16:creationId xmlns:a16="http://schemas.microsoft.com/office/drawing/2014/main" id="{6501F8B8-0627-8E38-E9D9-322683E595D5}"/>
                </a:ext>
              </a:extLst>
            </p:cNvPr>
            <p:cNvGrpSpPr/>
            <p:nvPr/>
          </p:nvGrpSpPr>
          <p:grpSpPr>
            <a:xfrm>
              <a:off x="927300" y="1714500"/>
              <a:ext cx="11861398" cy="3648781"/>
              <a:chOff x="879241" y="2081147"/>
              <a:chExt cx="15157229" cy="3648781"/>
            </a:xfrm>
          </p:grpSpPr>
          <p:grpSp>
            <p:nvGrpSpPr>
              <p:cNvPr id="25" name="Groupe 24">
                <a:extLst>
                  <a:ext uri="{FF2B5EF4-FFF2-40B4-BE49-F238E27FC236}">
                    <a16:creationId xmlns:a16="http://schemas.microsoft.com/office/drawing/2014/main" id="{C879E857-DC42-A002-992B-1C6ADDE35AC5}"/>
                  </a:ext>
                </a:extLst>
              </p:cNvPr>
              <p:cNvGrpSpPr/>
              <p:nvPr/>
            </p:nvGrpSpPr>
            <p:grpSpPr>
              <a:xfrm>
                <a:off x="879241" y="2081147"/>
                <a:ext cx="3528316" cy="3648780"/>
                <a:chOff x="190445" y="2577358"/>
                <a:chExt cx="1439843" cy="2723268"/>
              </a:xfrm>
            </p:grpSpPr>
            <p:sp>
              <p:nvSpPr>
                <p:cNvPr id="297" name="Rectangle : coins arrondis 18 - 2">
                  <a:extLst>
                    <a:ext uri="{FF2B5EF4-FFF2-40B4-BE49-F238E27FC236}">
                      <a16:creationId xmlns:a16="http://schemas.microsoft.com/office/drawing/2014/main" id="{1AC421EE-0D8B-118E-B2E3-A999570E7DE6}"/>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8" name="Rectangle : coins arrondis 18 - 2">
                  <a:extLst>
                    <a:ext uri="{FF2B5EF4-FFF2-40B4-BE49-F238E27FC236}">
                      <a16:creationId xmlns:a16="http://schemas.microsoft.com/office/drawing/2014/main" id="{45E534AB-300C-5A26-FAE7-6545AA16DF98}"/>
                    </a:ext>
                  </a:extLst>
                </p:cNvPr>
                <p:cNvSpPr/>
                <p:nvPr/>
              </p:nvSpPr>
              <p:spPr>
                <a:xfrm flipH="1">
                  <a:off x="190445" y="4165601"/>
                  <a:ext cx="1439842" cy="1135025"/>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Modelage.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écoutent. </a:t>
                  </a:r>
                </a:p>
              </p:txBody>
            </p:sp>
          </p:grpSp>
          <p:grpSp>
            <p:nvGrpSpPr>
              <p:cNvPr id="26" name="Groupe 25">
                <a:extLst>
                  <a:ext uri="{FF2B5EF4-FFF2-40B4-BE49-F238E27FC236}">
                    <a16:creationId xmlns:a16="http://schemas.microsoft.com/office/drawing/2014/main" id="{FAB240E7-12CD-7D9D-234E-CAC5A7A1E36C}"/>
                  </a:ext>
                </a:extLst>
              </p:cNvPr>
              <p:cNvGrpSpPr/>
              <p:nvPr/>
            </p:nvGrpSpPr>
            <p:grpSpPr>
              <a:xfrm>
                <a:off x="4761805" y="2081147"/>
                <a:ext cx="3528316" cy="3648780"/>
                <a:chOff x="190445" y="2577358"/>
                <a:chExt cx="1439843" cy="2723268"/>
              </a:xfrm>
            </p:grpSpPr>
            <p:sp>
              <p:nvSpPr>
                <p:cNvPr id="295" name="Rectangle : coins arrondis 18 - 2">
                  <a:extLst>
                    <a:ext uri="{FF2B5EF4-FFF2-40B4-BE49-F238E27FC236}">
                      <a16:creationId xmlns:a16="http://schemas.microsoft.com/office/drawing/2014/main" id="{3E3378BC-1D28-C2DD-51A8-85795DF8FAB5}"/>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6" name="Rectangle : coins arrondis 18 - 2">
                  <a:extLst>
                    <a:ext uri="{FF2B5EF4-FFF2-40B4-BE49-F238E27FC236}">
                      <a16:creationId xmlns:a16="http://schemas.microsoft.com/office/drawing/2014/main" id="{B97814C7-3B3E-DA95-EA58-81B54F1F119C}"/>
                    </a:ext>
                  </a:extLst>
                </p:cNvPr>
                <p:cNvSpPr/>
                <p:nvPr/>
              </p:nvSpPr>
              <p:spPr>
                <a:xfrm flipH="1">
                  <a:off x="190445" y="4182563"/>
                  <a:ext cx="1439842" cy="1118063"/>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Questions directes.</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L’enseignant( e) désigne des élèves</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nvGrpSpPr>
              <p:cNvPr id="27" name="Groupe 26">
                <a:extLst>
                  <a:ext uri="{FF2B5EF4-FFF2-40B4-BE49-F238E27FC236}">
                    <a16:creationId xmlns:a16="http://schemas.microsoft.com/office/drawing/2014/main" id="{7E088AD1-6174-F623-A7EA-3CC146163A2B}"/>
                  </a:ext>
                </a:extLst>
              </p:cNvPr>
              <p:cNvGrpSpPr/>
              <p:nvPr/>
            </p:nvGrpSpPr>
            <p:grpSpPr>
              <a:xfrm>
                <a:off x="8644373" y="2081147"/>
                <a:ext cx="7392097" cy="3648781"/>
                <a:chOff x="190446" y="2577358"/>
                <a:chExt cx="3016583" cy="2723269"/>
              </a:xfrm>
            </p:grpSpPr>
            <p:sp>
              <p:nvSpPr>
                <p:cNvPr id="28" name="Rectangle : coins arrondis 18 - 2">
                  <a:extLst>
                    <a:ext uri="{FF2B5EF4-FFF2-40B4-BE49-F238E27FC236}">
                      <a16:creationId xmlns:a16="http://schemas.microsoft.com/office/drawing/2014/main" id="{D9FFAE24-8BEC-5D09-9CF2-20B1C5266352}"/>
                    </a:ext>
                  </a:extLst>
                </p:cNvPr>
                <p:cNvSpPr/>
                <p:nvPr/>
              </p:nvSpPr>
              <p:spPr>
                <a:xfrm flipH="1">
                  <a:off x="190446"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2" name="Rectangle : coins arrondis 18 - 2">
                  <a:extLst>
                    <a:ext uri="{FF2B5EF4-FFF2-40B4-BE49-F238E27FC236}">
                      <a16:creationId xmlns:a16="http://schemas.microsoft.com/office/drawing/2014/main" id="{57E1A71A-25D1-A99C-19C0-016464B72E43}"/>
                    </a:ext>
                  </a:extLst>
                </p:cNvPr>
                <p:cNvSpPr/>
                <p:nvPr/>
              </p:nvSpPr>
              <p:spPr>
                <a:xfrm flipH="1">
                  <a:off x="190446" y="4193888"/>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Répétition chorale.</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Toute la classe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participe. </a:t>
                  </a:r>
                </a:p>
              </p:txBody>
            </p:sp>
            <p:sp>
              <p:nvSpPr>
                <p:cNvPr id="293" name="Rectangle : coins arrondis 18 - 2">
                  <a:extLst>
                    <a:ext uri="{FF2B5EF4-FFF2-40B4-BE49-F238E27FC236}">
                      <a16:creationId xmlns:a16="http://schemas.microsoft.com/office/drawing/2014/main" id="{ABFB7F44-C24D-A7E2-F4BB-BA991E16E43C}"/>
                    </a:ext>
                  </a:extLst>
                </p:cNvPr>
                <p:cNvSpPr/>
                <p:nvPr/>
              </p:nvSpPr>
              <p:spPr>
                <a:xfrm flipH="1">
                  <a:off x="1767187" y="2577358"/>
                  <a:ext cx="1439842" cy="2695991"/>
                </a:xfrm>
                <a:prstGeom prst="roundRect">
                  <a:avLst>
                    <a:gd name="adj" fmla="val 8533"/>
                  </a:avLst>
                </a:prstGeom>
                <a:solidFill>
                  <a:schemeClr val="bg1"/>
                </a:solidFill>
                <a:ln w="38100">
                  <a:solidFill>
                    <a:srgbClr val="0097B2"/>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endParaRPr lang="fr-FR" sz="3200" b="1" dirty="0">
                    <a:solidFill>
                      <a:prstClr val="white"/>
                    </a:solidFill>
                    <a:latin typeface="Microsoft Uighur" panose="02000000000000000000" pitchFamily="2" charset="-78"/>
                    <a:cs typeface="Microsoft Uighur" panose="02000000000000000000" pitchFamily="2" charset="-78"/>
                  </a:endParaRPr>
                </a:p>
              </p:txBody>
            </p:sp>
            <p:sp>
              <p:nvSpPr>
                <p:cNvPr id="294" name="Rectangle : coins arrondis 18 - 2">
                  <a:extLst>
                    <a:ext uri="{FF2B5EF4-FFF2-40B4-BE49-F238E27FC236}">
                      <a16:creationId xmlns:a16="http://schemas.microsoft.com/office/drawing/2014/main" id="{6402A3D3-19C5-F71E-FC9D-4052F4F9E7DA}"/>
                    </a:ext>
                  </a:extLst>
                </p:cNvPr>
                <p:cNvSpPr/>
                <p:nvPr/>
              </p:nvSpPr>
              <p:spPr>
                <a:xfrm flipH="1">
                  <a:off x="1767187" y="4193887"/>
                  <a:ext cx="1439842" cy="1106739"/>
                </a:xfrm>
                <a:prstGeom prst="roundRect">
                  <a:avLst/>
                </a:prstGeom>
                <a:solidFill>
                  <a:srgbClr val="0097B2"/>
                </a:solidFill>
                <a:ln>
                  <a:no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defRPr/>
                  </a:pPr>
                  <a:r>
                    <a:rPr lang="fr-FR" sz="2800" b="1" dirty="0">
                      <a:solidFill>
                        <a:prstClr val="black">
                          <a:lumMod val="75000"/>
                          <a:lumOff val="25000"/>
                        </a:prstClr>
                      </a:solidFill>
                      <a:latin typeface="Microsoft Uighur" panose="02000000000000000000" pitchFamily="2" charset="-78"/>
                      <a:cs typeface="Microsoft Uighur" panose="02000000000000000000" pitchFamily="2" charset="-78"/>
                    </a:rPr>
                    <a:t>Observation. </a:t>
                  </a:r>
                </a:p>
                <a:p>
                  <a:pPr algn="ctr" defTabSz="342900">
                    <a:defRPr/>
                  </a:pPr>
                  <a:r>
                    <a:rPr lang="fr-FR" sz="2800" b="1" dirty="0">
                      <a:solidFill>
                        <a:prstClr val="white"/>
                      </a:solidFill>
                      <a:latin typeface="Microsoft Uighur" panose="02000000000000000000" pitchFamily="2" charset="-78"/>
                      <a:cs typeface="Microsoft Uighur" panose="02000000000000000000" pitchFamily="2" charset="-78"/>
                    </a:rPr>
                    <a:t>Les élèves observent</a:t>
                  </a:r>
                  <a:endParaRPr lang="ar-MA" sz="2800" b="1" dirty="0">
                    <a:solidFill>
                      <a:prstClr val="white"/>
                    </a:solidFill>
                    <a:latin typeface="Microsoft Uighur" panose="02000000000000000000" pitchFamily="2" charset="-78"/>
                    <a:cs typeface="Microsoft Uighur" panose="02000000000000000000" pitchFamily="2" charset="-78"/>
                  </a:endParaRPr>
                </a:p>
              </p:txBody>
            </p:sp>
          </p:grpSp>
        </p:grpSp>
      </p:grpSp>
      <p:sp>
        <p:nvSpPr>
          <p:cNvPr id="7" name="ZoneTexte 5">
            <a:extLst>
              <a:ext uri="{FF2B5EF4-FFF2-40B4-BE49-F238E27FC236}">
                <a16:creationId xmlns:a16="http://schemas.microsoft.com/office/drawing/2014/main" id="{FE5B4AC6-4521-5841-1E23-D9C1384A64E5}"/>
              </a:ext>
            </a:extLst>
          </p:cNvPr>
          <p:cNvSpPr txBox="1"/>
          <p:nvPr/>
        </p:nvSpPr>
        <p:spPr>
          <a:xfrm>
            <a:off x="11496190" y="58139"/>
            <a:ext cx="2137622" cy="415498"/>
          </a:xfrm>
          <a:prstGeom prst="rect">
            <a:avLst/>
          </a:prstGeom>
          <a:noFill/>
        </p:spPr>
        <p:txBody>
          <a:bodyPr wrap="square" rtlCol="0">
            <a:spAutoFit/>
          </a:bodyPr>
          <a:lstStyle/>
          <a:p>
            <a:pPr algn="ctr" defTabSz="342900">
              <a:defRPr/>
            </a:pPr>
            <a:r>
              <a:rPr lang="fr-FR" sz="2100" b="1" i="1" dirty="0">
                <a:solidFill>
                  <a:prstClr val="black">
                    <a:lumMod val="50000"/>
                    <a:lumOff val="50000"/>
                  </a:prstClr>
                </a:solidFill>
                <a:latin typeface="Microsoft Uighur" panose="02000000000000000000" pitchFamily="2" charset="-78"/>
                <a:cs typeface="Microsoft Uighur" panose="02000000000000000000" pitchFamily="2" charset="-78"/>
              </a:rPr>
              <a:t>Pour l’enseignant ( e ) </a:t>
            </a:r>
          </a:p>
        </p:txBody>
      </p:sp>
      <p:pic>
        <p:nvPicPr>
          <p:cNvPr id="9" name="Image 8">
            <a:extLst>
              <a:ext uri="{FF2B5EF4-FFF2-40B4-BE49-F238E27FC236}">
                <a16:creationId xmlns:a16="http://schemas.microsoft.com/office/drawing/2014/main" id="{98C868B1-FD9A-1519-6987-A526B0B295E3}"/>
              </a:ext>
            </a:extLst>
          </p:cNvPr>
          <p:cNvPicPr>
            <a:picLocks noChangeAspect="1"/>
          </p:cNvPicPr>
          <p:nvPr>
            <p:custDataLst>
              <p:tags r:id="rId1"/>
            </p:custDataLst>
          </p:nvPr>
        </p:nvPicPr>
        <p:blipFill>
          <a:blip r:embed="rId1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65177" y="2239254"/>
            <a:ext cx="1725836" cy="1721373"/>
          </a:xfrm>
          <a:prstGeom prst="rect">
            <a:avLst/>
          </a:prstGeom>
        </p:spPr>
      </p:pic>
      <p:pic>
        <p:nvPicPr>
          <p:cNvPr id="10" name="Image 9">
            <a:extLst>
              <a:ext uri="{FF2B5EF4-FFF2-40B4-BE49-F238E27FC236}">
                <a16:creationId xmlns:a16="http://schemas.microsoft.com/office/drawing/2014/main" id="{D99CEE31-CE59-5E23-02CB-9EBBA5DCBD5F}"/>
              </a:ext>
            </a:extLst>
          </p:cNvPr>
          <p:cNvPicPr>
            <a:picLocks noChangeAspect="1"/>
          </p:cNvPicPr>
          <p:nvPr>
            <p:custDataLst>
              <p:tags r:id="rId2"/>
            </p:custDataLst>
          </p:nvPr>
        </p:nvPicPr>
        <p:blipFill>
          <a:blip r:embed="rId20">
            <a:clrChange>
              <a:clrFrom>
                <a:srgbClr val="FFFFFF"/>
              </a:clrFrom>
              <a:clrTo>
                <a:srgbClr val="FFFFFF">
                  <a:alpha val="0"/>
                </a:srgbClr>
              </a:clrTo>
            </a:clrChange>
          </a:blip>
          <a:srcRect l="8300" t="15392" r="7546" b="7116"/>
          <a:stretch/>
        </p:blipFill>
        <p:spPr>
          <a:xfrm>
            <a:off x="4092063" y="2516380"/>
            <a:ext cx="2105587" cy="1404414"/>
          </a:xfrm>
          <a:prstGeom prst="rect">
            <a:avLst/>
          </a:prstGeom>
        </p:spPr>
      </p:pic>
      <p:pic>
        <p:nvPicPr>
          <p:cNvPr id="29" name="Image 28">
            <a:extLst>
              <a:ext uri="{FF2B5EF4-FFF2-40B4-BE49-F238E27FC236}">
                <a16:creationId xmlns:a16="http://schemas.microsoft.com/office/drawing/2014/main" id="{676B2580-DB1F-A362-8330-1A0262B65A9A}"/>
              </a:ext>
            </a:extLst>
          </p:cNvPr>
          <p:cNvPicPr>
            <a:picLocks noChangeAspect="1"/>
          </p:cNvPicPr>
          <p:nvPr>
            <p:custDataLst>
              <p:tags r:id="rId3"/>
            </p:custDataLst>
          </p:nvPr>
        </p:nvPicPr>
        <p:blipFill>
          <a:blip r:embed="rId21">
            <a:clrChange>
              <a:clrFrom>
                <a:srgbClr val="FFFFFF"/>
              </a:clrFrom>
              <a:clrTo>
                <a:srgbClr val="FFFFFF">
                  <a:alpha val="0"/>
                </a:srgbClr>
              </a:clrTo>
            </a:clrChange>
          </a:blip>
          <a:stretch>
            <a:fillRect/>
          </a:stretch>
        </p:blipFill>
        <p:spPr>
          <a:xfrm>
            <a:off x="7082951" y="2368126"/>
            <a:ext cx="1843445" cy="1547516"/>
          </a:xfrm>
          <a:prstGeom prst="rect">
            <a:avLst/>
          </a:prstGeom>
        </p:spPr>
      </p:pic>
      <p:pic>
        <p:nvPicPr>
          <p:cNvPr id="30" name="Image 29">
            <a:extLst>
              <a:ext uri="{FF2B5EF4-FFF2-40B4-BE49-F238E27FC236}">
                <a16:creationId xmlns:a16="http://schemas.microsoft.com/office/drawing/2014/main" id="{22866E99-CE8C-03AC-8FDC-6F31C4D4C977}"/>
              </a:ext>
            </a:extLst>
          </p:cNvPr>
          <p:cNvPicPr>
            <a:picLocks noChangeAspect="1"/>
          </p:cNvPicPr>
          <p:nvPr>
            <p:custDataLst>
              <p:tags r:id="rId4"/>
            </p:custDataLst>
          </p:nvPr>
        </p:nvPicPr>
        <p:blipFill>
          <a:blip r:embed="rId22"/>
          <a:stretch>
            <a:fillRect/>
          </a:stretch>
        </p:blipFill>
        <p:spPr>
          <a:xfrm>
            <a:off x="1465177" y="6078389"/>
            <a:ext cx="1950722" cy="1352362"/>
          </a:xfrm>
          <a:prstGeom prst="roundRect">
            <a:avLst>
              <a:gd name="adj" fmla="val 11078"/>
            </a:avLst>
          </a:prstGeom>
        </p:spPr>
      </p:pic>
      <p:pic>
        <p:nvPicPr>
          <p:cNvPr id="31" name="Image 30">
            <a:extLst>
              <a:ext uri="{FF2B5EF4-FFF2-40B4-BE49-F238E27FC236}">
                <a16:creationId xmlns:a16="http://schemas.microsoft.com/office/drawing/2014/main" id="{948671F5-86C2-0904-D360-E4C66766E491}"/>
              </a:ext>
            </a:extLst>
          </p:cNvPr>
          <p:cNvPicPr>
            <a:picLocks noChangeAspect="1"/>
          </p:cNvPicPr>
          <p:nvPr>
            <p:custDataLst>
              <p:tags r:id="rId5"/>
            </p:custDataLst>
          </p:nvPr>
        </p:nvPicPr>
        <p:blipFill>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69763" y="6158905"/>
            <a:ext cx="1948191" cy="1355468"/>
          </a:xfrm>
          <a:prstGeom prst="rect">
            <a:avLst/>
          </a:prstGeom>
        </p:spPr>
      </p:pic>
      <p:pic>
        <p:nvPicPr>
          <p:cNvPr id="32" name="Image 31" descr="Une image contenant dessin humoristique, dessin, illustration, croquis&#10;&#10;Description générée automatiquement">
            <a:extLst>
              <a:ext uri="{FF2B5EF4-FFF2-40B4-BE49-F238E27FC236}">
                <a16:creationId xmlns:a16="http://schemas.microsoft.com/office/drawing/2014/main" id="{2711B6C5-2365-2541-3A7A-A8F9BA0FAE38}"/>
              </a:ext>
            </a:extLst>
          </p:cNvPr>
          <p:cNvPicPr>
            <a:picLocks noChangeAspect="1"/>
          </p:cNvPicPr>
          <p:nvPr>
            <p:custDataLst>
              <p:tags r:id="rId6"/>
            </p:custDataLst>
          </p:nvPr>
        </p:nvPicPr>
        <p:blipFill>
          <a:blip r:embed="rId2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901428" y="2326182"/>
            <a:ext cx="1318892" cy="1547516"/>
          </a:xfrm>
          <a:prstGeom prst="rect">
            <a:avLst/>
          </a:prstGeom>
        </p:spPr>
      </p:pic>
      <p:pic>
        <p:nvPicPr>
          <p:cNvPr id="33" name="Picture 2">
            <a:extLst>
              <a:ext uri="{FF2B5EF4-FFF2-40B4-BE49-F238E27FC236}">
                <a16:creationId xmlns:a16="http://schemas.microsoft.com/office/drawing/2014/main" id="{BA3176FE-9B0C-BD54-006F-76F9E1BCB366}"/>
              </a:ext>
            </a:extLst>
          </p:cNvPr>
          <p:cNvPicPr>
            <a:picLocks noChangeAspect="1" noChangeArrowheads="1"/>
          </p:cNvPicPr>
          <p:nvPr/>
        </p:nvPicPr>
        <p:blipFill>
          <a:blip r:embed="rId25" cstate="print">
            <a:extLst>
              <a:ext uri="{28A0092B-C50C-407E-A947-70E740481C1C}">
                <a14:useLocalDpi xmlns:a14="http://schemas.microsoft.com/office/drawing/2010/main" val="0"/>
              </a:ext>
            </a:extLst>
          </a:blip>
          <a:srcRect/>
          <a:stretch>
            <a:fillRect/>
          </a:stretch>
        </p:blipFill>
        <p:spPr bwMode="auto">
          <a:xfrm>
            <a:off x="9735338" y="6189067"/>
            <a:ext cx="2020827" cy="1355468"/>
          </a:xfrm>
          <a:prstGeom prst="rect">
            <a:avLst/>
          </a:prstGeom>
          <a:noFill/>
          <a:extLst>
            <a:ext uri="{909E8E84-426E-40DD-AFC4-6F175D3DCCD1}">
              <a14:hiddenFill xmlns:a14="http://schemas.microsoft.com/office/drawing/2010/main">
                <a:solidFill>
                  <a:srgbClr val="FFFFFF"/>
                </a:solidFill>
              </a14:hiddenFill>
            </a:ext>
          </a:extLst>
        </p:spPr>
      </p:pic>
      <p:pic>
        <p:nvPicPr>
          <p:cNvPr id="36" name="Image 35" descr="Une image contenant dessin, dessin humoristique, croquis, Dessin d’enfant&#10;&#10;Description générée automatiquement">
            <a:extLst>
              <a:ext uri="{FF2B5EF4-FFF2-40B4-BE49-F238E27FC236}">
                <a16:creationId xmlns:a16="http://schemas.microsoft.com/office/drawing/2014/main" id="{22D85CFA-E340-38C2-3740-2051060E0940}"/>
              </a:ext>
            </a:extLst>
          </p:cNvPr>
          <p:cNvPicPr>
            <a:picLocks noChangeAspect="1"/>
          </p:cNvPicPr>
          <p:nvPr>
            <p:custDataLst>
              <p:tags r:id="rId7"/>
            </p:custDataLst>
          </p:nvPr>
        </p:nvPicPr>
        <p:blipFill>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163857" y="6158905"/>
            <a:ext cx="2168921" cy="1355467"/>
          </a:xfrm>
          <a:prstGeom prst="rect">
            <a:avLst/>
          </a:prstGeom>
        </p:spPr>
      </p:pic>
      <p:sp>
        <p:nvSpPr>
          <p:cNvPr id="42" name="ZoneTexte 41">
            <a:extLst>
              <a:ext uri="{FF2B5EF4-FFF2-40B4-BE49-F238E27FC236}">
                <a16:creationId xmlns:a16="http://schemas.microsoft.com/office/drawing/2014/main" id="{E9A6834E-AFB5-023D-9381-B94F5B6F48A0}"/>
              </a:ext>
            </a:extLst>
          </p:cNvPr>
          <p:cNvSpPr txBox="1"/>
          <p:nvPr>
            <p:custDataLst>
              <p:tags r:id="rId8"/>
            </p:custDataLst>
          </p:nvPr>
        </p:nvSpPr>
        <p:spPr>
          <a:xfrm>
            <a:off x="6232861" y="3706084"/>
            <a:ext cx="1652018" cy="300082"/>
          </a:xfrm>
          <a:prstGeom prst="rect">
            <a:avLst/>
          </a:prstGeom>
          <a:noFill/>
        </p:spPr>
        <p:txBody>
          <a:bodyPr wrap="square" rtlCol="0">
            <a:spAutoFit/>
          </a:bodyPr>
          <a:lstStyle/>
          <a:p>
            <a:pPr algn="ctr" defTabSz="457245">
              <a:defRPr/>
            </a:pPr>
            <a:r>
              <a:rPr lang="fr-FR" sz="1350" dirty="0">
                <a:solidFill>
                  <a:srgbClr val="1F497D">
                    <a:lumMod val="50000"/>
                  </a:srgbClr>
                </a:solidFill>
                <a:latin typeface="Dosis" pitchFamily="2" charset="0"/>
              </a:rPr>
              <a:t>. </a:t>
            </a:r>
          </a:p>
        </p:txBody>
      </p:sp>
    </p:spTree>
    <p:extLst>
      <p:ext uri="{BB962C8B-B14F-4D97-AF65-F5344CB8AC3E}">
        <p14:creationId xmlns:p14="http://schemas.microsoft.com/office/powerpoint/2010/main" val="3840375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34475-DFA2-FD9A-7470-30B3874C0A71}"/>
            </a:ext>
          </a:extLst>
        </p:cNvPr>
        <p:cNvGrpSpPr/>
        <p:nvPr/>
      </p:nvGrpSpPr>
      <p:grpSpPr>
        <a:xfrm>
          <a:off x="0" y="0"/>
          <a:ext cx="0" cy="0"/>
          <a:chOff x="0" y="0"/>
          <a:chExt cx="0" cy="0"/>
        </a:xfrm>
      </p:grpSpPr>
      <p:sp>
        <p:nvSpPr>
          <p:cNvPr id="12" name="Rectangle 11">
            <a:extLst>
              <a:ext uri="{FF2B5EF4-FFF2-40B4-BE49-F238E27FC236}">
                <a16:creationId xmlns:a16="http://schemas.microsoft.com/office/drawing/2014/main" id="{4A3994A2-AA69-264A-A2DE-1D950F4D0A0C}"/>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3" name="Groupe 22">
            <a:extLst>
              <a:ext uri="{FF2B5EF4-FFF2-40B4-BE49-F238E27FC236}">
                <a16:creationId xmlns:a16="http://schemas.microsoft.com/office/drawing/2014/main" id="{2EE7652D-A371-24A7-9768-33E8A4BC322A}"/>
              </a:ext>
            </a:extLst>
          </p:cNvPr>
          <p:cNvGrpSpPr/>
          <p:nvPr/>
        </p:nvGrpSpPr>
        <p:grpSpPr>
          <a:xfrm>
            <a:off x="418188" y="533400"/>
            <a:ext cx="12748764" cy="9220200"/>
            <a:chOff x="312517" y="308344"/>
            <a:chExt cx="8518967" cy="6230679"/>
          </a:xfrm>
        </p:grpSpPr>
        <p:sp>
          <p:nvSpPr>
            <p:cNvPr id="24" name="Rectangle : coins arrondis 23">
              <a:extLst>
                <a:ext uri="{FF2B5EF4-FFF2-40B4-BE49-F238E27FC236}">
                  <a16:creationId xmlns:a16="http://schemas.microsoft.com/office/drawing/2014/main" id="{2DB55FC3-8921-CFB4-5EAA-D12A6B2F296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640C61A-C7B6-4E99-6274-DB727DE4FA7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65384D5-60CA-D6C0-74B5-0107D0FB288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83C6F68-D31A-07F6-A4D4-6A85E0C63E6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3C83945-0999-EE59-2293-472E446BA3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7EF62B-59FF-6DBA-F2B5-33266802E84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58052D6-9893-605F-B43F-1A078A7FA2F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0413224-EB1F-B991-9DA7-81CE92C485F6}"/>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A8BAA85-FED8-9536-653E-C994F4A87AE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sp>
        <p:nvSpPr>
          <p:cNvPr id="8" name="Ellipse 7">
            <a:extLst>
              <a:ext uri="{FF2B5EF4-FFF2-40B4-BE49-F238E27FC236}">
                <a16:creationId xmlns:a16="http://schemas.microsoft.com/office/drawing/2014/main" id="{2322E736-BF77-A43A-3185-DFDF9534FD4E}"/>
              </a:ext>
            </a:extLst>
          </p:cNvPr>
          <p:cNvSpPr/>
          <p:nvPr/>
        </p:nvSpPr>
        <p:spPr>
          <a:xfrm>
            <a:off x="10202599" y="4158032"/>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0" name="Ellipse 9">
            <a:extLst>
              <a:ext uri="{FF2B5EF4-FFF2-40B4-BE49-F238E27FC236}">
                <a16:creationId xmlns:a16="http://schemas.microsoft.com/office/drawing/2014/main" id="{E18A3012-BE2F-274E-FAA1-EEB341855B1E}"/>
              </a:ext>
            </a:extLst>
          </p:cNvPr>
          <p:cNvSpPr/>
          <p:nvPr/>
        </p:nvSpPr>
        <p:spPr>
          <a:xfrm>
            <a:off x="2642401" y="4249446"/>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6" name="Ellipse 15">
            <a:extLst>
              <a:ext uri="{FF2B5EF4-FFF2-40B4-BE49-F238E27FC236}">
                <a16:creationId xmlns:a16="http://schemas.microsoft.com/office/drawing/2014/main" id="{0C3A597F-3F9E-BC60-5078-03073F9D3551}"/>
              </a:ext>
            </a:extLst>
          </p:cNvPr>
          <p:cNvSpPr/>
          <p:nvPr/>
        </p:nvSpPr>
        <p:spPr>
          <a:xfrm>
            <a:off x="2642401" y="7274394"/>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sp>
        <p:nvSpPr>
          <p:cNvPr id="17" name="Ellipse 16">
            <a:extLst>
              <a:ext uri="{FF2B5EF4-FFF2-40B4-BE49-F238E27FC236}">
                <a16:creationId xmlns:a16="http://schemas.microsoft.com/office/drawing/2014/main" id="{9FB45A84-46AF-F7DC-76E1-35E6275EDB1D}"/>
              </a:ext>
            </a:extLst>
          </p:cNvPr>
          <p:cNvSpPr/>
          <p:nvPr/>
        </p:nvSpPr>
        <p:spPr>
          <a:xfrm>
            <a:off x="1353719" y="4238769"/>
            <a:ext cx="990600" cy="892534"/>
          </a:xfrm>
          <a:prstGeom prst="ellipse">
            <a:avLst/>
          </a:prstGeom>
          <a:noFill/>
        </p:spPr>
        <p:style>
          <a:lnRef idx="2">
            <a:schemeClr val="accent2"/>
          </a:lnRef>
          <a:fillRef idx="1">
            <a:schemeClr val="lt1"/>
          </a:fillRef>
          <a:effectRef idx="0">
            <a:schemeClr val="accent2"/>
          </a:effectRef>
          <a:fontRef idx="minor">
            <a:schemeClr val="dk1"/>
          </a:fontRef>
        </p:style>
        <p:txBody>
          <a:bodyPr rtlCol="0" anchor="ctr"/>
          <a:lstStyle/>
          <a:p>
            <a:pPr algn="ctr"/>
            <a:endParaRPr lang="fr-MA"/>
          </a:p>
        </p:txBody>
      </p:sp>
      <p:pic>
        <p:nvPicPr>
          <p:cNvPr id="4" name="Image 3">
            <a:extLst>
              <a:ext uri="{FF2B5EF4-FFF2-40B4-BE49-F238E27FC236}">
                <a16:creationId xmlns:a16="http://schemas.microsoft.com/office/drawing/2014/main" id="{374D34AD-BC7F-8813-69CE-5760273ECA6E}"/>
              </a:ext>
            </a:extLst>
          </p:cNvPr>
          <p:cNvPicPr>
            <a:picLocks noChangeAspect="1"/>
          </p:cNvPicPr>
          <p:nvPr/>
        </p:nvPicPr>
        <p:blipFill>
          <a:blip r:embed="rId2"/>
          <a:stretch>
            <a:fillRect/>
          </a:stretch>
        </p:blipFill>
        <p:spPr>
          <a:xfrm>
            <a:off x="458504" y="1744364"/>
            <a:ext cx="6475696" cy="7976541"/>
          </a:xfrm>
          <a:prstGeom prst="rect">
            <a:avLst/>
          </a:prstGeom>
        </p:spPr>
      </p:pic>
      <p:pic>
        <p:nvPicPr>
          <p:cNvPr id="7" name="Image 6">
            <a:extLst>
              <a:ext uri="{FF2B5EF4-FFF2-40B4-BE49-F238E27FC236}">
                <a16:creationId xmlns:a16="http://schemas.microsoft.com/office/drawing/2014/main" id="{759324F0-4BE1-E737-99E0-DE1D244E9ED3}"/>
              </a:ext>
            </a:extLst>
          </p:cNvPr>
          <p:cNvPicPr>
            <a:picLocks noChangeAspect="1"/>
          </p:cNvPicPr>
          <p:nvPr/>
        </p:nvPicPr>
        <p:blipFill>
          <a:blip r:embed="rId3"/>
          <a:stretch>
            <a:fillRect/>
          </a:stretch>
        </p:blipFill>
        <p:spPr>
          <a:xfrm>
            <a:off x="6801414" y="1759185"/>
            <a:ext cx="6152586" cy="7961719"/>
          </a:xfrm>
          <a:prstGeom prst="rect">
            <a:avLst/>
          </a:prstGeom>
        </p:spPr>
      </p:pic>
      <p:sp>
        <p:nvSpPr>
          <p:cNvPr id="9" name="ZoneTexte 8">
            <a:extLst>
              <a:ext uri="{FF2B5EF4-FFF2-40B4-BE49-F238E27FC236}">
                <a16:creationId xmlns:a16="http://schemas.microsoft.com/office/drawing/2014/main" id="{310B8E93-8D8A-CEA9-9CA5-6EA989EAE5FC}"/>
              </a:ext>
            </a:extLst>
          </p:cNvPr>
          <p:cNvSpPr txBox="1"/>
          <p:nvPr/>
        </p:nvSpPr>
        <p:spPr>
          <a:xfrm>
            <a:off x="1488576" y="757028"/>
            <a:ext cx="11673614" cy="954107"/>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À la maison, écrivez, les mots du vocabulaire que nous avons vus aujourd’hui.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Les pages 25, 26 .</a:t>
            </a:r>
          </a:p>
        </p:txBody>
      </p:sp>
      <p:pic>
        <p:nvPicPr>
          <p:cNvPr id="11" name="Graphique 10">
            <a:extLst>
              <a:ext uri="{FF2B5EF4-FFF2-40B4-BE49-F238E27FC236}">
                <a16:creationId xmlns:a16="http://schemas.microsoft.com/office/drawing/2014/main" id="{54812295-D983-DE06-39DF-B310CFD9ABC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5215799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372C6-B724-4CDC-C43E-58694C5EEEAF}"/>
            </a:ext>
          </a:extLst>
        </p:cNvPr>
        <p:cNvGrpSpPr/>
        <p:nvPr/>
      </p:nvGrpSpPr>
      <p:grpSpPr>
        <a:xfrm>
          <a:off x="0" y="0"/>
          <a:ext cx="0" cy="0"/>
          <a:chOff x="0" y="0"/>
          <a:chExt cx="0" cy="0"/>
        </a:xfrm>
      </p:grpSpPr>
      <p:sp>
        <p:nvSpPr>
          <p:cNvPr id="7" name="Freeform 2">
            <a:extLst>
              <a:ext uri="{FF2B5EF4-FFF2-40B4-BE49-F238E27FC236}">
                <a16:creationId xmlns:a16="http://schemas.microsoft.com/office/drawing/2014/main" id="{4A3689F0-39ED-1688-0C71-9C6902B7F766}"/>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7A674ECF-1D88-BD94-2E74-10AF52B4D428}"/>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DF8C12C3-F994-2BFC-E97A-E16F13460BB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29FAF132-D4B9-A0D6-F6DD-0A8FFDC9A5EB}"/>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3F2A55A9-ABF4-124C-408A-18E93E00970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 Ecriture </a:t>
              </a:r>
              <a:endParaRPr lang="fr-FR" sz="4950" b="1" dirty="0">
                <a:solidFill>
                  <a:srgbClr val="204550"/>
                </a:solidFill>
                <a:latin typeface="Microsoft Uighur" panose="02000000000000000000" pitchFamily="2" charset="-78"/>
                <a:cs typeface="Microsoft Uighur" panose="02000000000000000000" pitchFamily="2" charset="-78"/>
              </a:endParaRPr>
            </a:p>
            <a:p>
              <a:pPr algn="ctr" defTabSz="514376"/>
              <a:r>
                <a:rPr lang="fr-FR" sz="6600" b="1" dirty="0">
                  <a:solidFill>
                    <a:srgbClr val="204550"/>
                  </a:solidFill>
                  <a:latin typeface="Microsoft Uighur" panose="02000000000000000000" pitchFamily="2" charset="-78"/>
                  <a:cs typeface="Microsoft Uighur" panose="02000000000000000000" pitchFamily="2" charset="-78"/>
                </a:rPr>
                <a:t>Syllabes avec</a:t>
              </a:r>
            </a:p>
            <a:p>
              <a:pPr algn="ctr" defTabSz="514376"/>
              <a:r>
                <a:rPr lang="fr-FR" sz="6600" b="1" dirty="0">
                  <a:solidFill>
                    <a:srgbClr val="008EC0"/>
                  </a:solidFill>
                  <a:latin typeface="Dosis" pitchFamily="2" charset="0"/>
                  <a:cs typeface="Microsoft Uighur" panose="02000000000000000000" pitchFamily="2" charset="-78"/>
                </a:rPr>
                <a:t>cl-</a:t>
              </a:r>
              <a:r>
                <a:rPr lang="fr-FR" sz="6600" b="1" dirty="0" err="1">
                  <a:solidFill>
                    <a:srgbClr val="008EC0"/>
                  </a:solidFill>
                  <a:latin typeface="Dosis" pitchFamily="2" charset="0"/>
                  <a:cs typeface="Microsoft Uighur" panose="02000000000000000000" pitchFamily="2" charset="-78"/>
                </a:rPr>
                <a:t>gl</a:t>
              </a:r>
              <a:endParaRPr lang="fr-FR" sz="6600" b="1" dirty="0">
                <a:solidFill>
                  <a:srgbClr val="204550"/>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C73C2D81-619B-9125-25AA-1CFD97D68BDC}"/>
              </a:ext>
            </a:extLst>
          </p:cNvPr>
          <p:cNvSpPr/>
          <p:nvPr/>
        </p:nvSpPr>
        <p:spPr>
          <a:xfrm>
            <a:off x="0" y="8625987"/>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1F32371-9BC5-1C1E-6CA8-EEB1B5A3814B}"/>
              </a:ext>
            </a:extLst>
          </p:cNvPr>
          <p:cNvSpPr/>
          <p:nvPr/>
        </p:nvSpPr>
        <p:spPr>
          <a:xfrm>
            <a:off x="11956620" y="8397669"/>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5273667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F7FDA9-0C96-ACE3-507E-865FCA14736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3F61F9-724B-96D0-105F-183F8C9009D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A98CAD9-C8B8-9D2E-3FC4-8FD74BD9C926}"/>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B507582-617B-AF5C-3CE7-B6F86541DAC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633B2B8-CDCD-8A45-D6FF-2BD9A42AFB3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4C73E95-F440-CA42-BE49-5E6C58D51C6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EABD69D-C4BB-3EE3-023D-B7803C9721C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3C21714-C0BF-67BF-41DA-C458B247634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A8299A2-F331-F979-E274-35DE8919747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25D75E0-C852-E9E9-07AB-D3A9199382E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C50B26A-6C0D-B3A2-FD26-7F7CA4AB372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821281F-6585-6021-F9C9-0F6E82AF8EE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427C833-DA3C-8BEF-A6D6-C7F638E2BB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C10D83C8-AA54-9BF1-3AD3-57109E22697B}"/>
              </a:ext>
            </a:extLst>
          </p:cNvPr>
          <p:cNvSpPr txBox="1"/>
          <p:nvPr/>
        </p:nvSpPr>
        <p:spPr>
          <a:xfrm>
            <a:off x="1462547" y="717171"/>
            <a:ext cx="11745561" cy="954107"/>
          </a:xfrm>
          <a:prstGeom prst="rect">
            <a:avLst/>
          </a:prstGeom>
          <a:noFill/>
        </p:spPr>
        <p:txBody>
          <a:bodyPr wrap="square">
            <a:spAutoFit/>
          </a:bodyPr>
          <a:lstStyle/>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Nous allons apprendre à lire des syllabes   , puis les utiliser  pour lire des mots</a:t>
            </a:r>
          </a:p>
          <a:p>
            <a:pPr lvl="0" defTabSz="457200">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 ( pseudo-mots et mots).</a:t>
            </a:r>
          </a:p>
        </p:txBody>
      </p:sp>
      <p:sp>
        <p:nvSpPr>
          <p:cNvPr id="4" name="ZoneTexte 3">
            <a:extLst>
              <a:ext uri="{FF2B5EF4-FFF2-40B4-BE49-F238E27FC236}">
                <a16:creationId xmlns:a16="http://schemas.microsoft.com/office/drawing/2014/main" id="{72FD3E6A-D61F-B5A3-C7E3-7EF1FAC41D49}"/>
              </a:ext>
            </a:extLst>
          </p:cNvPr>
          <p:cNvSpPr txBox="1"/>
          <p:nvPr/>
        </p:nvSpPr>
        <p:spPr>
          <a:xfrm>
            <a:off x="4351904" y="4588249"/>
            <a:ext cx="8229600" cy="1015663"/>
          </a:xfrm>
          <a:prstGeom prst="rect">
            <a:avLst/>
          </a:prstGeom>
          <a:noFill/>
        </p:spPr>
        <p:txBody>
          <a:bodyPr wrap="square">
            <a:spAutoFit/>
          </a:bodyPr>
          <a:lstStyle/>
          <a:p>
            <a:pPr algn="ctr" defTabSz="514376"/>
            <a:r>
              <a:rPr lang="fr-FR" sz="6000" b="1" dirty="0">
                <a:solidFill>
                  <a:srgbClr val="008EC0"/>
                </a:solidFill>
                <a:latin typeface="Dosis" pitchFamily="2" charset="0"/>
                <a:cs typeface="Microsoft Uighur" panose="02000000000000000000" pitchFamily="2" charset="-78"/>
              </a:rPr>
              <a:t>cl-</a:t>
            </a:r>
            <a:r>
              <a:rPr lang="fr-FR" sz="6000" b="1" dirty="0" err="1">
                <a:solidFill>
                  <a:srgbClr val="008EC0"/>
                </a:solidFill>
                <a:latin typeface="Dosis" pitchFamily="2" charset="0"/>
                <a:cs typeface="Microsoft Uighur" panose="02000000000000000000" pitchFamily="2" charset="-78"/>
              </a:rPr>
              <a:t>gl</a:t>
            </a:r>
            <a:endParaRPr lang="fr-FR" sz="60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00A2FB7-23C4-BF86-76A3-CFDB3B66E60F}"/>
              </a:ext>
            </a:extLst>
          </p:cNvPr>
          <p:cNvSpPr/>
          <p:nvPr/>
        </p:nvSpPr>
        <p:spPr>
          <a:xfrm>
            <a:off x="4614353" y="3498845"/>
            <a:ext cx="8339647" cy="4259297"/>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A5D7C795-B057-4F10-A466-3BDAD8C0F289}"/>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280200" y="3996303"/>
            <a:ext cx="5715001" cy="5292378"/>
          </a:xfrm>
          <a:prstGeom prst="rect">
            <a:avLst/>
          </a:prstGeom>
        </p:spPr>
      </p:pic>
    </p:spTree>
    <p:extLst>
      <p:ext uri="{BB962C8B-B14F-4D97-AF65-F5344CB8AC3E}">
        <p14:creationId xmlns:p14="http://schemas.microsoft.com/office/powerpoint/2010/main" val="11740268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8FAEF-C09A-7831-19DE-0535E6B5744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FE0D83-754B-D0A9-0CE7-B03CA9078FE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8620E053-8931-C121-B256-5A58087713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F982B59A-ED86-520B-1823-BEA6A0DF4E2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5A418CD-3CF0-F277-3631-A40BED72075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sp>
        <p:nvSpPr>
          <p:cNvPr id="26" name="ZoneTexte 25">
            <a:extLst>
              <a:ext uri="{FF2B5EF4-FFF2-40B4-BE49-F238E27FC236}">
                <a16:creationId xmlns:a16="http://schemas.microsoft.com/office/drawing/2014/main" id="{4D38BDD2-E18A-AE1D-2E55-F44EF681398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i » « cli » , lisons ensemble « cli»</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grpSp>
        <p:nvGrpSpPr>
          <p:cNvPr id="27" name="Groupe 26">
            <a:extLst>
              <a:ext uri="{FF2B5EF4-FFF2-40B4-BE49-F238E27FC236}">
                <a16:creationId xmlns:a16="http://schemas.microsoft.com/office/drawing/2014/main" id="{617D2ACE-DE10-6A9F-6D5E-90EC9E5F0C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E912DA-AC91-20E3-531B-AA69F23B09B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CE1785-5BD2-E028-C2CD-1A71D822621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F63453C-1F61-AF0C-D941-31C9265D183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3CC9E11-4350-05AC-5EBC-C35DB5A179A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FF43981-E179-46CD-E598-3D5CFE15EA5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C7EF370-63B6-EAB8-05FF-8FB9CD3AA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71E144F-02A3-40FD-8176-339036FBD1C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B45DD961-C43E-83BF-FA48-0C02EB8031F6}"/>
              </a:ext>
            </a:extLst>
          </p:cNvPr>
          <p:cNvSpPr txBox="1"/>
          <p:nvPr/>
        </p:nvSpPr>
        <p:spPr>
          <a:xfrm>
            <a:off x="4493776" y="2857500"/>
            <a:ext cx="5859272" cy="4062651"/>
          </a:xfrm>
          <a:prstGeom prst="rect">
            <a:avLst/>
          </a:prstGeom>
          <a:noFill/>
        </p:spPr>
        <p:txBody>
          <a:bodyPr wrap="square" rtlCol="0">
            <a:spAutoFit/>
          </a:bodyPr>
          <a:lstStyle/>
          <a:p>
            <a:pPr defTabSz="1028752">
              <a:defRPr/>
            </a:pPr>
            <a:r>
              <a:rPr lang="fr-FR" sz="25800" b="1" kern="0" spc="480" dirty="0">
                <a:solidFill>
                  <a:srgbClr val="FFC000"/>
                </a:solidFill>
                <a:latin typeface="Dosis" pitchFamily="2" charset="0"/>
              </a:rPr>
              <a:t>cl</a:t>
            </a:r>
            <a:r>
              <a:rPr lang="fr-FR" sz="25800" b="1" kern="0" spc="480" dirty="0">
                <a:solidFill>
                  <a:srgbClr val="FF0000"/>
                </a:solidFill>
                <a:latin typeface="Dosis" pitchFamily="2" charset="0"/>
              </a:rPr>
              <a:t>i</a:t>
            </a:r>
            <a:endParaRPr lang="fr-FR" sz="25800" kern="0" spc="480" dirty="0">
              <a:solidFill>
                <a:srgbClr val="FF0000"/>
              </a:solidFill>
              <a:latin typeface="Dosis" pitchFamily="2" charset="0"/>
            </a:endParaRPr>
          </a:p>
        </p:txBody>
      </p:sp>
    </p:spTree>
    <p:extLst>
      <p:ext uri="{BB962C8B-B14F-4D97-AF65-F5344CB8AC3E}">
        <p14:creationId xmlns:p14="http://schemas.microsoft.com/office/powerpoint/2010/main" val="28762507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5EC1-F533-49E9-A29F-0E94AC1CD92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03972D4-F597-5103-6869-580FC87F982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1B538B-6ABB-7254-07E1-028D1AD393AA}"/>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77A3160-E0FD-1B21-317E-582AE50FF8D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8BD8400-875E-A19C-845C-6F87A74A8C6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BDF931-5F03-D5E1-4A4D-E0110285E4F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055740-9643-A88B-3FAA-7EBC09A03FF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C036857-11EC-8144-39C8-3AFE36858A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DFC1294-C2F3-148A-5FBB-730B685EDEF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11C37D2-1B34-81CB-F90F-09EB12B1F8D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02DE610-0983-C43F-6BC1-70A522A875F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0E8CE65-0279-74D4-A171-56901C184D3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087B471-8CA9-D7EE-AFCA-4FA9648676D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CF48A772-9D45-84D6-09AA-9E7F7D48D882}"/>
              </a:ext>
            </a:extLst>
          </p:cNvPr>
          <p:cNvSpPr txBox="1"/>
          <p:nvPr/>
        </p:nvSpPr>
        <p:spPr>
          <a:xfrm>
            <a:off x="4038600" y="2690714"/>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o</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EA3C33A9-3094-33CA-ACCD-D73186F7C877}"/>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o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clo</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803864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DFBDFA-BC83-F413-E75A-5B16A453D44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62B268C1-D3C4-8ED0-6CD0-A995C6EE6ED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EC95645-2EF0-8075-F7CF-BF1B4BE23A2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7C01CEE-B4AD-13F8-AC4E-24A8AC0169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86431163-7C2F-B314-B6FF-66D53A9AC30E}"/>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232B7D3-7470-BA09-EA2C-1EED017E91F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26E70AD-8D46-6A66-5136-86C0E7601EA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C293B76A-3131-7483-27DD-2DAED5D7753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04BCAD-300F-DC8A-4C8E-7B54D625532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F0ECBBD-2FA9-218F-40AA-2C0CB081713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E51227F-FFB8-CD21-8751-4A1E2C3BFE0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443163-7605-EAA1-E999-8177BDF55B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F08EE5D-9D29-EA07-D43F-7137DDBA38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F91D7179-B2FB-326D-8182-0F4AACC6DB57}"/>
              </a:ext>
            </a:extLst>
          </p:cNvPr>
          <p:cNvSpPr txBox="1"/>
          <p:nvPr/>
        </p:nvSpPr>
        <p:spPr>
          <a:xfrm>
            <a:off x="4269260" y="27813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cl</a:t>
            </a:r>
            <a:r>
              <a:rPr lang="fr-FR" sz="25800" b="1" kern="0" spc="480" dirty="0" err="1">
                <a:solidFill>
                  <a:srgbClr val="FF0000"/>
                </a:solidFill>
                <a:latin typeface="Dosis" pitchFamily="2" charset="0"/>
              </a:rPr>
              <a:t>u</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C74D118D-17DD-BDF4-4884-198BA33D71B0}"/>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cl » « u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lisons ensemble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clu</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22494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07F5E3-C336-C5D4-D08E-111FD2DB97D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070C424-399E-1482-D76F-2BA3743E785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BF60704-F157-B89F-2CC5-FE7962697E3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4BAA240-F296-9AC1-80DA-EC1F1A55B536}"/>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8C5618E-1F22-97B5-1360-2D25D79BC1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8644A03-86C7-2167-2D41-61D97210066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1D6C81D-39DF-58BD-A2F0-6D48C840E00B}"/>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DD25426-B6DC-9A5B-107A-140BD7AEAFB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F100238-11EE-33AA-88E3-7D0C52D38CC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35EE204-DF20-A6AE-6875-EE80D9D33BD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4B0DC09-92F6-B119-A9EA-5D33CB17DE9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52208E4-B932-8ED0-5A4D-2B350E45C8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6B06E-0F95-4AB5-8203-214E7990D3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545FA0B-A1B4-58E8-AAD0-CDAE3A74233B}"/>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e</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999C3311-7888-932A-14AC-CACA7326EFD6}"/>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e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gle</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32711404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82F4F-D7FC-F3E5-990F-03126CFBB70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330BEE-A5B2-B42C-111A-0524A87174C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43058A3-650D-9690-C290-84300E75D6B1}"/>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7F58028-38AB-7BC5-D216-8D5937B54F1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1C88D1-AB0E-6E4D-E9CD-A9EA67513B1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255647A-CA43-7B2A-C1C0-603A535FCF8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28B8100-4366-7185-2758-AC3EA411ED9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713F239-E610-54D3-E7AC-DE37C22A15F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D037E10-3AB2-A46A-8A37-F63730BFA84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5469C769-8506-F940-CFB4-D2140E36E0F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F6BDEBA-488C-B019-5072-33C36AF7B8F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944DC81-225B-D2E8-F295-32DA9CC6688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B9DE0-5CE4-3015-C438-315916811A2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36F52DEE-037D-2A78-D849-BACAEBCD6C23}"/>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i</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B86917AC-4489-429D-8B6B-0FF5ACFE258A}"/>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i »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gli</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126589910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DE6E9-A004-2802-BE20-737CBC4BFAB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783E379-78AE-7C35-10FF-9EFBE6D8C67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905DFAA-058C-23C8-AD7C-C059AD38A07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26E854B-6B0B-4B8B-8B3B-D6C359FBE2E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61F4AAE-361C-7344-F2B6-2F7497DE060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0A5D9E7-102B-A679-6E60-3B892564122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851FA3D-9574-4254-91B3-10026417856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0400946-9912-802F-490F-CBADD7604F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DB829B4-94B7-B3B0-6039-4BBDCDB041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7C5BAA7-6B5D-1896-7F58-F15483AE26B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E792C3B-8C69-390E-19C1-693DFB8C1B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6852ED6-3848-9046-E605-E5A7E4DEC86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0938815-99AD-E00E-2FC3-819EAB7F3DA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5" name="ZoneTexte 4">
            <a:extLst>
              <a:ext uri="{FF2B5EF4-FFF2-40B4-BE49-F238E27FC236}">
                <a16:creationId xmlns:a16="http://schemas.microsoft.com/office/drawing/2014/main" id="{00974312-F9D9-DC7A-6A39-7BCB9D3066AE}"/>
              </a:ext>
            </a:extLst>
          </p:cNvPr>
          <p:cNvSpPr txBox="1"/>
          <p:nvPr/>
        </p:nvSpPr>
        <p:spPr>
          <a:xfrm>
            <a:off x="4522351" y="2857500"/>
            <a:ext cx="5859272" cy="4062651"/>
          </a:xfrm>
          <a:prstGeom prst="rect">
            <a:avLst/>
          </a:prstGeom>
          <a:noFill/>
        </p:spPr>
        <p:txBody>
          <a:bodyPr wrap="square" rtlCol="0">
            <a:spAutoFit/>
          </a:bodyPr>
          <a:lstStyle/>
          <a:p>
            <a:pPr defTabSz="1028752">
              <a:defRPr/>
            </a:pPr>
            <a:r>
              <a:rPr lang="fr-FR" sz="25800" b="1" kern="0" spc="480" dirty="0" err="1">
                <a:solidFill>
                  <a:srgbClr val="FFC000"/>
                </a:solidFill>
                <a:latin typeface="Dosis" pitchFamily="2" charset="0"/>
              </a:rPr>
              <a:t>gl</a:t>
            </a:r>
            <a:r>
              <a:rPr lang="fr-FR" sz="25800" b="1" kern="0" spc="480" dirty="0" err="1">
                <a:solidFill>
                  <a:srgbClr val="FF0000"/>
                </a:solidFill>
                <a:latin typeface="Dosis" pitchFamily="2" charset="0"/>
              </a:rPr>
              <a:t>a</a:t>
            </a:r>
            <a:endParaRPr lang="fr-FR" sz="25800" kern="0" spc="480" dirty="0">
              <a:solidFill>
                <a:srgbClr val="FFC000"/>
              </a:solidFill>
              <a:latin typeface="Dosis" pitchFamily="2" charset="0"/>
            </a:endParaRPr>
          </a:p>
        </p:txBody>
      </p:sp>
      <p:sp>
        <p:nvSpPr>
          <p:cNvPr id="3" name="ZoneTexte 2">
            <a:extLst>
              <a:ext uri="{FF2B5EF4-FFF2-40B4-BE49-F238E27FC236}">
                <a16:creationId xmlns:a16="http://schemas.microsoft.com/office/drawing/2014/main" id="{412DE58E-0B9E-CAFE-10C1-E8B50C9E2BED}"/>
              </a:ext>
            </a:extLst>
          </p:cNvPr>
          <p:cNvSpPr txBox="1"/>
          <p:nvPr/>
        </p:nvSpPr>
        <p:spPr>
          <a:xfrm>
            <a:off x="1462547" y="723586"/>
            <a:ext cx="10615145" cy="1384995"/>
          </a:xfrm>
          <a:prstGeom prst="rect">
            <a:avLst/>
          </a:prstGeom>
          <a:noFill/>
        </p:spPr>
        <p:txBody>
          <a:bodyPr wrap="square">
            <a:spAutoFit/>
          </a:bodyPr>
          <a:lstStyle/>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a»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 , lisons ensemble «</a:t>
            </a:r>
            <a:r>
              <a:rPr lang="fr-FR" sz="2800" b="1" dirty="0" err="1">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gla</a:t>
            </a: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a:t>
            </a: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Qui veut lire?</a:t>
            </a:r>
            <a:endParaRPr lang="fr-FR" sz="2800"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endParaRPr>
          </a:p>
          <a:p>
            <a:pPr defTabSz="342900">
              <a:defRPr/>
            </a:pPr>
            <a:r>
              <a:rPr lang="fr-FR" sz="2800" b="1" dirty="0">
                <a:solidFill>
                  <a:schemeClr val="bg1">
                    <a:lumMod val="65000"/>
                  </a:schemeClr>
                </a:solidFill>
                <a:latin typeface="Dosis" panose="02010703020202060003" pitchFamily="2" charset="0"/>
                <a:ea typeface="Calibri" panose="020F0502020204030204" pitchFamily="34" charset="0"/>
                <a:cs typeface="Microsoft Uighur" panose="02000000000000000000" pitchFamily="2" charset="-78"/>
              </a:rPr>
              <a:t> </a:t>
            </a:r>
          </a:p>
        </p:txBody>
      </p:sp>
    </p:spTree>
    <p:extLst>
      <p:ext uri="{BB962C8B-B14F-4D97-AF65-F5344CB8AC3E}">
        <p14:creationId xmlns:p14="http://schemas.microsoft.com/office/powerpoint/2010/main" val="45923943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2DC6D3-1B66-D1C2-045B-BB0D454809C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2473450F-8128-EA6D-3ACD-373E5AB9ABA5}"/>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60CF4B67-72EB-CFDE-A227-8A70ACF3213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BF14018-5C92-2DF2-2082-E8C8EAB989E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9A146ED-B093-8EF9-8968-960314EF64D6}"/>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45477DDB-7168-144C-AA9B-56D10E0526CF}"/>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(1)</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syllabes </a:t>
              </a:r>
            </a:p>
          </p:txBody>
        </p:sp>
      </p:grpSp>
      <p:sp>
        <p:nvSpPr>
          <p:cNvPr id="5" name="Freeform 2">
            <a:extLst>
              <a:ext uri="{FF2B5EF4-FFF2-40B4-BE49-F238E27FC236}">
                <a16:creationId xmlns:a16="http://schemas.microsoft.com/office/drawing/2014/main" id="{481383A9-7986-4AAF-127E-D9347E221525}"/>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C28DC94E-E353-5E99-83A2-D3A6716CFA28}"/>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33557108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E48B176-737A-9792-E08B-7DC87159D4FE}"/>
              </a:ext>
            </a:extLst>
          </p:cNvPr>
          <p:cNvSpPr/>
          <p:nvPr>
            <p:custDataLst>
              <p:tags r:id="rId1"/>
            </p:custDataLst>
          </p:nvPr>
        </p:nvSpPr>
        <p:spPr>
          <a:xfrm>
            <a:off x="3213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6"/>
            <a:stretch>
              <a:fillRect t="-5555" b="-5555"/>
            </a:stretch>
          </a:blipFill>
        </p:spPr>
        <p:txBody>
          <a:bodyPr/>
          <a:lstStyle/>
          <a:p>
            <a:pPr defTabSz="914445">
              <a:defRPr/>
            </a:pPr>
            <a:endParaRPr lang="fr-MA" sz="1350" dirty="0">
              <a:solidFill>
                <a:prstClr val="black"/>
              </a:solidFill>
              <a:latin typeface="Dosis" pitchFamily="2" charset="0"/>
            </a:endParaRPr>
          </a:p>
        </p:txBody>
      </p:sp>
      <p:sp>
        <p:nvSpPr>
          <p:cNvPr id="6" name="TextBox 6"/>
          <p:cNvSpPr txBox="1"/>
          <p:nvPr>
            <p:custDataLst>
              <p:tags r:id="rId2"/>
            </p:custDataLst>
          </p:nvPr>
        </p:nvSpPr>
        <p:spPr>
          <a:xfrm>
            <a:off x="2349737" y="1460251"/>
            <a:ext cx="11876750" cy="7838043"/>
          </a:xfrm>
          <a:prstGeom prst="rect">
            <a:avLst/>
          </a:prstGeom>
        </p:spPr>
        <p:txBody>
          <a:bodyPr wrap="square" lIns="0" tIns="0" rIns="0" bIns="0" rtlCol="0" anchor="t">
            <a:spAutoFit/>
          </a:bodyPr>
          <a:lstStyle/>
          <a:p>
            <a:pPr defTabSz="914445">
              <a:lnSpc>
                <a:spcPts val="8229"/>
              </a:lnSpc>
              <a:spcAft>
                <a:spcPts val="3000"/>
              </a:spcAft>
              <a:defRPr/>
            </a:pPr>
            <a:r>
              <a:rPr lang="fr-FR" sz="6600" b="1" dirty="0">
                <a:solidFill>
                  <a:srgbClr val="106585"/>
                </a:solidFill>
                <a:latin typeface="Dosis" pitchFamily="2" charset="0"/>
                <a:ea typeface="Calibri" panose="020F0502020204030204" pitchFamily="34" charset="0"/>
                <a:cs typeface="Calibri" panose="020F0502020204030204" pitchFamily="34" charset="0"/>
              </a:rPr>
              <a:t>        </a:t>
            </a:r>
            <a:r>
              <a:rPr lang="fr-FR" sz="6000" b="1" dirty="0">
                <a:solidFill>
                  <a:srgbClr val="106585"/>
                </a:solidFill>
                <a:latin typeface="Dosis" pitchFamily="2" charset="0"/>
                <a:ea typeface="Calibri" panose="020F0502020204030204" pitchFamily="34" charset="0"/>
                <a:cs typeface="Calibri" panose="020F0502020204030204" pitchFamily="34" charset="0"/>
              </a:rPr>
              <a:t>Plan de la séance 1</a:t>
            </a:r>
            <a:endParaRPr lang="fr-FR" sz="6600" b="1" dirty="0">
              <a:solidFill>
                <a:srgbClr val="106585"/>
              </a:solidFill>
              <a:latin typeface="Dosis" pitchFamily="2" charset="0"/>
              <a:ea typeface="Calibri" panose="020F0502020204030204" pitchFamily="34" charset="0"/>
              <a:cs typeface="Calibri" panose="020F0502020204030204" pitchFamily="34" charset="0"/>
            </a:endParaRPr>
          </a:p>
          <a:p>
            <a:pPr defTabSz="914445">
              <a:spcAft>
                <a:spcPts val="1800"/>
              </a:spcAft>
              <a:defRPr/>
            </a:pPr>
            <a:endParaRPr lang="fr-FR" sz="1500" b="1" dirty="0">
              <a:solidFill>
                <a:schemeClr val="accent5">
                  <a:lumMod val="50000"/>
                </a:schemeClr>
              </a:solidFill>
              <a:latin typeface="Dosis" pitchFamily="2" charset="0"/>
              <a:ea typeface="Calibri" panose="020F0502020204030204" pitchFamily="34"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 1. Rituel : </a:t>
            </a:r>
            <a:r>
              <a:rPr lang="fr-FR" sz="3600" dirty="0">
                <a:latin typeface="Dosis" pitchFamily="2" charset="0"/>
                <a:cs typeface="Calibri" panose="020F0502020204030204" pitchFamily="34" charset="0"/>
              </a:rPr>
              <a:t>dictée flash</a:t>
            </a:r>
            <a:r>
              <a:rPr lang="fr-FR" sz="3600" dirty="0">
                <a:latin typeface="Dosis" pitchFamily="2" charset="0"/>
              </a:rPr>
              <a:t> </a:t>
            </a:r>
            <a:endParaRPr lang="fr-FR" sz="4400" dirty="0">
              <a:latin typeface="Dosis" pitchFamily="2" charset="0"/>
              <a:cs typeface="Calibri" panose="020F0502020204030204" pitchFamily="34" charset="0"/>
            </a:endParaRPr>
          </a:p>
          <a:p>
            <a:pPr defTabSz="914445">
              <a:spcAft>
                <a:spcPts val="1800"/>
              </a:spcAft>
              <a:defRPr/>
            </a:pPr>
            <a:r>
              <a:rPr lang="fr-FR" sz="4400" b="1" dirty="0">
                <a:solidFill>
                  <a:srgbClr val="106585"/>
                </a:solidFill>
                <a:latin typeface="Dosis" pitchFamily="2" charset="0"/>
                <a:cs typeface="Calibri" panose="020F0502020204030204" pitchFamily="34" charset="0"/>
              </a:rPr>
              <a:t>2.Vocabulaire</a:t>
            </a:r>
          </a:p>
          <a:p>
            <a:pPr defTabSz="914445">
              <a:spcAft>
                <a:spcPts val="1800"/>
              </a:spcAft>
              <a:defRPr/>
            </a:pPr>
            <a:r>
              <a:rPr lang="fr-FR" sz="3200" dirty="0">
                <a:latin typeface="Dosis" pitchFamily="2" charset="0"/>
              </a:rPr>
              <a:t>  - glace – clé – cloche-règle- boucle-parler..</a:t>
            </a:r>
          </a:p>
          <a:p>
            <a:pPr defTabSz="914445">
              <a:spcAft>
                <a:spcPts val="1800"/>
              </a:spcAft>
              <a:defRPr/>
            </a:pPr>
            <a:r>
              <a:rPr lang="fr-FR" sz="4400" b="1" dirty="0">
                <a:solidFill>
                  <a:srgbClr val="106585"/>
                </a:solidFill>
                <a:latin typeface="Dosis" pitchFamily="2" charset="0"/>
                <a:cs typeface="Calibri" panose="020F0502020204030204" pitchFamily="34" charset="0"/>
              </a:rPr>
              <a:t>3.</a:t>
            </a:r>
            <a:r>
              <a:rPr lang="fr-MA" sz="4400" b="1" dirty="0">
                <a:solidFill>
                  <a:srgbClr val="106585"/>
                </a:solidFill>
                <a:latin typeface="Dosis" pitchFamily="2" charset="0"/>
                <a:cs typeface="Calibri" panose="020F0502020204030204" pitchFamily="34" charset="0"/>
              </a:rPr>
              <a:t>Lecture: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4.Écriture: </a:t>
            </a:r>
            <a:r>
              <a:rPr lang="fr-MA" sz="3200" dirty="0">
                <a:latin typeface="Dosis" pitchFamily="2" charset="0"/>
              </a:rPr>
              <a:t>mots avec </a:t>
            </a:r>
            <a:r>
              <a:rPr lang="fr-MA" sz="3200" dirty="0" err="1">
                <a:latin typeface="Dosis" pitchFamily="2" charset="0"/>
              </a:rPr>
              <a:t>gl</a:t>
            </a:r>
            <a:r>
              <a:rPr lang="fr-MA" sz="3200" dirty="0">
                <a:latin typeface="Dosis" pitchFamily="2" charset="0"/>
              </a:rPr>
              <a:t>-cl</a:t>
            </a:r>
          </a:p>
          <a:p>
            <a:pPr defTabSz="914445">
              <a:spcAft>
                <a:spcPts val="1800"/>
              </a:spcAft>
              <a:defRPr/>
            </a:pPr>
            <a:r>
              <a:rPr lang="fr-FR" sz="4400" b="1" dirty="0">
                <a:solidFill>
                  <a:srgbClr val="106585"/>
                </a:solidFill>
                <a:latin typeface="Dosis" pitchFamily="2" charset="0"/>
                <a:cs typeface="Calibri" panose="020F0502020204030204" pitchFamily="34" charset="0"/>
              </a:rPr>
              <a:t>5.Pratique autonome</a:t>
            </a:r>
          </a:p>
          <a:p>
            <a:pPr defTabSz="914445">
              <a:spcAft>
                <a:spcPts val="1800"/>
              </a:spcAft>
              <a:defRPr/>
            </a:pPr>
            <a:r>
              <a:rPr lang="fr-FR" sz="4400" b="1" dirty="0">
                <a:solidFill>
                  <a:srgbClr val="106585"/>
                </a:solidFill>
                <a:latin typeface="Dosis" pitchFamily="2" charset="0"/>
                <a:cs typeface="Calibri" panose="020F0502020204030204" pitchFamily="34" charset="0"/>
              </a:rPr>
              <a:t>6.Jeu</a:t>
            </a:r>
          </a:p>
        </p:txBody>
      </p:sp>
      <p:sp>
        <p:nvSpPr>
          <p:cNvPr id="9" name="Freeform 9"/>
          <p:cNvSpPr/>
          <p:nvPr>
            <p:custDataLst>
              <p:tags r:id="rId3"/>
            </p:custDataLst>
          </p:nvPr>
        </p:nvSpPr>
        <p:spPr>
          <a:xfrm>
            <a:off x="1" y="7658100"/>
            <a:ext cx="1977638" cy="262545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7">
              <a:extLst>
                <a:ext uri="{96DAC541-7B7A-43D3-8B79-37D633B846F1}">
                  <asvg:svgBlip xmlns:asvg="http://schemas.microsoft.com/office/drawing/2016/SVG/main" r:embed="rId8"/>
                </a:ext>
              </a:extLst>
            </a:blip>
            <a:stretch>
              <a:fillRect l="-157570" t="-6438" b="-44673"/>
            </a:stretch>
          </a:blipFill>
          <a:ln>
            <a:noFill/>
          </a:ln>
        </p:spPr>
        <p:txBody>
          <a:bodyPr/>
          <a:lstStyle/>
          <a:p>
            <a:pPr defTabSz="914445">
              <a:defRPr/>
            </a:pPr>
            <a:endParaRPr lang="fr-MA" sz="642" dirty="0">
              <a:solidFill>
                <a:prstClr val="black"/>
              </a:solidFill>
              <a:latin typeface="Dosis" pitchFamily="2" charset="0"/>
            </a:endParaRPr>
          </a:p>
        </p:txBody>
      </p:sp>
      <p:sp>
        <p:nvSpPr>
          <p:cNvPr id="10" name="Freeform 10"/>
          <p:cNvSpPr/>
          <p:nvPr>
            <p:custDataLst>
              <p:tags r:id="rId4"/>
            </p:custDataLst>
          </p:nvPr>
        </p:nvSpPr>
        <p:spPr>
          <a:xfrm>
            <a:off x="11125200" y="7429500"/>
            <a:ext cx="2558670" cy="285405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9">
              <a:extLst>
                <a:ext uri="{96DAC541-7B7A-43D3-8B79-37D633B846F1}">
                  <asvg:svgBlip xmlns:asvg="http://schemas.microsoft.com/office/drawing/2016/SVG/main" r:embed="rId10"/>
                </a:ext>
              </a:extLst>
            </a:blip>
            <a:stretch>
              <a:fillRect l="-4351" t="-332" r="-93446" b="-41558"/>
            </a:stretch>
          </a:blipFill>
        </p:spPr>
        <p:txBody>
          <a:bodyPr/>
          <a:lstStyle/>
          <a:p>
            <a:pPr defTabSz="914445">
              <a:defRPr/>
            </a:pPr>
            <a:endParaRPr lang="fr-MA" sz="642" dirty="0">
              <a:solidFill>
                <a:prstClr val="black"/>
              </a:solidFill>
              <a:latin typeface="Dosis" pitchFamily="2" charset="0"/>
            </a:endParaRPr>
          </a:p>
        </p:txBody>
      </p:sp>
      <p:grpSp>
        <p:nvGrpSpPr>
          <p:cNvPr id="35" name="Groupe 34">
            <a:extLst>
              <a:ext uri="{FF2B5EF4-FFF2-40B4-BE49-F238E27FC236}">
                <a16:creationId xmlns:a16="http://schemas.microsoft.com/office/drawing/2014/main" id="{80B285C9-C0F8-D54A-C597-3B205FF0BC8B}"/>
              </a:ext>
            </a:extLst>
          </p:cNvPr>
          <p:cNvGrpSpPr/>
          <p:nvPr/>
        </p:nvGrpSpPr>
        <p:grpSpPr>
          <a:xfrm>
            <a:off x="10244975" y="3390900"/>
            <a:ext cx="1066274" cy="418206"/>
            <a:chOff x="3663231" y="3540342"/>
            <a:chExt cx="1066274" cy="385540"/>
          </a:xfrm>
        </p:grpSpPr>
        <p:sp>
          <p:nvSpPr>
            <p:cNvPr id="36" name="Rectangle : coins arrondis 35">
              <a:extLst>
                <a:ext uri="{FF2B5EF4-FFF2-40B4-BE49-F238E27FC236}">
                  <a16:creationId xmlns:a16="http://schemas.microsoft.com/office/drawing/2014/main" id="{A0A759C9-628A-E953-460B-A5BA3FFCE08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37" name="Picture 2">
              <a:extLst>
                <a:ext uri="{FF2B5EF4-FFF2-40B4-BE49-F238E27FC236}">
                  <a16:creationId xmlns:a16="http://schemas.microsoft.com/office/drawing/2014/main" id="{84B05220-8793-5019-507D-45BA24E57C2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38" name="ZoneTexte 37">
              <a:extLst>
                <a:ext uri="{FF2B5EF4-FFF2-40B4-BE49-F238E27FC236}">
                  <a16:creationId xmlns:a16="http://schemas.microsoft.com/office/drawing/2014/main" id="{A7F5D616-D051-C6E7-3B2C-B6E934CC85C1}"/>
                </a:ext>
              </a:extLst>
            </p:cNvPr>
            <p:cNvSpPr txBox="1"/>
            <p:nvPr/>
          </p:nvSpPr>
          <p:spPr>
            <a:xfrm>
              <a:off x="3981318" y="3619032"/>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39" name="Groupe 38">
            <a:extLst>
              <a:ext uri="{FF2B5EF4-FFF2-40B4-BE49-F238E27FC236}">
                <a16:creationId xmlns:a16="http://schemas.microsoft.com/office/drawing/2014/main" id="{76049D47-7F43-1DEA-C6A9-BBDEE9D1F445}"/>
              </a:ext>
            </a:extLst>
          </p:cNvPr>
          <p:cNvGrpSpPr/>
          <p:nvPr/>
        </p:nvGrpSpPr>
        <p:grpSpPr>
          <a:xfrm>
            <a:off x="10246691" y="4410546"/>
            <a:ext cx="1037462" cy="418206"/>
            <a:chOff x="3663231" y="3540342"/>
            <a:chExt cx="1037462" cy="385540"/>
          </a:xfrm>
        </p:grpSpPr>
        <p:sp>
          <p:nvSpPr>
            <p:cNvPr id="40" name="Rectangle : coins arrondis 39">
              <a:extLst>
                <a:ext uri="{FF2B5EF4-FFF2-40B4-BE49-F238E27FC236}">
                  <a16:creationId xmlns:a16="http://schemas.microsoft.com/office/drawing/2014/main" id="{BC0ACB3C-A9E9-0B32-C252-6E4619B8DEBF}"/>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1" name="Picture 2">
              <a:extLst>
                <a:ext uri="{FF2B5EF4-FFF2-40B4-BE49-F238E27FC236}">
                  <a16:creationId xmlns:a16="http://schemas.microsoft.com/office/drawing/2014/main" id="{14BB633E-09B7-6180-472A-CC9AA6A40ADC}"/>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2" name="ZoneTexte 41">
              <a:extLst>
                <a:ext uri="{FF2B5EF4-FFF2-40B4-BE49-F238E27FC236}">
                  <a16:creationId xmlns:a16="http://schemas.microsoft.com/office/drawing/2014/main" id="{C6960B82-0C5A-E30E-C9E0-888C833AC80E}"/>
                </a:ext>
              </a:extLst>
            </p:cNvPr>
            <p:cNvSpPr txBox="1"/>
            <p:nvPr/>
          </p:nvSpPr>
          <p:spPr>
            <a:xfrm>
              <a:off x="3952506" y="3617716"/>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43" name="Groupe 42">
            <a:extLst>
              <a:ext uri="{FF2B5EF4-FFF2-40B4-BE49-F238E27FC236}">
                <a16:creationId xmlns:a16="http://schemas.microsoft.com/office/drawing/2014/main" id="{EC8D3E59-D6FA-5219-C275-AEBF739C62AC}"/>
              </a:ext>
            </a:extLst>
          </p:cNvPr>
          <p:cNvGrpSpPr/>
          <p:nvPr/>
        </p:nvGrpSpPr>
        <p:grpSpPr>
          <a:xfrm>
            <a:off x="10244241" y="5990462"/>
            <a:ext cx="1108980" cy="418206"/>
            <a:chOff x="3581032" y="3265648"/>
            <a:chExt cx="1108980" cy="385540"/>
          </a:xfrm>
        </p:grpSpPr>
        <p:sp>
          <p:nvSpPr>
            <p:cNvPr id="44" name="Rectangle : coins arrondis 43">
              <a:extLst>
                <a:ext uri="{FF2B5EF4-FFF2-40B4-BE49-F238E27FC236}">
                  <a16:creationId xmlns:a16="http://schemas.microsoft.com/office/drawing/2014/main" id="{DCED4454-6111-386F-2617-725AD62DFC5D}"/>
                </a:ext>
              </a:extLst>
            </p:cNvPr>
            <p:cNvSpPr/>
            <p:nvPr/>
          </p:nvSpPr>
          <p:spPr>
            <a:xfrm>
              <a:off x="3848841" y="3365519"/>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5" name="Picture 2">
              <a:extLst>
                <a:ext uri="{FF2B5EF4-FFF2-40B4-BE49-F238E27FC236}">
                  <a16:creationId xmlns:a16="http://schemas.microsoft.com/office/drawing/2014/main" id="{3C2E4D29-3784-36C2-3F31-1D45AF0B04AD}"/>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581032" y="3265648"/>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46" name="ZoneTexte 45">
              <a:extLst>
                <a:ext uri="{FF2B5EF4-FFF2-40B4-BE49-F238E27FC236}">
                  <a16:creationId xmlns:a16="http://schemas.microsoft.com/office/drawing/2014/main" id="{7942CFC0-A202-F883-59E5-2FEC07AA723F}"/>
                </a:ext>
              </a:extLst>
            </p:cNvPr>
            <p:cNvSpPr txBox="1"/>
            <p:nvPr/>
          </p:nvSpPr>
          <p:spPr>
            <a:xfrm>
              <a:off x="3941825" y="334358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40 min</a:t>
              </a:r>
            </a:p>
          </p:txBody>
        </p:sp>
      </p:grpSp>
      <p:grpSp>
        <p:nvGrpSpPr>
          <p:cNvPr id="47" name="Groupe 46">
            <a:extLst>
              <a:ext uri="{FF2B5EF4-FFF2-40B4-BE49-F238E27FC236}">
                <a16:creationId xmlns:a16="http://schemas.microsoft.com/office/drawing/2014/main" id="{47907D5B-B91E-C41D-049F-B072AB707B16}"/>
              </a:ext>
            </a:extLst>
          </p:cNvPr>
          <p:cNvGrpSpPr/>
          <p:nvPr/>
        </p:nvGrpSpPr>
        <p:grpSpPr>
          <a:xfrm>
            <a:off x="10127307" y="7711667"/>
            <a:ext cx="1132930" cy="418206"/>
            <a:chOff x="3663231" y="3540342"/>
            <a:chExt cx="1017343" cy="385540"/>
          </a:xfrm>
        </p:grpSpPr>
        <p:sp>
          <p:nvSpPr>
            <p:cNvPr id="48" name="Rectangle : coins arrondis 47">
              <a:extLst>
                <a:ext uri="{FF2B5EF4-FFF2-40B4-BE49-F238E27FC236}">
                  <a16:creationId xmlns:a16="http://schemas.microsoft.com/office/drawing/2014/main" id="{CDBED388-7B20-662E-2579-6CF419611DE7}"/>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49" name="Picture 2">
              <a:extLst>
                <a:ext uri="{FF2B5EF4-FFF2-40B4-BE49-F238E27FC236}">
                  <a16:creationId xmlns:a16="http://schemas.microsoft.com/office/drawing/2014/main" id="{907186F6-3906-26B1-9DFA-07221F54F491}"/>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0" name="ZoneTexte 49">
              <a:extLst>
                <a:ext uri="{FF2B5EF4-FFF2-40B4-BE49-F238E27FC236}">
                  <a16:creationId xmlns:a16="http://schemas.microsoft.com/office/drawing/2014/main" id="{D1330085-263F-1AC5-856A-1C515E8881E1}"/>
                </a:ext>
              </a:extLst>
            </p:cNvPr>
            <p:cNvSpPr txBox="1"/>
            <p:nvPr/>
          </p:nvSpPr>
          <p:spPr>
            <a:xfrm>
              <a:off x="3932387" y="3603193"/>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grpSp>
        <p:nvGrpSpPr>
          <p:cNvPr id="51" name="Groupe 50">
            <a:extLst>
              <a:ext uri="{FF2B5EF4-FFF2-40B4-BE49-F238E27FC236}">
                <a16:creationId xmlns:a16="http://schemas.microsoft.com/office/drawing/2014/main" id="{0ED9E39D-FD6B-BBB0-92DE-F92FAE5B7C3E}"/>
              </a:ext>
            </a:extLst>
          </p:cNvPr>
          <p:cNvGrpSpPr/>
          <p:nvPr/>
        </p:nvGrpSpPr>
        <p:grpSpPr>
          <a:xfrm>
            <a:off x="10135114" y="8611566"/>
            <a:ext cx="1424425" cy="418206"/>
            <a:chOff x="3663231" y="3540342"/>
            <a:chExt cx="1226853" cy="385540"/>
          </a:xfrm>
        </p:grpSpPr>
        <p:sp>
          <p:nvSpPr>
            <p:cNvPr id="52" name="Rectangle : coins arrondis 51">
              <a:extLst>
                <a:ext uri="{FF2B5EF4-FFF2-40B4-BE49-F238E27FC236}">
                  <a16:creationId xmlns:a16="http://schemas.microsoft.com/office/drawing/2014/main" id="{BADD7E62-00C3-7822-0C55-DB1A8401ECB4}"/>
                </a:ext>
              </a:extLst>
            </p:cNvPr>
            <p:cNvSpPr/>
            <p:nvPr/>
          </p:nvSpPr>
          <p:spPr>
            <a:xfrm>
              <a:off x="3848841" y="3631231"/>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3" name="Picture 2">
              <a:extLst>
                <a:ext uri="{FF2B5EF4-FFF2-40B4-BE49-F238E27FC236}">
                  <a16:creationId xmlns:a16="http://schemas.microsoft.com/office/drawing/2014/main" id="{ECE70611-7BB1-2B23-080A-A50242166DD8}"/>
                </a:ext>
              </a:extLst>
            </p:cNvPr>
            <p:cNvPicPr>
              <a:picLocks noChangeAspect="1" noChangeArrowheads="1"/>
            </p:cNvPicPr>
            <p:nvPr/>
          </p:nvPicPr>
          <p:blipFill>
            <a:blip r:embed="rId13"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663231" y="3540342"/>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4" name="ZoneTexte 53">
              <a:extLst>
                <a:ext uri="{FF2B5EF4-FFF2-40B4-BE49-F238E27FC236}">
                  <a16:creationId xmlns:a16="http://schemas.microsoft.com/office/drawing/2014/main" id="{27DC2E05-312A-8411-CAB7-C88B2248CD8E}"/>
                </a:ext>
              </a:extLst>
            </p:cNvPr>
            <p:cNvSpPr txBox="1"/>
            <p:nvPr/>
          </p:nvSpPr>
          <p:spPr>
            <a:xfrm>
              <a:off x="4141897" y="3620989"/>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10 min</a:t>
              </a:r>
            </a:p>
          </p:txBody>
        </p:sp>
      </p:grpSp>
      <p:grpSp>
        <p:nvGrpSpPr>
          <p:cNvPr id="55" name="Groupe 54">
            <a:extLst>
              <a:ext uri="{FF2B5EF4-FFF2-40B4-BE49-F238E27FC236}">
                <a16:creationId xmlns:a16="http://schemas.microsoft.com/office/drawing/2014/main" id="{3E4C8F21-50CF-7E15-F22F-230A6C632737}"/>
              </a:ext>
            </a:extLst>
          </p:cNvPr>
          <p:cNvGrpSpPr/>
          <p:nvPr/>
        </p:nvGrpSpPr>
        <p:grpSpPr>
          <a:xfrm>
            <a:off x="10263116" y="6926446"/>
            <a:ext cx="1021037" cy="418206"/>
            <a:chOff x="3332095" y="2716733"/>
            <a:chExt cx="1021037" cy="385540"/>
          </a:xfrm>
        </p:grpSpPr>
        <p:sp>
          <p:nvSpPr>
            <p:cNvPr id="56" name="Rectangle : coins arrondis 55">
              <a:extLst>
                <a:ext uri="{FF2B5EF4-FFF2-40B4-BE49-F238E27FC236}">
                  <a16:creationId xmlns:a16="http://schemas.microsoft.com/office/drawing/2014/main" id="{1F0C862A-53F0-35F3-9808-D009BE47888A}"/>
                </a:ext>
              </a:extLst>
            </p:cNvPr>
            <p:cNvSpPr/>
            <p:nvPr/>
          </p:nvSpPr>
          <p:spPr>
            <a:xfrm>
              <a:off x="3604945" y="2790930"/>
              <a:ext cx="748187" cy="269933"/>
            </a:xfrm>
            <a:prstGeom prst="roundRect">
              <a:avLst/>
            </a:prstGeom>
            <a:solidFill>
              <a:schemeClr val="bg1">
                <a:lumMod val="95000"/>
              </a:schemeClr>
            </a:solidFill>
            <a:ln>
              <a:solidFill>
                <a:srgbClr val="10658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fr-MA" sz="1350" dirty="0">
                <a:solidFill>
                  <a:prstClr val="white"/>
                </a:solidFill>
                <a:latin typeface="Dosis" pitchFamily="2" charset="0"/>
              </a:endParaRPr>
            </a:p>
          </p:txBody>
        </p:sp>
        <p:pic>
          <p:nvPicPr>
            <p:cNvPr id="57" name="Picture 2">
              <a:extLst>
                <a:ext uri="{FF2B5EF4-FFF2-40B4-BE49-F238E27FC236}">
                  <a16:creationId xmlns:a16="http://schemas.microsoft.com/office/drawing/2014/main" id="{B4F3F7E6-AEF3-3DA1-51D8-6E761F5A0247}"/>
                </a:ext>
              </a:extLst>
            </p:cNvPr>
            <p:cNvPicPr>
              <a:picLocks noChangeAspect="1" noChangeArrowheads="1"/>
            </p:cNvPicPr>
            <p:nvPr/>
          </p:nvPicPr>
          <p:blipFill>
            <a:blip r:embed="rId11" cstate="print">
              <a:extLst>
                <a:ext uri="{BEBA8EAE-BF5A-486C-A8C5-ECC9F3942E4B}">
                  <a14:imgProps xmlns:a14="http://schemas.microsoft.com/office/drawing/2010/main">
                    <a14:imgLayer r:embed="rId12">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3332095" y="2716733"/>
              <a:ext cx="340739" cy="385540"/>
            </a:xfrm>
            <a:prstGeom prst="rect">
              <a:avLst/>
            </a:prstGeom>
            <a:noFill/>
            <a:extLst>
              <a:ext uri="{909E8E84-426E-40DD-AFC4-6F175D3DCCD1}">
                <a14:hiddenFill xmlns:a14="http://schemas.microsoft.com/office/drawing/2010/main">
                  <a:solidFill>
                    <a:srgbClr val="FFFFFF"/>
                  </a:solidFill>
                </a14:hiddenFill>
              </a:ext>
            </a:extLst>
          </p:spPr>
        </p:pic>
        <p:sp>
          <p:nvSpPr>
            <p:cNvPr id="58" name="ZoneTexte 57">
              <a:extLst>
                <a:ext uri="{FF2B5EF4-FFF2-40B4-BE49-F238E27FC236}">
                  <a16:creationId xmlns:a16="http://schemas.microsoft.com/office/drawing/2014/main" id="{36793DEE-54F1-BA3F-44DB-E25ABA04EE98}"/>
                </a:ext>
              </a:extLst>
            </p:cNvPr>
            <p:cNvSpPr txBox="1"/>
            <p:nvPr/>
          </p:nvSpPr>
          <p:spPr>
            <a:xfrm>
              <a:off x="3590581" y="2739040"/>
              <a:ext cx="748187" cy="300082"/>
            </a:xfrm>
            <a:prstGeom prst="rect">
              <a:avLst/>
            </a:prstGeom>
            <a:noFill/>
          </p:spPr>
          <p:txBody>
            <a:bodyPr wrap="square" rtlCol="0">
              <a:spAutoFit/>
            </a:bodyPr>
            <a:lstStyle/>
            <a:p>
              <a:pPr defTabSz="685800">
                <a:defRPr/>
              </a:pPr>
              <a:r>
                <a:rPr lang="fr-MA" sz="1350" b="1" dirty="0">
                  <a:solidFill>
                    <a:srgbClr val="106585"/>
                  </a:solidFill>
                  <a:latin typeface="Dosis" pitchFamily="2" charset="0"/>
                </a:rPr>
                <a:t>20 min</a:t>
              </a:r>
            </a:p>
          </p:txBody>
        </p:sp>
      </p:grpSp>
    </p:spTree>
    <p:extLst>
      <p:ext uri="{BB962C8B-B14F-4D97-AF65-F5344CB8AC3E}">
        <p14:creationId xmlns:p14="http://schemas.microsoft.com/office/powerpoint/2010/main" val="359821615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64089F-3C18-E8C4-3B21-B3FB39BACC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142FC10-C616-3757-34C3-B1094BC53368}"/>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530B4D97-30E4-4C22-B80B-D2892C09E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CDCD9AA-95E9-58F4-6032-EC43395C144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18E1A92-C4DE-DEDA-F711-58D9EAC36E8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497B767-5399-7D9D-F8D6-8EEC3EEE47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FE71170-9129-4010-8731-B10AF18170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708CA44-D115-63C2-098D-2A2FF909353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3C1B057-7453-C240-3D74-3E8106A0A168}"/>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59E35F6-6B81-7585-EE91-4E2931BC9F75}"/>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796C046-3700-C60A-6037-235ECBCF895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19D3931-6036-B23F-E5C6-0A067A58B7A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F8A12A5-D2F8-ED59-BA99-72D3C996C22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F64E1721-22F6-F34F-263A-C5E4C53BA1F6}"/>
              </a:ext>
            </a:extLst>
          </p:cNvPr>
          <p:cNvSpPr txBox="1"/>
          <p:nvPr/>
        </p:nvSpPr>
        <p:spPr>
          <a:xfrm>
            <a:off x="1172612" y="664616"/>
            <a:ext cx="12950660" cy="834844"/>
          </a:xfrm>
          <a:prstGeom prst="rect">
            <a:avLst/>
          </a:prstGeom>
          <a:noFill/>
        </p:spPr>
        <p:txBody>
          <a:bodyPr wrap="square">
            <a:spAutoFit/>
          </a:bodyPr>
          <a:lstStyle/>
          <a:p>
            <a:pPr marL="0" lvl="1" defTabSz="342900">
              <a:lnSpc>
                <a:spcPts val="3017"/>
              </a:lnSpc>
              <a:spcBef>
                <a:spcPct val="0"/>
              </a:spcBef>
              <a:defRPr/>
            </a:pPr>
            <a:r>
              <a:rPr lang="fr-FR" sz="2800" b="1" dirty="0">
                <a:solidFill>
                  <a:schemeClr val="bg1">
                    <a:lumMod val="65000"/>
                  </a:schemeClr>
                </a:solidFill>
                <a:latin typeface="Dosis" panose="02010703020202060003" pitchFamily="2" charset="0"/>
                <a:cs typeface="Microsoft Uighur" panose="02000000000000000000" pitchFamily="2" charset="-78"/>
              </a:rPr>
              <a:t>Je vais  vous montrer comment lire les syllabes. Écoutez attentivement. </a:t>
            </a:r>
          </a:p>
          <a:p>
            <a:pPr marL="0" lvl="1" defTabSz="685834">
              <a:lnSpc>
                <a:spcPts val="3017"/>
              </a:lnSpc>
              <a:spcBef>
                <a:spcPct val="0"/>
              </a:spcBef>
            </a:pPr>
            <a:r>
              <a:rPr lang="fr-FR" sz="2400" i="1" dirty="0">
                <a:solidFill>
                  <a:prstClr val="white">
                    <a:lumMod val="65000"/>
                  </a:prstClr>
                </a:solidFill>
                <a:latin typeface="Dosis" pitchFamily="2" charset="0"/>
              </a:rPr>
              <a:t>L’enseignant lit l’arbre des syllabes en  pointant les lettres. </a:t>
            </a:r>
          </a:p>
        </p:txBody>
      </p:sp>
      <p:pic>
        <p:nvPicPr>
          <p:cNvPr id="59" name="Image 58">
            <a:extLst>
              <a:ext uri="{FF2B5EF4-FFF2-40B4-BE49-F238E27FC236}">
                <a16:creationId xmlns:a16="http://schemas.microsoft.com/office/drawing/2014/main" id="{4D997796-2E4D-49C4-7E97-80A1D4058EED}"/>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pic>
        <p:nvPicPr>
          <p:cNvPr id="6" name="Image 5">
            <a:extLst>
              <a:ext uri="{FF2B5EF4-FFF2-40B4-BE49-F238E27FC236}">
                <a16:creationId xmlns:a16="http://schemas.microsoft.com/office/drawing/2014/main" id="{25DD80B4-C799-F634-2FB9-7C618C6A6033}"/>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21300753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B0D3F-5421-7E19-49E5-8CE1DA3F958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E45ADB-7E32-BA90-A326-33C6DB8707C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295523D-ADD7-DE52-4111-96DAA7A7BC42}"/>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FC0E931-C530-958E-C070-C2BBDBA16AF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8C143A5-2E45-5191-745E-9DA57FACB0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5EEEC55-9708-53DE-F08E-72B6E54E0F2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CF2DF63-E897-BE9C-5D34-D261F06B649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587E95D-07B7-5515-3954-29902F9F742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43DFDBE-B1A7-866F-2A16-2A11F64158B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FA5BCF-BCBE-CACD-38BE-6928CD65B7B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14FB25A-5036-38F3-6FA2-45D54FFDE82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008CA6EF-86FC-F06D-0F06-DBDD7C0A38C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401AB90-3BD5-BCFD-69B5-077A7C47F82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830002F9-13B0-4307-1883-8068A56A1FEA}"/>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Lisons ensemble.</a:t>
            </a:r>
            <a:r>
              <a:rPr lang="fr-FR" sz="2400" i="1" dirty="0">
                <a:solidFill>
                  <a:prstClr val="white">
                    <a:lumMod val="65000"/>
                  </a:prstClr>
                </a:solidFill>
                <a:latin typeface="Dosis" pitchFamily="2" charset="0"/>
              </a:rPr>
              <a:t>. </a:t>
            </a:r>
          </a:p>
        </p:txBody>
      </p:sp>
      <p:pic>
        <p:nvPicPr>
          <p:cNvPr id="5" name="Image 4">
            <a:extLst>
              <a:ext uri="{FF2B5EF4-FFF2-40B4-BE49-F238E27FC236}">
                <a16:creationId xmlns:a16="http://schemas.microsoft.com/office/drawing/2014/main" id="{2F215DA9-2E53-89EE-30B9-6CFB23B04413}"/>
              </a:ext>
            </a:extLst>
          </p:cNvPr>
          <p:cNvPicPr>
            <a:picLocks noChangeAspect="1"/>
          </p:cNvPicPr>
          <p:nvPr>
            <p:custDataLst>
              <p:tags r:id="rId1"/>
            </p:custDataLst>
          </p:nvPr>
        </p:nvPicPr>
        <p:blipFill>
          <a:blip r:embed="rId5">
            <a:clrChange>
              <a:clrFrom>
                <a:srgbClr val="FFFFFF"/>
              </a:clrFrom>
              <a:clrTo>
                <a:srgbClr val="FFFFFF">
                  <a:alpha val="0"/>
                </a:srgbClr>
              </a:clrTo>
            </a:clrChange>
          </a:blip>
          <a:stretch>
            <a:fillRect/>
          </a:stretch>
        </p:blipFill>
        <p:spPr>
          <a:xfrm>
            <a:off x="11825969" y="830131"/>
            <a:ext cx="1212143" cy="685800"/>
          </a:xfrm>
          <a:prstGeom prst="rect">
            <a:avLst/>
          </a:prstGeom>
        </p:spPr>
      </p:pic>
      <p:pic>
        <p:nvPicPr>
          <p:cNvPr id="3" name="Image 2">
            <a:extLst>
              <a:ext uri="{FF2B5EF4-FFF2-40B4-BE49-F238E27FC236}">
                <a16:creationId xmlns:a16="http://schemas.microsoft.com/office/drawing/2014/main" id="{C66EAAE2-6AB8-66DD-942C-275A4CAF3008}"/>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37964029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413F3F-24DA-DE65-953F-6EEFCD5173E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D650D03-3BDE-417D-FF3C-42ADE54E379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1ED911D-0968-994D-7516-FFEEF1C5851D}"/>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63BC91F-8927-476C-B361-DD68EDAD97C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9C9A7F3-71BF-1BAB-CA7F-CCEEC524C80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882333B3-3385-A63B-E35C-2E4AF7FF9343}"/>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BA4EC889-C3FE-59AD-F3B6-33CB16AAAF65}"/>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445744F-49B6-2DE6-D3EA-3BB314972A8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EAB0DEC4-7840-5123-7DE6-8A2330C5B4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088DC0C5-E16C-6449-D159-780D7EBE394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F350F62-9A45-8D9E-AB2A-82D39B16760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FAD4A82-4D1D-1F6D-462C-1782A1C807BF}"/>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07458D5-3392-68A0-629B-7BDA10F6F26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190F49A-D993-E1A4-6840-015132D60552}"/>
              </a:ext>
            </a:extLst>
          </p:cNvPr>
          <p:cNvSpPr txBox="1"/>
          <p:nvPr/>
        </p:nvSpPr>
        <p:spPr>
          <a:xfrm>
            <a:off x="1196425" y="774327"/>
            <a:ext cx="12950660" cy="477054"/>
          </a:xfrm>
          <a:prstGeom prst="rect">
            <a:avLst/>
          </a:prstGeom>
          <a:noFill/>
        </p:spPr>
        <p:txBody>
          <a:bodyPr wrap="square">
            <a:spAutoFit/>
          </a:bodyPr>
          <a:lstStyle/>
          <a:p>
            <a:pPr marL="0" lvl="1" defTabSz="342900">
              <a:lnSpc>
                <a:spcPts val="3017"/>
              </a:lnSpc>
              <a:spcBef>
                <a:spcPct val="0"/>
              </a:spcBef>
              <a:defRPr/>
            </a:pPr>
            <a:r>
              <a:rPr lang="fr-FR" sz="3200" b="1" dirty="0">
                <a:solidFill>
                  <a:schemeClr val="bg1">
                    <a:lumMod val="65000"/>
                  </a:schemeClr>
                </a:solidFill>
                <a:latin typeface="Dosis" panose="02010703020202060003" pitchFamily="2" charset="0"/>
                <a:cs typeface="Microsoft Uighur" panose="02000000000000000000" pitchFamily="2" charset="-78"/>
              </a:rPr>
              <a:t>Qui veut lire les syllabes ?</a:t>
            </a:r>
          </a:p>
        </p:txBody>
      </p:sp>
      <p:sp>
        <p:nvSpPr>
          <p:cNvPr id="60" name="ZoneTexte 59">
            <a:extLst>
              <a:ext uri="{FF2B5EF4-FFF2-40B4-BE49-F238E27FC236}">
                <a16:creationId xmlns:a16="http://schemas.microsoft.com/office/drawing/2014/main" id="{7DCEEEA6-D091-B0FC-C00C-9FA76D2AEF35}"/>
              </a:ext>
            </a:extLst>
          </p:cNvPr>
          <p:cNvSpPr txBox="1"/>
          <p:nvPr/>
        </p:nvSpPr>
        <p:spPr>
          <a:xfrm>
            <a:off x="1122473" y="1225066"/>
            <a:ext cx="7232904" cy="450123"/>
          </a:xfrm>
          <a:prstGeom prst="rect">
            <a:avLst/>
          </a:prstGeom>
          <a:noFill/>
        </p:spPr>
        <p:txBody>
          <a:bodyPr wrap="square">
            <a:spAutoFit/>
          </a:bodyPr>
          <a:lstStyle/>
          <a:p>
            <a:pPr marL="0" marR="0" lvl="1" indent="0" algn="l" defTabSz="685834" rtl="0" eaLnBrk="1" fontAlgn="auto" latinLnBrk="0" hangingPunct="1">
              <a:lnSpc>
                <a:spcPts val="3017"/>
              </a:lnSpc>
              <a:spcBef>
                <a:spcPct val="0"/>
              </a:spcBef>
              <a:spcAft>
                <a:spcPts val="0"/>
              </a:spcAft>
              <a:buClrTx/>
              <a:buSzTx/>
              <a:buFontTx/>
              <a:buNone/>
              <a:tabLst/>
              <a:defRPr/>
            </a:pPr>
            <a:r>
              <a:rPr kumimoji="0" lang="fr-MA" sz="2400" b="0" i="1" u="none" strike="noStrike" kern="1200" cap="none" spc="0" normalizeH="0" baseline="0" noProof="0" dirty="0">
                <a:ln>
                  <a:noFill/>
                </a:ln>
                <a:solidFill>
                  <a:prstClr val="white">
                    <a:lumMod val="65000"/>
                  </a:prstClr>
                </a:solidFill>
                <a:effectLst/>
                <a:uLnTx/>
                <a:uFillTx/>
                <a:latin typeface="Dosis" pitchFamily="2" charset="0"/>
                <a:ea typeface="+mn-ea"/>
                <a:cs typeface="+mn-cs"/>
              </a:rPr>
              <a:t>L’enseignant (e) désigne trois élèves pour lire.</a:t>
            </a:r>
            <a:r>
              <a:rPr kumimoji="0" lang="fr-FR" sz="2400" b="1" i="1" u="none" strike="noStrike" kern="1200" cap="none" spc="0" normalizeH="0" baseline="0" noProof="0" dirty="0">
                <a:ln>
                  <a:noFill/>
                </a:ln>
                <a:solidFill>
                  <a:prstClr val="white">
                    <a:lumMod val="65000"/>
                  </a:prstClr>
                </a:solidFill>
                <a:effectLst/>
                <a:uLnTx/>
                <a:uFillTx/>
                <a:latin typeface="Dosis" panose="02010703020202060003" pitchFamily="2" charset="0"/>
                <a:ea typeface="+mn-ea"/>
                <a:cs typeface="+mn-cs"/>
              </a:rPr>
              <a:t> </a:t>
            </a:r>
          </a:p>
        </p:txBody>
      </p:sp>
      <p:pic>
        <p:nvPicPr>
          <p:cNvPr id="65" name="Image 64">
            <a:extLst>
              <a:ext uri="{FF2B5EF4-FFF2-40B4-BE49-F238E27FC236}">
                <a16:creationId xmlns:a16="http://schemas.microsoft.com/office/drawing/2014/main" id="{C0B47265-C8D0-0056-8A34-40F20D73190D}"/>
              </a:ext>
            </a:extLst>
          </p:cNvPr>
          <p:cNvPicPr>
            <a:picLocks noChangeAspect="1"/>
          </p:cNvPicPr>
          <p:nvPr>
            <p:custDataLst>
              <p:tags r:id="rId1"/>
            </p:custDataLst>
          </p:nvPr>
        </p:nvPicPr>
        <p:blipFill>
          <a:blip r:embed="rId5"/>
          <a:stretch>
            <a:fillRect/>
          </a:stretch>
        </p:blipFill>
        <p:spPr>
          <a:xfrm>
            <a:off x="11719038" y="779295"/>
            <a:ext cx="1218877" cy="884353"/>
          </a:xfrm>
          <a:prstGeom prst="roundRect">
            <a:avLst>
              <a:gd name="adj" fmla="val 0"/>
            </a:avLst>
          </a:prstGeom>
        </p:spPr>
      </p:pic>
      <p:pic>
        <p:nvPicPr>
          <p:cNvPr id="5" name="Image 4">
            <a:extLst>
              <a:ext uri="{FF2B5EF4-FFF2-40B4-BE49-F238E27FC236}">
                <a16:creationId xmlns:a16="http://schemas.microsoft.com/office/drawing/2014/main" id="{4315955A-72CE-6956-0BFC-2EF96C559169}"/>
              </a:ext>
            </a:extLst>
          </p:cNvPr>
          <p:cNvPicPr>
            <a:picLocks noChangeAspect="1"/>
          </p:cNvPicPr>
          <p:nvPr/>
        </p:nvPicPr>
        <p:blipFill>
          <a:blip r:embed="rId6"/>
          <a:stretch>
            <a:fillRect/>
          </a:stretch>
        </p:blipFill>
        <p:spPr>
          <a:xfrm>
            <a:off x="814115" y="4150141"/>
            <a:ext cx="12393993" cy="1459258"/>
          </a:xfrm>
          <a:prstGeom prst="rect">
            <a:avLst/>
          </a:prstGeom>
        </p:spPr>
      </p:pic>
    </p:spTree>
    <p:extLst>
      <p:ext uri="{BB962C8B-B14F-4D97-AF65-F5344CB8AC3E}">
        <p14:creationId xmlns:p14="http://schemas.microsoft.com/office/powerpoint/2010/main" val="80947765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929F67-5043-0179-82D6-5A5977C79DDC}"/>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04A2B07A-80BA-951E-DBA4-FAA3090EA90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3D96E25A-A358-7195-C808-D792E600DF3D}"/>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7D388E56-2537-F5D4-D077-27A26ABCE646}"/>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1A452CFB-2394-99AC-4C25-19674CB098E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C1DF2D9-EFCF-DF11-7043-0141B67417F1}"/>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(2)</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Je lis des mots </a:t>
              </a:r>
            </a:p>
          </p:txBody>
        </p:sp>
      </p:grpSp>
      <p:sp>
        <p:nvSpPr>
          <p:cNvPr id="5" name="Freeform 2">
            <a:extLst>
              <a:ext uri="{FF2B5EF4-FFF2-40B4-BE49-F238E27FC236}">
                <a16:creationId xmlns:a16="http://schemas.microsoft.com/office/drawing/2014/main" id="{F01CCAE3-8AF2-A51C-DC28-36B427C25E3C}"/>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B4EEE8D2-4E2D-13BF-63D0-F9F5B8641D7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81275715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2600F-28A7-5F95-0400-FD6B0ED96F9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7B7136A-3724-B7BD-BEE9-593B96A4E71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E5DAC57-E8E4-E456-2830-2025FC36CC3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0AF93D0-726D-BE20-55D0-EB3A9D4AD06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4FFDA2-ABE8-B2A0-5E4C-B04AC7C6BCDF}"/>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8AD7A2D-5B5B-BE68-70D1-6C9919E74B3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6115878-0E93-F627-91A2-3B436D98E1D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61A0A4-76B5-C963-2AEC-17330ABE54F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D540688-0AFA-EF2F-C773-54299E78175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B5C7FB0-2E3B-4EE5-8AC7-F934BAA566B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F2DB49B-CC19-0ED7-188F-44CCBC7BA7C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4D565808-416A-DF71-CDA1-6722812206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32542E-7E7E-BD1B-72C4-3283966909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3" name="ZoneTexte 2">
            <a:extLst>
              <a:ext uri="{FF2B5EF4-FFF2-40B4-BE49-F238E27FC236}">
                <a16:creationId xmlns:a16="http://schemas.microsoft.com/office/drawing/2014/main" id="{E40637DB-EFAB-2A8D-2985-0707DC7D4D83}"/>
              </a:ext>
            </a:extLst>
          </p:cNvPr>
          <p:cNvSpPr txBox="1"/>
          <p:nvPr/>
        </p:nvSpPr>
        <p:spPr>
          <a:xfrm>
            <a:off x="1409471" y="879359"/>
            <a:ext cx="11099623" cy="861774"/>
          </a:xfrm>
          <a:prstGeom prst="rect">
            <a:avLst/>
          </a:prstGeom>
          <a:noFill/>
        </p:spPr>
        <p:txBody>
          <a:bodyPr wrap="square">
            <a:spAutoFit/>
          </a:bodyPr>
          <a:lstStyle/>
          <a:p>
            <a:pPr marL="0" lvl="1" defTabSz="685834">
              <a:lnSpc>
                <a:spcPts val="3017"/>
              </a:lnSpc>
              <a:spcBef>
                <a:spcPct val="0"/>
              </a:spcBef>
            </a:pPr>
            <a:r>
              <a:rPr lang="fr-FR" sz="2800" b="1" dirty="0">
                <a:solidFill>
                  <a:prstClr val="white">
                    <a:lumMod val="65000"/>
                  </a:prstClr>
                </a:solidFill>
                <a:latin typeface="Dosis" pitchFamily="2" charset="0"/>
              </a:rPr>
              <a:t>Nous allons apprendre à lire des mots ensemble. On lit les lettres de gauche à droite.  </a:t>
            </a:r>
          </a:p>
        </p:txBody>
      </p:sp>
      <p:sp>
        <p:nvSpPr>
          <p:cNvPr id="5" name="ZoneTexte 4">
            <a:extLst>
              <a:ext uri="{FF2B5EF4-FFF2-40B4-BE49-F238E27FC236}">
                <a16:creationId xmlns:a16="http://schemas.microsoft.com/office/drawing/2014/main" id="{45C07CC2-8C7B-23F2-B9AE-0EF84C4D94D6}"/>
              </a:ext>
            </a:extLst>
          </p:cNvPr>
          <p:cNvSpPr txBox="1"/>
          <p:nvPr/>
        </p:nvSpPr>
        <p:spPr>
          <a:xfrm>
            <a:off x="5106706" y="3619500"/>
            <a:ext cx="5859272" cy="2389116"/>
          </a:xfrm>
          <a:prstGeom prst="rect">
            <a:avLst/>
          </a:prstGeom>
          <a:noFill/>
        </p:spPr>
        <p:txBody>
          <a:bodyPr wrap="square" rtlCol="0">
            <a:spAutoFit/>
          </a:bodyPr>
          <a:lstStyle/>
          <a:p>
            <a:pPr defTabSz="1028752">
              <a:defRPr/>
            </a:pPr>
            <a:r>
              <a:rPr lang="fr-FR" sz="14925" b="1" kern="0" spc="480" dirty="0">
                <a:solidFill>
                  <a:srgbClr val="106585"/>
                </a:solidFill>
                <a:latin typeface="Dosis" pitchFamily="2" charset="0"/>
              </a:rPr>
              <a:t>glac</a:t>
            </a:r>
            <a:r>
              <a:rPr lang="fr-FR" sz="14925" b="1" kern="0" spc="480" dirty="0">
                <a:solidFill>
                  <a:schemeClr val="bg1">
                    <a:lumMod val="65000"/>
                  </a:schemeClr>
                </a:solidFill>
                <a:latin typeface="Dosis" pitchFamily="2" charset="0"/>
              </a:rPr>
              <a:t>e</a:t>
            </a:r>
            <a:endParaRPr lang="fr-FR" sz="14925" kern="0" spc="480" dirty="0">
              <a:solidFill>
                <a:schemeClr val="bg1">
                  <a:lumMod val="65000"/>
                </a:schemeClr>
              </a:solidFill>
              <a:latin typeface="Dosis" pitchFamily="2" charset="0"/>
            </a:endParaRPr>
          </a:p>
        </p:txBody>
      </p:sp>
      <p:cxnSp>
        <p:nvCxnSpPr>
          <p:cNvPr id="6" name="Connecteur droit avec flèche 5">
            <a:extLst>
              <a:ext uri="{FF2B5EF4-FFF2-40B4-BE49-F238E27FC236}">
                <a16:creationId xmlns:a16="http://schemas.microsoft.com/office/drawing/2014/main" id="{38026F04-5351-F390-39AE-EA51A15FF585}"/>
              </a:ext>
            </a:extLst>
          </p:cNvPr>
          <p:cNvCxnSpPr>
            <a:cxnSpLocks/>
          </p:cNvCxnSpPr>
          <p:nvPr/>
        </p:nvCxnSpPr>
        <p:spPr>
          <a:xfrm>
            <a:off x="5257800" y="6286500"/>
            <a:ext cx="4114800" cy="0"/>
          </a:xfrm>
          <a:prstGeom prst="straightConnector1">
            <a:avLst/>
          </a:prstGeom>
          <a:ln w="76200">
            <a:solidFill>
              <a:schemeClr val="accent6">
                <a:lumMod val="75000"/>
              </a:schemeClr>
            </a:solidFill>
            <a:tailEnd type="triangle"/>
          </a:ln>
        </p:spPr>
        <p:style>
          <a:lnRef idx="1">
            <a:schemeClr val="accent2"/>
          </a:lnRef>
          <a:fillRef idx="0">
            <a:schemeClr val="accent2"/>
          </a:fillRef>
          <a:effectRef idx="0">
            <a:schemeClr val="accent2"/>
          </a:effectRef>
          <a:fontRef idx="minor">
            <a:schemeClr val="tx1"/>
          </a:fontRef>
        </p:style>
      </p:cxnSp>
      <p:pic>
        <p:nvPicPr>
          <p:cNvPr id="8" name="Image 7">
            <a:extLst>
              <a:ext uri="{FF2B5EF4-FFF2-40B4-BE49-F238E27FC236}">
                <a16:creationId xmlns:a16="http://schemas.microsoft.com/office/drawing/2014/main" id="{D26960D0-A0AF-7E34-4C36-EE690A1C6885}"/>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Tree>
    <p:extLst>
      <p:ext uri="{BB962C8B-B14F-4D97-AF65-F5344CB8AC3E}">
        <p14:creationId xmlns:p14="http://schemas.microsoft.com/office/powerpoint/2010/main" val="285824400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BFA96-5170-6A0C-5235-4AAEFC12A01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AFCCC7E-4DA9-0AB1-8FE6-683DEB1CC29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5D261C4-B34C-89BF-1D3F-E185F01D393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7B86EA4-C2A2-26FC-C536-BEEBA14012D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AA6B5FF-6228-0F98-3038-35EC54E4EA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035756C-DE66-F8AE-E30B-616DEBC0CE4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127452C-D80E-8931-A585-E11543C02C9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AD98BB4-1ED0-2B53-C63E-C84F7E4AC19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AB73D324-AADA-B03B-6AE5-373B9BBC4E9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DC090BA-E0FC-0059-DABE-77B220E5F72C}"/>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96F57E6-DEA8-DA6B-4F64-8700C9D9283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CC822EC-66E2-568C-0267-AD701A6B8A2C}"/>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E9CB242-8CE4-66D2-A8C1-88505428395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02120" y="576262"/>
            <a:ext cx="581346" cy="514106"/>
          </a:xfrm>
          <a:prstGeom prst="rect">
            <a:avLst/>
          </a:prstGeom>
        </p:spPr>
      </p:pic>
      <p:pic>
        <p:nvPicPr>
          <p:cNvPr id="8" name="Image 7">
            <a:extLst>
              <a:ext uri="{FF2B5EF4-FFF2-40B4-BE49-F238E27FC236}">
                <a16:creationId xmlns:a16="http://schemas.microsoft.com/office/drawing/2014/main" id="{1142576C-9AAB-A334-5695-76F888E5FCA9}"/>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728854" y="316429"/>
            <a:ext cx="1381080" cy="1120448"/>
          </a:xfrm>
          <a:prstGeom prst="rect">
            <a:avLst/>
          </a:prstGeom>
        </p:spPr>
      </p:pic>
      <p:sp>
        <p:nvSpPr>
          <p:cNvPr id="4" name="ZoneTexte 3">
            <a:extLst>
              <a:ext uri="{FF2B5EF4-FFF2-40B4-BE49-F238E27FC236}">
                <a16:creationId xmlns:a16="http://schemas.microsoft.com/office/drawing/2014/main" id="{EC0F144C-28F3-462F-D15C-33BDA170CA48}"/>
              </a:ext>
            </a:extLst>
          </p:cNvPr>
          <p:cNvSpPr txBox="1"/>
          <p:nvPr/>
        </p:nvSpPr>
        <p:spPr>
          <a:xfrm>
            <a:off x="3875220" y="3031372"/>
            <a:ext cx="6520690" cy="2850780"/>
          </a:xfrm>
          <a:prstGeom prst="rect">
            <a:avLst/>
          </a:prstGeom>
          <a:noFill/>
        </p:spPr>
        <p:txBody>
          <a:bodyPr wrap="square" rtlCol="0">
            <a:spAutoFit/>
          </a:bodyPr>
          <a:lstStyle/>
          <a:p>
            <a:pPr defTabSz="1028752">
              <a:defRPr/>
            </a:pPr>
            <a:r>
              <a:rPr lang="fr-FR" sz="17925" b="1" kern="0" spc="623" dirty="0">
                <a:solidFill>
                  <a:srgbClr val="106585"/>
                </a:solidFill>
                <a:latin typeface="Dosis" pitchFamily="2" charset="0"/>
              </a:rPr>
              <a:t>glac</a:t>
            </a:r>
            <a:r>
              <a:rPr lang="fr-FR" sz="17925" b="1" kern="0" spc="623" dirty="0">
                <a:solidFill>
                  <a:schemeClr val="bg1">
                    <a:lumMod val="65000"/>
                  </a:schemeClr>
                </a:solidFill>
                <a:latin typeface="Dosis" pitchFamily="2" charset="0"/>
              </a:rPr>
              <a:t>e</a:t>
            </a:r>
            <a:endParaRPr lang="fr-FR" sz="17925" kern="0" spc="623" dirty="0">
              <a:solidFill>
                <a:schemeClr val="bg1">
                  <a:lumMod val="65000"/>
                </a:schemeClr>
              </a:solidFill>
              <a:latin typeface="Dosis" pitchFamily="2" charset="0"/>
            </a:endParaRPr>
          </a:p>
        </p:txBody>
      </p:sp>
      <p:sp>
        <p:nvSpPr>
          <p:cNvPr id="7" name="ZoneTexte 6">
            <a:extLst>
              <a:ext uri="{FF2B5EF4-FFF2-40B4-BE49-F238E27FC236}">
                <a16:creationId xmlns:a16="http://schemas.microsoft.com/office/drawing/2014/main" id="{B9F23CCA-DFDA-BA53-88AF-2FE653AEEEC2}"/>
              </a:ext>
            </a:extLst>
          </p:cNvPr>
          <p:cNvSpPr txBox="1"/>
          <p:nvPr/>
        </p:nvSpPr>
        <p:spPr>
          <a:xfrm>
            <a:off x="747397" y="705979"/>
            <a:ext cx="12523656"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 glace », on ne prononce pas le e ,c’est une lettre muette.                   Lisons ensemble « glace».                             Qui veut lire?    </a:t>
            </a:r>
            <a:endParaRPr lang="fr-FR" sz="2800" b="1" i="1" dirty="0">
              <a:solidFill>
                <a:prstClr val="white">
                  <a:lumMod val="65000"/>
                </a:prstClr>
              </a:solidFill>
              <a:latin typeface="Dosis" panose="02010703020202060003" pitchFamily="2" charset="0"/>
            </a:endParaRPr>
          </a:p>
        </p:txBody>
      </p:sp>
      <p:sp>
        <p:nvSpPr>
          <p:cNvPr id="3" name="Parenthèse ouvrante 2">
            <a:extLst>
              <a:ext uri="{FF2B5EF4-FFF2-40B4-BE49-F238E27FC236}">
                <a16:creationId xmlns:a16="http://schemas.microsoft.com/office/drawing/2014/main" id="{8E820183-97D8-D6FF-FDEF-CF7644E55E6E}"/>
              </a:ext>
            </a:extLst>
          </p:cNvPr>
          <p:cNvSpPr/>
          <p:nvPr/>
        </p:nvSpPr>
        <p:spPr>
          <a:xfrm rot="16200000">
            <a:off x="6286705" y="3521199"/>
            <a:ext cx="609190" cy="5105400"/>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286155654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E93AC-515A-5A8C-A6FE-3546960AA6D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A1245FE-0846-6585-A381-033A3D1DD73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93E4944-19D5-718D-9085-BFB1D33E474F}"/>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55ECFF17-D0C1-6E8D-FC2D-DF5884F2E00E}"/>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7EE6CE6-9B39-3025-4837-B0F7AEF31BB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90F66B1F-F784-3648-272F-722D00CDACB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5F8C526-6164-E911-6045-342448408E2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1B8969C-FEDC-03C8-251E-2EFED9D7F25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47B8F67-3E35-2519-0D4C-62CE3CBAB04A}"/>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D192072-BCEE-ECD1-DFBA-FD9C2F70365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23AEAA72-3A52-700E-F423-6456E5710D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600ABE84-DD45-55EA-F466-16988F935CB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C34FF1C-43AC-27A7-0A50-AFD38404BB5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805C2B57-3696-EBD0-57CC-3508F76CE49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085145" y="1471681"/>
            <a:ext cx="1381080" cy="1120448"/>
          </a:xfrm>
          <a:prstGeom prst="rect">
            <a:avLst/>
          </a:prstGeom>
        </p:spPr>
      </p:pic>
      <p:sp>
        <p:nvSpPr>
          <p:cNvPr id="3" name="ZoneTexte 2">
            <a:extLst>
              <a:ext uri="{FF2B5EF4-FFF2-40B4-BE49-F238E27FC236}">
                <a16:creationId xmlns:a16="http://schemas.microsoft.com/office/drawing/2014/main" id="{6AD1AA12-2E5E-7418-C37E-08FF0731C31C}"/>
              </a:ext>
            </a:extLst>
          </p:cNvPr>
          <p:cNvSpPr txBox="1"/>
          <p:nvPr/>
        </p:nvSpPr>
        <p:spPr>
          <a:xfrm>
            <a:off x="2362201" y="4000500"/>
            <a:ext cx="8236488"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clima</a:t>
            </a:r>
            <a:r>
              <a:rPr lang="fr-FR" sz="17925" b="1" kern="0" spc="623" dirty="0">
                <a:solidFill>
                  <a:schemeClr val="bg1">
                    <a:lumMod val="65000"/>
                  </a:schemeClr>
                </a:solidFill>
                <a:latin typeface="Dosis" pitchFamily="2" charset="0"/>
              </a:rPr>
              <a:t>t</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CE498172-3523-5E58-7974-3F3C4C71082B}"/>
              </a:ext>
            </a:extLst>
          </p:cNvPr>
          <p:cNvSpPr/>
          <p:nvPr/>
        </p:nvSpPr>
        <p:spPr>
          <a:xfrm rot="16200000">
            <a:off x="4005979" y="5380155"/>
            <a:ext cx="667953" cy="2445289"/>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4" name="ZoneTexte 3">
            <a:extLst>
              <a:ext uri="{FF2B5EF4-FFF2-40B4-BE49-F238E27FC236}">
                <a16:creationId xmlns:a16="http://schemas.microsoft.com/office/drawing/2014/main" id="{176D6A62-0EB6-0542-D0E7-A34EC46B14A9}"/>
              </a:ext>
            </a:extLst>
          </p:cNvPr>
          <p:cNvSpPr txBox="1"/>
          <p:nvPr/>
        </p:nvSpPr>
        <p:spPr>
          <a:xfrm>
            <a:off x="1048249" y="723296"/>
            <a:ext cx="12523656" cy="1384995"/>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Ecoutez comment je lis :  «cli » «  ma »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on entend « </a:t>
            </a:r>
            <a:r>
              <a:rPr lang="fr-FR" sz="2800" b="1" dirty="0" err="1">
                <a:solidFill>
                  <a:prstClr val="white">
                    <a:lumMod val="65000"/>
                  </a:prstClr>
                </a:solidFill>
                <a:latin typeface="Dosis" panose="02010703020202060003" pitchFamily="2" charset="0"/>
              </a:rPr>
              <a:t>clima</a:t>
            </a:r>
            <a:r>
              <a:rPr lang="fr-FR" sz="2800" b="1" dirty="0">
                <a:solidFill>
                  <a:prstClr val="white">
                    <a:lumMod val="65000"/>
                  </a:prstClr>
                </a:solidFill>
                <a:latin typeface="Dosis" panose="02010703020202060003" pitchFamily="2" charset="0"/>
              </a:rPr>
              <a:t> » et on écrit « climat » avec la lettre « t » qui ne se prononce pas  .Lisons ensemble «climat».                       Qui veut lire?    </a:t>
            </a:r>
            <a:endParaRPr lang="fr-FR" sz="2800" b="1" i="1" dirty="0">
              <a:solidFill>
                <a:prstClr val="white">
                  <a:lumMod val="65000"/>
                </a:prstClr>
              </a:solidFill>
              <a:latin typeface="Dosis" panose="02010703020202060003" pitchFamily="2" charset="0"/>
            </a:endParaRPr>
          </a:p>
        </p:txBody>
      </p:sp>
      <p:sp>
        <p:nvSpPr>
          <p:cNvPr id="6" name="Parenthèse ouvrante 5">
            <a:extLst>
              <a:ext uri="{FF2B5EF4-FFF2-40B4-BE49-F238E27FC236}">
                <a16:creationId xmlns:a16="http://schemas.microsoft.com/office/drawing/2014/main" id="{63A5AB6C-9FAE-F628-2801-2048CD84F5D9}"/>
              </a:ext>
            </a:extLst>
          </p:cNvPr>
          <p:cNvSpPr/>
          <p:nvPr/>
        </p:nvSpPr>
        <p:spPr>
          <a:xfrm rot="16200000">
            <a:off x="7388192" y="4657092"/>
            <a:ext cx="667953" cy="3910463"/>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379796899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7EEE0-0CF7-FEE1-7440-F3970EA96B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790D2F2-2017-6D71-1CD0-6EE39F7FAF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2526AB86-E3B7-7838-88DD-5EF769266C50}"/>
              </a:ext>
            </a:extLst>
          </p:cNvPr>
          <p:cNvGrpSpPr/>
          <p:nvPr/>
        </p:nvGrpSpPr>
        <p:grpSpPr>
          <a:xfrm>
            <a:off x="472699" y="653758"/>
            <a:ext cx="12748764" cy="9220200"/>
            <a:chOff x="312517" y="308344"/>
            <a:chExt cx="8518967" cy="6230679"/>
          </a:xfrm>
        </p:grpSpPr>
        <p:sp>
          <p:nvSpPr>
            <p:cNvPr id="24" name="Rectangle : coins arrondis 23">
              <a:extLst>
                <a:ext uri="{FF2B5EF4-FFF2-40B4-BE49-F238E27FC236}">
                  <a16:creationId xmlns:a16="http://schemas.microsoft.com/office/drawing/2014/main" id="{8F68E88E-5A51-D887-C9B8-86622867F52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722378-8565-E464-C3EE-635F311736C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ED605A0-C46F-D33A-B44D-8A5A2D24D18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53A70339-950A-E11F-C37C-A3BBF08AD7C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1AA415C-7506-0066-4B3F-DF342E19AF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347042C-681D-5ACD-15D1-FE6C816A437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180006A-89EA-F896-9E60-2F95B066CA6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EE46ADF-5B74-A937-005C-8187CB829F0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2BF19EAC-C556-A3BC-9FC0-64A1184F29B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17422F2-BD01-BD2A-C0DA-549400CCB52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AFEC9A93-C99C-AE68-A4DA-8E42C3F4905B}"/>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355702" y="373126"/>
            <a:ext cx="1381080" cy="1120448"/>
          </a:xfrm>
          <a:prstGeom prst="rect">
            <a:avLst/>
          </a:prstGeom>
        </p:spPr>
      </p:pic>
      <p:sp>
        <p:nvSpPr>
          <p:cNvPr id="3" name="ZoneTexte 2">
            <a:extLst>
              <a:ext uri="{FF2B5EF4-FFF2-40B4-BE49-F238E27FC236}">
                <a16:creationId xmlns:a16="http://schemas.microsoft.com/office/drawing/2014/main" id="{E2FFD414-200A-FEF6-0C77-70001E71C43F}"/>
              </a:ext>
            </a:extLst>
          </p:cNvPr>
          <p:cNvSpPr txBox="1"/>
          <p:nvPr/>
        </p:nvSpPr>
        <p:spPr>
          <a:xfrm>
            <a:off x="1664189" y="3570909"/>
            <a:ext cx="10387620" cy="2850780"/>
          </a:xfrm>
          <a:prstGeom prst="rect">
            <a:avLst/>
          </a:prstGeom>
          <a:noFill/>
        </p:spPr>
        <p:txBody>
          <a:bodyPr wrap="square" rtlCol="0">
            <a:spAutoFit/>
          </a:bodyPr>
          <a:lstStyle/>
          <a:p>
            <a:pPr algn="ctr" defTabSz="1028752">
              <a:defRPr/>
            </a:pPr>
            <a:r>
              <a:rPr lang="fr-FR" sz="17925" b="1" kern="0" spc="623" dirty="0">
                <a:solidFill>
                  <a:srgbClr val="106585"/>
                </a:solidFill>
                <a:latin typeface="Dosis" pitchFamily="2" charset="0"/>
              </a:rPr>
              <a:t>clôture</a:t>
            </a:r>
            <a:endParaRPr lang="fr-FR" sz="17925" kern="0" spc="623" dirty="0">
              <a:solidFill>
                <a:schemeClr val="bg1">
                  <a:lumMod val="65000"/>
                </a:schemeClr>
              </a:solidFill>
              <a:latin typeface="Dosis" pitchFamily="2" charset="0"/>
            </a:endParaRPr>
          </a:p>
        </p:txBody>
      </p:sp>
      <p:sp>
        <p:nvSpPr>
          <p:cNvPr id="5" name="Parenthèse ouvrante 4">
            <a:extLst>
              <a:ext uri="{FF2B5EF4-FFF2-40B4-BE49-F238E27FC236}">
                <a16:creationId xmlns:a16="http://schemas.microsoft.com/office/drawing/2014/main" id="{14378B9A-6480-966D-500F-EE572011A282}"/>
              </a:ext>
            </a:extLst>
          </p:cNvPr>
          <p:cNvSpPr/>
          <p:nvPr/>
        </p:nvSpPr>
        <p:spPr>
          <a:xfrm rot="16200000">
            <a:off x="4269838" y="5182140"/>
            <a:ext cx="906343" cy="2892141"/>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11" name="ZoneTexte 10">
            <a:extLst>
              <a:ext uri="{FF2B5EF4-FFF2-40B4-BE49-F238E27FC236}">
                <a16:creationId xmlns:a16="http://schemas.microsoft.com/office/drawing/2014/main" id="{F40B94A9-55FA-7639-B871-F6678DE9C1F2}"/>
              </a:ext>
            </a:extLst>
          </p:cNvPr>
          <p:cNvSpPr txBox="1"/>
          <p:nvPr/>
        </p:nvSpPr>
        <p:spPr>
          <a:xfrm>
            <a:off x="1065966" y="772327"/>
            <a:ext cx="12177335" cy="954107"/>
          </a:xfrm>
          <a:prstGeom prst="rect">
            <a:avLst/>
          </a:prstGeom>
          <a:noFill/>
        </p:spPr>
        <p:txBody>
          <a:bodyPr wrap="square">
            <a:spAutoFit/>
          </a:bodyPr>
          <a:lstStyle/>
          <a:p>
            <a:pPr marL="0" lvl="1" defTabSz="685834">
              <a:spcBef>
                <a:spcPct val="0"/>
              </a:spcBef>
            </a:pPr>
            <a:r>
              <a:rPr lang="fr-FR" sz="2800" b="1" dirty="0">
                <a:solidFill>
                  <a:prstClr val="white">
                    <a:lumMod val="65000"/>
                  </a:prstClr>
                </a:solidFill>
                <a:latin typeface="Dosis" panose="02010703020202060003" pitchFamily="2" charset="0"/>
              </a:rPr>
              <a:t> «</a:t>
            </a:r>
            <a:r>
              <a:rPr lang="fr-FR" sz="2800" b="1" dirty="0" err="1">
                <a:solidFill>
                  <a:prstClr val="white">
                    <a:lumMod val="65000"/>
                  </a:prstClr>
                </a:solidFill>
                <a:latin typeface="Dosis" panose="02010703020202060003" pitchFamily="2" charset="0"/>
              </a:rPr>
              <a:t>clo</a:t>
            </a:r>
            <a:r>
              <a:rPr lang="fr-FR" sz="2800" b="1" dirty="0">
                <a:solidFill>
                  <a:prstClr val="white">
                    <a:lumMod val="65000"/>
                  </a:prstClr>
                </a:solidFill>
                <a:latin typeface="Dosis" panose="02010703020202060003" pitchFamily="2" charset="0"/>
              </a:rPr>
              <a:t>» «tu» «re» » clôture » . Lisons ensemble « clôture» .</a:t>
            </a:r>
          </a:p>
          <a:p>
            <a:pPr marL="0" lvl="1" defTabSz="685834">
              <a:spcBef>
                <a:spcPct val="0"/>
              </a:spcBef>
            </a:pPr>
            <a:r>
              <a:rPr lang="fr-FR" sz="2800" b="1" dirty="0">
                <a:solidFill>
                  <a:prstClr val="white">
                    <a:lumMod val="65000"/>
                  </a:prstClr>
                </a:solidFill>
                <a:latin typeface="Dosis" panose="02010703020202060003" pitchFamily="2" charset="0"/>
              </a:rPr>
              <a:t>Lisons ensemble «clôture».                      Qui veut lire? </a:t>
            </a:r>
            <a:endParaRPr lang="fr-FR" sz="2800" b="1" i="1" dirty="0">
              <a:solidFill>
                <a:prstClr val="white">
                  <a:lumMod val="65000"/>
                </a:prstClr>
              </a:solidFill>
              <a:latin typeface="Dosis" panose="02010703020202060003" pitchFamily="2" charset="0"/>
            </a:endParaRPr>
          </a:p>
        </p:txBody>
      </p:sp>
      <p:sp>
        <p:nvSpPr>
          <p:cNvPr id="4" name="Parenthèse ouvrante 3">
            <a:extLst>
              <a:ext uri="{FF2B5EF4-FFF2-40B4-BE49-F238E27FC236}">
                <a16:creationId xmlns:a16="http://schemas.microsoft.com/office/drawing/2014/main" id="{FC675612-08BE-8386-C8A4-0913CF31E348}"/>
              </a:ext>
            </a:extLst>
          </p:cNvPr>
          <p:cNvSpPr/>
          <p:nvPr/>
        </p:nvSpPr>
        <p:spPr>
          <a:xfrm rot="16200000">
            <a:off x="6885672" y="5612606"/>
            <a:ext cx="906343" cy="1876087"/>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
        <p:nvSpPr>
          <p:cNvPr id="6" name="Parenthèse ouvrante 5">
            <a:extLst>
              <a:ext uri="{FF2B5EF4-FFF2-40B4-BE49-F238E27FC236}">
                <a16:creationId xmlns:a16="http://schemas.microsoft.com/office/drawing/2014/main" id="{164E5A97-1812-0C89-695B-A209F118EEA3}"/>
              </a:ext>
            </a:extLst>
          </p:cNvPr>
          <p:cNvSpPr/>
          <p:nvPr/>
        </p:nvSpPr>
        <p:spPr>
          <a:xfrm rot="16200000">
            <a:off x="8880338" y="5749559"/>
            <a:ext cx="906343" cy="1602182"/>
          </a:xfrm>
          <a:prstGeom prst="leftBracket">
            <a:avLst>
              <a:gd name="adj" fmla="val 106746"/>
            </a:avLst>
          </a:prstGeom>
          <a:ln w="76200">
            <a:solidFill>
              <a:schemeClr val="bg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MA" sz="1350" dirty="0"/>
          </a:p>
        </p:txBody>
      </p:sp>
    </p:spTree>
    <p:extLst>
      <p:ext uri="{BB962C8B-B14F-4D97-AF65-F5344CB8AC3E}">
        <p14:creationId xmlns:p14="http://schemas.microsoft.com/office/powerpoint/2010/main" val="175913124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306C76-B464-8930-099C-6056F589E5F5}"/>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1033521B-1748-102B-1A2C-CB938C3C9AEC}"/>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203F8DA2-3D03-576A-E263-6BEE599F890B}"/>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8C282D15-EABF-5156-36AE-0E60EA6D9E5F}"/>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C7A468B0-1B6A-A7EF-8639-F1C231C67B7E}"/>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730EC258-962B-40AB-A589-D979D8BD1CB5}"/>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Rebrassage de lecture (3)</a:t>
              </a:r>
            </a:p>
            <a:p>
              <a:pPr algn="ctr" defTabSz="514376"/>
              <a:r>
                <a:rPr lang="fr-FR" sz="4950" b="1" dirty="0">
                  <a:solidFill>
                    <a:srgbClr val="204550"/>
                  </a:solidFill>
                  <a:latin typeface="Microsoft Uighur" panose="02000000000000000000" pitchFamily="2" charset="-78"/>
                  <a:cs typeface="Microsoft Uighur" panose="02000000000000000000" pitchFamily="2" charset="-78"/>
                </a:rPr>
                <a:t>Le jeu du duel</a:t>
              </a:r>
            </a:p>
          </p:txBody>
        </p:sp>
      </p:grpSp>
      <p:sp>
        <p:nvSpPr>
          <p:cNvPr id="5" name="Freeform 2">
            <a:extLst>
              <a:ext uri="{FF2B5EF4-FFF2-40B4-BE49-F238E27FC236}">
                <a16:creationId xmlns:a16="http://schemas.microsoft.com/office/drawing/2014/main" id="{EFF24D4C-95C9-8169-C202-3313533C6B19}"/>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7DC48A00-1B14-B15F-5250-491FB625FE1B}"/>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4151ED9D-FAE0-1650-B84B-A9FE627762E7}"/>
              </a:ext>
            </a:extLst>
          </p:cNvPr>
          <p:cNvPicPr>
            <a:picLocks noChangeAspect="1"/>
          </p:cNvPicPr>
          <p:nvPr/>
        </p:nvPicPr>
        <p:blipFill>
          <a:blip r:embed="rId8" cstate="print">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4616363" y="6856310"/>
            <a:ext cx="4153392" cy="2514600"/>
          </a:xfrm>
          <a:prstGeom prst="rect">
            <a:avLst/>
          </a:prstGeom>
        </p:spPr>
      </p:pic>
    </p:spTree>
    <p:extLst>
      <p:ext uri="{BB962C8B-B14F-4D97-AF65-F5344CB8AC3E}">
        <p14:creationId xmlns:p14="http://schemas.microsoft.com/office/powerpoint/2010/main" val="297391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7"/>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6C04-2FDC-158B-CAF6-2510717639C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0654EE-A668-2D84-A7EE-C80CEEEFA25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E4B71BBB-AA87-01C0-B192-379D57DB2B2A}"/>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7F0AFED1-AF1F-5F58-B9AF-543744AC29AA}"/>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ADDA704-0F51-6208-E3DA-654697D0DBA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56BF7D7C-EE0D-9455-2C97-1E684C22A1E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5C78C36-AA32-4E35-E56D-4EE0B05BE80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8B71E848-51D8-EF17-525C-C5ADB2A5134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C15FE5F-44B0-ED86-A334-7BAACD454CF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6D7A63E-C927-A80A-7292-C41EDA01BFEF}"/>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64FB791B-FB80-88E8-E04D-09D0AB25AF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08CE6BC-31E6-E9E7-3619-15ECCD2422E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E38D66F-D834-8E3B-92DD-315F57A1DFD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pic>
        <p:nvPicPr>
          <p:cNvPr id="8" name="Image 7">
            <a:extLst>
              <a:ext uri="{FF2B5EF4-FFF2-40B4-BE49-F238E27FC236}">
                <a16:creationId xmlns:a16="http://schemas.microsoft.com/office/drawing/2014/main" id="{1CC46C18-E68C-F1F0-71F3-77D55F7537B4}"/>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90638" y="1358560"/>
            <a:ext cx="1381080" cy="1120448"/>
          </a:xfrm>
          <a:prstGeom prst="rect">
            <a:avLst/>
          </a:prstGeom>
        </p:spPr>
      </p:pic>
      <p:sp>
        <p:nvSpPr>
          <p:cNvPr id="4" name="ZoneTexte 3">
            <a:extLst>
              <a:ext uri="{FF2B5EF4-FFF2-40B4-BE49-F238E27FC236}">
                <a16:creationId xmlns:a16="http://schemas.microsoft.com/office/drawing/2014/main" id="{7B20FD81-FEF4-E1A1-718D-92BCF1BA51DF}"/>
              </a:ext>
            </a:extLst>
          </p:cNvPr>
          <p:cNvSpPr txBox="1"/>
          <p:nvPr/>
        </p:nvSpPr>
        <p:spPr>
          <a:xfrm>
            <a:off x="1118287" y="779861"/>
            <a:ext cx="11950223" cy="1338828"/>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Vous  allez passer au tableau pour jouer à  deux. </a:t>
            </a:r>
            <a:r>
              <a:rPr kumimoji="0" lang="fr-MA"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Un élève montre quatre mots, un après l’autre, et l’autre lit les mots. Par la suite les rôles seront échangés</a:t>
            </a: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sp>
        <p:nvSpPr>
          <p:cNvPr id="3" name="ZoneTexte 2">
            <a:extLst>
              <a:ext uri="{FF2B5EF4-FFF2-40B4-BE49-F238E27FC236}">
                <a16:creationId xmlns:a16="http://schemas.microsoft.com/office/drawing/2014/main" id="{4F538C7B-3554-FDAE-7675-012DC08ACC5E}"/>
              </a:ext>
            </a:extLst>
          </p:cNvPr>
          <p:cNvSpPr txBox="1"/>
          <p:nvPr/>
        </p:nvSpPr>
        <p:spPr>
          <a:xfrm>
            <a:off x="2667000" y="6434435"/>
            <a:ext cx="3722186" cy="1015663"/>
          </a:xfrm>
          <a:prstGeom prst="rect">
            <a:avLst/>
          </a:prstGeom>
          <a:noFill/>
        </p:spPr>
        <p:txBody>
          <a:bodyPr wrap="square" rtlCol="0">
            <a:spAutoFit/>
          </a:bodyPr>
          <a:lstStyle/>
          <a:p>
            <a:pPr algn="ctr" defTabSz="685800">
              <a:defRPr/>
            </a:pPr>
            <a:r>
              <a:rPr lang="fr-MA" sz="3000" b="1" dirty="0">
                <a:solidFill>
                  <a:prstClr val="black"/>
                </a:solidFill>
                <a:latin typeface="Dosis"/>
              </a:rPr>
              <a:t>  Je montre 4 mots ou syllabes au hasard</a:t>
            </a:r>
          </a:p>
        </p:txBody>
      </p:sp>
      <p:sp>
        <p:nvSpPr>
          <p:cNvPr id="5" name="ZoneTexte 4">
            <a:extLst>
              <a:ext uri="{FF2B5EF4-FFF2-40B4-BE49-F238E27FC236}">
                <a16:creationId xmlns:a16="http://schemas.microsoft.com/office/drawing/2014/main" id="{D02E973A-23D5-883F-F58B-F8102C830DA8}"/>
              </a:ext>
            </a:extLst>
          </p:cNvPr>
          <p:cNvSpPr txBox="1"/>
          <p:nvPr/>
        </p:nvSpPr>
        <p:spPr>
          <a:xfrm>
            <a:off x="7605148" y="6382910"/>
            <a:ext cx="3249302" cy="1015663"/>
          </a:xfrm>
          <a:prstGeom prst="rect">
            <a:avLst/>
          </a:prstGeom>
          <a:noFill/>
        </p:spPr>
        <p:txBody>
          <a:bodyPr wrap="square" rtlCol="0">
            <a:spAutoFit/>
          </a:bodyPr>
          <a:lstStyle/>
          <a:p>
            <a:pPr defTabSz="685800">
              <a:defRPr/>
            </a:pPr>
            <a:r>
              <a:rPr lang="fr-MA" sz="3000" b="1" dirty="0">
                <a:solidFill>
                  <a:prstClr val="black"/>
                </a:solidFill>
                <a:latin typeface="Dosis"/>
              </a:rPr>
              <a:t>Je lis les mots </a:t>
            </a:r>
          </a:p>
          <a:p>
            <a:pPr defTabSz="685800">
              <a:defRPr/>
            </a:pPr>
            <a:r>
              <a:rPr lang="fr-MA" sz="3000" b="1" dirty="0">
                <a:solidFill>
                  <a:prstClr val="black"/>
                </a:solidFill>
                <a:latin typeface="Dosis"/>
              </a:rPr>
              <a:t>ou les syllabes</a:t>
            </a:r>
          </a:p>
        </p:txBody>
      </p:sp>
      <p:pic>
        <p:nvPicPr>
          <p:cNvPr id="7" name="Image 6" descr="Une image contenant habits, garçon, Dessin animé, clipart&#10;&#10;Le contenu généré par l’IA peut être incorrect.">
            <a:extLst>
              <a:ext uri="{FF2B5EF4-FFF2-40B4-BE49-F238E27FC236}">
                <a16:creationId xmlns:a16="http://schemas.microsoft.com/office/drawing/2014/main" id="{C73E8A89-DA94-4EF7-81C9-B8B0C30145B0}"/>
              </a:ext>
            </a:extLst>
          </p:cNvPr>
          <p:cNvPicPr>
            <a:picLocks noChangeAspect="1"/>
          </p:cNvPicPr>
          <p:nvPr/>
        </p:nvPicPr>
        <p:blipFill>
          <a:blip r:embed="rId6">
            <a:clrChange>
              <a:clrFrom>
                <a:srgbClr val="F8BA6D"/>
              </a:clrFrom>
              <a:clrTo>
                <a:srgbClr val="F8BA6D">
                  <a:alpha val="0"/>
                </a:srgbClr>
              </a:clrTo>
            </a:clrChange>
            <a:extLst>
              <a:ext uri="{28A0092B-C50C-407E-A947-70E740481C1C}">
                <a14:useLocalDpi xmlns:a14="http://schemas.microsoft.com/office/drawing/2010/main" val="0"/>
              </a:ext>
            </a:extLst>
          </a:blip>
          <a:stretch>
            <a:fillRect/>
          </a:stretch>
        </p:blipFill>
        <p:spPr>
          <a:xfrm>
            <a:off x="3581400" y="2634394"/>
            <a:ext cx="6255876" cy="3418929"/>
          </a:xfrm>
          <a:prstGeom prst="rect">
            <a:avLst/>
          </a:prstGeom>
        </p:spPr>
      </p:pic>
    </p:spTree>
    <p:extLst>
      <p:ext uri="{BB962C8B-B14F-4D97-AF65-F5344CB8AC3E}">
        <p14:creationId xmlns:p14="http://schemas.microsoft.com/office/powerpoint/2010/main" val="35030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7F9126F-A8C1-7A04-538F-2484106AB90E}"/>
              </a:ext>
            </a:extLst>
          </p:cNvPr>
          <p:cNvSpPr/>
          <p:nvPr/>
        </p:nvSpPr>
        <p:spPr>
          <a:xfrm>
            <a:off x="-4763" y="4762"/>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65588AC0-8CB1-8658-4D37-61A796B2B6B8}"/>
              </a:ext>
            </a:extLst>
          </p:cNvPr>
          <p:cNvSpPr/>
          <p:nvPr/>
        </p:nvSpPr>
        <p:spPr>
          <a:xfrm>
            <a:off x="409204" y="500287"/>
            <a:ext cx="13154395" cy="933850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23" name="Rectangle : coins arrondis 22">
            <a:extLst>
              <a:ext uri="{FF2B5EF4-FFF2-40B4-BE49-F238E27FC236}">
                <a16:creationId xmlns:a16="http://schemas.microsoft.com/office/drawing/2014/main" id="{8A94F5EB-87AD-70CE-B48B-ED0C63D7F57E}"/>
              </a:ext>
            </a:extLst>
          </p:cNvPr>
          <p:cNvSpPr/>
          <p:nvPr/>
        </p:nvSpPr>
        <p:spPr>
          <a:xfrm>
            <a:off x="434569" y="492235"/>
            <a:ext cx="13154395" cy="97858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sp>
        <p:nvSpPr>
          <p:cNvPr id="27" name="ZoneTexte 26">
            <a:extLst>
              <a:ext uri="{FF2B5EF4-FFF2-40B4-BE49-F238E27FC236}">
                <a16:creationId xmlns:a16="http://schemas.microsoft.com/office/drawing/2014/main" id="{5FEA8EFC-9451-1CF0-7EE9-1E271F19F8D4}"/>
              </a:ext>
            </a:extLst>
          </p:cNvPr>
          <p:cNvSpPr txBox="1"/>
          <p:nvPr/>
        </p:nvSpPr>
        <p:spPr>
          <a:xfrm>
            <a:off x="1425540" y="605597"/>
            <a:ext cx="9941066" cy="523220"/>
          </a:xfrm>
          <a:prstGeom prst="rect">
            <a:avLst/>
          </a:prstGeom>
          <a:noFill/>
        </p:spPr>
        <p:txBody>
          <a:bodyPr wrap="square" rtlCol="0">
            <a:spAutoFit/>
          </a:bodyPr>
          <a:lstStyle/>
          <a:p>
            <a:pPr defTabSz="685834"/>
            <a:r>
              <a:rPr lang="fr-FR" sz="2800" b="1" dirty="0">
                <a:solidFill>
                  <a:schemeClr val="bg1">
                    <a:lumMod val="65000"/>
                  </a:schemeClr>
                </a:solidFill>
                <a:latin typeface="Dosis" panose="02010703020202060003" pitchFamily="2" charset="0"/>
                <a:cs typeface="Microsoft Uighur" panose="02000000000000000000" pitchFamily="2" charset="-78"/>
              </a:rPr>
              <a:t>         Bonjour ! Nous allons commencer la séance du français. </a:t>
            </a:r>
          </a:p>
        </p:txBody>
      </p:sp>
      <p:pic>
        <p:nvPicPr>
          <p:cNvPr id="7" name="Image 6" descr="Une image contenant croquis, dessin, Visage humain, dessin humoristique&#10;&#10;Le contenu généré par l’IA peut être incorrect.">
            <a:extLst>
              <a:ext uri="{FF2B5EF4-FFF2-40B4-BE49-F238E27FC236}">
                <a16:creationId xmlns:a16="http://schemas.microsoft.com/office/drawing/2014/main" id="{FDCA860D-A701-626B-BD7E-6BD89B1E0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43213" y="2674827"/>
            <a:ext cx="8586786" cy="5724524"/>
          </a:xfrm>
          <a:prstGeom prst="rect">
            <a:avLst/>
          </a:prstGeom>
        </p:spPr>
      </p:pic>
      <p:grpSp>
        <p:nvGrpSpPr>
          <p:cNvPr id="4" name="Groupe 3">
            <a:extLst>
              <a:ext uri="{FF2B5EF4-FFF2-40B4-BE49-F238E27FC236}">
                <a16:creationId xmlns:a16="http://schemas.microsoft.com/office/drawing/2014/main" id="{8FA2867C-AED3-F778-FBA2-8B7D8790B250}"/>
              </a:ext>
            </a:extLst>
          </p:cNvPr>
          <p:cNvGrpSpPr/>
          <p:nvPr/>
        </p:nvGrpSpPr>
        <p:grpSpPr>
          <a:xfrm>
            <a:off x="-317443" y="0"/>
            <a:ext cx="13881043" cy="486001"/>
            <a:chOff x="-1604302" y="20290"/>
            <a:chExt cx="10430213" cy="411175"/>
          </a:xfrm>
          <a:noFill/>
        </p:grpSpPr>
        <p:sp>
          <p:nvSpPr>
            <p:cNvPr id="5" name="Rectangle : coins arrondis 4">
              <a:extLst>
                <a:ext uri="{FF2B5EF4-FFF2-40B4-BE49-F238E27FC236}">
                  <a16:creationId xmlns:a16="http://schemas.microsoft.com/office/drawing/2014/main" id="{D9047B9A-F84F-AAE4-B0C6-539DBAACC4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6" name="Rectangle : coins arrondis 5">
              <a:extLst>
                <a:ext uri="{FF2B5EF4-FFF2-40B4-BE49-F238E27FC236}">
                  <a16:creationId xmlns:a16="http://schemas.microsoft.com/office/drawing/2014/main" id="{C8EC9F21-9B04-599C-152E-3947964D7D7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9" name="Rectangle : coins arrondis 8">
              <a:extLst>
                <a:ext uri="{FF2B5EF4-FFF2-40B4-BE49-F238E27FC236}">
                  <a16:creationId xmlns:a16="http://schemas.microsoft.com/office/drawing/2014/main" id="{FE72B79E-BFE1-31E6-2C21-26AD3D6EFA9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0" name="Rectangle : coins arrondis 9">
              <a:extLst>
                <a:ext uri="{FF2B5EF4-FFF2-40B4-BE49-F238E27FC236}">
                  <a16:creationId xmlns:a16="http://schemas.microsoft.com/office/drawing/2014/main" id="{D868E5A3-67E6-08B6-B65D-A56075B4D7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1" name="Rectangle : coins arrondis 10">
              <a:extLst>
                <a:ext uri="{FF2B5EF4-FFF2-40B4-BE49-F238E27FC236}">
                  <a16:creationId xmlns:a16="http://schemas.microsoft.com/office/drawing/2014/main" id="{CEBB8A34-8F02-7AB9-9E85-7DBF8942FF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12" name="Rectangle : coins arrondis 11">
              <a:extLst>
                <a:ext uri="{FF2B5EF4-FFF2-40B4-BE49-F238E27FC236}">
                  <a16:creationId xmlns:a16="http://schemas.microsoft.com/office/drawing/2014/main" id="{B0841995-CFEE-A313-C50C-FD1F08EFD4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13" name="Graphique 12">
            <a:extLst>
              <a:ext uri="{FF2B5EF4-FFF2-40B4-BE49-F238E27FC236}">
                <a16:creationId xmlns:a16="http://schemas.microsoft.com/office/drawing/2014/main" id="{B8047377-F4CC-FD8C-5590-4B9B557A91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85456" y="727964"/>
            <a:ext cx="570137" cy="504193"/>
          </a:xfrm>
          <a:prstGeom prst="rect">
            <a:avLst/>
          </a:prstGeom>
        </p:spPr>
      </p:pic>
    </p:spTree>
    <p:extLst>
      <p:ext uri="{BB962C8B-B14F-4D97-AF65-F5344CB8AC3E}">
        <p14:creationId xmlns:p14="http://schemas.microsoft.com/office/powerpoint/2010/main" val="366878479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24E98-DED1-A087-5D62-348B25D6A475}"/>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CD25040C-A612-FBB3-25C7-6260D3A7ED7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41F0A01-2115-6F70-411D-6B3A313311E5}"/>
              </a:ext>
            </a:extLst>
          </p:cNvPr>
          <p:cNvGrpSpPr/>
          <p:nvPr/>
        </p:nvGrpSpPr>
        <p:grpSpPr>
          <a:xfrm>
            <a:off x="483617" y="655574"/>
            <a:ext cx="12748764" cy="9220200"/>
            <a:chOff x="312517" y="308344"/>
            <a:chExt cx="8518967" cy="6230679"/>
          </a:xfrm>
        </p:grpSpPr>
        <p:sp>
          <p:nvSpPr>
            <p:cNvPr id="24" name="Rectangle : coins arrondis 23">
              <a:extLst>
                <a:ext uri="{FF2B5EF4-FFF2-40B4-BE49-F238E27FC236}">
                  <a16:creationId xmlns:a16="http://schemas.microsoft.com/office/drawing/2014/main" id="{BB5ECB4F-1871-C102-FE66-70509FBAE8E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A3863CC-2714-485C-6306-84D8B415C13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31A09A2-4C90-D574-11A1-1E6605480030}"/>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01630F-98E9-87CA-AB25-4AF57B55626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E535562-B72C-002D-D9CF-9B826D91602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9993CC77-8760-F625-B891-7A0E4479F29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0C373EB-6226-18B2-AD83-F5DE956CF33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D038BDEF-B116-B304-A44E-F0571CCFD14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395A084-62F6-CBC2-2922-22DD138EFB5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51108775-8ED9-929B-2CBA-E0A44E45D4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15079" y="811081"/>
            <a:ext cx="581346" cy="514106"/>
          </a:xfrm>
          <a:prstGeom prst="rect">
            <a:avLst/>
          </a:prstGeom>
        </p:spPr>
      </p:pic>
      <p:sp>
        <p:nvSpPr>
          <p:cNvPr id="4" name="ZoneTexte 3">
            <a:extLst>
              <a:ext uri="{FF2B5EF4-FFF2-40B4-BE49-F238E27FC236}">
                <a16:creationId xmlns:a16="http://schemas.microsoft.com/office/drawing/2014/main" id="{4D15846D-5C36-8EAB-7652-61653F02B04F}"/>
              </a:ext>
            </a:extLst>
          </p:cNvPr>
          <p:cNvSpPr txBox="1"/>
          <p:nvPr/>
        </p:nvSpPr>
        <p:spPr>
          <a:xfrm>
            <a:off x="1118287" y="779861"/>
            <a:ext cx="11950223" cy="1685077"/>
          </a:xfrm>
          <a:prstGeom prst="rect">
            <a:avLst/>
          </a:prstGeom>
          <a:noFill/>
        </p:spPr>
        <p:txBody>
          <a:bodyPr wrap="square">
            <a:spAutoFit/>
          </a:bodyPr>
          <a:lstStyle/>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Maintenant, on va commencer le jeu. Qui veut passer au tableau?</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Le gagnant sera celui qui aura plus </a:t>
            </a:r>
            <a:r>
              <a:rPr lang="fr-FR" sz="2800" b="1" dirty="0">
                <a:solidFill>
                  <a:prstClr val="white">
                    <a:lumMod val="65000"/>
                  </a:prstClr>
                </a:solidFill>
                <a:latin typeface="Dosis" pitchFamily="2" charset="0"/>
              </a:rPr>
              <a:t>de lectures</a:t>
            </a:r>
            <a:r>
              <a:rPr kumimoji="0" lang="fr-FR" sz="2800" b="1" i="0" u="none" strike="noStrike" kern="1200" cap="none" spc="0" normalizeH="0" baseline="0" noProof="0" dirty="0">
                <a:ln>
                  <a:noFill/>
                </a:ln>
                <a:solidFill>
                  <a:prstClr val="white">
                    <a:lumMod val="65000"/>
                  </a:prstClr>
                </a:solidFill>
                <a:effectLst/>
                <a:uLnTx/>
                <a:uFillTx/>
                <a:latin typeface="Dosis" pitchFamily="2" charset="0"/>
                <a:ea typeface="+mn-ea"/>
                <a:cs typeface="+mn-cs"/>
              </a:rPr>
              <a:t> correctes. </a:t>
            </a:r>
          </a:p>
          <a:p>
            <a:pPr marL="0" marR="0" lvl="0" indent="0" algn="l" defTabSz="685834" rtl="0" eaLnBrk="1" fontAlgn="auto" latinLnBrk="0" hangingPunct="1">
              <a:lnSpc>
                <a:spcPct val="100000"/>
              </a:lnSpc>
              <a:spcBef>
                <a:spcPts val="0"/>
              </a:spcBef>
              <a:spcAft>
                <a:spcPts val="0"/>
              </a:spcAft>
              <a:buClrTx/>
              <a:buSzTx/>
              <a:buFontTx/>
              <a:buNone/>
              <a:tabLst/>
              <a:defRPr/>
            </a:pPr>
            <a:r>
              <a:rPr kumimoji="0" lang="fr-MA" sz="2250" b="0" i="0" u="none" strike="noStrike" kern="1200" cap="none" spc="0" normalizeH="0" baseline="0" noProof="0" dirty="0">
                <a:ln>
                  <a:noFill/>
                </a:ln>
                <a:solidFill>
                  <a:prstClr val="white">
                    <a:lumMod val="65000"/>
                  </a:prstClr>
                </a:solidFill>
                <a:effectLst/>
                <a:uLnTx/>
                <a:uFillTx/>
                <a:latin typeface="Dosis" pitchFamily="2" charset="0"/>
                <a:ea typeface="+mn-ea"/>
                <a:cs typeface="+mn-cs"/>
              </a:rPr>
              <a:t>. </a:t>
            </a:r>
          </a:p>
          <a:p>
            <a:pPr marL="0" lvl="1" defTabSz="685834">
              <a:lnSpc>
                <a:spcPts val="3017"/>
              </a:lnSpc>
              <a:spcBef>
                <a:spcPct val="0"/>
              </a:spcBef>
            </a:pPr>
            <a:r>
              <a:rPr lang="fr-MA" sz="2800" i="1" dirty="0">
                <a:solidFill>
                  <a:prstClr val="white">
                    <a:lumMod val="65000"/>
                  </a:prstClr>
                </a:solidFill>
                <a:latin typeface="Dosis" pitchFamily="2" charset="0"/>
              </a:rPr>
              <a:t>.</a:t>
            </a:r>
            <a:endParaRPr lang="fr-FR" sz="2400" b="1" dirty="0">
              <a:solidFill>
                <a:prstClr val="white">
                  <a:lumMod val="65000"/>
                </a:prstClr>
              </a:solidFill>
              <a:latin typeface="Dosis" panose="02010703020202060003" pitchFamily="2" charset="0"/>
            </a:endParaRPr>
          </a:p>
        </p:txBody>
      </p:sp>
      <p:pic>
        <p:nvPicPr>
          <p:cNvPr id="9" name="Image 8">
            <a:extLst>
              <a:ext uri="{FF2B5EF4-FFF2-40B4-BE49-F238E27FC236}">
                <a16:creationId xmlns:a16="http://schemas.microsoft.com/office/drawing/2014/main" id="{FC932D48-B6EF-54AA-24D3-44B0A6613143}"/>
              </a:ext>
            </a:extLst>
          </p:cNvPr>
          <p:cNvPicPr>
            <a:picLocks noChangeAspect="1"/>
          </p:cNvPicPr>
          <p:nvPr>
            <p:custDataLst>
              <p:tags r:id="rId1"/>
            </p:custDataLst>
          </p:nvPr>
        </p:nvPicPr>
        <p:blipFill>
          <a:blip r:embed="rId5"/>
          <a:stretch>
            <a:fillRect/>
          </a:stretch>
        </p:blipFill>
        <p:spPr>
          <a:xfrm>
            <a:off x="11773470" y="811081"/>
            <a:ext cx="1255020" cy="910576"/>
          </a:xfrm>
          <a:prstGeom prst="roundRect">
            <a:avLst>
              <a:gd name="adj" fmla="val 31362"/>
            </a:avLst>
          </a:prstGeom>
        </p:spPr>
      </p:pic>
      <p:pic>
        <p:nvPicPr>
          <p:cNvPr id="6" name="Image 5">
            <a:extLst>
              <a:ext uri="{FF2B5EF4-FFF2-40B4-BE49-F238E27FC236}">
                <a16:creationId xmlns:a16="http://schemas.microsoft.com/office/drawing/2014/main" id="{22AC34EB-9AEF-4C94-0127-4B8C8D85868B}"/>
              </a:ext>
            </a:extLst>
          </p:cNvPr>
          <p:cNvPicPr>
            <a:picLocks noChangeAspect="1"/>
          </p:cNvPicPr>
          <p:nvPr/>
        </p:nvPicPr>
        <p:blipFill>
          <a:blip r:embed="rId6"/>
          <a:stretch>
            <a:fillRect/>
          </a:stretch>
        </p:blipFill>
        <p:spPr>
          <a:xfrm>
            <a:off x="615079" y="3947940"/>
            <a:ext cx="12605528" cy="1924111"/>
          </a:xfrm>
          <a:prstGeom prst="rect">
            <a:avLst/>
          </a:prstGeom>
        </p:spPr>
      </p:pic>
    </p:spTree>
    <p:extLst>
      <p:ext uri="{BB962C8B-B14F-4D97-AF65-F5344CB8AC3E}">
        <p14:creationId xmlns:p14="http://schemas.microsoft.com/office/powerpoint/2010/main" val="45130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4F5E0-8F01-6F1A-15CB-BBCBFA917698}"/>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50B75EE9-E904-0EFA-3537-268ADC87A351}"/>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0AB38DBE-AC2F-1330-C23F-01CC68C0B63C}"/>
              </a:ext>
            </a:extLst>
          </p:cNvPr>
          <p:cNvGrpSpPr/>
          <p:nvPr/>
        </p:nvGrpSpPr>
        <p:grpSpPr>
          <a:xfrm>
            <a:off x="-18288" y="723900"/>
            <a:ext cx="13716000" cy="8189810"/>
            <a:chOff x="0" y="0"/>
            <a:chExt cx="18288000" cy="10287000"/>
          </a:xfrm>
        </p:grpSpPr>
        <p:sp>
          <p:nvSpPr>
            <p:cNvPr id="3" name="Freeform 2">
              <a:extLst>
                <a:ext uri="{FF2B5EF4-FFF2-40B4-BE49-F238E27FC236}">
                  <a16:creationId xmlns:a16="http://schemas.microsoft.com/office/drawing/2014/main" id="{5ADB67B6-DE6C-4741-DC87-12666F1B67E4}"/>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30AF71B1-D517-55D3-6320-786EBC3FC652}"/>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E881432-562C-A63B-27AB-0794AB8036DA}"/>
                </a:ext>
              </a:extLst>
            </p:cNvPr>
            <p:cNvSpPr/>
            <p:nvPr/>
          </p:nvSpPr>
          <p:spPr>
            <a:xfrm>
              <a:off x="4119257" y="4218"/>
              <a:ext cx="9998685"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Lecture </a:t>
              </a:r>
            </a:p>
            <a:p>
              <a:pPr algn="ctr" defTabSz="514376">
                <a:lnSpc>
                  <a:spcPts val="8324"/>
                </a:lnSpc>
              </a:pPr>
              <a:r>
                <a:rPr lang="fr-FR" sz="6600" b="1" dirty="0">
                  <a:solidFill>
                    <a:srgbClr val="106585"/>
                  </a:solidFill>
                  <a:latin typeface="Microsoft Uighur" panose="02000000000000000000" pitchFamily="2" charset="-78"/>
                  <a:cs typeface="Microsoft Uighur" panose="02000000000000000000" pitchFamily="2" charset="-78"/>
                </a:rPr>
                <a:t>des mots-outils</a:t>
              </a:r>
            </a:p>
            <a:p>
              <a:pPr algn="ctr" defTabSz="514376">
                <a:lnSpc>
                  <a:spcPts val="8324"/>
                </a:lnSpc>
              </a:pPr>
              <a:r>
                <a:rPr lang="fr-FR" sz="4000" b="1" dirty="0">
                  <a:solidFill>
                    <a:srgbClr val="215968"/>
                  </a:solidFill>
                </a:rPr>
                <a:t>Chez- sous- qui- à côté- Quoi- vous –nous- pour</a:t>
              </a:r>
              <a:endParaRPr lang="fr-FR" sz="9900" b="1" dirty="0">
                <a:solidFill>
                  <a:srgbClr val="215968"/>
                </a:solidFill>
                <a:latin typeface="Microsoft Uighur" panose="02000000000000000000" pitchFamily="2" charset="-78"/>
                <a:cs typeface="Microsoft Uighur" panose="02000000000000000000" pitchFamily="2" charset="-78"/>
              </a:endParaRPr>
            </a:p>
          </p:txBody>
        </p:sp>
      </p:grpSp>
      <p:sp>
        <p:nvSpPr>
          <p:cNvPr id="5" name="Freeform 2">
            <a:extLst>
              <a:ext uri="{FF2B5EF4-FFF2-40B4-BE49-F238E27FC236}">
                <a16:creationId xmlns:a16="http://schemas.microsoft.com/office/drawing/2014/main" id="{8ACA91AB-8BFC-A818-CD20-373B8CF66FF5}"/>
              </a:ext>
            </a:extLst>
          </p:cNvPr>
          <p:cNvSpPr/>
          <p:nvPr/>
        </p:nvSpPr>
        <p:spPr>
          <a:xfrm>
            <a:off x="0" y="8649800"/>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EFE3F74-F9B0-41D2-8500-CB9B828E2159}"/>
              </a:ext>
            </a:extLst>
          </p:cNvPr>
          <p:cNvSpPr/>
          <p:nvPr/>
        </p:nvSpPr>
        <p:spPr>
          <a:xfrm>
            <a:off x="11962817" y="8454820"/>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29834703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1281-597E-E255-CA76-7F520F5A1C3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B632D74-BBE9-07F8-C4ED-4C874D3194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B952152-425B-4C4B-CF99-2163A31B5A19}"/>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0BCF893-E221-BDB9-2397-5BBEB27FCB7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CFE75A6-9B22-8F79-9FF4-84E21692FED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ABEFC41-3773-89B1-E60C-E0CF997B7F0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DB875F1-919C-9F88-5215-544B7F223FF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76B3CA70-7B3B-42B0-3D88-E67E696BF93F}"/>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C594A0D-486E-D96E-A5F9-40AE71F264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E32D885-3721-642E-80DB-B22920732C8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216036-6275-200C-C842-786F1B479B1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A89DDE33-5FA8-9CF3-7EED-E2C86191389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E7AF89D6-52CA-5191-ADDA-3374E8334E0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4" name="ZoneTexte 3">
            <a:extLst>
              <a:ext uri="{FF2B5EF4-FFF2-40B4-BE49-F238E27FC236}">
                <a16:creationId xmlns:a16="http://schemas.microsoft.com/office/drawing/2014/main" id="{6984D6DD-ACD4-9EAA-38BA-45A31F084F2C}"/>
              </a:ext>
            </a:extLst>
          </p:cNvPr>
          <p:cNvSpPr txBox="1"/>
          <p:nvPr/>
        </p:nvSpPr>
        <p:spPr>
          <a:xfrm>
            <a:off x="4686300" y="4218872"/>
            <a:ext cx="8229600" cy="1029128"/>
          </a:xfrm>
          <a:prstGeom prst="rect">
            <a:avLst/>
          </a:prstGeom>
          <a:noFill/>
        </p:spPr>
        <p:txBody>
          <a:bodyPr wrap="square">
            <a:spAutoFit/>
          </a:bodyPr>
          <a:lstStyle/>
          <a:p>
            <a:pPr algn="ctr" defTabSz="514376">
              <a:lnSpc>
                <a:spcPts val="8324"/>
              </a:lnSpc>
            </a:pPr>
            <a:r>
              <a:rPr lang="fr-FR" sz="2800" b="1" dirty="0"/>
              <a:t>Chez- sous- qui- à côté- Quoi- vous –nous- pour</a:t>
            </a:r>
            <a:endParaRPr lang="fr-FR" sz="9600" b="1" dirty="0">
              <a:solidFill>
                <a:srgbClr val="204550"/>
              </a:solidFill>
              <a:latin typeface="Microsoft Uighur" panose="02000000000000000000" pitchFamily="2" charset="-78"/>
              <a:cs typeface="Microsoft Uighur" panose="02000000000000000000" pitchFamily="2" charset="-78"/>
            </a:endParaRPr>
          </a:p>
        </p:txBody>
      </p:sp>
      <p:sp>
        <p:nvSpPr>
          <p:cNvPr id="5" name="Bulle narrative : rectangle à coins arrondis 4">
            <a:extLst>
              <a:ext uri="{FF2B5EF4-FFF2-40B4-BE49-F238E27FC236}">
                <a16:creationId xmlns:a16="http://schemas.microsoft.com/office/drawing/2014/main" id="{55179926-A186-9CCA-855D-7D146F207EA6}"/>
              </a:ext>
            </a:extLst>
          </p:cNvPr>
          <p:cNvSpPr/>
          <p:nvPr/>
        </p:nvSpPr>
        <p:spPr>
          <a:xfrm>
            <a:off x="4800601" y="3498846"/>
            <a:ext cx="8153399" cy="3016254"/>
          </a:xfrm>
          <a:prstGeom prst="wedgeRoundRectCallout">
            <a:avLst>
              <a:gd name="adj1" fmla="val -48938"/>
              <a:gd name="adj2" fmla="val -18269"/>
              <a:gd name="adj3" fmla="val 16667"/>
            </a:avLst>
          </a:prstGeom>
          <a:noFill/>
          <a:ln w="57150">
            <a:solidFill>
              <a:schemeClr val="bg1">
                <a:lumMod val="65000"/>
              </a:schemeClr>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sz="1350" dirty="0"/>
          </a:p>
        </p:txBody>
      </p:sp>
      <p:pic>
        <p:nvPicPr>
          <p:cNvPr id="6" name="Image 5" descr="Une image contenant croquis, dessin, illustration, Visage humain&#10;&#10;Le contenu généré par l’IA peut être incorrect.">
            <a:extLst>
              <a:ext uri="{FF2B5EF4-FFF2-40B4-BE49-F238E27FC236}">
                <a16:creationId xmlns:a16="http://schemas.microsoft.com/office/drawing/2014/main" id="{08DC1D82-B91B-8E53-AE0D-DAF020687F81}"/>
              </a:ext>
            </a:extLst>
          </p:cNvPr>
          <p:cNvPicPr>
            <a:picLocks noChangeAspect="1"/>
          </p:cNvPicPr>
          <p:nvPr/>
        </p:nvPicPr>
        <p:blipFill>
          <a:blip r:embed="rId4">
            <a:clrChange>
              <a:clrFrom>
                <a:srgbClr val="FFF0DD"/>
              </a:clrFrom>
              <a:clrTo>
                <a:srgbClr val="FFF0DD">
                  <a:alpha val="0"/>
                </a:srgbClr>
              </a:clrTo>
            </a:clrChange>
            <a:extLst>
              <a:ext uri="{28A0092B-C50C-407E-A947-70E740481C1C}">
                <a14:useLocalDpi xmlns:a14="http://schemas.microsoft.com/office/drawing/2010/main" val="0"/>
              </a:ext>
            </a:extLst>
          </a:blip>
          <a:stretch>
            <a:fillRect/>
          </a:stretch>
        </p:blipFill>
        <p:spPr>
          <a:xfrm>
            <a:off x="762000" y="3479528"/>
            <a:ext cx="5562600" cy="5292378"/>
          </a:xfrm>
          <a:prstGeom prst="rect">
            <a:avLst/>
          </a:prstGeom>
        </p:spPr>
      </p:pic>
      <p:sp>
        <p:nvSpPr>
          <p:cNvPr id="7" name="ZoneTexte 6">
            <a:extLst>
              <a:ext uri="{FF2B5EF4-FFF2-40B4-BE49-F238E27FC236}">
                <a16:creationId xmlns:a16="http://schemas.microsoft.com/office/drawing/2014/main" id="{5C7E74B6-9754-74DF-98E5-30BC0BFFF668}"/>
              </a:ext>
            </a:extLst>
          </p:cNvPr>
          <p:cNvSpPr txBox="1"/>
          <p:nvPr/>
        </p:nvSpPr>
        <p:spPr>
          <a:xfrm>
            <a:off x="1581150" y="936117"/>
            <a:ext cx="9486900" cy="477054"/>
          </a:xfrm>
          <a:prstGeom prst="rect">
            <a:avLst/>
          </a:prstGeom>
          <a:noFill/>
        </p:spPr>
        <p:txBody>
          <a:bodyPr wrap="square">
            <a:spAutoFit/>
          </a:bodyPr>
          <a:lstStyle/>
          <a:p>
            <a:pPr marL="0" lvl="1" defTabSz="685834">
              <a:lnSpc>
                <a:spcPts val="3017"/>
              </a:lnSpc>
              <a:spcBef>
                <a:spcPct val="0"/>
              </a:spcBef>
            </a:pPr>
            <a:r>
              <a:rPr lang="en-US" sz="2800" b="1" dirty="0">
                <a:solidFill>
                  <a:prstClr val="white">
                    <a:lumMod val="65000"/>
                  </a:prstClr>
                </a:solidFill>
                <a:latin typeface="Dosis" pitchFamily="2" charset="0"/>
              </a:rPr>
              <a:t>Nous </a:t>
            </a:r>
            <a:r>
              <a:rPr lang="fr-FR" sz="2800" b="1" dirty="0">
                <a:solidFill>
                  <a:prstClr val="white">
                    <a:lumMod val="65000"/>
                  </a:prstClr>
                </a:solidFill>
                <a:latin typeface="Dosis" pitchFamily="2" charset="0"/>
              </a:rPr>
              <a:t>allons apprendre de nouveaux mots outils.</a:t>
            </a:r>
          </a:p>
        </p:txBody>
      </p:sp>
    </p:spTree>
    <p:extLst>
      <p:ext uri="{BB962C8B-B14F-4D97-AF65-F5344CB8AC3E}">
        <p14:creationId xmlns:p14="http://schemas.microsoft.com/office/powerpoint/2010/main" val="253593525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F05C10-631A-19D2-B440-3B5762E9E6A1}"/>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1B596E1-09D6-511F-0CEF-DBC29789C90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07DBDDFD-7976-4323-879F-32E096D97B5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E88A5BA-988B-44CD-7B3B-B6CC3B48ECA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CE6F33A-8FEB-95BA-21F3-3FA951C257A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182F07B-B7DE-CB5E-C534-BBD7349AC13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FA43725-AA6D-CA9E-1D53-9D0C5668107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42FB1F6-A195-F17E-4837-ED58DD4151E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8656B4-9918-268B-BEF1-6E3B57C461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122AC74-ADCC-2A46-555A-4D48D6A8DC87}"/>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3B258CB-F02D-DC4F-47C5-2E4E9894F5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B49F47F-C1D2-6CD4-53E8-B8CA67AA99F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205FCD9-281C-1570-B7A0-55888F0B5E6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49B21F0-75DA-B0A0-DECA-0F1EBEEE0FCE}"/>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nous</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C67E221-96A8-4878-A951-4E21E72197D6}"/>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nous ”.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”nous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nous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9669506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99854-CEA1-225E-FBD1-07AEC65707B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1AA543C-BA3E-1025-5A4C-4CEA93942833}"/>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8012989-8BDE-41B0-4CBA-933AFA47E76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C7AAD67-459C-E759-6F70-B42CE3EA0D0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D45B2F88-B097-D4F8-7509-CE99A16629BD}"/>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1667D70-2914-8FBE-0F11-2B678392D7F4}"/>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6A2E1118-B8E5-E09F-6D0E-504AD3C7C44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7E989BF-03AD-0F43-DE77-B593753DDC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6E12DDFF-DED1-ECCD-B53A-6FB46E7DBFFF}"/>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D62D1F9-664A-8DE0-7264-48CD2D46CD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1DE2669-795A-03DC-0951-CC7A4557F039}"/>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852DB3C-2C6D-8791-CBEC-1C6A2469EC5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C73AF0A-0561-90F2-F60D-28A25C0A80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D5AECCB-FA71-2238-2F8C-CBC6EAE908D3}"/>
              </a:ext>
            </a:extLst>
          </p:cNvPr>
          <p:cNvSpPr txBox="1"/>
          <p:nvPr/>
        </p:nvSpPr>
        <p:spPr>
          <a:xfrm>
            <a:off x="1462547" y="1154474"/>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98EFA61A-A10B-B8CF-1602-35E21451DB9D}"/>
              </a:ext>
            </a:extLst>
          </p:cNvPr>
          <p:cNvSpPr txBox="1"/>
          <p:nvPr/>
        </p:nvSpPr>
        <p:spPr>
          <a:xfrm>
            <a:off x="1451115" y="718623"/>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 nous”.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2DFBD2A-6525-89A4-FCCC-0561DE84753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560549" y="378608"/>
            <a:ext cx="943348" cy="1013195"/>
          </a:xfrm>
          <a:prstGeom prst="rect">
            <a:avLst/>
          </a:prstGeom>
        </p:spPr>
      </p:pic>
      <p:sp>
        <p:nvSpPr>
          <p:cNvPr id="7" name="ZoneTexte 6">
            <a:extLst>
              <a:ext uri="{FF2B5EF4-FFF2-40B4-BE49-F238E27FC236}">
                <a16:creationId xmlns:a16="http://schemas.microsoft.com/office/drawing/2014/main" id="{87E195E8-3CB7-959D-1399-EE752A81BAC3}"/>
              </a:ext>
            </a:extLst>
          </p:cNvPr>
          <p:cNvSpPr txBox="1"/>
          <p:nvPr/>
        </p:nvSpPr>
        <p:spPr>
          <a:xfrm>
            <a:off x="4795774" y="2933700"/>
            <a:ext cx="6504709" cy="3400931"/>
          </a:xfrm>
          <a:prstGeom prst="rect">
            <a:avLst/>
          </a:prstGeom>
          <a:noFill/>
        </p:spPr>
        <p:txBody>
          <a:bodyPr wrap="square" rtlCol="0">
            <a:spAutoFit/>
          </a:bodyPr>
          <a:lstStyle/>
          <a:p>
            <a:pPr defTabSz="1028752">
              <a:defRPr/>
            </a:pPr>
            <a:r>
              <a:rPr lang="fr-FR" sz="21500" b="1" kern="0" spc="480" dirty="0">
                <a:solidFill>
                  <a:srgbClr val="106585"/>
                </a:solidFill>
                <a:latin typeface="Dosis" pitchFamily="2" charset="0"/>
              </a:rPr>
              <a:t>nous</a:t>
            </a:r>
            <a:endParaRPr lang="fr-FR" sz="21500" kern="0" spc="480" dirty="0">
              <a:solidFill>
                <a:srgbClr val="106585"/>
              </a:solidFill>
              <a:latin typeface="Dosis" pitchFamily="2" charset="0"/>
            </a:endParaRPr>
          </a:p>
        </p:txBody>
      </p:sp>
    </p:spTree>
    <p:extLst>
      <p:ext uri="{BB962C8B-B14F-4D97-AF65-F5344CB8AC3E}">
        <p14:creationId xmlns:p14="http://schemas.microsoft.com/office/powerpoint/2010/main" val="37803155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C3C73-E4F2-234E-C4A0-EBB11DA6EBC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2270AEBB-0414-A947-D034-A48235BD41D1}"/>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6CFD349-BBE5-C8E5-4FA3-B0D91DB2AD8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91EBCBE-7744-9876-2BDF-3C68F03FDC6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F53F0676-A3F1-1AC6-38DE-8565C7C8D14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871912D-E921-5A90-2CF7-FADC02466E99}"/>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1C821FD-7F74-3063-4419-4C7D2D8986C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33D4183-996C-E73C-6228-366D8001257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62527DF-033B-FB53-433B-96AC638AE7C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9F1D3943-EB68-CF7A-1BD7-5A898FE6370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CA677B2-BABC-E3C5-3328-C9A3DEE6050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21A3BE0-FCDF-25DD-1077-93649325B8D7}"/>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10F977A-04CD-2350-6D05-0C61453A3A8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DE80FD0C-B627-F056-A347-C5600BC9577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B323B6F9-83D3-4C11-4A07-F99451B0FDB8}"/>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355E3-A103-B272-C8A4-6713B4735D16}"/>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“nous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85248143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3B1B3-9284-BB1D-48F0-07299A3AC921}"/>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7061A7B2-145E-3B9D-04F9-2A658AA9F27D}"/>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F26ADD0B-A502-87BF-D5FC-C1A2D1DE3C54}"/>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349209CB-C88E-AAE4-7DF4-D631DA2012F3}"/>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E843D504-B1FE-28A8-9EB2-D92B54FFD7A7}"/>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3941533A-005F-515B-A791-629B1C512257}"/>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6D345681-670C-E621-93DD-AE004984B6FE}"/>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DED31803-BA16-8A9E-7AF4-D6CF6685782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B22EF7D0-DC9F-E332-0220-28A45BC905E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55349282-F569-CD03-91D2-35CA040F5FD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DF3C582-FCDA-370A-669E-EA910069230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6BE56C2C-F235-3C52-A26A-80F3B8EB164C}"/>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56D5F67A-3973-34F6-1CDE-5A3B873F7CA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C65114F1-F4EA-6B06-A60B-197E4588318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79022398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4B270-DC3D-F017-669D-799188DF7E17}"/>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1F2730-E4CF-436F-914F-2E8DF8CE73D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1461C48-6D5F-CF96-3545-B1C5B8A19C0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11E8732-2E91-97C3-ECCB-0CB0CAFAAC5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7457F7D-6B47-D374-B4E3-4F13E15E591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67CA466-A0E5-8F36-081F-A366375AE65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E4FCC38-52A8-2EB1-74BB-A7E396AA410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00AE4A3-1DB6-6ECC-F49B-0CB0EBA194B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0842DB97-714F-DC1D-530D-F0D71D228D65}"/>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3A836D1-25FB-4CE1-5CBA-BD29DA5F724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1789ADDB-210F-3017-AC11-20A1E6A5D88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3270EB0-7912-EE82-6845-70CCCB71BD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1E50B9C-135E-C83F-1840-A932E2A5CDF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358FED6-4A7D-A9F2-FD93-2BF89C4D82C1}"/>
              </a:ext>
            </a:extLst>
          </p:cNvPr>
          <p:cNvSpPr txBox="1"/>
          <p:nvPr/>
        </p:nvSpPr>
        <p:spPr>
          <a:xfrm>
            <a:off x="1512868" y="977502"/>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«nous»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05792CF3-971F-A101-3445-69052EFAAE88}"/>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3137701" y="2644558"/>
            <a:ext cx="8837117" cy="5436257"/>
          </a:xfrm>
          <a:prstGeom prst="rect">
            <a:avLst/>
          </a:prstGeom>
        </p:spPr>
      </p:pic>
      <p:sp>
        <p:nvSpPr>
          <p:cNvPr id="5" name="ZoneTexte 4">
            <a:extLst>
              <a:ext uri="{FF2B5EF4-FFF2-40B4-BE49-F238E27FC236}">
                <a16:creationId xmlns:a16="http://schemas.microsoft.com/office/drawing/2014/main" id="{69C18180-B0D5-C347-2A04-706A7DCD392C}"/>
              </a:ext>
            </a:extLst>
          </p:cNvPr>
          <p:cNvSpPr txBox="1"/>
          <p:nvPr/>
        </p:nvSpPr>
        <p:spPr>
          <a:xfrm>
            <a:off x="4266068" y="3443033"/>
            <a:ext cx="6706732" cy="3400931"/>
          </a:xfrm>
          <a:prstGeom prst="rect">
            <a:avLst/>
          </a:prstGeom>
          <a:noFill/>
        </p:spPr>
        <p:txBody>
          <a:bodyPr wrap="square" rtlCol="0">
            <a:spAutoFit/>
          </a:bodyPr>
          <a:lstStyle/>
          <a:p>
            <a:pPr algn="ctr" defTabSz="1028752">
              <a:defRPr/>
            </a:pPr>
            <a:r>
              <a:rPr lang="fr-FR" sz="21500" b="1" kern="0" spc="480" dirty="0">
                <a:solidFill>
                  <a:schemeClr val="bg1"/>
                </a:solidFill>
                <a:latin typeface="Dosis" pitchFamily="2" charset="0"/>
              </a:rPr>
              <a:t>nous </a:t>
            </a:r>
            <a:endParaRPr lang="fr-FR" sz="21500" kern="0" spc="480" dirty="0">
              <a:solidFill>
                <a:schemeClr val="bg1"/>
              </a:solidFill>
              <a:latin typeface="Dosis" pitchFamily="2" charset="0"/>
            </a:endParaRPr>
          </a:p>
        </p:txBody>
      </p:sp>
    </p:spTree>
    <p:extLst>
      <p:ext uri="{BB962C8B-B14F-4D97-AF65-F5344CB8AC3E}">
        <p14:creationId xmlns:p14="http://schemas.microsoft.com/office/powerpoint/2010/main" val="412168399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F4BA6-B025-2EB4-E169-0646C100483C}"/>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D3317CF1-D6FB-8F0C-9B22-02DE31C00190}"/>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BDC09543-2FED-7880-D06C-0C15D1B750A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89C8B58F-2CF2-1B21-FA94-C9D3E1979B9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9E0D6223-258C-3B2F-5BE8-B0286864995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9A97C53-B906-C216-CFFA-9BCA39423157}"/>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75A9C3D-ACB0-862F-4650-F2B8FC40EBD3}"/>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D6CB22A-DF1B-9518-4DC8-C168CA2448E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EE3952F-835F-63A4-B9EA-506D3FB0DA1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D9E910EA-A356-EB4E-C28C-8C8E5933227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AEA765C6-E32A-DD63-7FB1-80E5A24E2D5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4F8370E-DC5A-EB34-9DEE-ABC35F90277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68DCEE6-3825-9762-8CD5-061754CA19A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529AA13-F685-D2CF-03A9-62002E7598D8}"/>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vous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CD47202C-F963-675A-AD62-A23A8CA8685C}"/>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883030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533E35-2388-D20B-9349-73DB4E01C6D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AA669694-4389-5EF5-16AF-9D594FE9560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F428FEA8-A8BC-C1B4-4C81-6E23DC485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25A0819-CBDC-A588-80C7-8B145672BB90}"/>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9DD8BE8-F33B-A0AE-C869-2DEA8C5DB191}"/>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0AAE458-DBBC-56D5-F429-8BC43F64E04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E37ECA6-4295-E799-0EE4-CEA5B349FE1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363F8262-3FAD-F23F-5549-D5A6A8E7E45A}"/>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C4E6BDB-CC60-F2D4-97B7-341FC2C3A18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31E8CB97-E58C-6828-0C82-ABA853EA221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564C724D-8C20-B945-3575-F677021939A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280D00D-69D7-9D85-AA63-BDD8A51D7544}"/>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0246DD4-CBDD-2C00-DB83-C13FC710387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AE65BBAF-AA10-B2F7-715B-1C834027146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vous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72D9ED0D-341B-C8CA-E3C7-736B429E363A}"/>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BEB85B35-2366-7208-1D1C-834E4F6309E2}"/>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a:t>
            </a:r>
            <a:r>
              <a:rPr lang="en-US" sz="2800" b="1" dirty="0" err="1">
                <a:solidFill>
                  <a:prstClr val="white">
                    <a:lumMod val="65000"/>
                  </a:prstClr>
                </a:solidFill>
                <a:latin typeface="Dosis" pitchFamily="2" charset="0"/>
              </a:rPr>
              <a: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DD63E219-9F1A-083E-F4DD-5949366E662A}"/>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354195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5A196-0D03-F749-8501-C568B82D449C}"/>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A059BA2-8C1A-6FEF-5F9A-FC719DB8DBE6}"/>
              </a:ext>
            </a:extLst>
          </p:cNvPr>
          <p:cNvSpPr/>
          <p:nvPr/>
        </p:nvSpPr>
        <p:spPr>
          <a:xfrm>
            <a:off x="0" y="0"/>
            <a:ext cx="13716000" cy="10287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grpSp>
        <p:nvGrpSpPr>
          <p:cNvPr id="2" name="Groupe 1">
            <a:extLst>
              <a:ext uri="{FF2B5EF4-FFF2-40B4-BE49-F238E27FC236}">
                <a16:creationId xmlns:a16="http://schemas.microsoft.com/office/drawing/2014/main" id="{E5EAD995-27B1-0183-32C9-1CFBC4F3E5A5}"/>
              </a:ext>
            </a:extLst>
          </p:cNvPr>
          <p:cNvGrpSpPr/>
          <p:nvPr/>
        </p:nvGrpSpPr>
        <p:grpSpPr>
          <a:xfrm>
            <a:off x="381000" y="508445"/>
            <a:ext cx="12954000" cy="9174328"/>
            <a:chOff x="312517" y="308344"/>
            <a:chExt cx="8518967" cy="6230679"/>
          </a:xfrm>
        </p:grpSpPr>
        <p:sp>
          <p:nvSpPr>
            <p:cNvPr id="6" name="Rectangle : coins arrondis 5">
              <a:extLst>
                <a:ext uri="{FF2B5EF4-FFF2-40B4-BE49-F238E27FC236}">
                  <a16:creationId xmlns:a16="http://schemas.microsoft.com/office/drawing/2014/main" id="{96A9C737-1FE1-8A5C-177B-88895BC9AC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sp>
          <p:nvSpPr>
            <p:cNvPr id="9" name="Rectangle : coins arrondis 8">
              <a:extLst>
                <a:ext uri="{FF2B5EF4-FFF2-40B4-BE49-F238E27FC236}">
                  <a16:creationId xmlns:a16="http://schemas.microsoft.com/office/drawing/2014/main" id="{E3628FE8-1057-2ADC-8B6F-5BDD9723E57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grpSp>
        <p:nvGrpSpPr>
          <p:cNvPr id="10" name="Groupe 9">
            <a:extLst>
              <a:ext uri="{FF2B5EF4-FFF2-40B4-BE49-F238E27FC236}">
                <a16:creationId xmlns:a16="http://schemas.microsoft.com/office/drawing/2014/main" id="{39AB39AF-5653-3EBA-3C37-ABC76B41B8C2}"/>
              </a:ext>
            </a:extLst>
          </p:cNvPr>
          <p:cNvGrpSpPr/>
          <p:nvPr/>
        </p:nvGrpSpPr>
        <p:grpSpPr>
          <a:xfrm>
            <a:off x="917246" y="3045504"/>
            <a:ext cx="11881507" cy="3688712"/>
            <a:chOff x="-3805047" y="3869835"/>
            <a:chExt cx="6297262" cy="2753069"/>
          </a:xfrm>
        </p:grpSpPr>
        <p:sp>
          <p:nvSpPr>
            <p:cNvPr id="11" name="Rectangle : coins arrondis 18 - 2">
              <a:extLst>
                <a:ext uri="{FF2B5EF4-FFF2-40B4-BE49-F238E27FC236}">
                  <a16:creationId xmlns:a16="http://schemas.microsoft.com/office/drawing/2014/main" id="{AA6BC9A8-BE99-C93A-5E49-D46725E0CF26}"/>
                </a:ext>
              </a:extLst>
            </p:cNvPr>
            <p:cNvSpPr/>
            <p:nvPr/>
          </p:nvSpPr>
          <p:spPr>
            <a:xfrm flipH="1">
              <a:off x="556072"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2" name="Rectangle : coins arrondis 18 - 2">
              <a:extLst>
                <a:ext uri="{FF2B5EF4-FFF2-40B4-BE49-F238E27FC236}">
                  <a16:creationId xmlns:a16="http://schemas.microsoft.com/office/drawing/2014/main" id="{D97B2B8C-46E4-77BD-9D88-4884D36F1FC0}"/>
                </a:ext>
              </a:extLst>
            </p:cNvPr>
            <p:cNvSpPr/>
            <p:nvPr/>
          </p:nvSpPr>
          <p:spPr>
            <a:xfrm flipH="1">
              <a:off x="556072"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Livret </a:t>
              </a:r>
            </a:p>
          </p:txBody>
        </p:sp>
        <p:sp>
          <p:nvSpPr>
            <p:cNvPr id="13" name="Rectangle : coins arrondis 18 - 2">
              <a:extLst>
                <a:ext uri="{FF2B5EF4-FFF2-40B4-BE49-F238E27FC236}">
                  <a16:creationId xmlns:a16="http://schemas.microsoft.com/office/drawing/2014/main" id="{0BDD3E61-484F-675D-82B5-70A065EE164D}"/>
                </a:ext>
              </a:extLst>
            </p:cNvPr>
            <p:cNvSpPr/>
            <p:nvPr/>
          </p:nvSpPr>
          <p:spPr>
            <a:xfrm flipH="1">
              <a:off x="-1634079"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4" name="Rectangle : coins arrondis 18 - 2">
              <a:extLst>
                <a:ext uri="{FF2B5EF4-FFF2-40B4-BE49-F238E27FC236}">
                  <a16:creationId xmlns:a16="http://schemas.microsoft.com/office/drawing/2014/main" id="{A5F8E8BF-7012-693B-3649-088F2EBAE7FA}"/>
                </a:ext>
              </a:extLst>
            </p:cNvPr>
            <p:cNvSpPr/>
            <p:nvPr/>
          </p:nvSpPr>
          <p:spPr>
            <a:xfrm flipH="1">
              <a:off x="-1634079"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Cahier </a:t>
              </a:r>
            </a:p>
          </p:txBody>
        </p:sp>
        <p:sp>
          <p:nvSpPr>
            <p:cNvPr id="16" name="Rectangle : coins arrondis 18 - 2">
              <a:extLst>
                <a:ext uri="{FF2B5EF4-FFF2-40B4-BE49-F238E27FC236}">
                  <a16:creationId xmlns:a16="http://schemas.microsoft.com/office/drawing/2014/main" id="{678C10D5-4F19-06C0-6ABF-0B4A280376DC}"/>
                </a:ext>
              </a:extLst>
            </p:cNvPr>
            <p:cNvSpPr/>
            <p:nvPr/>
          </p:nvSpPr>
          <p:spPr>
            <a:xfrm flipH="1">
              <a:off x="-3805046" y="3869835"/>
              <a:ext cx="1936143" cy="2157663"/>
            </a:xfrm>
            <a:prstGeom prst="roundRect">
              <a:avLst>
                <a:gd name="adj" fmla="val 8533"/>
              </a:avLst>
            </a:prstGeom>
            <a:solidFill>
              <a:schemeClr val="bg1"/>
            </a:solidFill>
            <a:ln w="3175">
              <a:solidFill>
                <a:srgbClr val="02BDC9"/>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endParaRPr kumimoji="0" lang="fr-FR" sz="1400" b="0" i="0" u="none" strike="noStrike" kern="1200" cap="none" spc="0" normalizeH="0" baseline="0" noProof="0" dirty="0">
                <a:ln>
                  <a:noFill/>
                </a:ln>
                <a:solidFill>
                  <a:prstClr val="white"/>
                </a:solidFill>
                <a:effectLst/>
                <a:uLnTx/>
                <a:uFillTx/>
                <a:latin typeface="Microsoft Uighur" panose="02000000000000000000" pitchFamily="2" charset="-78"/>
                <a:cs typeface="Microsoft Uighur" panose="02000000000000000000" pitchFamily="2" charset="-78"/>
              </a:endParaRPr>
            </a:p>
          </p:txBody>
        </p:sp>
        <p:sp>
          <p:nvSpPr>
            <p:cNvPr id="17" name="Rectangle : coins arrondis 18 - 2">
              <a:extLst>
                <a:ext uri="{FF2B5EF4-FFF2-40B4-BE49-F238E27FC236}">
                  <a16:creationId xmlns:a16="http://schemas.microsoft.com/office/drawing/2014/main" id="{FB558191-F537-5DBC-E292-9C27DEFD143A}"/>
                </a:ext>
              </a:extLst>
            </p:cNvPr>
            <p:cNvSpPr/>
            <p:nvPr/>
          </p:nvSpPr>
          <p:spPr>
            <a:xfrm flipH="1">
              <a:off x="-3805047" y="6159030"/>
              <a:ext cx="1936143" cy="463874"/>
            </a:xfrm>
            <a:prstGeom prst="roundRect">
              <a:avLst>
                <a:gd name="adj" fmla="val 50000"/>
              </a:avLst>
            </a:prstGeom>
            <a:solidFill>
              <a:schemeClr val="bg1">
                <a:lumMod val="50000"/>
              </a:schemeClr>
            </a:solidFill>
            <a:ln>
              <a:solidFill>
                <a:schemeClr val="bg1">
                  <a:lumMod val="65000"/>
                </a:schemeClr>
              </a:solidFill>
            </a:ln>
            <a:effectLst>
              <a:outerShdw blurRad="50800" dist="38100" dir="8100000" algn="t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spcBef>
                  <a:spcPts val="0"/>
                </a:spcBef>
                <a:buClrTx/>
                <a:buSzTx/>
                <a:buFontTx/>
                <a:buNone/>
                <a:tabLst/>
                <a:defRPr/>
              </a:pPr>
              <a:r>
                <a:rPr kumimoji="0" lang="fr-FR" sz="4000" b="1" i="0" u="none" strike="noStrike" kern="1200" cap="none" spc="0" normalizeH="0" baseline="0" noProof="0" dirty="0">
                  <a:ln>
                    <a:noFill/>
                  </a:ln>
                  <a:solidFill>
                    <a:schemeClr val="bg1"/>
                  </a:solidFill>
                  <a:effectLst/>
                  <a:uLnTx/>
                  <a:uFillTx/>
                  <a:latin typeface="Microsoft Uighur" panose="02000000000000000000" pitchFamily="2" charset="-78"/>
                  <a:cs typeface="Microsoft Uighur" panose="02000000000000000000" pitchFamily="2" charset="-78"/>
                </a:rPr>
                <a:t>Ardoise </a:t>
              </a:r>
            </a:p>
          </p:txBody>
        </p:sp>
      </p:grpSp>
      <p:pic>
        <p:nvPicPr>
          <p:cNvPr id="18" name="Image 17">
            <a:extLst>
              <a:ext uri="{FF2B5EF4-FFF2-40B4-BE49-F238E27FC236}">
                <a16:creationId xmlns:a16="http://schemas.microsoft.com/office/drawing/2014/main" id="{9AB15392-7D37-7409-EB9A-7D083FDCC6A5}"/>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1432952" y="3486288"/>
            <a:ext cx="2621650" cy="1988839"/>
          </a:xfrm>
          <a:prstGeom prst="rect">
            <a:avLst/>
          </a:prstGeom>
        </p:spPr>
      </p:pic>
      <p:pic>
        <p:nvPicPr>
          <p:cNvPr id="19" name="Image 18" descr="Une image contenant dessin humoristique, dessin, capture d’écran, Dessin d’enfant&#10;&#10;Description générée automatiquement">
            <a:extLst>
              <a:ext uri="{FF2B5EF4-FFF2-40B4-BE49-F238E27FC236}">
                <a16:creationId xmlns:a16="http://schemas.microsoft.com/office/drawing/2014/main" id="{C5B911BA-2E12-F491-7304-2697272C5BF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val="0"/>
              </a:ext>
            </a:extLst>
          </a:blip>
          <a:srcRect l="29731" t="56294" r="43963" b="7778"/>
          <a:stretch/>
        </p:blipFill>
        <p:spPr>
          <a:xfrm>
            <a:off x="5951484" y="3390900"/>
            <a:ext cx="1831003" cy="1992001"/>
          </a:xfrm>
          <a:prstGeom prst="rect">
            <a:avLst/>
          </a:prstGeom>
        </p:spPr>
      </p:pic>
      <p:pic>
        <p:nvPicPr>
          <p:cNvPr id="36" name="Graphique 35">
            <a:extLst>
              <a:ext uri="{FF2B5EF4-FFF2-40B4-BE49-F238E27FC236}">
                <a16:creationId xmlns:a16="http://schemas.microsoft.com/office/drawing/2014/main" id="{3452361B-7881-2333-93B2-D379B71BF33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85456" y="727964"/>
            <a:ext cx="570137" cy="504193"/>
          </a:xfrm>
          <a:prstGeom prst="rect">
            <a:avLst/>
          </a:prstGeom>
        </p:spPr>
      </p:pic>
      <p:sp>
        <p:nvSpPr>
          <p:cNvPr id="37" name="ZoneTexte 36">
            <a:extLst>
              <a:ext uri="{FF2B5EF4-FFF2-40B4-BE49-F238E27FC236}">
                <a16:creationId xmlns:a16="http://schemas.microsoft.com/office/drawing/2014/main" id="{3A4AEE15-EF34-184E-55B7-F0D753C02146}"/>
              </a:ext>
            </a:extLst>
          </p:cNvPr>
          <p:cNvSpPr txBox="1"/>
          <p:nvPr/>
        </p:nvSpPr>
        <p:spPr>
          <a:xfrm>
            <a:off x="1696715" y="708937"/>
            <a:ext cx="7142485" cy="523220"/>
          </a:xfrm>
          <a:prstGeom prst="rect">
            <a:avLst/>
          </a:prstGeom>
          <a:noFill/>
        </p:spPr>
        <p:txBody>
          <a:bodyPr wrap="square">
            <a:spAutoFit/>
          </a:bodyPr>
          <a:lstStyle/>
          <a:p>
            <a:pPr marL="0" marR="0" lvl="0" indent="0" algn="l" defTabSz="45720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chemeClr val="bg1">
                    <a:lumMod val="65000"/>
                  </a:schemeClr>
                </a:solidFill>
                <a:uLnTx/>
                <a:uFillTx/>
                <a:latin typeface="Dosis" panose="02010703020202060003" pitchFamily="2" charset="0"/>
                <a:ea typeface="Calibri" panose="020F0502020204030204" pitchFamily="34" charset="0"/>
                <a:cs typeface="Microsoft Uighur" panose="02000000000000000000" pitchFamily="2" charset="-78"/>
              </a:rPr>
              <a:t>Prenez vos ardoises et vos livrets du français</a:t>
            </a:r>
          </a:p>
        </p:txBody>
      </p:sp>
      <p:pic>
        <p:nvPicPr>
          <p:cNvPr id="38" name="Image 37">
            <a:extLst>
              <a:ext uri="{FF2B5EF4-FFF2-40B4-BE49-F238E27FC236}">
                <a16:creationId xmlns:a16="http://schemas.microsoft.com/office/drawing/2014/main" id="{185395F9-43D4-709A-1E9C-562C56F619CB}"/>
              </a:ext>
            </a:extLst>
          </p:cNvPr>
          <p:cNvPicPr>
            <a:picLocks noChangeAspect="1"/>
          </p:cNvPicPr>
          <p:nvPr>
            <p:custDataLst>
              <p:tags r:id="rId2"/>
            </p:custDataLst>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2105924" y="585177"/>
            <a:ext cx="1032186" cy="954735"/>
          </a:xfrm>
          <a:prstGeom prst="rect">
            <a:avLst/>
          </a:prstGeom>
          <a:ln w="19050">
            <a:noFill/>
          </a:ln>
          <a:effectLst>
            <a:outerShdw blurRad="50800" dist="38100" dir="2700000" algn="tl" rotWithShape="0">
              <a:prstClr val="black">
                <a:alpha val="40000"/>
              </a:prstClr>
            </a:outerShdw>
          </a:effectLst>
        </p:spPr>
      </p:pic>
      <p:grpSp>
        <p:nvGrpSpPr>
          <p:cNvPr id="39" name="Groupe 38">
            <a:extLst>
              <a:ext uri="{FF2B5EF4-FFF2-40B4-BE49-F238E27FC236}">
                <a16:creationId xmlns:a16="http://schemas.microsoft.com/office/drawing/2014/main" id="{BD68C278-4CBF-920B-A9DE-18845A0FAC82}"/>
              </a:ext>
            </a:extLst>
          </p:cNvPr>
          <p:cNvGrpSpPr/>
          <p:nvPr/>
        </p:nvGrpSpPr>
        <p:grpSpPr>
          <a:xfrm>
            <a:off x="-317443" y="0"/>
            <a:ext cx="13881043" cy="486001"/>
            <a:chOff x="-1604302" y="20290"/>
            <a:chExt cx="10430213" cy="411175"/>
          </a:xfrm>
          <a:noFill/>
        </p:grpSpPr>
        <p:sp>
          <p:nvSpPr>
            <p:cNvPr id="40" name="Rectangle : coins arrondis 39">
              <a:extLst>
                <a:ext uri="{FF2B5EF4-FFF2-40B4-BE49-F238E27FC236}">
                  <a16:creationId xmlns:a16="http://schemas.microsoft.com/office/drawing/2014/main" id="{4211989C-D8BB-A33C-1F9A-202DDE1D83ED}"/>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3. Lecture</a:t>
              </a:r>
            </a:p>
          </p:txBody>
        </p:sp>
        <p:sp>
          <p:nvSpPr>
            <p:cNvPr id="41" name="Rectangle : coins arrondis 40">
              <a:extLst>
                <a:ext uri="{FF2B5EF4-FFF2-40B4-BE49-F238E27FC236}">
                  <a16:creationId xmlns:a16="http://schemas.microsoft.com/office/drawing/2014/main" id="{2D88F20A-300E-8D62-2011-71D0C7EA66C1}"/>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42" name="Rectangle : coins arrondis 41">
              <a:extLst>
                <a:ext uri="{FF2B5EF4-FFF2-40B4-BE49-F238E27FC236}">
                  <a16:creationId xmlns:a16="http://schemas.microsoft.com/office/drawing/2014/main" id="{8CDAC3F3-D0F9-E540-E4F8-361F81A715D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43" name="Rectangle : coins arrondis 42">
              <a:extLst>
                <a:ext uri="{FF2B5EF4-FFF2-40B4-BE49-F238E27FC236}">
                  <a16:creationId xmlns:a16="http://schemas.microsoft.com/office/drawing/2014/main" id="{63B9CBAC-7F54-9BED-A2FC-675E99E4312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44" name="Rectangle : coins arrondis 43">
              <a:extLst>
                <a:ext uri="{FF2B5EF4-FFF2-40B4-BE49-F238E27FC236}">
                  <a16:creationId xmlns:a16="http://schemas.microsoft.com/office/drawing/2014/main" id="{04C0B9BA-F4BA-9BAE-A259-3B12287B3B6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effectLst>
                    <a:outerShdw blurRad="38100" dist="38100" dir="2700000" algn="tl">
                      <a:srgbClr val="000000">
                        <a:alpha val="43137"/>
                      </a:srgbClr>
                    </a:outerShdw>
                  </a:effectLst>
                  <a:latin typeface="Microsoft Uighur" panose="02000000000000000000" pitchFamily="2" charset="-78"/>
                  <a:cs typeface="Microsoft Uighur" panose="02000000000000000000" pitchFamily="2" charset="-78"/>
                </a:rPr>
                <a:t>2. Vocabulaire</a:t>
              </a:r>
            </a:p>
          </p:txBody>
        </p:sp>
        <p:sp>
          <p:nvSpPr>
            <p:cNvPr id="45" name="Rectangle : coins arrondis 44">
              <a:extLst>
                <a:ext uri="{FF2B5EF4-FFF2-40B4-BE49-F238E27FC236}">
                  <a16:creationId xmlns:a16="http://schemas.microsoft.com/office/drawing/2014/main" id="{0630B9B5-D94D-EBDA-6DE3-6FEBDFCA4A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1. Rituel </a:t>
              </a:r>
            </a:p>
          </p:txBody>
        </p:sp>
      </p:grpSp>
      <p:pic>
        <p:nvPicPr>
          <p:cNvPr id="3" name="Image 2">
            <a:extLst>
              <a:ext uri="{FF2B5EF4-FFF2-40B4-BE49-F238E27FC236}">
                <a16:creationId xmlns:a16="http://schemas.microsoft.com/office/drawing/2014/main" id="{ADDF4E83-96E7-9A84-3489-3727C41EAB20}"/>
              </a:ext>
            </a:extLst>
          </p:cNvPr>
          <p:cNvPicPr>
            <a:picLocks noChangeAspect="1"/>
          </p:cNvPicPr>
          <p:nvPr/>
        </p:nvPicPr>
        <p:blipFill>
          <a:blip r:embed="rId9"/>
          <a:stretch>
            <a:fillRect/>
          </a:stretch>
        </p:blipFill>
        <p:spPr>
          <a:xfrm>
            <a:off x="9982200" y="3145085"/>
            <a:ext cx="2300848" cy="2684215"/>
          </a:xfrm>
          <a:prstGeom prst="rect">
            <a:avLst/>
          </a:prstGeom>
        </p:spPr>
      </p:pic>
    </p:spTree>
    <p:extLst>
      <p:ext uri="{BB962C8B-B14F-4D97-AF65-F5344CB8AC3E}">
        <p14:creationId xmlns:p14="http://schemas.microsoft.com/office/powerpoint/2010/main" val="6778138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2A174-0BBE-0D90-8268-C830EF3C680D}"/>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851CCBFF-F723-C6AB-FCC9-506F132E7E02}"/>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AD6418D-26EC-7E11-1723-E10BC97FE9E3}"/>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ADF94875-E457-B006-59A7-51292822B441}"/>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BE9AEB6-70A4-3056-00DC-F00D6F71FA2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FC4FA92-D377-CED3-1A0A-14246FB2ECDD}"/>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8244502-C710-DB12-D08C-BE906B5B3E92}"/>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9D438E-295C-AF95-EA83-0133B32969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ECCE115-5B76-D15A-1CF4-51A1F574DA8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D9AFE6F-DFA9-326E-AB94-0A8A8741CCE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8B6D3-8A6A-EC7B-4B69-553B34C41EEB}"/>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77AB4F8-1B90-DD55-6194-9B6C8DDEB62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82EF5E2E-5FA4-7D6B-30A3-15FE5BEE8A7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CAACEE9-D6E2-40BC-6999-E3E460603E64}"/>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E22A46E8-F61E-2FE0-BC6A-46D8924AE31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345F42A1-2843-4DF6-0A2A-D2D6F59B671D}"/>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s’écrit”vous</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20147001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7267A33-0F7A-2956-0613-61FA7EC6442A}"/>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B0590D0-8F0E-19AB-B381-A5C9A628DD09}"/>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9CBCE6CC-65C8-5CA2-EA33-FD8E08616B57}"/>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424E0AED-E9E9-4DEC-54F1-9AC48F05ACDC}"/>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BF6DB104-1405-FF42-3F6E-D1686F23FA66}"/>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4D42B53-FABD-969C-DC06-A6216D467EC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C855AA3E-3C96-7780-A8FD-D2E7E277A92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FDC13866-BC6C-CF15-5A9E-079B93934FE2}"/>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153A313D-3BB0-DB91-3264-32F2DA4E6306}"/>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507FC075-B539-8C22-6C16-BCFD584FB783}"/>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DF5683A6-4258-BE77-A253-B05F0C00A1D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2685E0C-694E-7920-D517-E6AD9FE02AB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6C1944A8-78C3-534A-9105-95A06A62DC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41852377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F0614-D566-632A-E026-38D4A728381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F7681B5-BF5D-7F41-C07C-2B7158435BCF}"/>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EA2291B-2BDD-3FE8-FA78-71ADAD24C0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F244A07-5634-F07E-E883-6B1BAECD44A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52A7965-5C9B-FF48-9E18-6CA2FE83991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0684569D-D470-C6AE-BBC6-F31B25990CD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8E0FA63-F68E-D79B-B627-72F0FA191876}"/>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436DEF-5A19-1D20-7B55-DFC59757B2FC}"/>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2201A9F-0168-C1B9-5862-2DA49665D53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A17BE395-A2C5-B28E-BA84-54A260FED2C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DA6C5AB-7684-8162-8A60-AD4073BB946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5CE34EA-0D1A-59D6-7A59-75468E58AC5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DAE13DF-68AA-ED14-8E44-ABEEF7E38DE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950C784-C584-4B75-70FE-B5542ED4A809}"/>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«vous»</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FE9D363-84C5-1D0C-DACD-EE5E6066F46C}"/>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96A4A00-EDDA-70FB-4FB2-CF2AC2A9A5A9}"/>
              </a:ext>
            </a:extLst>
          </p:cNvPr>
          <p:cNvSpPr txBox="1"/>
          <p:nvPr/>
        </p:nvSpPr>
        <p:spPr>
          <a:xfrm>
            <a:off x="3327996"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vous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358941180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F50B30-63A1-8471-B8D3-754CDC55B60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8BE0940-B181-329D-6B79-F0ED72F4344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A650795D-65C3-7F03-CBC3-4198D860BA5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D159A3-3273-C056-BAF2-E1BD1FEA2273}"/>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0298081-9FEB-526D-1EBC-96C366A73D6C}"/>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C8829A3D-C91B-278B-C91C-74E8E5BEC71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F63E417-E507-893D-04E4-C227D7F29F1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BFAC3CC-A8E1-576F-1724-DEFA74B33F45}"/>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282BF486-682C-3E41-AD0C-73861AD77D2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EAA376E-A2E0-A023-C532-881C7609F9F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EA880C04-2E3F-3617-BF2B-9CD3618F8641}"/>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114EE1-16F8-5709-8AED-9FF9B9473FF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C8C279-FD95-6DC5-235B-1924794AFA8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96ECF3D-83F6-1FEA-64EF-6FCB0E64EEB0}"/>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quoi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2863F9D8-C71B-0ADC-56A5-30AC021CDEE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“quoi”.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quoi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quoi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9051956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853A29-9ED5-A2E4-E226-E3C6CAC03AA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E5F022B-477A-8091-56F9-00BB339431DD}"/>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699942B-987F-64A3-948F-7B65B809D6F7}"/>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C1D904CB-E6CA-AB8B-98ED-2FD71F365BF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4ACC052-7DD8-CB5C-D225-AFF1DBEDFD2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BDDD1E98-DD44-A71A-AA97-3AA5C905E8E6}"/>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E6AAC1-582F-92BB-DE27-E8BF414BD76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B94EA63B-A3B0-DB36-D9F2-7489A8E86C76}"/>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611E7F0-1C74-31BB-F504-28C48C79813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BBDEA9B-8012-576E-96A9-7DBDAC0F474D}"/>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F3AFA6FC-8341-661E-EE46-EA50A0BA92D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59D4DB6-DD69-C65C-4D1D-642CF175ED9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6D586E6-B0A3-8A18-D268-8DFCA765EAC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50C2958B-EC6D-F727-0F07-5C5937783ED5}"/>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quoi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C0C96CB0-2EC2-BC8F-DB59-903D84562BB4}"/>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2A0E3700-6910-D200-0901-14C2C9AF5DBB}"/>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“quoi”.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415841BF-8AD9-8699-F07F-4D34255E6AF8}"/>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25400205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580AB-B3FD-91BD-B3C5-2EAF0148116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3F4981BD-09C0-76E9-B417-6FF69FFF5BA9}"/>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571AA4E-A09C-9332-D0F8-C56F7AD42B40}"/>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E61495AD-534C-7230-F9A5-E6ABD68BAC6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47E9741-9EBE-2FA0-5956-B8347FA98116}"/>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F8E6E56-D8B1-79FF-CEF0-60736E27F1B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7AEA74B5-1ED0-E23A-E2E8-975951304148}"/>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956A62C-6B20-04A3-9ED1-DF40A62CB14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CF6B8E10-5B13-4CCB-7690-574B4B8ABB0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CD21F29E-2603-4D3F-A135-B9827B6EA5F9}"/>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B431881-E1AA-3CFB-FD19-42E68A2077E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56E8262-7353-D075-677A-E1FF774E0765}"/>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481F8BF9-8B4F-3241-A61C-708BFEC023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56DF3D-14EA-A7BC-E8B6-A36841D87085}"/>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5A965CA5-AA0F-AB7D-A906-FECEB08C860B}"/>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80E419DE-6E39-DCBC-1C11-DD94B00317C7}"/>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s’écrit”quoi</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970521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D8C278-E86C-6829-06A3-4ED89E0FA38C}"/>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6A8067BB-C6B8-B105-B609-B48C9D8E45A2}"/>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0DAE87C-CDD5-4184-C736-FBEF0B628151}"/>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D440DD25-2EAE-0C0D-D92A-B3B68A95A5B6}"/>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2CD8E073-7418-4806-A349-A4F7EA5416D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246E2EBC-E3CA-FCA2-88FE-D887E9B21DDC}"/>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9AE33504-9965-2DC8-7F27-BA9799462A67}"/>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B0183A13-88E2-AA8D-E2AF-532B9CF2008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6CE7891-8FEB-09C3-72BE-8128F1CE2B2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8925E29B-C6A0-6DB2-F517-2477076E268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A546BE1D-B6F0-9E9E-4D05-0FA19FE1CA10}"/>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F488C26E-FE13-4D23-6B7C-9F05AB953CC5}"/>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2EBEF650-A2D4-7E33-3141-5D3F5A198F8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DDA02FFA-1A66-8B19-8018-367D4ACB82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388735431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F5077B-FE3E-08D5-C8D0-F5771B91E0C0}"/>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317D51-8F3C-1D24-C606-B12CC5A1A26A}"/>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CC465818-BA41-0C4E-30D0-9309AB738FA4}"/>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4D3D1A1D-EC4E-1A67-22A8-BB7D950F97DF}"/>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DAD13A7-70EE-A8DD-DFDB-67956BC35A4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1B4DBE38-3CD4-7E8B-2FEF-BA803804D74E}"/>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3A43DA1-0346-DE7C-0C02-A63C7D904200}"/>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124AD2-F4F9-6ADE-78CB-FEE81AE1DDB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5329036-F8C1-30D5-D84D-07E872CF278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9A81480-6460-CCCA-966E-AD2FD42C681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0EE863C-3DBA-031C-9772-7EAAD1A7CD93}"/>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2CF6B50-468F-1C66-61C4-F51FC06F2F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603A877D-F4D9-A93E-A576-B0E1DE56033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478189C-C28E-8B6B-4F89-69A46C514C01}"/>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«quoi»</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725D68E-C574-1D94-4536-B3698C22B69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F192535D-3A86-5416-AAE6-179E6B66FF66}"/>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quoi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89445985"/>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791C33-DFAA-CDF8-C2ED-43504ECBFD5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06565D21-A0FB-BD71-5C82-0A6C5DE8EBE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D25D019-9812-6156-9EB9-811E1AF9E71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1245E9A0-E0FD-DF09-52E3-D75D7A6B8F42}"/>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757CD647-9C35-EB9D-5AD5-888D3FBE88D9}"/>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DD34BA8-A38E-1670-4661-AB65F55A018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E92F3757-40DF-BEE8-23CB-21DE5959BE7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9EF609E6-8942-3A13-19FD-3B330993788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DE6466E-A9BB-3C3B-0C46-B8024FFF8673}"/>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4CEF4B8A-F63C-8C7F-4E4E-EEF20D9A9C4B}"/>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93F6E1F1-9E1E-F3DE-50E2-1F674E50F0A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5C84EE1B-C244-73FD-E3EB-316B907B4F4D}"/>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36BA934-0397-26AD-CE4A-1EBFAB205A4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81246803-3B7C-E51B-CBA5-27B6594640D1}"/>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pour</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46CBF911-A761-5FAC-3559-917E4833D93F}"/>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“pour”.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pour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pour</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629164518"/>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540383-1674-79AF-E758-F4FE44A2BC08}"/>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5A23BDD-B42C-BA7F-82F6-9F0FAD8B5D5B}"/>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5DA50AC-F441-56AE-FAC0-1ED212FD445B}"/>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30C3C06-B947-BF11-FBF6-485F693A5067}"/>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28BC9244-2A5E-D409-4048-1A52EABEB5E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CD0E0D3-3824-0A5F-70B3-73CF8C6FFA95}"/>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0A906857-95A4-2D78-067D-FC9A4C61955E}"/>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41FF961B-9348-9E57-59B4-6C112D32B5A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19CE7FA2-352F-3401-7252-CCF9CE3D1E3E}"/>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B4FFECDE-D0BC-A516-24BF-7EE7E5BA662E}"/>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FB3B017-2BC6-A8DC-20A2-64E0DF995998}"/>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BF004B0-73F4-8BD2-66FF-1D16C6E83513}"/>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02F2A3C3-07EB-F448-83BF-4BFF05B787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70BE1569-4803-6F95-9AAD-2FDE60322E6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pour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5676459-7459-E984-37DE-C34012EC1880}"/>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5B04BE5C-0790-06AA-A239-600FB28089C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“pour”.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E7DEF0DB-3AC4-5901-C961-89C81AFEAEEF}"/>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4985517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297A5-191C-5888-7BF9-45C899FBD362}"/>
            </a:ext>
          </a:extLst>
        </p:cNvPr>
        <p:cNvGrpSpPr/>
        <p:nvPr/>
      </p:nvGrpSpPr>
      <p:grpSpPr>
        <a:xfrm>
          <a:off x="0" y="0"/>
          <a:ext cx="0" cy="0"/>
          <a:chOff x="0" y="0"/>
          <a:chExt cx="0" cy="0"/>
        </a:xfrm>
      </p:grpSpPr>
      <p:sp>
        <p:nvSpPr>
          <p:cNvPr id="4" name="Freeform 2">
            <a:extLst>
              <a:ext uri="{FF2B5EF4-FFF2-40B4-BE49-F238E27FC236}">
                <a16:creationId xmlns:a16="http://schemas.microsoft.com/office/drawing/2014/main" id="{65259513-3F79-FC3D-3EBF-D3CAA8440112}"/>
              </a:ext>
            </a:extLst>
          </p:cNvPr>
          <p:cNvSpPr/>
          <p:nvPr/>
        </p:nvSpPr>
        <p:spPr>
          <a:xfrm>
            <a:off x="0" y="0"/>
            <a:ext cx="13716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endParaRPr lang="fr-MA" sz="1350" dirty="0">
              <a:latin typeface="Dosis" pitchFamily="2" charset="0"/>
            </a:endParaRPr>
          </a:p>
        </p:txBody>
      </p:sp>
      <p:grpSp>
        <p:nvGrpSpPr>
          <p:cNvPr id="2" name="Groupe 1">
            <a:extLst>
              <a:ext uri="{FF2B5EF4-FFF2-40B4-BE49-F238E27FC236}">
                <a16:creationId xmlns:a16="http://schemas.microsoft.com/office/drawing/2014/main" id="{A3AEF787-7EF0-7C0B-C881-E13D3D18536C}"/>
              </a:ext>
            </a:extLst>
          </p:cNvPr>
          <p:cNvGrpSpPr/>
          <p:nvPr/>
        </p:nvGrpSpPr>
        <p:grpSpPr>
          <a:xfrm>
            <a:off x="0" y="1285875"/>
            <a:ext cx="13716000" cy="7715250"/>
            <a:chOff x="0" y="0"/>
            <a:chExt cx="18288000" cy="10287000"/>
          </a:xfrm>
        </p:grpSpPr>
        <p:sp>
          <p:nvSpPr>
            <p:cNvPr id="3" name="Freeform 2">
              <a:extLst>
                <a:ext uri="{FF2B5EF4-FFF2-40B4-BE49-F238E27FC236}">
                  <a16:creationId xmlns:a16="http://schemas.microsoft.com/office/drawing/2014/main" id="{EB3F224C-5599-5FC0-DE3B-F9A867BA6ADB}"/>
                </a:ext>
              </a:extLst>
            </p:cNvPr>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5555" b="-5555"/>
              </a:stretch>
            </a:blipFill>
          </p:spPr>
          <p:txBody>
            <a:bodyPr/>
            <a:lstStyle/>
            <a:p>
              <a:pPr defTabSz="514376"/>
              <a:endParaRPr lang="fr-MA" sz="1013" dirty="0">
                <a:solidFill>
                  <a:prstClr val="black"/>
                </a:solidFill>
                <a:latin typeface="Dosis" pitchFamily="2" charset="0"/>
              </a:endParaRPr>
            </a:p>
          </p:txBody>
        </p:sp>
        <p:sp>
          <p:nvSpPr>
            <p:cNvPr id="11" name="TextBox 9">
              <a:extLst>
                <a:ext uri="{FF2B5EF4-FFF2-40B4-BE49-F238E27FC236}">
                  <a16:creationId xmlns:a16="http://schemas.microsoft.com/office/drawing/2014/main" id="{82685369-AB99-B5B3-B2EA-7F3FD4D4D23D}"/>
                </a:ext>
              </a:extLst>
            </p:cNvPr>
            <p:cNvSpPr txBox="1"/>
            <p:nvPr/>
          </p:nvSpPr>
          <p:spPr>
            <a:xfrm>
              <a:off x="4070515" y="854735"/>
              <a:ext cx="5575583" cy="359072"/>
            </a:xfrm>
            <a:prstGeom prst="rect">
              <a:avLst/>
            </a:prstGeom>
          </p:spPr>
          <p:txBody>
            <a:bodyPr lIns="0" tIns="0" rIns="0" bIns="0" rtlCol="0" anchor="t">
              <a:spAutoFit/>
            </a:bodyPr>
            <a:lstStyle/>
            <a:p>
              <a:pPr algn="ctr">
                <a:lnSpc>
                  <a:spcPts val="1556"/>
                </a:lnSpc>
              </a:pPr>
              <a:r>
                <a:rPr lang="ar-MA" sz="3000" b="1" dirty="0">
                  <a:solidFill>
                    <a:schemeClr val="bg1"/>
                  </a:solidFill>
                  <a:latin typeface="Microsoft Uighur" panose="02000000000000000000" pitchFamily="2" charset="-78"/>
                  <a:cs typeface="Microsoft Uighur" panose="02000000000000000000" pitchFamily="2" charset="-78"/>
                </a:rPr>
                <a:t>الإعداد المادي للأستاذ</a:t>
              </a:r>
            </a:p>
          </p:txBody>
        </p:sp>
        <p:sp>
          <p:nvSpPr>
            <p:cNvPr id="13" name="Ellipse 12">
              <a:extLst>
                <a:ext uri="{FF2B5EF4-FFF2-40B4-BE49-F238E27FC236}">
                  <a16:creationId xmlns:a16="http://schemas.microsoft.com/office/drawing/2014/main" id="{6164ED85-8BED-C97D-130A-0F588D54724B}"/>
                </a:ext>
              </a:extLst>
            </p:cNvPr>
            <p:cNvSpPr/>
            <p:nvPr/>
          </p:nvSpPr>
          <p:spPr>
            <a:xfrm>
              <a:off x="4419600" y="419100"/>
              <a:ext cx="9448800" cy="9448800"/>
            </a:xfrm>
            <a:prstGeom prst="ellipse">
              <a:avLst/>
            </a:prstGeom>
            <a:solidFill>
              <a:srgbClr val="D6E9EA">
                <a:alpha val="5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76">
                <a:lnSpc>
                  <a:spcPts val="8324"/>
                </a:lnSpc>
              </a:pPr>
              <a:r>
                <a:rPr lang="fr-FR" sz="10350" b="1" dirty="0">
                  <a:solidFill>
                    <a:srgbClr val="106585"/>
                  </a:solidFill>
                  <a:latin typeface="Microsoft Uighur" panose="02000000000000000000" pitchFamily="2" charset="-78"/>
                  <a:cs typeface="Microsoft Uighur" panose="02000000000000000000" pitchFamily="2" charset="-78"/>
                </a:rPr>
                <a:t>Rituel </a:t>
              </a:r>
            </a:p>
            <a:p>
              <a:pPr algn="ctr" defTabSz="514376">
                <a:lnSpc>
                  <a:spcPts val="8324"/>
                </a:lnSpc>
              </a:pPr>
              <a:r>
                <a:rPr lang="fr-FR" sz="6600" b="1" dirty="0">
                  <a:solidFill>
                    <a:srgbClr val="204550"/>
                  </a:solidFill>
                  <a:latin typeface="Microsoft Uighur" panose="02000000000000000000" pitchFamily="2" charset="-78"/>
                  <a:cs typeface="Microsoft Uighur" panose="02000000000000000000" pitchFamily="2" charset="-78"/>
                </a:rPr>
                <a:t>Dictée flash</a:t>
              </a:r>
            </a:p>
          </p:txBody>
        </p:sp>
      </p:grpSp>
      <p:sp>
        <p:nvSpPr>
          <p:cNvPr id="5" name="Freeform 2">
            <a:extLst>
              <a:ext uri="{FF2B5EF4-FFF2-40B4-BE49-F238E27FC236}">
                <a16:creationId xmlns:a16="http://schemas.microsoft.com/office/drawing/2014/main" id="{62FB531A-D7E6-5911-D299-ABBCA5D17A1A}"/>
              </a:ext>
            </a:extLst>
          </p:cNvPr>
          <p:cNvSpPr/>
          <p:nvPr/>
        </p:nvSpPr>
        <p:spPr>
          <a:xfrm>
            <a:off x="-922" y="7377574"/>
            <a:ext cx="1320713" cy="1637200"/>
          </a:xfrm>
          <a:custGeom>
            <a:avLst/>
            <a:gdLst/>
            <a:ahLst/>
            <a:cxnLst/>
            <a:rect l="l" t="t" r="r" b="b"/>
            <a:pathLst>
              <a:path w="2684349" h="3327606">
                <a:moveTo>
                  <a:pt x="0" y="0"/>
                </a:moveTo>
                <a:lnTo>
                  <a:pt x="2684349" y="0"/>
                </a:lnTo>
                <a:lnTo>
                  <a:pt x="2684349" y="3327606"/>
                </a:lnTo>
                <a:lnTo>
                  <a:pt x="0" y="3327606"/>
                </a:lnTo>
                <a:lnTo>
                  <a:pt x="0" y="0"/>
                </a:lnTo>
                <a:close/>
              </a:path>
            </a:pathLst>
          </a:custGeom>
          <a:blipFill>
            <a:blip r:embed="rId4">
              <a:extLst>
                <a:ext uri="{96DAC541-7B7A-43D3-8B79-37D633B846F1}">
                  <asvg:svgBlip xmlns:asvg="http://schemas.microsoft.com/office/drawing/2016/SVG/main" r:embed="rId5"/>
                </a:ext>
              </a:extLst>
            </a:blip>
            <a:stretch>
              <a:fillRect l="-157570" t="-6438" b="-44673"/>
            </a:stretch>
          </a:blipFill>
          <a:ln>
            <a:noFill/>
          </a:ln>
        </p:spPr>
        <p:txBody>
          <a:bodyPr/>
          <a:lstStyle/>
          <a:p>
            <a:endParaRPr lang="fr-MA" sz="321" dirty="0">
              <a:latin typeface="Dosis" pitchFamily="2" charset="0"/>
            </a:endParaRPr>
          </a:p>
        </p:txBody>
      </p:sp>
      <p:sp>
        <p:nvSpPr>
          <p:cNvPr id="6" name="Freeform 4">
            <a:extLst>
              <a:ext uri="{FF2B5EF4-FFF2-40B4-BE49-F238E27FC236}">
                <a16:creationId xmlns:a16="http://schemas.microsoft.com/office/drawing/2014/main" id="{32B2244E-2818-A56D-4F88-5A83066F6FCC}"/>
              </a:ext>
            </a:extLst>
          </p:cNvPr>
          <p:cNvSpPr/>
          <p:nvPr/>
        </p:nvSpPr>
        <p:spPr>
          <a:xfrm>
            <a:off x="11981106" y="7197948"/>
            <a:ext cx="1734895" cy="1832180"/>
          </a:xfrm>
          <a:custGeom>
            <a:avLst/>
            <a:gdLst/>
            <a:ahLst/>
            <a:cxnLst/>
            <a:rect l="l" t="t" r="r" b="b"/>
            <a:pathLst>
              <a:path w="3556432" h="3755858">
                <a:moveTo>
                  <a:pt x="0" y="0"/>
                </a:moveTo>
                <a:lnTo>
                  <a:pt x="3556432" y="0"/>
                </a:lnTo>
                <a:lnTo>
                  <a:pt x="3556432" y="3755858"/>
                </a:lnTo>
                <a:lnTo>
                  <a:pt x="0" y="3755858"/>
                </a:lnTo>
                <a:lnTo>
                  <a:pt x="0" y="0"/>
                </a:lnTo>
                <a:close/>
              </a:path>
            </a:pathLst>
          </a:custGeom>
          <a:blipFill>
            <a:blip r:embed="rId6">
              <a:extLst>
                <a:ext uri="{96DAC541-7B7A-43D3-8B79-37D633B846F1}">
                  <asvg:svgBlip xmlns:asvg="http://schemas.microsoft.com/office/drawing/2016/SVG/main" r:embed="rId7"/>
                </a:ext>
              </a:extLst>
            </a:blip>
            <a:stretch>
              <a:fillRect l="-4351" t="-332" r="-93446" b="-41558"/>
            </a:stretch>
          </a:blipFill>
        </p:spPr>
        <p:txBody>
          <a:bodyPr/>
          <a:lstStyle/>
          <a:p>
            <a:endParaRPr lang="fr-MA" sz="321" dirty="0">
              <a:latin typeface="Dosis" pitchFamily="2" charset="0"/>
            </a:endParaRPr>
          </a:p>
        </p:txBody>
      </p:sp>
    </p:spTree>
    <p:extLst>
      <p:ext uri="{BB962C8B-B14F-4D97-AF65-F5344CB8AC3E}">
        <p14:creationId xmlns:p14="http://schemas.microsoft.com/office/powerpoint/2010/main" val="402130365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2FB852-C45B-2900-11AE-9B04FBCD9FDF}"/>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F257019-6780-8889-DE06-68D4D5F0D5F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934802F-BE7B-CD74-B8F6-4FFAC4C7B7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94D207E0-4618-9E42-5D00-7D85ADB77159}"/>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C25BA908-C6BF-B83B-CC7B-315461CC82C0}"/>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7458123A-A08A-C0CF-0872-9164A27FF3E2}"/>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14F2508-F908-6591-DEB7-165B414DD55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0F093475-5B4E-6F82-2341-7DE6A698C24B}"/>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641FE1F-E216-8958-7A63-73D2267C1CA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1738648-06A3-C266-1626-AD8B7A3F2CF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4CD7E19A-7B34-5DEC-4619-C8FB095BFA8E}"/>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3AB9FDB-10A8-8325-BA05-035698290F6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DB2197A6-6238-E8B2-37D8-BFBCD32DB2E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1F9F81F-E62C-03F6-19DE-4B08E1BD8F17}"/>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26F1D301-72D2-615C-2CF7-991053EEEFB7}"/>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03B08F2B-B88A-1CD5-8309-98D0011F51BC}"/>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a:t>
            </a:r>
            <a:r>
              <a:rPr lang="en-US" sz="2800" b="1" dirty="0">
                <a:solidFill>
                  <a:prstClr val="white">
                    <a:lumMod val="65000"/>
                  </a:prstClr>
                </a:solidFill>
                <a:latin typeface="Dosis" pitchFamily="2" charset="0"/>
              </a:rPr>
              <a:t>” pour”</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6013760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5750B-B0F2-2622-D50A-4E2A6DBC7F6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CF68195B-E750-2EE7-D4EE-858A186C3D73}"/>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839E0568-CCF8-C80A-551F-044C07BE3776}"/>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EAB157EB-64F5-73C8-A00E-71C2CB79EFF2}"/>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B2A1384F-0244-D936-D6B2-28F4983FAC6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7CD00FDE-CB96-15C6-89D1-1BD8BF0E619B}"/>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3A47B67D-6048-92CA-868C-FCF5FDA8A5E5}"/>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81F90985-ACC9-8307-B99F-49C9D90F0934}"/>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CD02B2EE-FAD3-9B3E-C4A2-FB90419F3A5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6EC33AEF-7142-2613-3198-BDC7CCF10ADC}"/>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BB6B7788-1582-1A39-9000-C1CCEA4AE64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3CDA50D7-C3F5-7E8E-D5B0-921001EE0287}"/>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3B9D72D6-6F5E-E6B9-67FC-A6630520F4C2}"/>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4A12825C-2140-AFF0-849A-B8AF4462D35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205590868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5614B-8223-DF90-3701-31057B58EB84}"/>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6195045-1C42-5D5B-624E-E20B0274528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DBC7EDED-CFC9-145E-8FF1-44A55A29F60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3D17C16B-1329-2CF8-35F5-6ED22A4297D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53417E01-8D1F-FE5A-9609-A33849509492}"/>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D5A19FF5-9199-AB31-239B-433E80110C28}"/>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465CC379-4E53-DD83-60B7-EA153E0F520A}"/>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0CAF1CB-94D6-F9E9-1945-486233276499}"/>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790E1DD8-889F-B9E9-2BC7-6D14F68AD130}"/>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897EAA33-561D-5655-62F4-8D892D6797B2}"/>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4AC683C-7B24-2586-FECA-4A76BE71621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E0A1BF31-96E1-AFBD-2B13-B08701815BCA}"/>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39AD0ACF-DDAB-64DE-C966-96119911E2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D71AFB6-D4AD-3E0E-5944-320FAB1A7E24}"/>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«pour»</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FB745689-D91F-1FB7-63F8-FD51F7083904}"/>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5977DF0F-6553-0921-7D39-E95E0AB83A99}"/>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pour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947293415"/>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28EB07-64EF-1566-4C83-06ADC3AD278E}"/>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FB35C5DB-EC33-9AC5-D7ED-61678E4FB65E}"/>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1B936868-0EC6-0B49-4B97-B2D927B73C4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DAAAA26-8980-3C58-41BE-077960325C94}"/>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48057AFE-69F4-BFC6-17CA-E4ADBE50A167}"/>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625A6ECE-69CE-69BE-89A8-D88513EEFD11}"/>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CDC9121D-D804-15D9-D44C-719A01F45BD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D7DD0D89-B70A-F4B7-F98A-7236C884B848}"/>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4745344A-8555-DF24-1C05-2031C498D152}"/>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EF01C820-D05C-7C7F-B83F-22225383986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876EE925-976F-D841-04BD-A3C18EEC5EB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FA495FC5-CDAD-B77C-2014-38FE1659161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C2EDAC8B-2F68-544E-E891-1842B0E88A5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1B04CE4C-85B4-5BF4-9E25-9780F021ABB4}"/>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à côté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BF8D0EA0-FB76-13E7-F95C-B85BB950F745}"/>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11955378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BBB85-D0C8-88F9-523A-4FFF8B17A9F9}"/>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723D065E-5D2F-8629-35AA-104B83274197}"/>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6B049663-27BB-A65D-2DED-CB56DDE49C6E}"/>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2577D1E7-1A6E-4652-C955-0121C8A10488}"/>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626CB031-8B15-4B84-2A32-56E85CAD2E8B}"/>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3C1EBCE6-98DE-DDB5-D206-3781BE77D3F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8463952B-4DC8-EC4C-5A03-51283ED57BB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2F7DE535-DC81-3596-AF0A-F6C56BAA3BA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F2A314A7-B370-9BB9-4879-BA98AAF2A4B1}"/>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70C1B69E-32E1-BF9E-0876-E9FF13A5DB46}"/>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B2CA1D4E-96CB-38FB-0D73-6752C2A3FFED}"/>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99790332-D5DE-61F7-3DB9-353476A1E8F9}"/>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7997E7C5-2174-1E06-5F04-9781B4DC071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6B83B59-8452-0ACC-08E3-A7BC12273166}"/>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à côté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EE17AB1F-EBBE-F54D-78DC-9265B3E76553}"/>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0212505-C32E-5ABB-7EAB-7D1A3F9374DE}"/>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“à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046703B4-DF4E-61F0-459B-A78DE452EBA2}"/>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38451727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3C174-D923-D53E-238F-D30D2F1780D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0F2502E-F2D0-BDF6-3A9F-5BAA92585A54}"/>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79FAFD07-A0D5-6A25-9B6C-43F45DC35CA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0A97D73B-A36E-CF74-5E14-BD0D1708E3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E1FE1491-356F-1F34-B50E-A61E7BB4ADD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73E6E02-1531-F4D5-A85B-D8BE6B5999DF}"/>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1F405191-4316-1C53-6371-B816D92126F1}"/>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F5F0EDB8-4E8C-8E6C-CA5A-194A50596BFE}"/>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0330DB6-2122-B951-0494-77E852F57EAD}"/>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EC7B07D-B050-B91E-DCD7-DCCEC018B6A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7A21EE91-8D51-DA26-559B-30E58D0511FF}"/>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1ED87DF9-8E09-DE0F-3658-FAE809F873E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F50EABC-D6A3-A25D-D07F-D4739A2ABE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555EFDF-29F3-5929-0462-E9C9B48A8273}"/>
              </a:ext>
            </a:extLst>
          </p:cNvPr>
          <p:cNvSpPr txBox="1"/>
          <p:nvPr/>
        </p:nvSpPr>
        <p:spPr>
          <a:xfrm>
            <a:off x="1512869" y="1206499"/>
            <a:ext cx="10690262" cy="461665"/>
          </a:xfrm>
          <a:prstGeom prst="rect">
            <a:avLst/>
          </a:prstGeom>
          <a:noFill/>
        </p:spPr>
        <p:txBody>
          <a:bodyPr wrap="square">
            <a:spAutoFit/>
          </a:bodyPr>
          <a:lstStyle/>
          <a:p>
            <a:pPr defTabSz="685834">
              <a:defRPr/>
            </a:pPr>
            <a:r>
              <a:rPr lang="fr-FR" sz="2400" i="1" dirty="0">
                <a:solidFill>
                  <a:prstClr val="white">
                    <a:lumMod val="65000"/>
                  </a:prstClr>
                </a:solidFill>
                <a:latin typeface="Dosis" pitchFamily="2" charset="0"/>
              </a:rPr>
              <a:t>Passer à la diapositive suivante après 5 secondes.</a:t>
            </a:r>
            <a:endParaRPr lang="fr-MA" sz="2400" i="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CC659F7E-53D4-E81C-A837-F1E7FA8A6E9E}"/>
              </a:ext>
            </a:extLst>
          </p:cNvPr>
          <p:cNvPicPr>
            <a:picLocks noChangeAspect="1"/>
          </p:cNvPicPr>
          <p:nvPr/>
        </p:nvPicPr>
        <p:blipFill>
          <a:blip r:embed="rId4"/>
          <a:stretch>
            <a:fillRect/>
          </a:stretch>
        </p:blipFill>
        <p:spPr>
          <a:xfrm>
            <a:off x="4486275" y="2933700"/>
            <a:ext cx="4743450" cy="5132036"/>
          </a:xfrm>
          <a:prstGeom prst="rect">
            <a:avLst/>
          </a:prstGeom>
        </p:spPr>
      </p:pic>
      <p:sp>
        <p:nvSpPr>
          <p:cNvPr id="5" name="ZoneTexte 4">
            <a:extLst>
              <a:ext uri="{FF2B5EF4-FFF2-40B4-BE49-F238E27FC236}">
                <a16:creationId xmlns:a16="http://schemas.microsoft.com/office/drawing/2014/main" id="{933CE2ED-BC1E-F901-A740-2381FDC29658}"/>
              </a:ext>
            </a:extLst>
          </p:cNvPr>
          <p:cNvSpPr txBox="1"/>
          <p:nvPr/>
        </p:nvSpPr>
        <p:spPr>
          <a:xfrm>
            <a:off x="1501437" y="770648"/>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Fermez</a:t>
            </a:r>
            <a:r>
              <a:rPr lang="en-US" sz="2800" b="1" dirty="0">
                <a:solidFill>
                  <a:prstClr val="white">
                    <a:lumMod val="65000"/>
                  </a:prstClr>
                </a:solidFill>
                <a:latin typeface="Dosis" pitchFamily="2" charset="0"/>
              </a:rPr>
              <a:t> les </a:t>
            </a:r>
            <a:r>
              <a:rPr lang="en-US" sz="2800" b="1" dirty="0" err="1">
                <a:solidFill>
                  <a:prstClr val="white">
                    <a:lumMod val="65000"/>
                  </a:prstClr>
                </a:solidFill>
                <a:latin typeface="Dosis" pitchFamily="2" charset="0"/>
              </a:rPr>
              <a:t>yeux</a:t>
            </a:r>
            <a:r>
              <a:rPr lang="en-US" sz="2800" b="1" dirty="0">
                <a:solidFill>
                  <a:prstClr val="white">
                    <a:lumMod val="65000"/>
                  </a:prstClr>
                </a:solidFill>
                <a:latin typeface="Dosis" pitchFamily="2" charset="0"/>
              </a:rPr>
              <a:t> et </a:t>
            </a:r>
            <a:r>
              <a:rPr lang="en-US" sz="2800" b="1" dirty="0" err="1">
                <a:solidFill>
                  <a:prstClr val="white">
                    <a:lumMod val="65000"/>
                  </a:prstClr>
                </a:solidFill>
                <a:latin typeface="Dosis" pitchFamily="2" charset="0"/>
              </a:rPr>
              <a:t>visualisez</a:t>
            </a:r>
            <a:r>
              <a:rPr lang="en-US" sz="2800" b="1" dirty="0">
                <a:solidFill>
                  <a:prstClr val="white">
                    <a:lumMod val="65000"/>
                  </a:prstClr>
                </a:solidFill>
                <a:latin typeface="Dosis" pitchFamily="2" charset="0"/>
              </a:rPr>
              <a:t> comment </a:t>
            </a:r>
            <a:r>
              <a:rPr lang="en-US" sz="2800" b="1" dirty="0" err="1">
                <a:solidFill>
                  <a:prstClr val="white">
                    <a:lumMod val="65000"/>
                  </a:prstClr>
                </a:solidFill>
                <a:latin typeface="Dosis" pitchFamily="2" charset="0"/>
              </a:rPr>
              <a:t>s’écrit”à</a:t>
            </a:r>
            <a:r>
              <a:rPr lang="en-US"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côté</a:t>
            </a:r>
            <a:r>
              <a:rPr lang="en-US" sz="2800" b="1" dirty="0">
                <a:solidFill>
                  <a:prstClr val="white">
                    <a:lumMod val="65000"/>
                  </a:prstClr>
                </a:solidFill>
                <a:latin typeface="Dosis" pitchFamily="2" charset="0"/>
              </a:rPr>
              <a:t> ”</a:t>
            </a:r>
            <a:endParaRPr lang="fr-FR" sz="2800" b="1" dirty="0">
              <a:solidFill>
                <a:prstClr val="white">
                  <a:lumMod val="65000"/>
                </a:prstClr>
              </a:solidFill>
              <a:latin typeface="Dosis" pitchFamily="2" charset="0"/>
            </a:endParaRPr>
          </a:p>
        </p:txBody>
      </p:sp>
    </p:spTree>
    <p:extLst>
      <p:ext uri="{BB962C8B-B14F-4D97-AF65-F5344CB8AC3E}">
        <p14:creationId xmlns:p14="http://schemas.microsoft.com/office/powerpoint/2010/main" val="302804989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D67B59-8C1B-C93D-9AE5-566FDEA6FC3D}"/>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B179FC96-5B1C-ACE8-B9E1-FC2C367BF075}"/>
              </a:ext>
            </a:extLst>
          </p:cNvPr>
          <p:cNvSpPr/>
          <p:nvPr/>
        </p:nvSpPr>
        <p:spPr>
          <a:xfrm>
            <a:off x="0" y="0"/>
            <a:ext cx="13716000" cy="10286999"/>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6" name="Rectangle : coins arrondis 5">
            <a:extLst>
              <a:ext uri="{FF2B5EF4-FFF2-40B4-BE49-F238E27FC236}">
                <a16:creationId xmlns:a16="http://schemas.microsoft.com/office/drawing/2014/main" id="{208529EF-500F-7BBC-B383-E357C7C11035}"/>
              </a:ext>
            </a:extLst>
          </p:cNvPr>
          <p:cNvSpPr/>
          <p:nvPr/>
        </p:nvSpPr>
        <p:spPr>
          <a:xfrm>
            <a:off x="457201" y="577695"/>
            <a:ext cx="12801600" cy="9214005"/>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MA" sz="1350"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109E4535-BEDE-6D3A-1145-AAAF29CA2A5A}"/>
              </a:ext>
            </a:extLst>
          </p:cNvPr>
          <p:cNvSpPr/>
          <p:nvPr/>
        </p:nvSpPr>
        <p:spPr>
          <a:xfrm>
            <a:off x="495299" y="568395"/>
            <a:ext cx="12801600" cy="1103130"/>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34"/>
            <a:endParaRPr lang="fr-FR" sz="1350" dirty="0">
              <a:solidFill>
                <a:prstClr val="white"/>
              </a:solidFill>
              <a:latin typeface="Dosis" pitchFamily="2" charset="0"/>
            </a:endParaRPr>
          </a:p>
        </p:txBody>
      </p:sp>
      <p:pic>
        <p:nvPicPr>
          <p:cNvPr id="4" name="Image 3">
            <a:extLst>
              <a:ext uri="{FF2B5EF4-FFF2-40B4-BE49-F238E27FC236}">
                <a16:creationId xmlns:a16="http://schemas.microsoft.com/office/drawing/2014/main" id="{A22C4054-030E-D07C-265D-74423D0800A5}"/>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3588680" y="2615871"/>
            <a:ext cx="6538640" cy="5055257"/>
          </a:xfrm>
          <a:prstGeom prst="rect">
            <a:avLst/>
          </a:prstGeom>
        </p:spPr>
      </p:pic>
      <p:sp>
        <p:nvSpPr>
          <p:cNvPr id="8" name="ZoneTexte 7">
            <a:extLst>
              <a:ext uri="{FF2B5EF4-FFF2-40B4-BE49-F238E27FC236}">
                <a16:creationId xmlns:a16="http://schemas.microsoft.com/office/drawing/2014/main" id="{AF0EF423-34D8-42AC-59EE-1B30C7BA4973}"/>
              </a:ext>
            </a:extLst>
          </p:cNvPr>
          <p:cNvSpPr txBox="1"/>
          <p:nvPr/>
        </p:nvSpPr>
        <p:spPr>
          <a:xfrm>
            <a:off x="1463675" y="830706"/>
            <a:ext cx="9144000" cy="477054"/>
          </a:xfrm>
          <a:prstGeom prst="rect">
            <a:avLst/>
          </a:prstGeom>
          <a:noFill/>
        </p:spPr>
        <p:txBody>
          <a:bodyPr wrap="square">
            <a:spAutoFit/>
          </a:bodyPr>
          <a:lstStyle/>
          <a:p>
            <a:pPr marL="0" lvl="1" defTabSz="685834">
              <a:lnSpc>
                <a:spcPts val="3017"/>
              </a:lnSpc>
              <a:spcBef>
                <a:spcPct val="0"/>
              </a:spcBef>
              <a:defRPr/>
            </a:pPr>
            <a:r>
              <a:rPr lang="en-US" sz="2800" b="1" dirty="0" err="1">
                <a:solidFill>
                  <a:prstClr val="white">
                    <a:lumMod val="65000"/>
                  </a:prstClr>
                </a:solidFill>
                <a:latin typeface="Dosis" pitchFamily="2" charset="0"/>
              </a:rPr>
              <a:t>Écrivez</a:t>
            </a:r>
            <a:r>
              <a:rPr lang="en-US" sz="2800" b="1" dirty="0">
                <a:solidFill>
                  <a:prstClr val="white">
                    <a:lumMod val="65000"/>
                  </a:prstClr>
                </a:solidFill>
                <a:latin typeface="Dosis" pitchFamily="2" charset="0"/>
              </a:rPr>
              <a:t> le mot sur </a:t>
            </a:r>
            <a:r>
              <a:rPr lang="en-US" sz="2800" b="1" dirty="0" err="1">
                <a:solidFill>
                  <a:prstClr val="white">
                    <a:lumMod val="65000"/>
                  </a:prstClr>
                </a:solidFill>
                <a:latin typeface="Dosis" pitchFamily="2" charset="0"/>
              </a:rPr>
              <a:t>vos</a:t>
            </a:r>
            <a:r>
              <a:rPr lang="en-US" sz="2800" b="1" dirty="0">
                <a:solidFill>
                  <a:prstClr val="white">
                    <a:lumMod val="65000"/>
                  </a:prstClr>
                </a:solidFill>
                <a:latin typeface="Dosis" pitchFamily="2" charset="0"/>
              </a:rPr>
              <a:t> ardoises.</a:t>
            </a:r>
            <a:endParaRPr lang="fr-FR" sz="2800" b="1" dirty="0">
              <a:solidFill>
                <a:prstClr val="white">
                  <a:lumMod val="65000"/>
                </a:prstClr>
              </a:solidFill>
              <a:latin typeface="Dosis" pitchFamily="2" charset="0"/>
            </a:endParaRPr>
          </a:p>
        </p:txBody>
      </p:sp>
      <p:grpSp>
        <p:nvGrpSpPr>
          <p:cNvPr id="2" name="Groupe 1">
            <a:extLst>
              <a:ext uri="{FF2B5EF4-FFF2-40B4-BE49-F238E27FC236}">
                <a16:creationId xmlns:a16="http://schemas.microsoft.com/office/drawing/2014/main" id="{15603B5F-6321-AF78-4D09-D938ABF315F0}"/>
              </a:ext>
            </a:extLst>
          </p:cNvPr>
          <p:cNvGrpSpPr/>
          <p:nvPr/>
        </p:nvGrpSpPr>
        <p:grpSpPr>
          <a:xfrm>
            <a:off x="-317443" y="0"/>
            <a:ext cx="13881043" cy="486001"/>
            <a:chOff x="-1604302" y="20290"/>
            <a:chExt cx="10430213" cy="411175"/>
          </a:xfrm>
          <a:noFill/>
        </p:grpSpPr>
        <p:sp>
          <p:nvSpPr>
            <p:cNvPr id="7" name="Rectangle : coins arrondis 6">
              <a:extLst>
                <a:ext uri="{FF2B5EF4-FFF2-40B4-BE49-F238E27FC236}">
                  <a16:creationId xmlns:a16="http://schemas.microsoft.com/office/drawing/2014/main" id="{66225CC7-BD38-4339-C94F-544F0EDC68C7}"/>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10" name="Rectangle : coins arrondis 9">
              <a:extLst>
                <a:ext uri="{FF2B5EF4-FFF2-40B4-BE49-F238E27FC236}">
                  <a16:creationId xmlns:a16="http://schemas.microsoft.com/office/drawing/2014/main" id="{542062AF-3798-21CB-3BDE-778363455A94}"/>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11" name="Rectangle : coins arrondis 10">
              <a:extLst>
                <a:ext uri="{FF2B5EF4-FFF2-40B4-BE49-F238E27FC236}">
                  <a16:creationId xmlns:a16="http://schemas.microsoft.com/office/drawing/2014/main" id="{7790D2B6-59B8-D4ED-71EB-AF72EE9D8C17}"/>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12" name="Rectangle : coins arrondis 11">
              <a:extLst>
                <a:ext uri="{FF2B5EF4-FFF2-40B4-BE49-F238E27FC236}">
                  <a16:creationId xmlns:a16="http://schemas.microsoft.com/office/drawing/2014/main" id="{06B35FF0-B4AD-A43F-7857-1993D2603FB4}"/>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13" name="Rectangle : coins arrondis 12">
              <a:extLst>
                <a:ext uri="{FF2B5EF4-FFF2-40B4-BE49-F238E27FC236}">
                  <a16:creationId xmlns:a16="http://schemas.microsoft.com/office/drawing/2014/main" id="{8649A036-B4E1-DE40-0EAF-6D774BEEB9C4}"/>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14" name="Rectangle : coins arrondis 13">
              <a:extLst>
                <a:ext uri="{FF2B5EF4-FFF2-40B4-BE49-F238E27FC236}">
                  <a16:creationId xmlns:a16="http://schemas.microsoft.com/office/drawing/2014/main" id="{40B9728A-EFEC-D34E-3021-F301F66541D8}"/>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15" name="Graphique 14">
            <a:extLst>
              <a:ext uri="{FF2B5EF4-FFF2-40B4-BE49-F238E27FC236}">
                <a16:creationId xmlns:a16="http://schemas.microsoft.com/office/drawing/2014/main" id="{E34369D9-7CAE-7A8E-8BA2-78499FC209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Tree>
    <p:extLst>
      <p:ext uri="{BB962C8B-B14F-4D97-AF65-F5344CB8AC3E}">
        <p14:creationId xmlns:p14="http://schemas.microsoft.com/office/powerpoint/2010/main" val="18823559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27E2C6-9E66-1C11-B7BB-9322E3C9AAB2}"/>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120FA4F5-3C06-14EF-B611-C87E6CBC4B06}"/>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477D6C35-6CD0-CAC0-5A0C-91346874671C}"/>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794A499C-1F5B-AD8D-FDAD-5DF212A2495C}"/>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1B62F78E-67E5-6CCF-033E-B03668EDCA3A}"/>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4FD9BAE8-0646-968D-A4CD-8FE3359B982B}"/>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9F65C5CE-B977-D5F4-9F74-484CE1C598F9}"/>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A8069177-E17B-343A-1A60-854FB5013B8D}"/>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8551638F-59B6-7C57-63AD-D2C712BD4B8B}"/>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2407B86D-1560-B2C0-9ACA-37E974E69B88}"/>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C2483037-50E8-0FA5-CF05-726CBC7A3D02}"/>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C777901C-9A6E-6604-4DC7-F3BC7853CC60}"/>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B54CB5F4-A85D-1F55-0E90-E59E2F4493A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407F873A-2C1B-D076-2DAD-8F47A4234E5A}"/>
              </a:ext>
            </a:extLst>
          </p:cNvPr>
          <p:cNvSpPr txBox="1"/>
          <p:nvPr/>
        </p:nvSpPr>
        <p:spPr>
          <a:xfrm>
            <a:off x="1512868" y="939740"/>
            <a:ext cx="10690262" cy="523220"/>
          </a:xfrm>
          <a:prstGeom prst="rect">
            <a:avLst/>
          </a:prstGeom>
          <a:noFill/>
        </p:spPr>
        <p:txBody>
          <a:bodyPr wrap="square">
            <a:spAutoFit/>
          </a:bodyPr>
          <a:lstStyle/>
          <a:p>
            <a:pPr defTabSz="685834">
              <a:defRPr/>
            </a:pPr>
            <a:r>
              <a:rPr lang="fr-FR" sz="2800" b="1" dirty="0">
                <a:solidFill>
                  <a:prstClr val="white">
                    <a:lumMod val="65000"/>
                  </a:prstClr>
                </a:solidFill>
                <a:latin typeface="Dosis" pitchFamily="2" charset="0"/>
              </a:rPr>
              <a:t>Corrigez.  «à côté»</a:t>
            </a:r>
            <a:endParaRPr lang="fr-MA" sz="2800" b="1" dirty="0">
              <a:solidFill>
                <a:prstClr val="white">
                  <a:lumMod val="65000"/>
                </a:prstClr>
              </a:solidFill>
              <a:latin typeface="Dosis" pitchFamily="2" charset="0"/>
            </a:endParaRPr>
          </a:p>
        </p:txBody>
      </p:sp>
      <p:pic>
        <p:nvPicPr>
          <p:cNvPr id="4" name="Image 3">
            <a:extLst>
              <a:ext uri="{FF2B5EF4-FFF2-40B4-BE49-F238E27FC236}">
                <a16:creationId xmlns:a16="http://schemas.microsoft.com/office/drawing/2014/main" id="{708E5356-8A53-14A2-2B68-817E4F4CC4E6}"/>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988707" y="2476229"/>
            <a:ext cx="8212693" cy="5436257"/>
          </a:xfrm>
          <a:prstGeom prst="rect">
            <a:avLst/>
          </a:prstGeom>
        </p:spPr>
      </p:pic>
      <p:sp>
        <p:nvSpPr>
          <p:cNvPr id="7" name="ZoneTexte 6">
            <a:extLst>
              <a:ext uri="{FF2B5EF4-FFF2-40B4-BE49-F238E27FC236}">
                <a16:creationId xmlns:a16="http://schemas.microsoft.com/office/drawing/2014/main" id="{D0CE7AAD-22C0-83F3-6332-D1AE6C33BD54}"/>
              </a:ext>
            </a:extLst>
          </p:cNvPr>
          <p:cNvSpPr txBox="1"/>
          <p:nvPr/>
        </p:nvSpPr>
        <p:spPr>
          <a:xfrm>
            <a:off x="3137701" y="4137909"/>
            <a:ext cx="7873404" cy="2000548"/>
          </a:xfrm>
          <a:prstGeom prst="rect">
            <a:avLst/>
          </a:prstGeom>
          <a:noFill/>
        </p:spPr>
        <p:txBody>
          <a:bodyPr wrap="square" rtlCol="0">
            <a:spAutoFit/>
          </a:bodyPr>
          <a:lstStyle/>
          <a:p>
            <a:pPr algn="ctr" defTabSz="1028752">
              <a:defRPr/>
            </a:pPr>
            <a:r>
              <a:rPr lang="fr-FR" sz="12400" b="1" kern="0" spc="480" dirty="0">
                <a:solidFill>
                  <a:schemeClr val="bg1"/>
                </a:solidFill>
                <a:latin typeface="Dosis" pitchFamily="2" charset="0"/>
              </a:rPr>
              <a:t>à côté </a:t>
            </a:r>
            <a:endParaRPr lang="fr-FR" sz="12400" kern="0" spc="480" dirty="0">
              <a:solidFill>
                <a:schemeClr val="bg1"/>
              </a:solidFill>
              <a:latin typeface="Dosis" pitchFamily="2" charset="0"/>
            </a:endParaRPr>
          </a:p>
        </p:txBody>
      </p:sp>
    </p:spTree>
    <p:extLst>
      <p:ext uri="{BB962C8B-B14F-4D97-AF65-F5344CB8AC3E}">
        <p14:creationId xmlns:p14="http://schemas.microsoft.com/office/powerpoint/2010/main" val="4047073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260A93-7667-08B3-8992-EE15A0648136}"/>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41DBCB61-9535-D375-F025-28B750BDBB35}"/>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38110BDB-E2EF-A7A2-4D64-710CA3654DC8}"/>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B256EDD1-7C04-5FD6-CF5F-B7BFB3CC844D}"/>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3F6F570E-E3B0-BB7F-7A5A-2FB0F8FC0375}"/>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FC2C63B2-B5F4-8E5C-F73D-1E81D6DFC46A}"/>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A6AFA816-26CF-0C86-B658-FA129A6E72BC}"/>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6F465820-A9DA-37CE-F8C0-0B4DA72C3207}"/>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58CA875F-9475-00EC-73E5-1808580132C4}"/>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1912F144-E328-3969-752E-7DA8158A79CA}"/>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3E7BA1FE-B05E-E176-C1AE-EBAC26EBDBC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3CE49618-C947-D770-AEB4-237A9BD241AE}"/>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2A07F4A2-FFCA-EEFD-DF56-DE74A966913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0F382248-062C-FAF9-0F83-1262914C5282}"/>
              </a:ext>
            </a:extLst>
          </p:cNvPr>
          <p:cNvSpPr txBox="1"/>
          <p:nvPr/>
        </p:nvSpPr>
        <p:spPr>
          <a:xfrm>
            <a:off x="3928364" y="3112175"/>
            <a:ext cx="6739636" cy="2846933"/>
          </a:xfrm>
          <a:prstGeom prst="rect">
            <a:avLst/>
          </a:prstGeom>
          <a:noFill/>
        </p:spPr>
        <p:txBody>
          <a:bodyPr wrap="square" rtlCol="0">
            <a:spAutoFit/>
          </a:bodyPr>
          <a:lstStyle/>
          <a:p>
            <a:pPr algn="ctr" defTabSz="1028752">
              <a:defRPr/>
            </a:pPr>
            <a:r>
              <a:rPr lang="fr-FR" sz="17900" b="1" kern="0" spc="480" dirty="0">
                <a:solidFill>
                  <a:srgbClr val="106585"/>
                </a:solidFill>
                <a:latin typeface="Dosis" pitchFamily="2" charset="0"/>
              </a:rPr>
              <a:t> qui </a:t>
            </a:r>
            <a:endParaRPr lang="fr-FR" sz="17900" kern="0" spc="480" dirty="0">
              <a:solidFill>
                <a:srgbClr val="106585"/>
              </a:solidFill>
              <a:latin typeface="Dosis" pitchFamily="2" charset="0"/>
            </a:endParaRPr>
          </a:p>
        </p:txBody>
      </p:sp>
      <p:sp>
        <p:nvSpPr>
          <p:cNvPr id="8" name="ZoneTexte 7">
            <a:extLst>
              <a:ext uri="{FF2B5EF4-FFF2-40B4-BE49-F238E27FC236}">
                <a16:creationId xmlns:a16="http://schemas.microsoft.com/office/drawing/2014/main" id="{307D2597-E2C2-8B3E-5EA6-48400BAF5343}"/>
              </a:ext>
            </a:extLst>
          </p:cNvPr>
          <p:cNvSpPr txBox="1"/>
          <p:nvPr/>
        </p:nvSpPr>
        <p:spPr>
          <a:xfrm>
            <a:off x="1507626" y="778630"/>
            <a:ext cx="11487782" cy="861774"/>
          </a:xfrm>
          <a:prstGeom prst="rect">
            <a:avLst/>
          </a:prstGeom>
          <a:noFill/>
        </p:spPr>
        <p:txBody>
          <a:bodyPr wrap="square">
            <a:spAutoFit/>
          </a:bodyPr>
          <a:lstStyle/>
          <a:p>
            <a:pPr marL="0" lvl="1" defTabSz="685834">
              <a:lnSpc>
                <a:spcPts val="3017"/>
              </a:lnSpc>
              <a:spcBef>
                <a:spcPct val="0"/>
              </a:spcBef>
              <a:defRPr/>
            </a:pPr>
            <a:r>
              <a:rPr lang="en-US" sz="2800" b="1" dirty="0">
                <a:solidFill>
                  <a:prstClr val="white">
                    <a:lumMod val="65000"/>
                  </a:prstClr>
                </a:solidFill>
                <a:latin typeface="Dosis" pitchFamily="2" charset="0"/>
              </a:rPr>
              <a:t>“qui”.  </a:t>
            </a:r>
            <a:r>
              <a:rPr lang="en-US" sz="2800" b="1" dirty="0" err="1">
                <a:solidFill>
                  <a:prstClr val="white">
                    <a:lumMod val="65000"/>
                  </a:prstClr>
                </a:solidFill>
                <a:latin typeface="Dosis" pitchFamily="2" charset="0"/>
              </a:rPr>
              <a:t>lisons</a:t>
            </a:r>
            <a:r>
              <a:rPr lang="en-US" sz="2800" b="1" dirty="0">
                <a:solidFill>
                  <a:prstClr val="white">
                    <a:lumMod val="65000"/>
                  </a:prstClr>
                </a:solidFill>
                <a:latin typeface="Dosis" pitchFamily="2" charset="0"/>
              </a:rPr>
              <a:t>   ensemble ” qui ” .Qui </a:t>
            </a:r>
            <a:r>
              <a:rPr lang="en-US" sz="2800" b="1" dirty="0" err="1">
                <a:solidFill>
                  <a:prstClr val="white">
                    <a:lumMod val="65000"/>
                  </a:prstClr>
                </a:solidFill>
                <a:latin typeface="Dosis" pitchFamily="2" charset="0"/>
              </a:rPr>
              <a:t>veut</a:t>
            </a:r>
            <a:r>
              <a:rPr lang="en-US" sz="2800" b="1" dirty="0">
                <a:solidFill>
                  <a:prstClr val="white">
                    <a:lumMod val="65000"/>
                  </a:prstClr>
                </a:solidFill>
                <a:latin typeface="Dosis" pitchFamily="2" charset="0"/>
              </a:rPr>
              <a:t> lire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qui </a:t>
            </a:r>
            <a:r>
              <a:rPr lang="ar-MA" sz="2800" b="1" dirty="0">
                <a:solidFill>
                  <a:prstClr val="white">
                    <a:lumMod val="65000"/>
                  </a:prstClr>
                </a:solidFill>
                <a:latin typeface="Dosis" pitchFamily="2" charset="0"/>
              </a:rPr>
              <a:t>"</a:t>
            </a:r>
            <a:r>
              <a:rPr lang="en-US" sz="2800" b="1" dirty="0">
                <a:solidFill>
                  <a:prstClr val="white">
                    <a:lumMod val="65000"/>
                  </a:prstClr>
                </a:solidFill>
                <a:latin typeface="Dosis" pitchFamily="2" charset="0"/>
              </a:rPr>
              <a:t>?                        </a:t>
            </a:r>
          </a:p>
          <a:p>
            <a:pPr marL="0" lvl="1" defTabSz="685834">
              <a:lnSpc>
                <a:spcPts val="3017"/>
              </a:lnSpc>
              <a:spcBef>
                <a:spcPct val="0"/>
              </a:spcBef>
              <a:defRPr/>
            </a:pPr>
            <a:r>
              <a:rPr lang="en-US" sz="2400" b="1" dirty="0">
                <a:solidFill>
                  <a:prstClr val="white">
                    <a:lumMod val="65000"/>
                  </a:prstClr>
                </a:solidFill>
                <a:latin typeface="Dosis" pitchFamily="2" charset="0"/>
              </a:rPr>
              <a:t> </a:t>
            </a:r>
            <a:r>
              <a:rPr lang="fr-MA" sz="2400" i="1" dirty="0">
                <a:solidFill>
                  <a:prstClr val="white">
                    <a:lumMod val="65000"/>
                  </a:prstClr>
                </a:solidFill>
                <a:latin typeface="Dosis" pitchFamily="2" charset="0"/>
              </a:rPr>
              <a:t>L’enseignant (e) désigne trois élèves pour lire .</a:t>
            </a:r>
            <a:endParaRPr lang="fr-FR" sz="2400" b="1" dirty="0">
              <a:solidFill>
                <a:prstClr val="white">
                  <a:lumMod val="65000"/>
                </a:prstClr>
              </a:solidFill>
              <a:latin typeface="Dosis" pitchFamily="2" charset="0"/>
            </a:endParaRPr>
          </a:p>
        </p:txBody>
      </p:sp>
    </p:spTree>
    <p:extLst>
      <p:ext uri="{BB962C8B-B14F-4D97-AF65-F5344CB8AC3E}">
        <p14:creationId xmlns:p14="http://schemas.microsoft.com/office/powerpoint/2010/main" val="18645410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144344-90ED-37FF-5677-E8F561636DF3}"/>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9FAEA558-4414-8246-E09C-3F23063BC7FC}"/>
              </a:ext>
            </a:extLst>
          </p:cNvPr>
          <p:cNvSpPr/>
          <p:nvPr/>
        </p:nvSpPr>
        <p:spPr>
          <a:xfrm>
            <a:off x="-1" y="-10633"/>
            <a:ext cx="13716001" cy="10297633"/>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800" dirty="0"/>
          </a:p>
        </p:txBody>
      </p:sp>
      <p:grpSp>
        <p:nvGrpSpPr>
          <p:cNvPr id="23" name="Groupe 22">
            <a:extLst>
              <a:ext uri="{FF2B5EF4-FFF2-40B4-BE49-F238E27FC236}">
                <a16:creationId xmlns:a16="http://schemas.microsoft.com/office/drawing/2014/main" id="{9B3E2543-AE38-E93F-D35C-9689E3D96935}"/>
              </a:ext>
            </a:extLst>
          </p:cNvPr>
          <p:cNvGrpSpPr/>
          <p:nvPr/>
        </p:nvGrpSpPr>
        <p:grpSpPr>
          <a:xfrm>
            <a:off x="467685" y="571500"/>
            <a:ext cx="12748764" cy="9220200"/>
            <a:chOff x="312517" y="308344"/>
            <a:chExt cx="8518967" cy="6230679"/>
          </a:xfrm>
        </p:grpSpPr>
        <p:sp>
          <p:nvSpPr>
            <p:cNvPr id="24" name="Rectangle : coins arrondis 23">
              <a:extLst>
                <a:ext uri="{FF2B5EF4-FFF2-40B4-BE49-F238E27FC236}">
                  <a16:creationId xmlns:a16="http://schemas.microsoft.com/office/drawing/2014/main" id="{69BFB9F3-38BF-FCDC-980E-B48AB2CAF2C5}"/>
                </a:ext>
              </a:extLst>
            </p:cNvPr>
            <p:cNvSpPr/>
            <p:nvPr/>
          </p:nvSpPr>
          <p:spPr>
            <a:xfrm>
              <a:off x="312517" y="308344"/>
              <a:ext cx="8518967" cy="6230679"/>
            </a:xfrm>
            <a:prstGeom prst="roundRect">
              <a:avLst>
                <a:gd name="adj" fmla="val 1963"/>
              </a:avLst>
            </a:prstGeom>
            <a:solidFill>
              <a:schemeClr val="bg1"/>
            </a:solidFill>
            <a:ln w="19050">
              <a:solidFill>
                <a:schemeClr val="bg1">
                  <a:lumMod val="65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sp>
          <p:nvSpPr>
            <p:cNvPr id="25" name="Rectangle : coins arrondis 24">
              <a:extLst>
                <a:ext uri="{FF2B5EF4-FFF2-40B4-BE49-F238E27FC236}">
                  <a16:creationId xmlns:a16="http://schemas.microsoft.com/office/drawing/2014/main" id="{B7F29E18-F34F-8266-E46B-D6E0A0D476A3}"/>
                </a:ext>
              </a:extLst>
            </p:cNvPr>
            <p:cNvSpPr/>
            <p:nvPr/>
          </p:nvSpPr>
          <p:spPr>
            <a:xfrm>
              <a:off x="329910" y="330438"/>
              <a:ext cx="8496000" cy="797442"/>
            </a:xfrm>
            <a:prstGeom prst="roundRect">
              <a:avLst>
                <a:gd name="adj" fmla="val 18771"/>
              </a:avLst>
            </a:prstGeom>
            <a:solidFill>
              <a:schemeClr val="bg1">
                <a:lumMod val="95000"/>
                <a:alpha val="73000"/>
              </a:schemeClr>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100" dirty="0"/>
            </a:p>
          </p:txBody>
        </p:sp>
      </p:grpSp>
      <p:grpSp>
        <p:nvGrpSpPr>
          <p:cNvPr id="27" name="Groupe 26">
            <a:extLst>
              <a:ext uri="{FF2B5EF4-FFF2-40B4-BE49-F238E27FC236}">
                <a16:creationId xmlns:a16="http://schemas.microsoft.com/office/drawing/2014/main" id="{E49150F8-D099-EBC0-5D5C-128FA1E3443C}"/>
              </a:ext>
            </a:extLst>
          </p:cNvPr>
          <p:cNvGrpSpPr/>
          <p:nvPr/>
        </p:nvGrpSpPr>
        <p:grpSpPr>
          <a:xfrm>
            <a:off x="-317443" y="0"/>
            <a:ext cx="13881043" cy="486001"/>
            <a:chOff x="-1604302" y="20290"/>
            <a:chExt cx="10430213" cy="411175"/>
          </a:xfrm>
          <a:noFill/>
        </p:grpSpPr>
        <p:sp>
          <p:nvSpPr>
            <p:cNvPr id="28" name="Rectangle : coins arrondis 27">
              <a:extLst>
                <a:ext uri="{FF2B5EF4-FFF2-40B4-BE49-F238E27FC236}">
                  <a16:creationId xmlns:a16="http://schemas.microsoft.com/office/drawing/2014/main" id="{367C28F8-FAD9-B216-AD0F-69326590264F}"/>
                </a:ext>
              </a:extLst>
            </p:cNvPr>
            <p:cNvSpPr/>
            <p:nvPr/>
          </p:nvSpPr>
          <p:spPr>
            <a:xfrm>
              <a:off x="1887581"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solidFill>
                  <a:latin typeface="Microsoft Uighur" panose="02000000000000000000" pitchFamily="2" charset="-78"/>
                  <a:cs typeface="Microsoft Uighur" panose="02000000000000000000" pitchFamily="2" charset="-78"/>
                </a:rPr>
                <a:t>3. Lecture</a:t>
              </a:r>
            </a:p>
          </p:txBody>
        </p:sp>
        <p:sp>
          <p:nvSpPr>
            <p:cNvPr id="29" name="Rectangle : coins arrondis 28">
              <a:extLst>
                <a:ext uri="{FF2B5EF4-FFF2-40B4-BE49-F238E27FC236}">
                  <a16:creationId xmlns:a16="http://schemas.microsoft.com/office/drawing/2014/main" id="{1B3C67C9-F6D9-68F0-CA9E-ADD7C2A1BA90}"/>
                </a:ext>
              </a:extLst>
            </p:cNvPr>
            <p:cNvSpPr/>
            <p:nvPr/>
          </p:nvSpPr>
          <p:spPr>
            <a:xfrm>
              <a:off x="3633523"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3600" b="1" dirty="0">
                  <a:solidFill>
                    <a:schemeClr val="bg1">
                      <a:lumMod val="85000"/>
                    </a:schemeClr>
                  </a:solidFill>
                  <a:latin typeface="Microsoft Uighur" panose="02000000000000000000" pitchFamily="2" charset="-78"/>
                  <a:cs typeface="Microsoft Uighur" panose="02000000000000000000" pitchFamily="2" charset="-78"/>
                </a:rPr>
                <a:t>4.Ecriture</a:t>
              </a:r>
            </a:p>
          </p:txBody>
        </p:sp>
        <p:sp>
          <p:nvSpPr>
            <p:cNvPr id="30" name="Rectangle : coins arrondis 29">
              <a:extLst>
                <a:ext uri="{FF2B5EF4-FFF2-40B4-BE49-F238E27FC236}">
                  <a16:creationId xmlns:a16="http://schemas.microsoft.com/office/drawing/2014/main" id="{31403AC7-E6A3-E121-76C3-324FCDCBB369}"/>
                </a:ext>
              </a:extLst>
            </p:cNvPr>
            <p:cNvSpPr/>
            <p:nvPr/>
          </p:nvSpPr>
          <p:spPr>
            <a:xfrm>
              <a:off x="5218742" y="20291"/>
              <a:ext cx="2432465"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5.Pratique autonome</a:t>
              </a:r>
            </a:p>
          </p:txBody>
        </p:sp>
        <p:sp>
          <p:nvSpPr>
            <p:cNvPr id="31" name="Rectangle : coins arrondis 30">
              <a:extLst>
                <a:ext uri="{FF2B5EF4-FFF2-40B4-BE49-F238E27FC236}">
                  <a16:creationId xmlns:a16="http://schemas.microsoft.com/office/drawing/2014/main" id="{F6821F8A-2179-E7F7-60CD-6B73AC8AEA41}"/>
                </a:ext>
              </a:extLst>
            </p:cNvPr>
            <p:cNvSpPr/>
            <p:nvPr/>
          </p:nvSpPr>
          <p:spPr>
            <a:xfrm>
              <a:off x="7125405" y="20290"/>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85000"/>
                    </a:schemeClr>
                  </a:solidFill>
                  <a:latin typeface="Microsoft Uighur" panose="02000000000000000000" pitchFamily="2" charset="-78"/>
                  <a:cs typeface="Microsoft Uighur" panose="02000000000000000000" pitchFamily="2" charset="-78"/>
                </a:rPr>
                <a:t>            6.Jeu</a:t>
              </a:r>
            </a:p>
          </p:txBody>
        </p:sp>
        <p:sp>
          <p:nvSpPr>
            <p:cNvPr id="32" name="Rectangle : coins arrondis 31">
              <a:extLst>
                <a:ext uri="{FF2B5EF4-FFF2-40B4-BE49-F238E27FC236}">
                  <a16:creationId xmlns:a16="http://schemas.microsoft.com/office/drawing/2014/main" id="{0D146967-F16E-DFB7-032A-CA5DDD605C30}"/>
                </a:ext>
              </a:extLst>
            </p:cNvPr>
            <p:cNvSpPr/>
            <p:nvPr/>
          </p:nvSpPr>
          <p:spPr>
            <a:xfrm>
              <a:off x="141640"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2. Vocabulaire</a:t>
              </a:r>
            </a:p>
          </p:txBody>
        </p:sp>
        <p:sp>
          <p:nvSpPr>
            <p:cNvPr id="33" name="Rectangle : coins arrondis 32">
              <a:extLst>
                <a:ext uri="{FF2B5EF4-FFF2-40B4-BE49-F238E27FC236}">
                  <a16:creationId xmlns:a16="http://schemas.microsoft.com/office/drawing/2014/main" id="{755538C4-4098-D8FE-E721-96AEEB3A6621}"/>
                </a:ext>
              </a:extLst>
            </p:cNvPr>
            <p:cNvSpPr/>
            <p:nvPr/>
          </p:nvSpPr>
          <p:spPr>
            <a:xfrm>
              <a:off x="-1604302" y="20291"/>
              <a:ext cx="1700506" cy="411174"/>
            </a:xfrm>
            <a:prstGeom prst="roundRect">
              <a:avLst/>
            </a:prstGeom>
            <a:gr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600" b="1" dirty="0">
                  <a:solidFill>
                    <a:schemeClr val="bg1">
                      <a:lumMod val="75000"/>
                    </a:schemeClr>
                  </a:solidFill>
                  <a:latin typeface="Microsoft Uighur" panose="02000000000000000000" pitchFamily="2" charset="-78"/>
                  <a:cs typeface="Microsoft Uighur" panose="02000000000000000000" pitchFamily="2" charset="-78"/>
                </a:rPr>
                <a:t>1. Rituel </a:t>
              </a:r>
            </a:p>
          </p:txBody>
        </p:sp>
      </p:grpSp>
      <p:pic>
        <p:nvPicPr>
          <p:cNvPr id="34" name="Graphique 33">
            <a:extLst>
              <a:ext uri="{FF2B5EF4-FFF2-40B4-BE49-F238E27FC236}">
                <a16:creationId xmlns:a16="http://schemas.microsoft.com/office/drawing/2014/main" id="{9BF2CB0C-3EAA-80BF-B77B-D2D6739D8D5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1201" y="901978"/>
            <a:ext cx="581346" cy="514106"/>
          </a:xfrm>
          <a:prstGeom prst="rect">
            <a:avLst/>
          </a:prstGeom>
        </p:spPr>
      </p:pic>
      <p:sp>
        <p:nvSpPr>
          <p:cNvPr id="3" name="ZoneTexte 2">
            <a:extLst>
              <a:ext uri="{FF2B5EF4-FFF2-40B4-BE49-F238E27FC236}">
                <a16:creationId xmlns:a16="http://schemas.microsoft.com/office/drawing/2014/main" id="{376F2D49-8A0C-D0DA-7DC9-CD98C5D1B0E4}"/>
              </a:ext>
            </a:extLst>
          </p:cNvPr>
          <p:cNvSpPr txBox="1"/>
          <p:nvPr/>
        </p:nvSpPr>
        <p:spPr>
          <a:xfrm>
            <a:off x="3581400" y="3695700"/>
            <a:ext cx="5772150" cy="4678204"/>
          </a:xfrm>
          <a:prstGeom prst="rect">
            <a:avLst/>
          </a:prstGeom>
          <a:noFill/>
        </p:spPr>
        <p:txBody>
          <a:bodyPr wrap="square" rtlCol="0">
            <a:spAutoFit/>
          </a:bodyPr>
          <a:lstStyle/>
          <a:p>
            <a:pPr algn="ctr" defTabSz="1028752">
              <a:defRPr/>
            </a:pPr>
            <a:r>
              <a:rPr lang="fr-FR" sz="14900" b="1" kern="0" spc="480" dirty="0">
                <a:solidFill>
                  <a:srgbClr val="106585"/>
                </a:solidFill>
                <a:latin typeface="Dosis" pitchFamily="2" charset="0"/>
              </a:rPr>
              <a:t> qui </a:t>
            </a:r>
            <a:endParaRPr lang="fr-FR" sz="14900" kern="0" spc="480" dirty="0">
              <a:solidFill>
                <a:srgbClr val="106585"/>
              </a:solidFill>
              <a:latin typeface="Dosis" pitchFamily="2" charset="0"/>
            </a:endParaRPr>
          </a:p>
          <a:p>
            <a:pPr algn="ctr" defTabSz="1028752">
              <a:defRPr/>
            </a:pPr>
            <a:endParaRPr lang="fr-FR" sz="14900" kern="0" spc="480" dirty="0">
              <a:solidFill>
                <a:srgbClr val="106585"/>
              </a:solidFill>
              <a:latin typeface="Dosis" pitchFamily="2" charset="0"/>
            </a:endParaRPr>
          </a:p>
        </p:txBody>
      </p:sp>
      <p:sp>
        <p:nvSpPr>
          <p:cNvPr id="4" name="ZoneTexte 3">
            <a:extLst>
              <a:ext uri="{FF2B5EF4-FFF2-40B4-BE49-F238E27FC236}">
                <a16:creationId xmlns:a16="http://schemas.microsoft.com/office/drawing/2014/main" id="{07F00F2D-A73A-3B53-9361-AC5F098E61A9}"/>
              </a:ext>
            </a:extLst>
          </p:cNvPr>
          <p:cNvSpPr txBox="1"/>
          <p:nvPr/>
        </p:nvSpPr>
        <p:spPr>
          <a:xfrm>
            <a:off x="1461835" y="1159227"/>
            <a:ext cx="10690262" cy="523220"/>
          </a:xfrm>
          <a:prstGeom prst="rect">
            <a:avLst/>
          </a:prstGeom>
          <a:noFill/>
        </p:spPr>
        <p:txBody>
          <a:bodyPr wrap="square">
            <a:spAutoFit/>
          </a:bodyPr>
          <a:lstStyle/>
          <a:p>
            <a:pPr defTabSz="685834">
              <a:defRPr/>
            </a:pPr>
            <a:r>
              <a:rPr lang="fr-FR" sz="2800" i="1" dirty="0">
                <a:solidFill>
                  <a:prstClr val="white">
                    <a:lumMod val="65000"/>
                  </a:prstClr>
                </a:solidFill>
                <a:latin typeface="Dosis" pitchFamily="2" charset="0"/>
              </a:rPr>
              <a:t>Passer à la diapositive suivante après 5 secondes. </a:t>
            </a:r>
            <a:endParaRPr lang="fr-MA" sz="2800" i="1" dirty="0">
              <a:solidFill>
                <a:prstClr val="white">
                  <a:lumMod val="65000"/>
                </a:prstClr>
              </a:solidFill>
              <a:latin typeface="Dosis" pitchFamily="2" charset="0"/>
            </a:endParaRPr>
          </a:p>
        </p:txBody>
      </p:sp>
      <p:sp>
        <p:nvSpPr>
          <p:cNvPr id="5" name="ZoneTexte 4">
            <a:extLst>
              <a:ext uri="{FF2B5EF4-FFF2-40B4-BE49-F238E27FC236}">
                <a16:creationId xmlns:a16="http://schemas.microsoft.com/office/drawing/2014/main" id="{C26ACCC3-109E-303B-D51F-020DF79BF191}"/>
              </a:ext>
            </a:extLst>
          </p:cNvPr>
          <p:cNvSpPr txBox="1"/>
          <p:nvPr/>
        </p:nvSpPr>
        <p:spPr>
          <a:xfrm>
            <a:off x="1450403" y="723376"/>
            <a:ext cx="9144000" cy="477054"/>
          </a:xfrm>
          <a:prstGeom prst="rect">
            <a:avLst/>
          </a:prstGeom>
          <a:noFill/>
        </p:spPr>
        <p:txBody>
          <a:bodyPr wrap="square">
            <a:spAutoFit/>
          </a:bodyPr>
          <a:lstStyle/>
          <a:p>
            <a:pPr marL="0" lvl="1" defTabSz="685834">
              <a:lnSpc>
                <a:spcPts val="3017"/>
              </a:lnSpc>
              <a:spcBef>
                <a:spcPct val="0"/>
              </a:spcBef>
              <a:defRPr/>
            </a:pPr>
            <a:r>
              <a:rPr lang="ar-MA" sz="2800" b="1" dirty="0">
                <a:solidFill>
                  <a:prstClr val="white">
                    <a:lumMod val="65000"/>
                  </a:prstClr>
                </a:solidFill>
                <a:latin typeface="Dosis" pitchFamily="2" charset="0"/>
              </a:rPr>
              <a:t> </a:t>
            </a:r>
            <a:r>
              <a:rPr lang="en-US" sz="2800" b="1" dirty="0" err="1">
                <a:solidFill>
                  <a:prstClr val="white">
                    <a:lumMod val="65000"/>
                  </a:prstClr>
                </a:solidFill>
                <a:latin typeface="Dosis" pitchFamily="2" charset="0"/>
              </a:rPr>
              <a:t>Observez</a:t>
            </a:r>
            <a:r>
              <a:rPr lang="en-US" sz="2800" b="1" dirty="0">
                <a:solidFill>
                  <a:prstClr val="white">
                    <a:lumMod val="65000"/>
                  </a:prstClr>
                </a:solidFill>
                <a:latin typeface="Dosis" pitchFamily="2" charset="0"/>
              </a:rPr>
              <a:t> bien “qui”. </a:t>
            </a:r>
            <a:endParaRPr lang="fr-FR" sz="2800" b="1" dirty="0">
              <a:solidFill>
                <a:prstClr val="white">
                  <a:lumMod val="65000"/>
                </a:prstClr>
              </a:solidFill>
              <a:latin typeface="Dosis" pitchFamily="2" charset="0"/>
            </a:endParaRPr>
          </a:p>
        </p:txBody>
      </p:sp>
      <p:pic>
        <p:nvPicPr>
          <p:cNvPr id="6" name="Image 5" descr="Une image contenant dessin humoristique, dessin, illustration, croquis&#10;&#10;Description générée automatiquement">
            <a:extLst>
              <a:ext uri="{FF2B5EF4-FFF2-40B4-BE49-F238E27FC236}">
                <a16:creationId xmlns:a16="http://schemas.microsoft.com/office/drawing/2014/main" id="{8EE10DE7-7853-432C-F589-830B86F016D1}"/>
              </a:ext>
            </a:extLst>
          </p:cNvPr>
          <p:cNvPicPr>
            <a:picLocks noChangeAspect="1"/>
          </p:cNvPicPr>
          <p:nvPr>
            <p:custDataLst>
              <p:tags r:id="rId1"/>
            </p:custDataLst>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12329432" y="663926"/>
            <a:ext cx="943348" cy="1013195"/>
          </a:xfrm>
          <a:prstGeom prst="rect">
            <a:avLst/>
          </a:prstGeom>
        </p:spPr>
      </p:pic>
    </p:spTree>
    <p:extLst>
      <p:ext uri="{BB962C8B-B14F-4D97-AF65-F5344CB8AC3E}">
        <p14:creationId xmlns:p14="http://schemas.microsoft.com/office/powerpoint/2010/main" val="154093404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9"/>
</p:tagLst>
</file>

<file path=ppt/tags/tag11.xml><?xml version="1.0" encoding="utf-8"?>
<p:tagLst xmlns:a="http://schemas.openxmlformats.org/drawingml/2006/main" xmlns:r="http://schemas.openxmlformats.org/officeDocument/2006/relationships" xmlns:p="http://schemas.openxmlformats.org/presentationml/2006/main">
  <p:tag name="NUM" val="12"/>
</p:tagLst>
</file>

<file path=ppt/tags/tag12.xml><?xml version="1.0" encoding="utf-8"?>
<p:tagLst xmlns:a="http://schemas.openxmlformats.org/drawingml/2006/main" xmlns:r="http://schemas.openxmlformats.org/officeDocument/2006/relationships" xmlns:p="http://schemas.openxmlformats.org/presentationml/2006/main">
  <p:tag name="NUM" val="14"/>
</p:tagLst>
</file>

<file path=ppt/tags/tag13.xml><?xml version="1.0" encoding="utf-8"?>
<p:tagLst xmlns:a="http://schemas.openxmlformats.org/drawingml/2006/main" xmlns:r="http://schemas.openxmlformats.org/officeDocument/2006/relationships" xmlns:p="http://schemas.openxmlformats.org/presentationml/2006/main">
  <p:tag name="NUM" val="11"/>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6.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12"/>
</p:tagLst>
</file>

<file path=ppt/tags/tag18.xml><?xml version="1.0" encoding="utf-8"?>
<p:tagLst xmlns:a="http://schemas.openxmlformats.org/drawingml/2006/main" xmlns:r="http://schemas.openxmlformats.org/officeDocument/2006/relationships" xmlns:p="http://schemas.openxmlformats.org/presentationml/2006/main">
  <p:tag name="NUM" val="16"/>
</p:tagLst>
</file>

<file path=ppt/tags/tag19.xml><?xml version="1.0" encoding="utf-8"?>
<p:tagLst xmlns:a="http://schemas.openxmlformats.org/drawingml/2006/main" xmlns:r="http://schemas.openxmlformats.org/officeDocument/2006/relationships" xmlns:p="http://schemas.openxmlformats.org/presentationml/2006/main">
  <p:tag name="NUM" val="18"/>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1.xml><?xml version="1.0" encoding="utf-8"?>
<p:tagLst xmlns:a="http://schemas.openxmlformats.org/drawingml/2006/main" xmlns:r="http://schemas.openxmlformats.org/officeDocument/2006/relationships" xmlns:p="http://schemas.openxmlformats.org/presentationml/2006/main">
  <p:tag name="NUM" val="19"/>
</p:tagLst>
</file>

<file path=ppt/tags/tag22.xml><?xml version="1.0" encoding="utf-8"?>
<p:tagLst xmlns:a="http://schemas.openxmlformats.org/drawingml/2006/main" xmlns:r="http://schemas.openxmlformats.org/officeDocument/2006/relationships" xmlns:p="http://schemas.openxmlformats.org/presentationml/2006/main">
  <p:tag name="NUM" val="1"/>
</p:tagLst>
</file>

<file path=ppt/tags/tag23.xml><?xml version="1.0" encoding="utf-8"?>
<p:tagLst xmlns:a="http://schemas.openxmlformats.org/drawingml/2006/main" xmlns:r="http://schemas.openxmlformats.org/officeDocument/2006/relationships" xmlns:p="http://schemas.openxmlformats.org/presentationml/2006/main">
  <p:tag name="NUM" val="2"/>
</p:tagLst>
</file>

<file path=ppt/tags/tag24.xml><?xml version="1.0" encoding="utf-8"?>
<p:tagLst xmlns:a="http://schemas.openxmlformats.org/drawingml/2006/main" xmlns:r="http://schemas.openxmlformats.org/officeDocument/2006/relationships" xmlns:p="http://schemas.openxmlformats.org/presentationml/2006/main">
  <p:tag name="NUM" val="3"/>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1"/>
</p:tagLst>
</file>

<file path=ppt/tags/tag27.xml><?xml version="1.0" encoding="utf-8"?>
<p:tagLst xmlns:a="http://schemas.openxmlformats.org/drawingml/2006/main" xmlns:r="http://schemas.openxmlformats.org/officeDocument/2006/relationships" xmlns:p="http://schemas.openxmlformats.org/presentationml/2006/main">
  <p:tag name="NUM" val="4"/>
</p:tagLst>
</file>

<file path=ppt/tags/tag28.xml><?xml version="1.0" encoding="utf-8"?>
<p:tagLst xmlns:a="http://schemas.openxmlformats.org/drawingml/2006/main" xmlns:r="http://schemas.openxmlformats.org/officeDocument/2006/relationships" xmlns:p="http://schemas.openxmlformats.org/presentationml/2006/main">
  <p:tag name="NUM" val="6"/>
</p:tagLst>
</file>

<file path=ppt/tags/tag29.xml><?xml version="1.0" encoding="utf-8"?>
<p:tagLst xmlns:a="http://schemas.openxmlformats.org/drawingml/2006/main" xmlns:r="http://schemas.openxmlformats.org/officeDocument/2006/relationships" xmlns:p="http://schemas.openxmlformats.org/presentationml/2006/main">
  <p:tag name="NUM" val="10"/>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12"/>
</p:tagLst>
</file>

<file path=ppt/tags/tag31.xml><?xml version="1.0" encoding="utf-8"?>
<p:tagLst xmlns:a="http://schemas.openxmlformats.org/drawingml/2006/main" xmlns:r="http://schemas.openxmlformats.org/officeDocument/2006/relationships" xmlns:p="http://schemas.openxmlformats.org/presentationml/2006/main">
  <p:tag name="NUM" val="7"/>
</p:tagLst>
</file>

<file path=ppt/tags/tag32.xml><?xml version="1.0" encoding="utf-8"?>
<p:tagLst xmlns:a="http://schemas.openxmlformats.org/drawingml/2006/main" xmlns:r="http://schemas.openxmlformats.org/officeDocument/2006/relationships" xmlns:p="http://schemas.openxmlformats.org/presentationml/2006/main">
  <p:tag name="NUM" val="10"/>
</p:tagLst>
</file>

<file path=ppt/tags/tag33.xml><?xml version="1.0" encoding="utf-8"?>
<p:tagLst xmlns:a="http://schemas.openxmlformats.org/drawingml/2006/main" xmlns:r="http://schemas.openxmlformats.org/officeDocument/2006/relationships" xmlns:p="http://schemas.openxmlformats.org/presentationml/2006/main">
  <p:tag name="NUM" val="12"/>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7"/>
</p:tagLst>
</file>

<file path=ppt/tags/tag36.xml><?xml version="1.0" encoding="utf-8"?>
<p:tagLst xmlns:a="http://schemas.openxmlformats.org/drawingml/2006/main" xmlns:r="http://schemas.openxmlformats.org/officeDocument/2006/relationships" xmlns:p="http://schemas.openxmlformats.org/presentationml/2006/main">
  <p:tag name="NUM" val="7"/>
</p:tagLst>
</file>

<file path=ppt/tags/tag37.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7"/>
</p:tagLst>
</file>

<file path=ppt/tags/tag39.xml><?xml version="1.0" encoding="utf-8"?>
<p:tagLst xmlns:a="http://schemas.openxmlformats.org/drawingml/2006/main" xmlns:r="http://schemas.openxmlformats.org/officeDocument/2006/relationships" xmlns:p="http://schemas.openxmlformats.org/presentationml/2006/main">
  <p:tag name="NUM" val="12"/>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18"/>
</p:tagLst>
</file>

<file path=ppt/tags/tag41.xml><?xml version="1.0" encoding="utf-8"?>
<p:tagLst xmlns:a="http://schemas.openxmlformats.org/drawingml/2006/main" xmlns:r="http://schemas.openxmlformats.org/officeDocument/2006/relationships" xmlns:p="http://schemas.openxmlformats.org/presentationml/2006/main">
  <p:tag name="NUM" val="18"/>
</p:tagLst>
</file>

<file path=ppt/tags/tag42.xml><?xml version="1.0" encoding="utf-8"?>
<p:tagLst xmlns:a="http://schemas.openxmlformats.org/drawingml/2006/main" xmlns:r="http://schemas.openxmlformats.org/officeDocument/2006/relationships" xmlns:p="http://schemas.openxmlformats.org/presentationml/2006/main">
  <p:tag name="NUM" val="18"/>
</p:tagLst>
</file>

<file path=ppt/tags/tag43.xml><?xml version="1.0" encoding="utf-8"?>
<p:tagLst xmlns:a="http://schemas.openxmlformats.org/drawingml/2006/main" xmlns:r="http://schemas.openxmlformats.org/officeDocument/2006/relationships" xmlns:p="http://schemas.openxmlformats.org/presentationml/2006/main">
  <p:tag name="NUM" val="18"/>
</p:tagLst>
</file>

<file path=ppt/tags/tag44.xml><?xml version="1.0" encoding="utf-8"?>
<p:tagLst xmlns:a="http://schemas.openxmlformats.org/drawingml/2006/main" xmlns:r="http://schemas.openxmlformats.org/officeDocument/2006/relationships" xmlns:p="http://schemas.openxmlformats.org/presentationml/2006/main">
  <p:tag name="NUM" val="18"/>
</p:tagLst>
</file>

<file path=ppt/tags/tag45.xml><?xml version="1.0" encoding="utf-8"?>
<p:tagLst xmlns:a="http://schemas.openxmlformats.org/drawingml/2006/main" xmlns:r="http://schemas.openxmlformats.org/officeDocument/2006/relationships" xmlns:p="http://schemas.openxmlformats.org/presentationml/2006/main">
  <p:tag name="NUM" val="18"/>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4"/>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4"/>
</p:tagLst>
</file>

<file path=ppt/tags/tag5.xml><?xml version="1.0" encoding="utf-8"?>
<p:tagLst xmlns:a="http://schemas.openxmlformats.org/drawingml/2006/main" xmlns:r="http://schemas.openxmlformats.org/officeDocument/2006/relationships" xmlns:p="http://schemas.openxmlformats.org/presentationml/2006/main">
  <p:tag name="NUM" val="5"/>
</p:tagLst>
</file>

<file path=ppt/tags/tag50.xml><?xml version="1.0" encoding="utf-8"?>
<p:tagLst xmlns:a="http://schemas.openxmlformats.org/drawingml/2006/main" xmlns:r="http://schemas.openxmlformats.org/officeDocument/2006/relationships" xmlns:p="http://schemas.openxmlformats.org/presentationml/2006/main">
  <p:tag name="NUM" val="9"/>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6"/>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21628</TotalTime>
  <Words>5415</Words>
  <Application>Microsoft Office PowerPoint</Application>
  <PresentationFormat>Personnalisé</PresentationFormat>
  <Paragraphs>1084</Paragraphs>
  <Slides>131</Slides>
  <Notes>26</Notes>
  <HiddenSlides>0</HiddenSlides>
  <MMClips>0</MMClips>
  <ScaleCrop>false</ScaleCrop>
  <HeadingPairs>
    <vt:vector size="6" baseType="variant">
      <vt:variant>
        <vt:lpstr>Polices utilisées</vt:lpstr>
      </vt:variant>
      <vt:variant>
        <vt:i4>9</vt:i4>
      </vt:variant>
      <vt:variant>
        <vt:lpstr>Thème</vt:lpstr>
      </vt:variant>
      <vt:variant>
        <vt:i4>2</vt:i4>
      </vt:variant>
      <vt:variant>
        <vt:lpstr>Titres des diapositives</vt:lpstr>
      </vt:variant>
      <vt:variant>
        <vt:i4>131</vt:i4>
      </vt:variant>
    </vt:vector>
  </HeadingPairs>
  <TitlesOfParts>
    <vt:vector size="142" baseType="lpstr">
      <vt:lpstr>Microsoft Uighur</vt:lpstr>
      <vt:lpstr>Dosis</vt:lpstr>
      <vt:lpstr>Aharoni</vt:lpstr>
      <vt:lpstr>Carelia</vt:lpstr>
      <vt:lpstr>Aptos</vt:lpstr>
      <vt:lpstr>Calibri</vt:lpstr>
      <vt:lpstr>Arial</vt:lpstr>
      <vt:lpstr>A Massir Ballpoint</vt:lpstr>
      <vt:lpstr>Symbol</vt:lpstr>
      <vt:lpstr>Office Theme</vt:lpstr>
      <vt:lpstr>1_Office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White Illustrative Creative Literature Project Presentation</dc:title>
  <dc:creator>youssef saadani</dc:creator>
  <cp:lastModifiedBy>AIT SI AHMAD HASNA</cp:lastModifiedBy>
  <cp:revision>190</cp:revision>
  <dcterms:created xsi:type="dcterms:W3CDTF">2006-08-16T00:00:00Z</dcterms:created>
  <dcterms:modified xsi:type="dcterms:W3CDTF">2025-09-26T11:20:09Z</dcterms:modified>
  <dc:identifier>DAFtlvZnwz4</dc:identifier>
</cp:coreProperties>
</file>