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4.xml" ContentType="application/vnd.openxmlformats-officedocument.presentationml.notesSlide+xml"/>
  <Override PartName="/ppt/tags/tag2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9.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30.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19.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0.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21.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22.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15"/>
  </p:notesMasterIdLst>
  <p:sldIdLst>
    <p:sldId id="257" r:id="rId3"/>
    <p:sldId id="2134808446" r:id="rId4"/>
    <p:sldId id="214748246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599" r:id="rId23"/>
    <p:sldId id="601" r:id="rId24"/>
    <p:sldId id="2147482463" r:id="rId25"/>
    <p:sldId id="2147482464" r:id="rId26"/>
    <p:sldId id="2147482746" r:id="rId27"/>
    <p:sldId id="2147482469" r:id="rId28"/>
    <p:sldId id="2147482472" r:id="rId29"/>
    <p:sldId id="2147482473" r:id="rId30"/>
    <p:sldId id="2147482747" r:id="rId31"/>
    <p:sldId id="2147482467" r:id="rId32"/>
    <p:sldId id="2147482756" r:id="rId33"/>
    <p:sldId id="2147482757" r:id="rId34"/>
    <p:sldId id="2147482465" r:id="rId35"/>
    <p:sldId id="2147482466" r:id="rId36"/>
    <p:sldId id="2147482470" r:id="rId37"/>
    <p:sldId id="2134809012" r:id="rId38"/>
    <p:sldId id="2147482462" r:id="rId39"/>
    <p:sldId id="2147482748" r:id="rId40"/>
    <p:sldId id="2147482708" r:id="rId41"/>
    <p:sldId id="609" r:id="rId42"/>
    <p:sldId id="610" r:id="rId43"/>
    <p:sldId id="2147482483" r:id="rId44"/>
    <p:sldId id="2147482487" r:id="rId45"/>
    <p:sldId id="612" r:id="rId46"/>
    <p:sldId id="2147482484" r:id="rId47"/>
    <p:sldId id="2147482485" r:id="rId48"/>
    <p:sldId id="615" r:id="rId49"/>
    <p:sldId id="2147482486" r:id="rId50"/>
    <p:sldId id="2147482481" r:id="rId51"/>
    <p:sldId id="2147482479" r:id="rId52"/>
    <p:sldId id="2147482478" r:id="rId53"/>
    <p:sldId id="620" r:id="rId54"/>
    <p:sldId id="2147482494" r:id="rId55"/>
    <p:sldId id="2147482490" r:id="rId56"/>
    <p:sldId id="2147482495" r:id="rId57"/>
    <p:sldId id="2147482729" r:id="rId58"/>
    <p:sldId id="2147482730" r:id="rId59"/>
    <p:sldId id="2147482622" r:id="rId60"/>
    <p:sldId id="2147482623" r:id="rId61"/>
    <p:sldId id="2147482624" r:id="rId62"/>
    <p:sldId id="2147482625" r:id="rId63"/>
    <p:sldId id="2147482630" r:id="rId64"/>
    <p:sldId id="2147482631" r:id="rId65"/>
    <p:sldId id="2147482632" r:id="rId66"/>
    <p:sldId id="2147482633" r:id="rId67"/>
    <p:sldId id="2147482634" r:id="rId68"/>
    <p:sldId id="2147482643" r:id="rId69"/>
    <p:sldId id="2147482644" r:id="rId70"/>
    <p:sldId id="2147482645" r:id="rId71"/>
    <p:sldId id="2147482646" r:id="rId72"/>
    <p:sldId id="2147482647" r:id="rId73"/>
    <p:sldId id="2147482648" r:id="rId74"/>
    <p:sldId id="2147482649" r:id="rId75"/>
    <p:sldId id="2147482650" r:id="rId76"/>
    <p:sldId id="2147482651" r:id="rId77"/>
    <p:sldId id="2147482701" r:id="rId78"/>
    <p:sldId id="2147482652" r:id="rId79"/>
    <p:sldId id="2147482758" r:id="rId80"/>
    <p:sldId id="2147482753" r:id="rId81"/>
    <p:sldId id="2147482656" r:id="rId82"/>
    <p:sldId id="2147482662" r:id="rId83"/>
    <p:sldId id="2134805257" r:id="rId84"/>
    <p:sldId id="2147482657" r:id="rId85"/>
    <p:sldId id="2147482742" r:id="rId86"/>
    <p:sldId id="2147482743" r:id="rId87"/>
    <p:sldId id="2147482671" r:id="rId88"/>
    <p:sldId id="2147482497" r:id="rId89"/>
    <p:sldId id="2147482679" r:id="rId90"/>
    <p:sldId id="2147482749" r:id="rId91"/>
    <p:sldId id="2147482681" r:id="rId92"/>
    <p:sldId id="2147482754" r:id="rId93"/>
    <p:sldId id="2147482751" r:id="rId94"/>
    <p:sldId id="2147482755" r:id="rId95"/>
    <p:sldId id="2147482692" r:id="rId96"/>
    <p:sldId id="2147482693" r:id="rId97"/>
    <p:sldId id="2147482694" r:id="rId98"/>
    <p:sldId id="2147482698" r:id="rId99"/>
    <p:sldId id="2147482695" r:id="rId100"/>
    <p:sldId id="2147482699" r:id="rId101"/>
    <p:sldId id="2147482696" r:id="rId102"/>
    <p:sldId id="2147482697" r:id="rId103"/>
    <p:sldId id="2147482566" r:id="rId104"/>
    <p:sldId id="2147482752" r:id="rId105"/>
    <p:sldId id="2147482577" r:id="rId106"/>
    <p:sldId id="2147482580" r:id="rId107"/>
    <p:sldId id="2147482740" r:id="rId108"/>
    <p:sldId id="2147482741" r:id="rId109"/>
    <p:sldId id="2147482709" r:id="rId110"/>
    <p:sldId id="2147482583" r:id="rId111"/>
    <p:sldId id="2147482584" r:id="rId112"/>
    <p:sldId id="700" r:id="rId113"/>
    <p:sldId id="701" r:id="rId114"/>
  </p:sldIdLst>
  <p:sldSz cx="13716000" cy="10287000"/>
  <p:notesSz cx="6858000" cy="9144000"/>
  <p:embeddedFontLst>
    <p:embeddedFont>
      <p:font typeface="Aharoni" panose="02010803020104030203" pitchFamily="2" charset="-79"/>
      <p:bold r:id="rId116"/>
    </p:embeddedFont>
    <p:embeddedFont>
      <p:font typeface="Carelia" panose="020B0604020202020204" charset="0"/>
      <p:regular r:id="rId117"/>
    </p:embeddedFont>
    <p:embeddedFont>
      <p:font typeface="Dosis" pitchFamily="2" charset="0"/>
      <p:regular r:id="rId118"/>
      <p:bold r:id="rId119"/>
    </p:embeddedFont>
    <p:embeddedFont>
      <p:font typeface="Microsoft Uighur" panose="02000000000000000000" pitchFamily="2" charset="-78"/>
      <p:regular r:id="rId120"/>
      <p:bold r:id="rId1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5968"/>
    <a:srgbClr val="106585"/>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07" autoAdjust="0"/>
    <p:restoredTop sz="95226" autoAdjust="0"/>
  </p:normalViewPr>
  <p:slideViewPr>
    <p:cSldViewPr>
      <p:cViewPr varScale="1">
        <p:scale>
          <a:sx n="54" d="100"/>
          <a:sy n="54" d="100"/>
        </p:scale>
        <p:origin x="1392" y="5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font" Target="fonts/font2.fntdata"/><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viewProps" Target="view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slide" Target="slides/slide111.xml"/><Relationship Id="rId118" Type="http://schemas.openxmlformats.org/officeDocument/2006/relationships/font" Target="fonts/font3.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font" Target="fonts/font6.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font" Target="fonts/font1.fntdata"/><Relationship Id="rId124"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font" Target="fonts/font4.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font" Target="fonts/font5.fntdata"/><Relationship Id="rId125"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26/09/2025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43</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45</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47</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48</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52</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58</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1AAE-6D10-B837-B67C-5A0E0AE91BB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5DE2BC4-70C3-42D3-AEDA-35EA5A1F1D2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65E54AD-F855-5997-8109-9DCF9D4CFE7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5001B32-7D8B-AF4C-76F6-06CA199A4BDE}"/>
              </a:ext>
            </a:extLst>
          </p:cNvPr>
          <p:cNvSpPr>
            <a:spLocks noGrp="1"/>
          </p:cNvSpPr>
          <p:nvPr>
            <p:ph type="sldNum" sz="quarter" idx="5"/>
          </p:nvPr>
        </p:nvSpPr>
        <p:spPr/>
        <p:txBody>
          <a:bodyPr/>
          <a:lstStyle/>
          <a:p>
            <a:fld id="{13DA2BCA-FF67-4437-99B0-0AC045A112E9}" type="slidenum">
              <a:rPr lang="fr-FR" smtClean="0"/>
              <a:t>62</a:t>
            </a:fld>
            <a:endParaRPr lang="fr-FR"/>
          </a:p>
        </p:txBody>
      </p:sp>
    </p:spTree>
    <p:extLst>
      <p:ext uri="{BB962C8B-B14F-4D97-AF65-F5344CB8AC3E}">
        <p14:creationId xmlns:p14="http://schemas.microsoft.com/office/powerpoint/2010/main" val="2673831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67</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70</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86</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94</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105</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108</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111</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112</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21</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22</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40</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41</a:t>
            </a:fld>
            <a:endParaRPr lang="fr-FR"/>
          </a:p>
        </p:txBody>
      </p:sp>
    </p:spTree>
    <p:extLst>
      <p:ext uri="{BB962C8B-B14F-4D97-AF65-F5344CB8AC3E}">
        <p14:creationId xmlns:p14="http://schemas.microsoft.com/office/powerpoint/2010/main" val="850620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42</a:t>
            </a:fld>
            <a:endParaRPr lang="fr-FR"/>
          </a:p>
        </p:txBody>
      </p:sp>
    </p:spTree>
    <p:extLst>
      <p:ext uri="{BB962C8B-B14F-4D97-AF65-F5344CB8AC3E}">
        <p14:creationId xmlns:p14="http://schemas.microsoft.com/office/powerpoint/2010/main" val="3937464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9/26/2025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9/26/2025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9.jpeg"/></Relationships>
</file>

<file path=ppt/slides/_rels/slide10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10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7.xml"/><Relationship Id="rId5" Type="http://schemas.openxmlformats.org/officeDocument/2006/relationships/image" Target="../media/image67.png"/><Relationship Id="rId4" Type="http://schemas.openxmlformats.org/officeDocument/2006/relationships/image" Target="../media/image35.svg"/></Relationships>
</file>

<file path=ppt/slides/_rels/slide10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8.xml"/><Relationship Id="rId5" Type="http://schemas.openxmlformats.org/officeDocument/2006/relationships/image" Target="../media/image71.png"/><Relationship Id="rId4" Type="http://schemas.openxmlformats.org/officeDocument/2006/relationships/image" Target="../media/image35.svg"/></Relationships>
</file>

<file path=ppt/slides/_rels/slide10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9.xml"/><Relationship Id="rId5" Type="http://schemas.openxmlformats.org/officeDocument/2006/relationships/image" Target="../media/image67.png"/><Relationship Id="rId4" Type="http://schemas.openxmlformats.org/officeDocument/2006/relationships/image" Target="../media/image35.svg"/></Relationships>
</file>

<file path=ppt/slides/_rels/slide10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73.png"/><Relationship Id="rId4" Type="http://schemas.openxmlformats.org/officeDocument/2006/relationships/image" Target="../media/image72.png"/></Relationships>
</file>

<file path=ppt/slides/_rels/slide10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0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4.jpeg"/></Relationships>
</file>

<file path=ppt/slides/_rels/slide10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4.jpeg"/></Relationships>
</file>

<file path=ppt/slides/_rels/slide108.xml.rels><?xml version="1.0" encoding="UTF-8" standalone="yes"?>
<Relationships xmlns="http://schemas.openxmlformats.org/package/2006/relationships"><Relationship Id="rId8" Type="http://schemas.openxmlformats.org/officeDocument/2006/relationships/image" Target="../media/image75.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0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7.png"/><Relationship Id="rId4" Type="http://schemas.openxmlformats.org/officeDocument/2006/relationships/image" Target="../media/image76.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1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12.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77.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8.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2.svg"/><Relationship Id="rId11" Type="http://schemas.openxmlformats.org/officeDocument/2006/relationships/image" Target="../media/image7.png"/><Relationship Id="rId5" Type="http://schemas.openxmlformats.org/officeDocument/2006/relationships/image" Target="../media/image11.png"/><Relationship Id="rId10" Type="http://schemas.openxmlformats.org/officeDocument/2006/relationships/image" Target="../media/image6.svg"/><Relationship Id="rId4" Type="http://schemas.openxmlformats.org/officeDocument/2006/relationships/image" Target="../media/image10.svg"/><Relationship Id="rId9" Type="http://schemas.openxmlformats.org/officeDocument/2006/relationships/image" Target="../media/image5.png"/><Relationship Id="rId14" Type="http://schemas.openxmlformats.org/officeDocument/2006/relationships/image" Target="../media/image78.svg"/></Relationships>
</file>

<file path=ppt/slides/_rels/slide1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4.png"/><Relationship Id="rId7"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jpeg"/><Relationship Id="rId10" Type="http://schemas.openxmlformats.org/officeDocument/2006/relationships/image" Target="../media/image44.png"/><Relationship Id="rId4" Type="http://schemas.openxmlformats.org/officeDocument/2006/relationships/image" Target="../media/image35.svg"/><Relationship Id="rId9"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3.png"/><Relationship Id="rId5" Type="http://schemas.openxmlformats.org/officeDocument/2006/relationships/image" Target="../media/image23.png"/><Relationship Id="rId4" Type="http://schemas.openxmlformats.org/officeDocument/2006/relationships/image" Target="../media/image35.svg"/></Relationships>
</file>

<file path=ppt/slides/_rels/slide2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2.png"/><Relationship Id="rId4" Type="http://schemas.openxmlformats.org/officeDocument/2006/relationships/image" Target="../media/image45.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7.png"/><Relationship Id="rId3" Type="http://schemas.openxmlformats.org/officeDocument/2006/relationships/tags" Target="../tags/tag11.xml"/><Relationship Id="rId21" Type="http://schemas.openxmlformats.org/officeDocument/2006/relationships/image" Target="../media/image20.png"/><Relationship Id="rId7" Type="http://schemas.openxmlformats.org/officeDocument/2006/relationships/notesSlide" Target="../notesSlides/notesSlide2.xml"/><Relationship Id="rId12" Type="http://schemas.openxmlformats.org/officeDocument/2006/relationships/image" Target="../media/image13.png"/><Relationship Id="rId17" Type="http://schemas.openxmlformats.org/officeDocument/2006/relationships/image" Target="../media/image16.png"/><Relationship Id="rId2" Type="http://schemas.openxmlformats.org/officeDocument/2006/relationships/tags" Target="../tags/tag10.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2.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1.png"/><Relationship Id="rId19" Type="http://schemas.openxmlformats.org/officeDocument/2006/relationships/image" Target="../media/image18.png"/><Relationship Id="rId4" Type="http://schemas.openxmlformats.org/officeDocument/2006/relationships/tags" Target="../tags/tag12.xml"/><Relationship Id="rId9" Type="http://schemas.openxmlformats.org/officeDocument/2006/relationships/image" Target="../media/image10.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1.png"/><Relationship Id="rId4" Type="http://schemas.openxmlformats.org/officeDocument/2006/relationships/image" Target="../media/image35.svg"/></Relationships>
</file>

<file path=ppt/slides/_rels/slide43.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5.png"/><Relationship Id="rId4" Type="http://schemas.openxmlformats.org/officeDocument/2006/relationships/image" Target="../media/image35.svg"/></Relationships>
</file>

<file path=ppt/slides/_rels/slide44.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49.png"/><Relationship Id="rId4" Type="http://schemas.openxmlformats.org/officeDocument/2006/relationships/image" Target="../media/image35.svg"/></Relationships>
</file>

<file path=ppt/slides/_rels/slide4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notesSlide" Target="../notesSlides/notesSlide13.xml"/><Relationship Id="rId7" Type="http://schemas.openxmlformats.org/officeDocument/2006/relationships/image" Target="../media/image41.png"/><Relationship Id="rId12" Type="http://schemas.openxmlformats.org/officeDocument/2006/relationships/image" Target="../media/image40.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24.png"/><Relationship Id="rId11" Type="http://schemas.openxmlformats.org/officeDocument/2006/relationships/image" Target="../media/image42.png"/><Relationship Id="rId5" Type="http://schemas.openxmlformats.org/officeDocument/2006/relationships/image" Target="../media/image35.svg"/><Relationship Id="rId10" Type="http://schemas.openxmlformats.org/officeDocument/2006/relationships/image" Target="../media/image45.png"/><Relationship Id="rId4" Type="http://schemas.openxmlformats.org/officeDocument/2006/relationships/image" Target="../media/image34.png"/><Relationship Id="rId9" Type="http://schemas.openxmlformats.org/officeDocument/2006/relationships/image" Target="../media/image44.png"/></Relationships>
</file>

<file path=ppt/slides/_rels/slide47.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4.png"/><Relationship Id="rId7"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5.png"/><Relationship Id="rId10" Type="http://schemas.openxmlformats.org/officeDocument/2006/relationships/image" Target="../media/image44.png"/><Relationship Id="rId4" Type="http://schemas.openxmlformats.org/officeDocument/2006/relationships/image" Target="../media/image35.svg"/><Relationship Id="rId9" Type="http://schemas.openxmlformats.org/officeDocument/2006/relationships/image" Target="../media/image43.png"/></Relationships>
</file>

<file path=ppt/slides/_rels/slide49.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43.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42.pn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1.png"/><Relationship Id="rId18" Type="http://schemas.openxmlformats.org/officeDocument/2006/relationships/image" Target="../media/image6.svg"/><Relationship Id="rId26" Type="http://schemas.openxmlformats.org/officeDocument/2006/relationships/image" Target="../media/image28.jpeg"/><Relationship Id="rId3" Type="http://schemas.openxmlformats.org/officeDocument/2006/relationships/tags" Target="../tags/tag16.xml"/><Relationship Id="rId21" Type="http://schemas.openxmlformats.org/officeDocument/2006/relationships/image" Target="../media/image23.png"/><Relationship Id="rId7" Type="http://schemas.openxmlformats.org/officeDocument/2006/relationships/tags" Target="../tags/tag20.xml"/><Relationship Id="rId12" Type="http://schemas.openxmlformats.org/officeDocument/2006/relationships/image" Target="../media/image10.svg"/><Relationship Id="rId17" Type="http://schemas.openxmlformats.org/officeDocument/2006/relationships/image" Target="../media/image5.png"/><Relationship Id="rId25" Type="http://schemas.openxmlformats.org/officeDocument/2006/relationships/image" Target="../media/image27.png"/><Relationship Id="rId2" Type="http://schemas.openxmlformats.org/officeDocument/2006/relationships/tags" Target="../tags/tag15.xml"/><Relationship Id="rId16" Type="http://schemas.openxmlformats.org/officeDocument/2006/relationships/image" Target="../media/image14.svg"/><Relationship Id="rId20" Type="http://schemas.openxmlformats.org/officeDocument/2006/relationships/image" Target="../media/image22.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9.png"/><Relationship Id="rId24" Type="http://schemas.openxmlformats.org/officeDocument/2006/relationships/image" Target="../media/image26.png"/><Relationship Id="rId5" Type="http://schemas.openxmlformats.org/officeDocument/2006/relationships/tags" Target="../tags/tag18.xml"/><Relationship Id="rId15" Type="http://schemas.openxmlformats.org/officeDocument/2006/relationships/image" Target="../media/image13.png"/><Relationship Id="rId23" Type="http://schemas.openxmlformats.org/officeDocument/2006/relationships/image" Target="../media/image25.jpeg"/><Relationship Id="rId10" Type="http://schemas.openxmlformats.org/officeDocument/2006/relationships/notesSlide" Target="../notesSlides/notesSlide3.xml"/><Relationship Id="rId19" Type="http://schemas.openxmlformats.org/officeDocument/2006/relationships/image" Target="../media/image21.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2.svg"/><Relationship Id="rId22" Type="http://schemas.openxmlformats.org/officeDocument/2006/relationships/image" Target="../media/image24.png"/></Relationships>
</file>

<file path=ppt/slides/_rels/slide50.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5.svg"/><Relationship Id="rId7" Type="http://schemas.openxmlformats.org/officeDocument/2006/relationships/image" Target="../media/image41.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2.png"/><Relationship Id="rId4" Type="http://schemas.openxmlformats.org/officeDocument/2006/relationships/image" Target="../media/image45.png"/><Relationship Id="rId9" Type="http://schemas.openxmlformats.org/officeDocument/2006/relationships/image" Target="../media/image44.png"/></Relationships>
</file>

<file path=ppt/slides/_rels/slide5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5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5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5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5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55.png"/><Relationship Id="rId5" Type="http://schemas.openxmlformats.org/officeDocument/2006/relationships/image" Target="../media/image54.jpeg"/><Relationship Id="rId4" Type="http://schemas.openxmlformats.org/officeDocument/2006/relationships/image" Target="../media/image35.svg"/></Relationships>
</file>

<file path=ppt/slides/_rels/slide6.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2.png"/><Relationship Id="rId3" Type="http://schemas.openxmlformats.org/officeDocument/2006/relationships/tags" Target="../tags/tag24.xml"/><Relationship Id="rId7" Type="http://schemas.openxmlformats.org/officeDocument/2006/relationships/image" Target="../media/image9.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1.png"/><Relationship Id="rId5" Type="http://schemas.openxmlformats.org/officeDocument/2006/relationships/slideLayout" Target="../slideLayouts/slideLayout7.xml"/><Relationship Id="rId10" Type="http://schemas.openxmlformats.org/officeDocument/2006/relationships/image" Target="../media/image30.svg"/><Relationship Id="rId4" Type="http://schemas.openxmlformats.org/officeDocument/2006/relationships/tags" Target="../tags/tag25.xml"/><Relationship Id="rId9"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2.xml"/><Relationship Id="rId6" Type="http://schemas.openxmlformats.org/officeDocument/2006/relationships/image" Target="../media/image55.png"/><Relationship Id="rId5" Type="http://schemas.openxmlformats.org/officeDocument/2006/relationships/image" Target="../media/image23.png"/><Relationship Id="rId4" Type="http://schemas.openxmlformats.org/officeDocument/2006/relationships/image" Target="../media/image35.svg"/></Relationships>
</file>

<file path=ppt/slides/_rels/slide6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55.png"/><Relationship Id="rId5" Type="http://schemas.openxmlformats.org/officeDocument/2006/relationships/image" Target="../media/image24.png"/><Relationship Id="rId4" Type="http://schemas.openxmlformats.org/officeDocument/2006/relationships/image" Target="../media/image35.svg"/></Relationships>
</file>

<file path=ppt/slides/_rels/slide62.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54.jpeg"/><Relationship Id="rId4" Type="http://schemas.openxmlformats.org/officeDocument/2006/relationships/image" Target="../media/image35.svg"/></Relationships>
</file>

<file path=ppt/slides/_rels/slide6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54.jpeg"/><Relationship Id="rId4" Type="http://schemas.openxmlformats.org/officeDocument/2006/relationships/image" Target="../media/image35.svg"/></Relationships>
</file>

<file path=ppt/slides/_rels/slide6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6.xml"/><Relationship Id="rId5" Type="http://schemas.openxmlformats.org/officeDocument/2006/relationships/image" Target="../media/image54.jpeg"/><Relationship Id="rId4" Type="http://schemas.openxmlformats.org/officeDocument/2006/relationships/image" Target="../media/image35.svg"/></Relationships>
</file>

<file path=ppt/slides/_rels/slide6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7.xml"/><Relationship Id="rId5" Type="http://schemas.openxmlformats.org/officeDocument/2006/relationships/image" Target="../media/image54.jpeg"/><Relationship Id="rId4" Type="http://schemas.openxmlformats.org/officeDocument/2006/relationships/image" Target="../media/image35.svg"/></Relationships>
</file>

<file path=ppt/slides/_rels/slide67.xml.rels><?xml version="1.0" encoding="UTF-8" standalone="yes"?>
<Relationships xmlns="http://schemas.openxmlformats.org/package/2006/relationships"><Relationship Id="rId8" Type="http://schemas.openxmlformats.org/officeDocument/2006/relationships/image" Target="../media/image56.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56.jpg"/><Relationship Id="rId5" Type="http://schemas.openxmlformats.org/officeDocument/2006/relationships/image" Target="../media/image54.jpeg"/><Relationship Id="rId4" Type="http://schemas.openxmlformats.org/officeDocument/2006/relationships/image" Target="../media/image35.svg"/></Relationships>
</file>

<file path=ppt/slides/_rels/slide6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57.png"/><Relationship Id="rId5" Type="http://schemas.openxmlformats.org/officeDocument/2006/relationships/image" Target="../media/image24.png"/><Relationship Id="rId4" Type="http://schemas.openxmlformats.org/officeDocument/2006/relationships/image" Target="../media/image35.sv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7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7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7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58.png"/><Relationship Id="rId4" Type="http://schemas.openxmlformats.org/officeDocument/2006/relationships/image" Target="../media/image22.png"/></Relationships>
</file>

<file path=ppt/slides/_rels/slide7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0.xml"/><Relationship Id="rId5" Type="http://schemas.openxmlformats.org/officeDocument/2006/relationships/image" Target="../media/image59.png"/><Relationship Id="rId4" Type="http://schemas.openxmlformats.org/officeDocument/2006/relationships/image" Target="../media/image35.svg"/></Relationships>
</file>

<file path=ppt/slides/_rels/slide7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7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7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7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1.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slideLayout" Target="../slideLayouts/slideLayout7.xml"/><Relationship Id="rId7" Type="http://schemas.openxmlformats.org/officeDocument/2006/relationships/image" Target="../media/image35.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4.png"/><Relationship Id="rId5" Type="http://schemas.openxmlformats.org/officeDocument/2006/relationships/image" Target="../media/image19.png"/><Relationship Id="rId4" Type="http://schemas.openxmlformats.org/officeDocument/2006/relationships/image" Target="../media/image36.png"/><Relationship Id="rId9" Type="http://schemas.openxmlformats.org/officeDocument/2006/relationships/image" Target="../media/image20.png"/></Relationships>
</file>

<file path=ppt/slides/_rels/slide8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1.xml"/><Relationship Id="rId5" Type="http://schemas.openxmlformats.org/officeDocument/2006/relationships/image" Target="../media/image59.png"/><Relationship Id="rId4" Type="http://schemas.openxmlformats.org/officeDocument/2006/relationships/image" Target="../media/image35.svg"/></Relationships>
</file>

<file path=ppt/slides/_rels/slide8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8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8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8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8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8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8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88.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3.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2.xml"/><Relationship Id="rId6" Type="http://schemas.openxmlformats.org/officeDocument/2006/relationships/image" Target="../media/image34.png"/><Relationship Id="rId5" Type="http://schemas.openxmlformats.org/officeDocument/2006/relationships/image" Target="../media/image65.png"/><Relationship Id="rId4" Type="http://schemas.openxmlformats.org/officeDocument/2006/relationships/image" Target="../media/image64.svg"/></Relationships>
</file>

<file path=ppt/slides/_rels/slide89.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3.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3.xml"/><Relationship Id="rId6" Type="http://schemas.openxmlformats.org/officeDocument/2006/relationships/image" Target="../media/image34.png"/><Relationship Id="rId5" Type="http://schemas.openxmlformats.org/officeDocument/2006/relationships/image" Target="../media/image65.png"/><Relationship Id="rId4" Type="http://schemas.openxmlformats.org/officeDocument/2006/relationships/image" Target="../media/image64.sv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0.xml.rels><?xml version="1.0" encoding="UTF-8" standalone="yes"?>
<Relationships xmlns="http://schemas.openxmlformats.org/package/2006/relationships"><Relationship Id="rId3" Type="http://schemas.openxmlformats.org/officeDocument/2006/relationships/image" Target="../media/image64.svg"/><Relationship Id="rId7" Type="http://schemas.openxmlformats.org/officeDocument/2006/relationships/image" Target="../media/image36.png"/><Relationship Id="rId2"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5.png"/></Relationships>
</file>

<file path=ppt/slides/_rels/slide91.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3.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4.xml"/><Relationship Id="rId6" Type="http://schemas.openxmlformats.org/officeDocument/2006/relationships/image" Target="../media/image34.png"/><Relationship Id="rId5" Type="http://schemas.openxmlformats.org/officeDocument/2006/relationships/image" Target="../media/image65.png"/><Relationship Id="rId4" Type="http://schemas.openxmlformats.org/officeDocument/2006/relationships/image" Target="../media/image64.svg"/></Relationships>
</file>

<file path=ppt/slides/_rels/slide92.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63.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5.xml"/><Relationship Id="rId6" Type="http://schemas.openxmlformats.org/officeDocument/2006/relationships/image" Target="../media/image34.png"/><Relationship Id="rId5" Type="http://schemas.openxmlformats.org/officeDocument/2006/relationships/image" Target="../media/image65.png"/><Relationship Id="rId4" Type="http://schemas.openxmlformats.org/officeDocument/2006/relationships/image" Target="../media/image64.svg"/></Relationships>
</file>

<file path=ppt/slides/_rels/slide93.xml.rels><?xml version="1.0" encoding="UTF-8" standalone="yes"?>
<Relationships xmlns="http://schemas.openxmlformats.org/package/2006/relationships"><Relationship Id="rId3" Type="http://schemas.openxmlformats.org/officeDocument/2006/relationships/image" Target="../media/image64.svg"/><Relationship Id="rId7" Type="http://schemas.openxmlformats.org/officeDocument/2006/relationships/image" Target="../media/image36.png"/><Relationship Id="rId2"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5.png"/></Relationships>
</file>

<file path=ppt/slides/_rels/slide9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9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9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9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69.png"/><Relationship Id="rId5" Type="http://schemas.openxmlformats.org/officeDocument/2006/relationships/image" Target="../media/image28.jpeg"/><Relationship Id="rId4" Type="http://schemas.openxmlformats.org/officeDocument/2006/relationships/image" Target="../media/image35.svg"/></Relationships>
</file>

<file path=ppt/slides/_rels/slide9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7" y="8983069"/>
            <a:ext cx="6035039" cy="646331"/>
          </a:xfrm>
          <a:prstGeom prst="rect">
            <a:avLst/>
          </a:prstGeom>
          <a:noFill/>
        </p:spPr>
        <p:txBody>
          <a:bodyPr wrap="square" rtlCol="0">
            <a:spAutoFit/>
          </a:bodyPr>
          <a:lstStyle/>
          <a:p>
            <a:pPr algn="ctr" defTabSz="685834"/>
            <a:r>
              <a:rPr lang="fr-MA" i="1" dirty="0">
                <a:solidFill>
                  <a:prstClr val="black">
                    <a:lumMod val="75000"/>
                    <a:lumOff val="25000"/>
                  </a:prstClr>
                </a:solidFill>
                <a:latin typeface="Calibri"/>
              </a:rPr>
              <a:t>Version expérimentale pour les Ecoles Pionnières. </a:t>
            </a:r>
          </a:p>
          <a:p>
            <a:pPr algn="ctr" defTabSz="685834"/>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8"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0"/>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536954"/>
                <a:ext cx="2052844" cy="1444226"/>
              </a:xfrm>
              <a:prstGeom prst="rect">
                <a:avLst/>
              </a:prstGeom>
              <a:noFill/>
            </p:spPr>
            <p:txBody>
              <a:bodyPr wrap="square" rtlCol="0">
                <a:spAutoFit/>
              </a:bodyPr>
              <a:lstStyle/>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a:r>
                <a:rPr lang="fr-FR"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4</a:t>
              </a:r>
              <a:endParaRPr lang="ar-MA"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3" y="3194753"/>
            <a:ext cx="13445780" cy="4048839"/>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3</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11" y="4522960"/>
                  <a:ext cx="2068550" cy="554023"/>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3</a:t>
                  </a:r>
                  <a:endParaRPr lang="ar-MA"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4" y="5179737"/>
                <a:ext cx="1811005" cy="1631216"/>
              </a:xfrm>
              <a:prstGeom prst="rect">
                <a:avLst/>
              </a:prstGeom>
              <a:noFill/>
            </p:spPr>
            <p:txBody>
              <a:bodyPr wrap="square" rtlCol="0">
                <a:sp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1</a:t>
                </a:r>
                <a:endParaRPr lang="a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4" name="Image 3" descr="Une image contenant texte, dessin humoristique, garçon&#10;&#10;Le contenu généré par l’IA peut être incorrect.">
            <a:extLst>
              <a:ext uri="{FF2B5EF4-FFF2-40B4-BE49-F238E27FC236}">
                <a16:creationId xmlns:a16="http://schemas.microsoft.com/office/drawing/2014/main" id="{623EB0F0-BE05-7B46-8217-D995CC3D57D7}"/>
              </a:ext>
            </a:extLst>
          </p:cNvPr>
          <p:cNvPicPr>
            <a:picLocks noChangeAspect="1"/>
          </p:cNvPicPr>
          <p:nvPr/>
        </p:nvPicPr>
        <p:blipFill>
          <a:blip r:embed="rId5" cstate="print">
            <a:clrChange>
              <a:clrFrom>
                <a:srgbClr val="FBD6D5"/>
              </a:clrFrom>
              <a:clrTo>
                <a:srgbClr val="FBD6D5">
                  <a:alpha val="0"/>
                </a:srgbClr>
              </a:clrTo>
            </a:clrChange>
            <a:extLst>
              <a:ext uri="{28A0092B-C50C-407E-A947-70E740481C1C}">
                <a14:useLocalDpi xmlns:a14="http://schemas.microsoft.com/office/drawing/2010/main" val="0"/>
              </a:ext>
            </a:extLst>
          </a:blip>
          <a:stretch>
            <a:fillRect/>
          </a:stretch>
        </p:blipFill>
        <p:spPr>
          <a:xfrm>
            <a:off x="40772" y="6821029"/>
            <a:ext cx="2245228" cy="316366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Arc-bras - prune</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630111" y="4664585"/>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2971801" y="4220126"/>
            <a:ext cx="10058400" cy="2315002"/>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462547" y="778726"/>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9" name="Image 8">
            <a:extLst>
              <a:ext uri="{FF2B5EF4-FFF2-40B4-BE49-F238E27FC236}">
                <a16:creationId xmlns:a16="http://schemas.microsoft.com/office/drawing/2014/main" id="{717458B8-3E02-B560-5A01-8C9C7E9A1264}"/>
              </a:ext>
            </a:extLst>
          </p:cNvPr>
          <p:cNvPicPr>
            <a:picLocks noChangeAspect="1"/>
          </p:cNvPicPr>
          <p:nvPr/>
        </p:nvPicPr>
        <p:blipFill>
          <a:blip r:embed="rId4"/>
          <a:stretch>
            <a:fillRect/>
          </a:stretch>
        </p:blipFill>
        <p:spPr>
          <a:xfrm>
            <a:off x="762000" y="2851372"/>
            <a:ext cx="12206555" cy="2444528"/>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C249A-BE77-4941-251B-6D5D3F72181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DAEDD3C-1779-1272-A1AF-7DCAF681988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2B395E8-6494-C62F-6CC8-2F92E07E25B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7B8862-018E-0474-E682-6837E94B15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2E09EA-588F-4715-4D7E-244342679A4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A1F578AF-CD9D-4FAA-B390-774D27CD03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7DD389CB-CDD1-2407-A961-AA8F317219C4}"/>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75809FB-FACF-969D-8541-CED982438C6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3AF26C2-AADA-9130-F57B-BDB274FAA10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3965AA8C-2539-BAF1-92FF-75232A3FB1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B671AA0-2B4D-D53A-EAAF-7F6EB91B734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6BBA8B90-2645-8114-F886-CB57ABCDA53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F94687D-51A6-A890-9C7A-152D2F3F4D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0158AB76-5E40-864F-15FD-651E8629774E}"/>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29</a:t>
            </a:r>
          </a:p>
        </p:txBody>
      </p:sp>
      <p:sp>
        <p:nvSpPr>
          <p:cNvPr id="14" name="TextBox 6">
            <a:extLst>
              <a:ext uri="{FF2B5EF4-FFF2-40B4-BE49-F238E27FC236}">
                <a16:creationId xmlns:a16="http://schemas.microsoft.com/office/drawing/2014/main" id="{4D40FB36-2956-CCF3-208B-65651FEFCBDE}"/>
              </a:ext>
            </a:extLst>
          </p:cNvPr>
          <p:cNvSpPr txBox="1"/>
          <p:nvPr/>
        </p:nvSpPr>
        <p:spPr>
          <a:xfrm>
            <a:off x="326566" y="2826630"/>
            <a:ext cx="3643605" cy="2629566"/>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4" name="Image 3">
            <a:extLst>
              <a:ext uri="{FF2B5EF4-FFF2-40B4-BE49-F238E27FC236}">
                <a16:creationId xmlns:a16="http://schemas.microsoft.com/office/drawing/2014/main" id="{F93D7AB8-2BC5-B785-AB91-56103D1D9038}"/>
              </a:ext>
            </a:extLst>
          </p:cNvPr>
          <p:cNvPicPr>
            <a:picLocks noChangeAspect="1"/>
          </p:cNvPicPr>
          <p:nvPr/>
        </p:nvPicPr>
        <p:blipFill>
          <a:blip r:embed="rId5"/>
          <a:stretch>
            <a:fillRect/>
          </a:stretch>
        </p:blipFill>
        <p:spPr>
          <a:xfrm>
            <a:off x="3810000" y="1804690"/>
            <a:ext cx="6324599" cy="7948909"/>
          </a:xfrm>
          <a:prstGeom prst="rect">
            <a:avLst/>
          </a:prstGeom>
        </p:spPr>
      </p:pic>
      <p:sp>
        <p:nvSpPr>
          <p:cNvPr id="9" name="Rectangle 8">
            <a:extLst>
              <a:ext uri="{FF2B5EF4-FFF2-40B4-BE49-F238E27FC236}">
                <a16:creationId xmlns:a16="http://schemas.microsoft.com/office/drawing/2014/main" id="{A77D973F-7B14-6769-3DE6-7DF625034E01}"/>
              </a:ext>
            </a:extLst>
          </p:cNvPr>
          <p:cNvSpPr/>
          <p:nvPr/>
        </p:nvSpPr>
        <p:spPr>
          <a:xfrm>
            <a:off x="3352800" y="6478136"/>
            <a:ext cx="7805397" cy="139346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5806980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51446-8B61-22D4-5C43-4FC5D435839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19725FD-AB2E-7BAC-F5C1-E70E299CB45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1AFACFE-9327-FB8F-A070-CEA47402A392}"/>
              </a:ext>
            </a:extLst>
          </p:cNvPr>
          <p:cNvGrpSpPr/>
          <p:nvPr/>
        </p:nvGrpSpPr>
        <p:grpSpPr>
          <a:xfrm>
            <a:off x="483617" y="707658"/>
            <a:ext cx="12748764" cy="9220200"/>
            <a:chOff x="312517" y="308344"/>
            <a:chExt cx="8518967" cy="6230679"/>
          </a:xfrm>
        </p:grpSpPr>
        <p:sp>
          <p:nvSpPr>
            <p:cNvPr id="24" name="Rectangle : coins arrondis 23">
              <a:extLst>
                <a:ext uri="{FF2B5EF4-FFF2-40B4-BE49-F238E27FC236}">
                  <a16:creationId xmlns:a16="http://schemas.microsoft.com/office/drawing/2014/main" id="{8A0EDD81-96D6-FD35-25A3-46039BA198E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E48B2DA-7D13-235D-9FE1-60536E7D910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6C6EC18-ACBA-9775-BF37-4F9781F1CF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4871" y="839786"/>
            <a:ext cx="581346" cy="514106"/>
          </a:xfrm>
          <a:prstGeom prst="rect">
            <a:avLst/>
          </a:prstGeom>
        </p:spPr>
      </p:pic>
      <p:grpSp>
        <p:nvGrpSpPr>
          <p:cNvPr id="3" name="Groupe 2">
            <a:extLst>
              <a:ext uri="{FF2B5EF4-FFF2-40B4-BE49-F238E27FC236}">
                <a16:creationId xmlns:a16="http://schemas.microsoft.com/office/drawing/2014/main" id="{104BD0B5-8715-439B-DB8B-E0C7E377740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14DF52F6-4756-535B-675C-10D30E38BE0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24F0B4A-C9A7-AAEA-9315-B638DA8D1B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6AC14EFB-F2F0-A16C-E687-DD15B45AF08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9F0D44A-EACB-B5D8-95AD-EB7879563C2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AAEE7D4-BB65-7443-C03F-C81F6290A61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D2A1E22-F2A7-5291-F389-74EBEAE1D88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9" name="ZoneTexte 18">
            <a:extLst>
              <a:ext uri="{FF2B5EF4-FFF2-40B4-BE49-F238E27FC236}">
                <a16:creationId xmlns:a16="http://schemas.microsoft.com/office/drawing/2014/main" id="{09182F5D-87C2-AF83-F13F-321BFC6EB71F}"/>
              </a:ext>
            </a:extLst>
          </p:cNvPr>
          <p:cNvSpPr txBox="1"/>
          <p:nvPr>
            <p:custDataLst>
              <p:tags r:id="rId1"/>
            </p:custDataLst>
          </p:nvPr>
        </p:nvSpPr>
        <p:spPr>
          <a:xfrm>
            <a:off x="1086692" y="707659"/>
            <a:ext cx="12748764" cy="954107"/>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Nous allons faire le 1</a:t>
            </a:r>
            <a:r>
              <a:rPr lang="fr-FR" sz="2800" b="1" baseline="30000" dirty="0">
                <a:solidFill>
                  <a:srgbClr val="A6A6A6"/>
                </a:solidFill>
                <a:latin typeface="Dosis" panose="02010703020202060003" pitchFamily="2" charset="0"/>
              </a:rPr>
              <a:t>er</a:t>
            </a:r>
            <a:r>
              <a:rPr lang="fr-FR" sz="2800" b="1" dirty="0">
                <a:solidFill>
                  <a:srgbClr val="A6A6A6"/>
                </a:solidFill>
                <a:latin typeface="Dosis" panose="02010703020202060003" pitchFamily="2" charset="0"/>
              </a:rPr>
              <a:t> exemple ensemble. Je vais écrire le mot  correspondant à la première  image.                         </a:t>
            </a:r>
            <a:r>
              <a:rPr lang="fr-FR" sz="2400" i="1" dirty="0">
                <a:solidFill>
                  <a:srgbClr val="A6A6A6"/>
                </a:solidFill>
                <a:latin typeface="Dosis" panose="02010703020202060003" pitchFamily="2" charset="0"/>
              </a:rPr>
              <a:t>Demander aux élèves de terminer l’activité à la maison.</a:t>
            </a:r>
            <a:endParaRPr lang="fr-FR" sz="2800" b="1" dirty="0">
              <a:solidFill>
                <a:srgbClr val="A6A6A6"/>
              </a:solidFill>
              <a:latin typeface="Dosis" panose="02010703020202060003" pitchFamily="2" charset="0"/>
            </a:endParaRPr>
          </a:p>
        </p:txBody>
      </p:sp>
      <p:sp>
        <p:nvSpPr>
          <p:cNvPr id="12" name="ZoneTexte 11">
            <a:extLst>
              <a:ext uri="{FF2B5EF4-FFF2-40B4-BE49-F238E27FC236}">
                <a16:creationId xmlns:a16="http://schemas.microsoft.com/office/drawing/2014/main" id="{3AB0AFD4-94D1-5273-4CBE-A1C0F954537F}"/>
              </a:ext>
            </a:extLst>
          </p:cNvPr>
          <p:cNvSpPr txBox="1"/>
          <p:nvPr/>
        </p:nvSpPr>
        <p:spPr>
          <a:xfrm>
            <a:off x="2324100" y="5905500"/>
            <a:ext cx="2209800" cy="523220"/>
          </a:xfrm>
          <a:prstGeom prst="rect">
            <a:avLst/>
          </a:prstGeom>
          <a:noFill/>
        </p:spPr>
        <p:txBody>
          <a:bodyPr wrap="square" rtlCol="0">
            <a:spAutoFit/>
          </a:bodyPr>
          <a:lstStyle/>
          <a:p>
            <a:r>
              <a:rPr lang="fr-MA" sz="2800" b="1" dirty="0">
                <a:solidFill>
                  <a:srgbClr val="106585"/>
                </a:solidFill>
              </a:rPr>
              <a:t>gomme</a:t>
            </a:r>
          </a:p>
        </p:txBody>
      </p:sp>
      <p:cxnSp>
        <p:nvCxnSpPr>
          <p:cNvPr id="22" name="Connecteur droit avec flèche 21">
            <a:extLst>
              <a:ext uri="{FF2B5EF4-FFF2-40B4-BE49-F238E27FC236}">
                <a16:creationId xmlns:a16="http://schemas.microsoft.com/office/drawing/2014/main" id="{F52C63F0-37C6-6717-04CD-156787CF6A6E}"/>
              </a:ext>
            </a:extLst>
          </p:cNvPr>
          <p:cNvCxnSpPr>
            <a:cxnSpLocks/>
          </p:cNvCxnSpPr>
          <p:nvPr/>
        </p:nvCxnSpPr>
        <p:spPr>
          <a:xfrm flipH="1">
            <a:off x="3657600" y="4686300"/>
            <a:ext cx="76200" cy="12192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9" name="Image 8">
            <a:extLst>
              <a:ext uri="{FF2B5EF4-FFF2-40B4-BE49-F238E27FC236}">
                <a16:creationId xmlns:a16="http://schemas.microsoft.com/office/drawing/2014/main" id="{7EFB560C-D8B6-7388-FC90-E1CD425EB208}"/>
              </a:ext>
            </a:extLst>
          </p:cNvPr>
          <p:cNvPicPr>
            <a:picLocks noChangeAspect="1"/>
          </p:cNvPicPr>
          <p:nvPr/>
        </p:nvPicPr>
        <p:blipFill>
          <a:blip r:embed="rId5"/>
          <a:stretch>
            <a:fillRect/>
          </a:stretch>
        </p:blipFill>
        <p:spPr>
          <a:xfrm>
            <a:off x="1016039" y="3529785"/>
            <a:ext cx="12240154" cy="3532229"/>
          </a:xfrm>
          <a:prstGeom prst="rect">
            <a:avLst/>
          </a:prstGeom>
        </p:spPr>
      </p:pic>
    </p:spTree>
    <p:extLst>
      <p:ext uri="{BB962C8B-B14F-4D97-AF65-F5344CB8AC3E}">
        <p14:creationId xmlns:p14="http://schemas.microsoft.com/office/powerpoint/2010/main" val="327623438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5 page 29</a:t>
            </a:r>
          </a:p>
        </p:txBody>
      </p:sp>
      <p:pic>
        <p:nvPicPr>
          <p:cNvPr id="4" name="Image 3">
            <a:extLst>
              <a:ext uri="{FF2B5EF4-FFF2-40B4-BE49-F238E27FC236}">
                <a16:creationId xmlns:a16="http://schemas.microsoft.com/office/drawing/2014/main" id="{9702CAE5-E0A7-0B5A-700A-15B0CAA625EA}"/>
              </a:ext>
            </a:extLst>
          </p:cNvPr>
          <p:cNvPicPr>
            <a:picLocks noChangeAspect="1"/>
          </p:cNvPicPr>
          <p:nvPr/>
        </p:nvPicPr>
        <p:blipFill>
          <a:blip r:embed="rId5"/>
          <a:stretch>
            <a:fillRect/>
          </a:stretch>
        </p:blipFill>
        <p:spPr>
          <a:xfrm>
            <a:off x="3810000" y="1804690"/>
            <a:ext cx="6324599" cy="7948909"/>
          </a:xfrm>
          <a:prstGeom prst="rect">
            <a:avLst/>
          </a:prstGeom>
        </p:spPr>
      </p:pic>
      <p:sp>
        <p:nvSpPr>
          <p:cNvPr id="9" name="Rectangle 8">
            <a:extLst>
              <a:ext uri="{FF2B5EF4-FFF2-40B4-BE49-F238E27FC236}">
                <a16:creationId xmlns:a16="http://schemas.microsoft.com/office/drawing/2014/main" id="{A271EBC1-B59B-E6F9-8F3A-B5BDA945E192}"/>
              </a:ext>
            </a:extLst>
          </p:cNvPr>
          <p:cNvSpPr/>
          <p:nvPr/>
        </p:nvSpPr>
        <p:spPr>
          <a:xfrm>
            <a:off x="3151988" y="7734300"/>
            <a:ext cx="7805397" cy="192344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12">
            <a:extLst>
              <a:ext uri="{FF2B5EF4-FFF2-40B4-BE49-F238E27FC236}">
                <a16:creationId xmlns:a16="http://schemas.microsoft.com/office/drawing/2014/main" id="{5050654A-8BD2-1BA2-490E-EB8EC8797BC8}"/>
              </a:ext>
            </a:extLst>
          </p:cNvPr>
          <p:cNvPicPr>
            <a:picLocks noChangeAspect="1"/>
          </p:cNvPicPr>
          <p:nvPr/>
        </p:nvPicPr>
        <p:blipFill>
          <a:blip r:embed="rId5"/>
          <a:stretch>
            <a:fillRect/>
          </a:stretch>
        </p:blipFill>
        <p:spPr>
          <a:xfrm>
            <a:off x="914537" y="3157756"/>
            <a:ext cx="12115663" cy="3814544"/>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29.</a:t>
            </a:r>
          </a:p>
        </p:txBody>
      </p:sp>
      <p:sp>
        <p:nvSpPr>
          <p:cNvPr id="18" name="TextBox 6">
            <a:extLst>
              <a:ext uri="{FF2B5EF4-FFF2-40B4-BE49-F238E27FC236}">
                <a16:creationId xmlns:a16="http://schemas.microsoft.com/office/drawing/2014/main" id="{372BA06A-C021-C5FB-DDF9-D149F6E1463A}"/>
              </a:ext>
            </a:extLst>
          </p:cNvPr>
          <p:cNvSpPr txBox="1"/>
          <p:nvPr/>
        </p:nvSpPr>
        <p:spPr>
          <a:xfrm>
            <a:off x="-50916" y="4577241"/>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 8">
            <a:extLst>
              <a:ext uri="{FF2B5EF4-FFF2-40B4-BE49-F238E27FC236}">
                <a16:creationId xmlns:a16="http://schemas.microsoft.com/office/drawing/2014/main" id="{AF31142E-ECA2-FB04-CCBF-EA5BB578C6B5}"/>
              </a:ext>
            </a:extLst>
          </p:cNvPr>
          <p:cNvPicPr>
            <a:picLocks noChangeAspect="1"/>
          </p:cNvPicPr>
          <p:nvPr/>
        </p:nvPicPr>
        <p:blipFill>
          <a:blip r:embed="rId5"/>
          <a:stretch>
            <a:fillRect/>
          </a:stretch>
        </p:blipFill>
        <p:spPr>
          <a:xfrm>
            <a:off x="5454048" y="1690392"/>
            <a:ext cx="6324599" cy="7948909"/>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168860" y="606675"/>
            <a:ext cx="11799000" cy="47705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arc » - lisons </a:t>
            </a:r>
            <a:r>
              <a:rPr lang="fr-FR" sz="2800" b="1" dirty="0">
                <a:solidFill>
                  <a:prstClr val="white">
                    <a:lumMod val="65000"/>
                  </a:prstClr>
                </a:solidFill>
                <a:latin typeface="Dosis" pitchFamily="2" charset="0"/>
              </a:rPr>
              <a:t>ensemble  «arc».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7670" y="607588"/>
            <a:ext cx="581346" cy="514106"/>
          </a:xfrm>
          <a:prstGeom prst="rect">
            <a:avLst/>
          </a:prstGeom>
        </p:spPr>
      </p:pic>
      <p:sp>
        <p:nvSpPr>
          <p:cNvPr id="4" name="ZoneTexte 3">
            <a:extLst>
              <a:ext uri="{FF2B5EF4-FFF2-40B4-BE49-F238E27FC236}">
                <a16:creationId xmlns:a16="http://schemas.microsoft.com/office/drawing/2014/main" id="{6177225C-E325-51CD-49CF-429E7A9A1AF1}"/>
              </a:ext>
            </a:extLst>
          </p:cNvPr>
          <p:cNvSpPr txBox="1"/>
          <p:nvPr/>
        </p:nvSpPr>
        <p:spPr>
          <a:xfrm>
            <a:off x="1330316" y="2938136"/>
            <a:ext cx="10550342" cy="3154710"/>
          </a:xfrm>
          <a:prstGeom prst="rect">
            <a:avLst/>
          </a:prstGeom>
          <a:noFill/>
        </p:spPr>
        <p:txBody>
          <a:bodyPr wrap="square">
            <a:spAutoFit/>
          </a:bodyPr>
          <a:lstStyle/>
          <a:p>
            <a:pPr algn="ctr" defTabSz="685834"/>
            <a:r>
              <a:rPr lang="fr-FR" sz="19900" b="1" dirty="0">
                <a:solidFill>
                  <a:srgbClr val="106585"/>
                </a:solidFill>
                <a:latin typeface="Dosis" pitchFamily="2" charset="0"/>
              </a:rPr>
              <a:t>arc</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«arc»</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arc</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4765" y="514571"/>
            <a:ext cx="581346" cy="514106"/>
          </a:xfrm>
          <a:prstGeom prst="rect">
            <a:avLst/>
          </a:prstGeom>
        </p:spPr>
      </p:pic>
      <p:sp>
        <p:nvSpPr>
          <p:cNvPr id="4" name="ZoneTexte 3">
            <a:extLst>
              <a:ext uri="{FF2B5EF4-FFF2-40B4-BE49-F238E27FC236}">
                <a16:creationId xmlns:a16="http://schemas.microsoft.com/office/drawing/2014/main" id="{6D89D0F8-5A5D-6D06-FE60-413EACD60969}"/>
              </a:ext>
            </a:extLst>
          </p:cNvPr>
          <p:cNvSpPr txBox="1"/>
          <p:nvPr/>
        </p:nvSpPr>
        <p:spPr>
          <a:xfrm>
            <a:off x="1482390" y="671757"/>
            <a:ext cx="11799000" cy="47705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bras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«bras».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sp>
        <p:nvSpPr>
          <p:cNvPr id="12" name="ZoneTexte 11">
            <a:extLst>
              <a:ext uri="{FF2B5EF4-FFF2-40B4-BE49-F238E27FC236}">
                <a16:creationId xmlns:a16="http://schemas.microsoft.com/office/drawing/2014/main" id="{2D44D9F0-EE04-F9F8-7CFF-9EA3FD44AEF1}"/>
              </a:ext>
            </a:extLst>
          </p:cNvPr>
          <p:cNvSpPr txBox="1"/>
          <p:nvPr/>
        </p:nvSpPr>
        <p:spPr>
          <a:xfrm>
            <a:off x="1330316" y="2938136"/>
            <a:ext cx="10550342" cy="3154710"/>
          </a:xfrm>
          <a:prstGeom prst="rect">
            <a:avLst/>
          </a:prstGeom>
          <a:noFill/>
        </p:spPr>
        <p:txBody>
          <a:bodyPr wrap="square">
            <a:spAutoFit/>
          </a:bodyPr>
          <a:lstStyle/>
          <a:p>
            <a:pPr algn="ctr" defTabSz="685834"/>
            <a:r>
              <a:rPr lang="fr-FR" sz="19900" b="1" dirty="0">
                <a:solidFill>
                  <a:srgbClr val="106585"/>
                </a:solidFill>
                <a:latin typeface="Dosis" pitchFamily="2" charset="0"/>
              </a:rPr>
              <a:t>bras</a:t>
            </a:r>
            <a:endParaRPr lang="fr-MA" sz="19900" dirty="0">
              <a:solidFill>
                <a:prstClr val="white"/>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«bras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329178" y="4420224"/>
            <a:ext cx="7013448" cy="1446550"/>
          </a:xfrm>
          <a:prstGeom prst="rect">
            <a:avLst/>
          </a:prstGeom>
          <a:noFill/>
        </p:spPr>
        <p:txBody>
          <a:bodyPr wrap="square">
            <a:spAutoFit/>
          </a:bodyPr>
          <a:lstStyle/>
          <a:p>
            <a:pPr algn="ctr" defTabSz="685834"/>
            <a:r>
              <a:rPr lang="fr-FR" sz="8800" b="1" dirty="0">
                <a:solidFill>
                  <a:schemeClr val="bg1"/>
                </a:solidFill>
                <a:latin typeface="Dosis" pitchFamily="2" charset="0"/>
              </a:rPr>
              <a:t>b</a:t>
            </a:r>
            <a:r>
              <a:rPr lang="fr-MA" sz="8800" b="1" dirty="0">
                <a:solidFill>
                  <a:schemeClr val="bg1"/>
                </a:solidFill>
                <a:latin typeface="Dosis" pitchFamily="2" charset="0"/>
              </a:rPr>
              <a:t>ras</a:t>
            </a: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1330316" y="2938136"/>
            <a:ext cx="10550342" cy="3154710"/>
          </a:xfrm>
          <a:prstGeom prst="rect">
            <a:avLst/>
          </a:prstGeom>
          <a:noFill/>
        </p:spPr>
        <p:txBody>
          <a:bodyPr wrap="square">
            <a:spAutoFit/>
          </a:bodyPr>
          <a:lstStyle/>
          <a:p>
            <a:pPr algn="ctr" defTabSz="685834"/>
            <a:r>
              <a:rPr lang="fr-FR" sz="19900" b="1" dirty="0" err="1">
                <a:solidFill>
                  <a:srgbClr val="106585"/>
                </a:solidFill>
                <a:latin typeface="Dosis" pitchFamily="2" charset="0"/>
              </a:rPr>
              <a:t>prun</a:t>
            </a:r>
            <a:r>
              <a:rPr lang="fr-MA" sz="19900" b="1" dirty="0">
                <a:solidFill>
                  <a:srgbClr val="106585"/>
                </a:solidFill>
                <a:latin typeface="Dosis" pitchFamily="2" charset="0"/>
              </a:rPr>
              <a:t>e</a:t>
            </a:r>
            <a:endParaRPr lang="fr-MA" sz="19900" dirty="0">
              <a:solidFill>
                <a:prstClr val="white"/>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996111" y="514571"/>
            <a:ext cx="11799000" cy="47705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err="1">
                <a:solidFill>
                  <a:prstClr val="white">
                    <a:lumMod val="65000"/>
                  </a:prstClr>
                </a:solidFill>
                <a:latin typeface="Dosis" pitchFamily="2" charset="0"/>
              </a:rPr>
              <a:t>prun</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e»</a:t>
            </a:r>
            <a:r>
              <a:rPr lang="fr-FR" sz="2800" b="1" dirty="0">
                <a:solidFill>
                  <a:prstClr val="white">
                    <a:lumMod val="65000"/>
                  </a:prstClr>
                </a:solidFill>
                <a:latin typeface="Dosis" pitchFamily="2" charset="0"/>
              </a:rPr>
              <a:t> . 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«prune».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«prune»</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FR" sz="8800" b="1" dirty="0" err="1">
                <a:solidFill>
                  <a:schemeClr val="bg1"/>
                </a:solidFill>
                <a:latin typeface="Dosis" pitchFamily="2" charset="0"/>
              </a:rPr>
              <a:t>prun</a:t>
            </a:r>
            <a:r>
              <a:rPr lang="fr-MA" sz="8800" b="1" dirty="0">
                <a:solidFill>
                  <a:schemeClr val="bg1"/>
                </a:solidFill>
                <a:latin typeface="Dosis" pitchFamily="2" charset="0"/>
              </a:rPr>
              <a:t>e</a:t>
            </a: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 tricot – livre- frites – gris –frapper -sucre.</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67685" y="57150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5000006"/>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17" name="Image 16">
            <a:extLst>
              <a:ext uri="{FF2B5EF4-FFF2-40B4-BE49-F238E27FC236}">
                <a16:creationId xmlns:a16="http://schemas.microsoft.com/office/drawing/2014/main" id="{E38D6442-1DE1-B956-073F-DFC8C3138664}"/>
              </a:ext>
            </a:extLst>
          </p:cNvPr>
          <p:cNvPicPr>
            <a:picLocks noChangeAspect="1"/>
          </p:cNvPicPr>
          <p:nvPr/>
        </p:nvPicPr>
        <p:blipFill>
          <a:blip r:embed="rId6"/>
          <a:stretch>
            <a:fillRect/>
          </a:stretch>
        </p:blipFill>
        <p:spPr>
          <a:xfrm>
            <a:off x="4867424" y="4038504"/>
            <a:ext cx="2110923" cy="2209992"/>
          </a:xfrm>
          <a:prstGeom prst="rect">
            <a:avLst/>
          </a:prstGeom>
        </p:spPr>
      </p:pic>
      <p:pic>
        <p:nvPicPr>
          <p:cNvPr id="19" name="Image 18">
            <a:extLst>
              <a:ext uri="{FF2B5EF4-FFF2-40B4-BE49-F238E27FC236}">
                <a16:creationId xmlns:a16="http://schemas.microsoft.com/office/drawing/2014/main" id="{CDB392B4-BF7F-7A51-96A2-C2C8FC9D65B9}"/>
              </a:ext>
            </a:extLst>
          </p:cNvPr>
          <p:cNvPicPr>
            <a:picLocks noChangeAspect="1"/>
          </p:cNvPicPr>
          <p:nvPr/>
        </p:nvPicPr>
        <p:blipFill>
          <a:blip r:embed="rId7"/>
          <a:stretch>
            <a:fillRect/>
          </a:stretch>
        </p:blipFill>
        <p:spPr>
          <a:xfrm>
            <a:off x="9986068" y="2049565"/>
            <a:ext cx="2436386" cy="1954646"/>
          </a:xfrm>
          <a:prstGeom prst="rect">
            <a:avLst/>
          </a:prstGeom>
        </p:spPr>
      </p:pic>
      <p:pic>
        <p:nvPicPr>
          <p:cNvPr id="21" name="Image 20">
            <a:extLst>
              <a:ext uri="{FF2B5EF4-FFF2-40B4-BE49-F238E27FC236}">
                <a16:creationId xmlns:a16="http://schemas.microsoft.com/office/drawing/2014/main" id="{F5E1DD2F-9125-A394-474B-1538686D0FE5}"/>
              </a:ext>
            </a:extLst>
          </p:cNvPr>
          <p:cNvPicPr>
            <a:picLocks noChangeAspect="1"/>
          </p:cNvPicPr>
          <p:nvPr/>
        </p:nvPicPr>
        <p:blipFill>
          <a:blip r:embed="rId8"/>
          <a:stretch>
            <a:fillRect/>
          </a:stretch>
        </p:blipFill>
        <p:spPr>
          <a:xfrm>
            <a:off x="7295789" y="4180762"/>
            <a:ext cx="2065199" cy="2034716"/>
          </a:xfrm>
          <a:prstGeom prst="rect">
            <a:avLst/>
          </a:prstGeom>
        </p:spPr>
      </p:pic>
      <p:pic>
        <p:nvPicPr>
          <p:cNvPr id="23" name="Image 22">
            <a:extLst>
              <a:ext uri="{FF2B5EF4-FFF2-40B4-BE49-F238E27FC236}">
                <a16:creationId xmlns:a16="http://schemas.microsoft.com/office/drawing/2014/main" id="{F9BC2697-A3F4-DFFE-C58F-8217B26E1002}"/>
              </a:ext>
            </a:extLst>
          </p:cNvPr>
          <p:cNvPicPr>
            <a:picLocks noChangeAspect="1"/>
          </p:cNvPicPr>
          <p:nvPr/>
        </p:nvPicPr>
        <p:blipFill>
          <a:blip r:embed="rId9"/>
          <a:stretch>
            <a:fillRect/>
          </a:stretch>
        </p:blipFill>
        <p:spPr>
          <a:xfrm>
            <a:off x="6986312" y="1956847"/>
            <a:ext cx="2857748" cy="1912786"/>
          </a:xfrm>
          <a:prstGeom prst="rect">
            <a:avLst/>
          </a:prstGeom>
        </p:spPr>
      </p:pic>
      <p:pic>
        <p:nvPicPr>
          <p:cNvPr id="25" name="Image 24">
            <a:extLst>
              <a:ext uri="{FF2B5EF4-FFF2-40B4-BE49-F238E27FC236}">
                <a16:creationId xmlns:a16="http://schemas.microsoft.com/office/drawing/2014/main" id="{8C66B427-5B4C-67D3-29B0-D5E058F5E95B}"/>
              </a:ext>
            </a:extLst>
          </p:cNvPr>
          <p:cNvPicPr>
            <a:picLocks noChangeAspect="1"/>
          </p:cNvPicPr>
          <p:nvPr/>
        </p:nvPicPr>
        <p:blipFill>
          <a:blip r:embed="rId10"/>
          <a:stretch>
            <a:fillRect/>
          </a:stretch>
        </p:blipFill>
        <p:spPr>
          <a:xfrm>
            <a:off x="5077633" y="2028490"/>
            <a:ext cx="1690504" cy="1954646"/>
          </a:xfrm>
          <a:prstGeom prst="rect">
            <a:avLst/>
          </a:prstGeom>
        </p:spPr>
      </p:pic>
      <p:pic>
        <p:nvPicPr>
          <p:cNvPr id="30" name="Image 29">
            <a:extLst>
              <a:ext uri="{FF2B5EF4-FFF2-40B4-BE49-F238E27FC236}">
                <a16:creationId xmlns:a16="http://schemas.microsoft.com/office/drawing/2014/main" id="{81703793-8ADE-3E90-36F6-20E104E52222}"/>
              </a:ext>
            </a:extLst>
          </p:cNvPr>
          <p:cNvPicPr>
            <a:picLocks noChangeAspect="1"/>
          </p:cNvPicPr>
          <p:nvPr/>
        </p:nvPicPr>
        <p:blipFill>
          <a:blip r:embed="rId11"/>
          <a:stretch>
            <a:fillRect/>
          </a:stretch>
        </p:blipFill>
        <p:spPr>
          <a:xfrm>
            <a:off x="9754596" y="4180762"/>
            <a:ext cx="2149026" cy="2263336"/>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 sont des frites. Comment vous dites frites 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FD9AA5F4-33E1-63D7-ECAE-AF2FE203996A}"/>
              </a:ext>
            </a:extLst>
          </p:cNvPr>
          <p:cNvPicPr>
            <a:picLocks noChangeAspect="1"/>
          </p:cNvPicPr>
          <p:nvPr/>
        </p:nvPicPr>
        <p:blipFill>
          <a:blip r:embed="rId4"/>
          <a:stretch>
            <a:fillRect/>
          </a:stretch>
        </p:blipFill>
        <p:spPr>
          <a:xfrm>
            <a:off x="4577875" y="2857500"/>
            <a:ext cx="3221283" cy="3724610"/>
          </a:xfrm>
          <a:prstGeom prst="rect">
            <a:avLst/>
          </a:prstGeom>
        </p:spPr>
      </p:pic>
    </p:spTree>
    <p:extLst>
      <p:ext uri="{BB962C8B-B14F-4D97-AF65-F5344CB8AC3E}">
        <p14:creationId xmlns:p14="http://schemas.microsoft.com/office/powerpoint/2010/main" val="3712271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A24BF-84D5-D223-9387-12F20BA17B0B}"/>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6FD6EC1B-3985-2294-FFD3-410C26FDF25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256C7E0-DE88-1521-1F4C-C78E806C0BD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239EAD-9257-118B-5B06-F9C4C717C3C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291F0F9-DEEF-6604-74AB-1F34E69511A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2808A2D-3224-651F-4AC4-98A47D1802A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B52D8A3-5296-EFC7-894A-7B1390C4CF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102B359-2339-4FF0-A414-E32DFA06A0E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975A6CD-C08E-FC90-7393-5A461273CD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56F10AA-271E-81F3-A5E7-2A1F375EC2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D7EBE87-A785-F3DB-F5D1-D7FC8E1FABF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38D4352-5701-863F-4464-A26CA1BC29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5415175-0927-F5D9-D6FE-345F759829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FAC5F4A4-9A6E-27B3-6C5F-CD96FA847BB4}"/>
              </a:ext>
            </a:extLst>
          </p:cNvPr>
          <p:cNvSpPr txBox="1"/>
          <p:nvPr/>
        </p:nvSpPr>
        <p:spPr>
          <a:xfrm>
            <a:off x="1462547" y="754364"/>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frites,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frites.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frites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les frites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4EB0CDD2-DDCA-ABB4-1FBF-2EEC66FD1BA0}"/>
              </a:ext>
            </a:extLst>
          </p:cNvPr>
          <p:cNvSpPr txBox="1"/>
          <p:nvPr/>
        </p:nvSpPr>
        <p:spPr>
          <a:xfrm>
            <a:off x="3601950" y="2636029"/>
            <a:ext cx="64802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les frites</a:t>
            </a:r>
            <a:endParaRPr lang="fr-FR" sz="8000" dirty="0">
              <a:solidFill>
                <a:schemeClr val="bg1">
                  <a:lumMod val="65000"/>
                </a:schemeClr>
              </a:solidFill>
              <a:latin typeface="Dosis" pitchFamily="2" charset="0"/>
            </a:endParaRPr>
          </a:p>
        </p:txBody>
      </p:sp>
      <p:pic>
        <p:nvPicPr>
          <p:cNvPr id="5" name="Image 4">
            <a:extLst>
              <a:ext uri="{FF2B5EF4-FFF2-40B4-BE49-F238E27FC236}">
                <a16:creationId xmlns:a16="http://schemas.microsoft.com/office/drawing/2014/main" id="{6A72020D-EFC5-4DCB-385C-9E13C6E74D9B}"/>
              </a:ext>
            </a:extLst>
          </p:cNvPr>
          <p:cNvPicPr>
            <a:picLocks noChangeAspect="1"/>
          </p:cNvPicPr>
          <p:nvPr/>
        </p:nvPicPr>
        <p:blipFill>
          <a:blip r:embed="rId4"/>
          <a:stretch>
            <a:fillRect/>
          </a:stretch>
        </p:blipFill>
        <p:spPr>
          <a:xfrm>
            <a:off x="5042671" y="3959468"/>
            <a:ext cx="3221283" cy="3724610"/>
          </a:xfrm>
          <a:prstGeom prst="rect">
            <a:avLst/>
          </a:prstGeom>
        </p:spPr>
      </p:pic>
    </p:spTree>
    <p:extLst>
      <p:ext uri="{BB962C8B-B14F-4D97-AF65-F5344CB8AC3E}">
        <p14:creationId xmlns:p14="http://schemas.microsoft.com/office/powerpoint/2010/main" val="22323370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 livre  ,le livre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livre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CEA3525C-7A7D-8DCD-93DF-D7A716EA229D}"/>
              </a:ext>
            </a:extLst>
          </p:cNvPr>
          <p:cNvPicPr>
            <a:picLocks noChangeAspect="1"/>
          </p:cNvPicPr>
          <p:nvPr/>
        </p:nvPicPr>
        <p:blipFill>
          <a:blip r:embed="rId4"/>
          <a:stretch>
            <a:fillRect/>
          </a:stretch>
        </p:blipFill>
        <p:spPr>
          <a:xfrm>
            <a:off x="4728223" y="3329784"/>
            <a:ext cx="3850179" cy="2577053"/>
          </a:xfrm>
          <a:prstGeom prst="rect">
            <a:avLst/>
          </a:prstGeom>
        </p:spPr>
      </p:pic>
    </p:spTree>
    <p:extLst>
      <p:ext uri="{BB962C8B-B14F-4D97-AF65-F5344CB8AC3E}">
        <p14:creationId xmlns:p14="http://schemas.microsoft.com/office/powerpoint/2010/main" val="8780657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D39D9A2E-BB8C-28CC-A34E-AD1E494BF7BC}"/>
              </a:ext>
            </a:extLst>
          </p:cNvPr>
          <p:cNvSpPr txBox="1"/>
          <p:nvPr/>
        </p:nvSpPr>
        <p:spPr>
          <a:xfrm>
            <a:off x="814115" y="2209165"/>
            <a:ext cx="10639793" cy="1015663"/>
          </a:xfrm>
          <a:prstGeom prst="rect">
            <a:avLst/>
          </a:prstGeom>
          <a:noFill/>
        </p:spPr>
        <p:txBody>
          <a:bodyPr wrap="square" rtlCol="0">
            <a:spAutoFit/>
          </a:bodyPr>
          <a:lstStyle/>
          <a:p>
            <a:pPr algn="ctr" defTabSz="1028752">
              <a:defRPr/>
            </a:pPr>
            <a:r>
              <a:rPr lang="fr-FR" sz="6000" b="1" dirty="0">
                <a:solidFill>
                  <a:srgbClr val="106585"/>
                </a:solidFill>
                <a:latin typeface="Dosis" pitchFamily="2" charset="0"/>
              </a:rPr>
              <a:t>un livre</a:t>
            </a:r>
          </a:p>
        </p:txBody>
      </p:sp>
      <p:sp>
        <p:nvSpPr>
          <p:cNvPr id="3" name="ZoneTexte 2">
            <a:extLst>
              <a:ext uri="{FF2B5EF4-FFF2-40B4-BE49-F238E27FC236}">
                <a16:creationId xmlns:a16="http://schemas.microsoft.com/office/drawing/2014/main" id="{8032A5D4-04C7-0314-D342-52622F0F9221}"/>
              </a:ext>
            </a:extLst>
          </p:cNvPr>
          <p:cNvSpPr txBox="1"/>
          <p:nvPr/>
        </p:nvSpPr>
        <p:spPr>
          <a:xfrm>
            <a:off x="1488576" y="632393"/>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livre, le livre , répétons ensemble : le livre.</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répéter ?</a:t>
            </a:r>
          </a:p>
        </p:txBody>
      </p:sp>
      <p:sp>
        <p:nvSpPr>
          <p:cNvPr id="5" name="ZoneTexte 4">
            <a:extLst>
              <a:ext uri="{FF2B5EF4-FFF2-40B4-BE49-F238E27FC236}">
                <a16:creationId xmlns:a16="http://schemas.microsoft.com/office/drawing/2014/main" id="{E9F02953-FBDB-960B-BFF4-D0E6B4C9FA26}"/>
              </a:ext>
            </a:extLst>
          </p:cNvPr>
          <p:cNvSpPr txBox="1"/>
          <p:nvPr/>
        </p:nvSpPr>
        <p:spPr>
          <a:xfrm>
            <a:off x="4495800" y="1099972"/>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pic>
        <p:nvPicPr>
          <p:cNvPr id="2" name="Image 1">
            <a:extLst>
              <a:ext uri="{FF2B5EF4-FFF2-40B4-BE49-F238E27FC236}">
                <a16:creationId xmlns:a16="http://schemas.microsoft.com/office/drawing/2014/main" id="{76D0137F-9B90-F189-16ED-2A144592315A}"/>
              </a:ext>
            </a:extLst>
          </p:cNvPr>
          <p:cNvPicPr>
            <a:picLocks noChangeAspect="1"/>
          </p:cNvPicPr>
          <p:nvPr/>
        </p:nvPicPr>
        <p:blipFill>
          <a:blip r:embed="rId6"/>
          <a:stretch>
            <a:fillRect/>
          </a:stretch>
        </p:blipFill>
        <p:spPr>
          <a:xfrm>
            <a:off x="3810000" y="3953057"/>
            <a:ext cx="4645094" cy="3109116"/>
          </a:xfrm>
          <a:prstGeom prst="rect">
            <a:avLst/>
          </a:prstGeom>
        </p:spPr>
      </p:pic>
    </p:spTree>
    <p:extLst>
      <p:ext uri="{BB962C8B-B14F-4D97-AF65-F5344CB8AC3E}">
        <p14:creationId xmlns:p14="http://schemas.microsoft.com/office/powerpoint/2010/main" val="3634079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630B9-5A39-7541-FF7B-FF90CA7673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C8FB6E7-D005-B365-5ED5-EF89EBE7B704}"/>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BE5FBF3-CB92-0269-73A2-8B71AA414D4A}"/>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CEBED00F-3A04-717D-48B5-89E4C90185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F4AA43B-B0D5-64C1-23CF-863AE57AE57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3A5646-75D3-7A71-9691-482AA4CDBE0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64AF996-0EC3-D91C-E42D-AAB486A70D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DD98C8-00F6-8640-1D6D-4EF0471EACF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27327E8-276B-3F8B-B9B3-9453777021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11D53E0-E7F2-5379-4900-91170C46A60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3E46C4-74F6-C690-6074-FA765A2C8C2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8C5808-D581-E1FA-EA03-835C049879D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AACA4C6-E2E6-71A8-3263-2ED50BA46F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4" name="Image 3">
            <a:extLst>
              <a:ext uri="{FF2B5EF4-FFF2-40B4-BE49-F238E27FC236}">
                <a16:creationId xmlns:a16="http://schemas.microsoft.com/office/drawing/2014/main" id="{8433F15F-EF79-BA61-BF9D-3C8024052975}"/>
              </a:ext>
            </a:extLst>
          </p:cNvPr>
          <p:cNvPicPr>
            <a:picLocks noChangeAspect="1"/>
          </p:cNvPicPr>
          <p:nvPr/>
        </p:nvPicPr>
        <p:blipFill>
          <a:blip r:embed="rId4"/>
          <a:stretch>
            <a:fillRect/>
          </a:stretch>
        </p:blipFill>
        <p:spPr>
          <a:xfrm>
            <a:off x="4556006" y="3023342"/>
            <a:ext cx="3964254" cy="3180413"/>
          </a:xfrm>
          <a:prstGeom prst="rect">
            <a:avLst/>
          </a:prstGeom>
        </p:spPr>
      </p:pic>
      <p:sp>
        <p:nvSpPr>
          <p:cNvPr id="5" name="ZoneTexte 4">
            <a:extLst>
              <a:ext uri="{FF2B5EF4-FFF2-40B4-BE49-F238E27FC236}">
                <a16:creationId xmlns:a16="http://schemas.microsoft.com/office/drawing/2014/main" id="{7EA156CC-1F7E-647F-40F5-AE813DB42FA5}"/>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’est le sucre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sucre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Tree>
    <p:extLst>
      <p:ext uri="{BB962C8B-B14F-4D97-AF65-F5344CB8AC3E}">
        <p14:creationId xmlns:p14="http://schemas.microsoft.com/office/powerpoint/2010/main" val="33157864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DCB87-7B79-6C14-62D9-5027581B634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253FCAA-ED1E-E00A-179F-85187E4EDF84}"/>
              </a:ext>
            </a:extLst>
          </p:cNvPr>
          <p:cNvSpPr/>
          <p:nvPr/>
        </p:nvSpPr>
        <p:spPr>
          <a:xfrm>
            <a:off x="0" y="3810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0470AB5-EC8C-60F8-C589-2D9DC4E06E8C}"/>
              </a:ext>
            </a:extLst>
          </p:cNvPr>
          <p:cNvGrpSpPr/>
          <p:nvPr/>
        </p:nvGrpSpPr>
        <p:grpSpPr>
          <a:xfrm>
            <a:off x="448556" y="533400"/>
            <a:ext cx="12748764" cy="9220200"/>
            <a:chOff x="312517" y="308344"/>
            <a:chExt cx="8518967" cy="6230679"/>
          </a:xfrm>
        </p:grpSpPr>
        <p:sp>
          <p:nvSpPr>
            <p:cNvPr id="24" name="Rectangle : coins arrondis 23">
              <a:extLst>
                <a:ext uri="{FF2B5EF4-FFF2-40B4-BE49-F238E27FC236}">
                  <a16:creationId xmlns:a16="http://schemas.microsoft.com/office/drawing/2014/main" id="{7D1C249F-FE1A-CAFA-D2A8-EEA13D52C4A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65C8268-0178-19EA-7A79-6BA92B37FAF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52CBADD-04ED-E606-2D0C-F8E9D5B0AFB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B578AB-6F82-2FBC-6166-03115E54A5F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30AC07-59CF-789E-D132-824031600C9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AEFC0E9-06BC-F19F-778E-5E07A4D1FBB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CD7EFA5-44E1-881E-3A4B-DD4DD40EA5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34FF47D-B9A2-5C6F-0D7D-B5CDCF95640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7A9E75-E7C6-26B3-4CCF-F31A52EEDA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74126BF-C0FC-C58A-0AD8-A4ED926500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826464"/>
            <a:ext cx="581346" cy="514106"/>
          </a:xfrm>
          <a:prstGeom prst="rect">
            <a:avLst/>
          </a:prstGeom>
        </p:spPr>
      </p:pic>
      <p:sp>
        <p:nvSpPr>
          <p:cNvPr id="2" name="ZoneTexte 5">
            <a:extLst>
              <a:ext uri="{FF2B5EF4-FFF2-40B4-BE49-F238E27FC236}">
                <a16:creationId xmlns:a16="http://schemas.microsoft.com/office/drawing/2014/main" id="{C9421D03-C1CF-6AA3-BDB5-478C0645F28E}"/>
              </a:ext>
            </a:extLst>
          </p:cNvPr>
          <p:cNvSpPr txBox="1"/>
          <p:nvPr/>
        </p:nvSpPr>
        <p:spPr>
          <a:xfrm>
            <a:off x="2673635" y="2448980"/>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le sucre</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658EE17A-8781-4426-AB0F-248C3E127384}"/>
              </a:ext>
            </a:extLst>
          </p:cNvPr>
          <p:cNvSpPr txBox="1"/>
          <p:nvPr/>
        </p:nvSpPr>
        <p:spPr>
          <a:xfrm>
            <a:off x="1383891" y="627860"/>
            <a:ext cx="14153527" cy="1446550"/>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sucre , sucre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sucre” </a:t>
            </a:r>
            <a:r>
              <a:rPr kumimoji="0" lang="fr-FR" sz="32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”le sucre”?      </a:t>
            </a: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6" name="Image 5">
            <a:extLst>
              <a:ext uri="{FF2B5EF4-FFF2-40B4-BE49-F238E27FC236}">
                <a16:creationId xmlns:a16="http://schemas.microsoft.com/office/drawing/2014/main" id="{52FD0402-2AF8-9F0A-2FDE-9758E56BA3EF}"/>
              </a:ext>
            </a:extLst>
          </p:cNvPr>
          <p:cNvPicPr>
            <a:picLocks noChangeAspect="1"/>
          </p:cNvPicPr>
          <p:nvPr/>
        </p:nvPicPr>
        <p:blipFill>
          <a:blip r:embed="rId4"/>
          <a:stretch>
            <a:fillRect/>
          </a:stretch>
        </p:blipFill>
        <p:spPr>
          <a:xfrm>
            <a:off x="4038600" y="4173958"/>
            <a:ext cx="3964254" cy="3180413"/>
          </a:xfrm>
          <a:prstGeom prst="rect">
            <a:avLst/>
          </a:prstGeom>
        </p:spPr>
      </p:pic>
    </p:spTree>
    <p:extLst>
      <p:ext uri="{BB962C8B-B14F-4D97-AF65-F5344CB8AC3E}">
        <p14:creationId xmlns:p14="http://schemas.microsoft.com/office/powerpoint/2010/main" val="31351102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A1F99-BAC9-6825-A5AB-0DFA969910A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4E4286C-D4A7-B084-E13D-F65B855A253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BD722EE-E708-D04B-0300-830888D93EF4}"/>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453E4D94-C8CD-D5B3-A870-2670094580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686CEA-759E-998C-AF41-862FFCD5F410}"/>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4424D5C-99F9-D05D-D2ED-5ECAAB2A10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A0DEAC-FF4D-DBFB-13EE-639366A6969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0E3D312-B2F8-739F-9733-12D9FEE907C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2FA4E2-280E-9624-51B9-9426CE75E2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E67890F-2F72-E2B6-7FD8-6CFB6A77AE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281BF7A-B6ED-895C-89EF-5764337242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E8CB79A-1A6A-FCF2-7229-CBAEC894550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D84DE6C-ACC8-4A0E-3780-FD56F98927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63447DC9-0CF8-1F61-2905-CA6DAF6853BB}"/>
              </a:ext>
            </a:extLst>
          </p:cNvPr>
          <p:cNvSpPr txBox="1"/>
          <p:nvPr/>
        </p:nvSpPr>
        <p:spPr>
          <a:xfrm>
            <a:off x="1066801" y="739550"/>
            <a:ext cx="12344400" cy="1384995"/>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met du sucre dans le lait.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met du sucre dans le lait.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9A2B3906-67E2-7381-808B-59EC46E100FC}"/>
              </a:ext>
            </a:extLst>
          </p:cNvPr>
          <p:cNvSpPr txBox="1"/>
          <p:nvPr/>
        </p:nvSpPr>
        <p:spPr>
          <a:xfrm>
            <a:off x="2006143" y="2498259"/>
            <a:ext cx="9881057" cy="923330"/>
          </a:xfrm>
          <a:prstGeom prst="rect">
            <a:avLst/>
          </a:prstGeom>
          <a:noFill/>
        </p:spPr>
        <p:txBody>
          <a:bodyPr wrap="square" rtlCol="0">
            <a:spAutoFit/>
          </a:bodyPr>
          <a:lstStyle/>
          <a:p>
            <a:pPr algn="ctr" defTabSz="685869">
              <a:defRPr/>
            </a:pPr>
            <a:r>
              <a:rPr lang="fr-FR" sz="5400" b="1" dirty="0">
                <a:solidFill>
                  <a:schemeClr val="accent5">
                    <a:lumMod val="75000"/>
                  </a:schemeClr>
                </a:solidFill>
                <a:latin typeface="Dosis" pitchFamily="2" charset="0"/>
              </a:rPr>
              <a:t>Il met du sucre dans le lait.</a:t>
            </a:r>
            <a:endParaRPr lang="fr-FR" sz="5400" dirty="0">
              <a:solidFill>
                <a:schemeClr val="accent5">
                  <a:lumMod val="75000"/>
                </a:schemeClr>
              </a:solidFill>
              <a:latin typeface="Dosis" pitchFamily="2" charset="0"/>
            </a:endParaRPr>
          </a:p>
        </p:txBody>
      </p:sp>
      <p:pic>
        <p:nvPicPr>
          <p:cNvPr id="8" name="Image 7" descr="Une image contenant meubles, habits, table, Visage humain&#10;&#10;Le contenu généré par l’IA peut être incorrect.">
            <a:extLst>
              <a:ext uri="{FF2B5EF4-FFF2-40B4-BE49-F238E27FC236}">
                <a16:creationId xmlns:a16="http://schemas.microsoft.com/office/drawing/2014/main" id="{3D79B11A-6EA3-DC53-F072-0EFBEB768BD2}"/>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41113" y1="56348" x2="37891" y2="51465"/>
                        <a14:foregroundMark x1="37891" y1="51465" x2="33984" y2="55664"/>
                        <a14:foregroundMark x1="33984" y1="55664" x2="36719" y2="59766"/>
                        <a14:foregroundMark x1="36719" y1="59766" x2="40820" y2="57129"/>
                        <a14:foregroundMark x1="40820" y1="57129" x2="40820" y2="56934"/>
                        <a14:foregroundMark x1="50488" y1="50195" x2="44922" y2="49316"/>
                        <a14:foregroundMark x1="44922" y1="49316" x2="44043" y2="55371"/>
                        <a14:foregroundMark x1="44043" y1="55371" x2="47754" y2="60156"/>
                        <a14:foregroundMark x1="47754" y1="60156" x2="50586" y2="53125"/>
                        <a14:foregroundMark x1="50586" y1="53125" x2="50000" y2="50195"/>
                        <a14:foregroundMark x1="62891" y1="66113" x2="31641" y2="58105"/>
                        <a14:foregroundMark x1="31641" y1="58105" x2="24219" y2="58301"/>
                        <a14:foregroundMark x1="24219" y1="58301" x2="19336" y2="62109"/>
                        <a14:foregroundMark x1="19336" y1="62109" x2="23340" y2="66895"/>
                        <a14:foregroundMark x1="23340" y1="66895" x2="38184" y2="70117"/>
                        <a14:foregroundMark x1="38184" y1="70117" x2="57422" y2="71777"/>
                        <a14:foregroundMark x1="57422" y1="71777" x2="62793" y2="68457"/>
                        <a14:foregroundMark x1="62793" y1="68457" x2="62598" y2="65820"/>
                        <a14:foregroundMark x1="51074" y1="63184" x2="27930" y2="56836"/>
                        <a14:foregroundMark x1="27930" y1="56836" x2="22461" y2="61035"/>
                        <a14:foregroundMark x1="22461" y1="61035" x2="22852" y2="66113"/>
                        <a14:foregroundMark x1="22852" y1="66113" x2="32617" y2="69629"/>
                        <a14:foregroundMark x1="32617" y1="69629" x2="47461" y2="70898"/>
                        <a14:foregroundMark x1="47461" y1="70898" x2="52246" y2="69434"/>
                        <a14:foregroundMark x1="52246" y1="69434" x2="52637" y2="64453"/>
                        <a14:foregroundMark x1="52637" y1="64453" x2="50000" y2="62793"/>
                        <a14:foregroundMark x1="46680" y1="63672" x2="30664" y2="59277"/>
                        <a14:foregroundMark x1="30664" y1="59277" x2="27734" y2="63379"/>
                        <a14:foregroundMark x1="27734" y1="63379" x2="28516" y2="68652"/>
                        <a14:foregroundMark x1="28516" y1="68652" x2="33789" y2="70410"/>
                        <a14:foregroundMark x1="33789" y1="70410" x2="48340" y2="68457"/>
                        <a14:foregroundMark x1="48340" y1="68457" x2="46484" y2="63379"/>
                        <a14:foregroundMark x1="46484" y1="63379" x2="46484" y2="63086"/>
                        <a14:foregroundMark x1="39453" y1="61719" x2="33105" y2="61426"/>
                        <a14:foregroundMark x1="33105" y1="61426" x2="31445" y2="67773"/>
                        <a14:foregroundMark x1="31445" y1="67773" x2="38379" y2="68652"/>
                        <a14:foregroundMark x1="38379" y1="68652" x2="40723" y2="62500"/>
                        <a14:foregroundMark x1="40723" y1="62500" x2="39453" y2="61914"/>
                      </a14:backgroundRemoval>
                    </a14:imgEffect>
                  </a14:imgLayer>
                </a14:imgProps>
              </a:ext>
              <a:ext uri="{28A0092B-C50C-407E-A947-70E740481C1C}">
                <a14:useLocalDpi xmlns:a14="http://schemas.microsoft.com/office/drawing/2010/main" val="0"/>
              </a:ext>
            </a:extLst>
          </a:blip>
          <a:stretch>
            <a:fillRect/>
          </a:stretch>
        </p:blipFill>
        <p:spPr>
          <a:xfrm>
            <a:off x="2955388" y="3695700"/>
            <a:ext cx="7391400" cy="5825648"/>
          </a:xfrm>
          <a:prstGeom prst="rect">
            <a:avLst/>
          </a:prstGeom>
        </p:spPr>
      </p:pic>
    </p:spTree>
    <p:extLst>
      <p:ext uri="{BB962C8B-B14F-4D97-AF65-F5344CB8AC3E}">
        <p14:creationId xmlns:p14="http://schemas.microsoft.com/office/powerpoint/2010/main" val="3529109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1A623-ABA5-5C0A-8BF3-C3CAF54153C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EDF2565-9030-9EF1-69FF-04E1857CBAA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27E8A4F4-A511-AB99-83FB-03B833891243}"/>
              </a:ext>
            </a:extLst>
          </p:cNvPr>
          <p:cNvSpPr txBox="1"/>
          <p:nvPr/>
        </p:nvSpPr>
        <p:spPr>
          <a:xfrm>
            <a:off x="9637643" y="420948"/>
            <a:ext cx="3834511" cy="338554"/>
          </a:xfrm>
          <a:prstGeom prst="rect">
            <a:avLst/>
          </a:prstGeom>
          <a:noFill/>
        </p:spPr>
        <p:txBody>
          <a:bodyPr wrap="none" rtlCol="0">
            <a:spAutoFit/>
          </a:bodyPr>
          <a:lstStyle/>
          <a:p>
            <a:r>
              <a:rPr lang="fr-FR" sz="1600" i="1" dirty="0">
                <a:solidFill>
                  <a:schemeClr val="bg1">
                    <a:lumMod val="50000"/>
                  </a:schemeClr>
                </a:solidFill>
              </a:rPr>
              <a:t>Pour l’enseignant(e) –  ne pas lire aux élèves</a:t>
            </a:r>
          </a:p>
        </p:txBody>
      </p:sp>
      <p:grpSp>
        <p:nvGrpSpPr>
          <p:cNvPr id="12" name="Groupe 11">
            <a:extLst>
              <a:ext uri="{FF2B5EF4-FFF2-40B4-BE49-F238E27FC236}">
                <a16:creationId xmlns:a16="http://schemas.microsoft.com/office/drawing/2014/main" id="{3E275840-6401-6A25-83D6-5BB2079ACCA2}"/>
              </a:ext>
            </a:extLst>
          </p:cNvPr>
          <p:cNvGrpSpPr/>
          <p:nvPr/>
        </p:nvGrpSpPr>
        <p:grpSpPr>
          <a:xfrm>
            <a:off x="586150" y="190500"/>
            <a:ext cx="12909816" cy="9982199"/>
            <a:chOff x="312517" y="227366"/>
            <a:chExt cx="8518967" cy="6196583"/>
          </a:xfrm>
        </p:grpSpPr>
        <p:sp>
          <p:nvSpPr>
            <p:cNvPr id="16" name="Rectangle : coins arrondis 15">
              <a:extLst>
                <a:ext uri="{FF2B5EF4-FFF2-40B4-BE49-F238E27FC236}">
                  <a16:creationId xmlns:a16="http://schemas.microsoft.com/office/drawing/2014/main" id="{B4D863D0-25A4-BA37-D584-BE2A9BD6798D}"/>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200" dirty="0"/>
            </a:p>
          </p:txBody>
        </p:sp>
        <p:sp>
          <p:nvSpPr>
            <p:cNvPr id="19" name="Freeform 7">
              <a:extLst>
                <a:ext uri="{FF2B5EF4-FFF2-40B4-BE49-F238E27FC236}">
                  <a16:creationId xmlns:a16="http://schemas.microsoft.com/office/drawing/2014/main" id="{5BE69CDE-5C19-BB91-A924-965F2E8B26F0}"/>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MA" sz="800" dirty="0">
                <a:latin typeface="Dosis" pitchFamily="2" charset="0"/>
              </a:endParaRPr>
            </a:p>
          </p:txBody>
        </p:sp>
      </p:grpSp>
      <p:sp>
        <p:nvSpPr>
          <p:cNvPr id="20" name="ZoneTexte 19">
            <a:extLst>
              <a:ext uri="{FF2B5EF4-FFF2-40B4-BE49-F238E27FC236}">
                <a16:creationId xmlns:a16="http://schemas.microsoft.com/office/drawing/2014/main" id="{49FBDC22-A7A9-4DEB-A5CB-E5CAEF51F195}"/>
              </a:ext>
            </a:extLst>
          </p:cNvPr>
          <p:cNvSpPr txBox="1"/>
          <p:nvPr/>
        </p:nvSpPr>
        <p:spPr>
          <a:xfrm>
            <a:off x="884505" y="1545430"/>
            <a:ext cx="11394572" cy="1754326"/>
          </a:xfrm>
          <a:prstGeom prst="rect">
            <a:avLst/>
          </a:prstGeom>
          <a:noFill/>
        </p:spPr>
        <p:txBody>
          <a:bodyPr wrap="square">
            <a:spAutoFit/>
          </a:bodyPr>
          <a:lstStyle/>
          <a:p>
            <a:pPr algn="ctr" defTabSz="609630"/>
            <a:r>
              <a:rPr lang="fr-FR" sz="5400" b="1" dirty="0">
                <a:solidFill>
                  <a:srgbClr val="106585"/>
                </a:solidFill>
                <a:latin typeface="Microsoft Uighur" panose="02000000000000000000" pitchFamily="2" charset="-78"/>
                <a:ea typeface="Dosis"/>
                <a:cs typeface="Microsoft Uighur" panose="02000000000000000000" pitchFamily="2" charset="-78"/>
                <a:sym typeface="Dosis"/>
              </a:rPr>
              <a:t>À  la fin de la séance d’aujourd’hui, au moins 80% des élèves doivent être capables de : </a:t>
            </a:r>
          </a:p>
        </p:txBody>
      </p:sp>
      <p:grpSp>
        <p:nvGrpSpPr>
          <p:cNvPr id="21" name="Groupe 20">
            <a:extLst>
              <a:ext uri="{FF2B5EF4-FFF2-40B4-BE49-F238E27FC236}">
                <a16:creationId xmlns:a16="http://schemas.microsoft.com/office/drawing/2014/main" id="{3C86456F-2B95-8290-C267-779A7B839F2F}"/>
              </a:ext>
            </a:extLst>
          </p:cNvPr>
          <p:cNvGrpSpPr/>
          <p:nvPr/>
        </p:nvGrpSpPr>
        <p:grpSpPr>
          <a:xfrm>
            <a:off x="586149" y="4306616"/>
            <a:ext cx="12736369" cy="3562412"/>
            <a:chOff x="2853490" y="4076701"/>
            <a:chExt cx="12609208" cy="3209951"/>
          </a:xfrm>
        </p:grpSpPr>
        <p:grpSp>
          <p:nvGrpSpPr>
            <p:cNvPr id="22" name="Groupe 21">
              <a:extLst>
                <a:ext uri="{FF2B5EF4-FFF2-40B4-BE49-F238E27FC236}">
                  <a16:creationId xmlns:a16="http://schemas.microsoft.com/office/drawing/2014/main" id="{E1768510-1B5B-6B88-577F-631D97B3E276}"/>
                </a:ext>
              </a:extLst>
            </p:cNvPr>
            <p:cNvGrpSpPr/>
            <p:nvPr/>
          </p:nvGrpSpPr>
          <p:grpSpPr>
            <a:xfrm flipH="1">
              <a:off x="2853491" y="4076701"/>
              <a:ext cx="12581019" cy="1989747"/>
              <a:chOff x="1309128" y="1880836"/>
              <a:chExt cx="6724021" cy="1063436"/>
            </a:xfrm>
          </p:grpSpPr>
          <p:sp>
            <p:nvSpPr>
              <p:cNvPr id="28" name="Rectangle : coins arrondis 18 - 2">
                <a:extLst>
                  <a:ext uri="{FF2B5EF4-FFF2-40B4-BE49-F238E27FC236}">
                    <a16:creationId xmlns:a16="http://schemas.microsoft.com/office/drawing/2014/main" id="{3EF0E1E2-C01B-E039-54DB-5F1F45474B74}"/>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9" name="ZoneTexte 28">
                <a:extLst>
                  <a:ext uri="{FF2B5EF4-FFF2-40B4-BE49-F238E27FC236}">
                    <a16:creationId xmlns:a16="http://schemas.microsoft.com/office/drawing/2014/main" id="{5D40F07B-6C8C-5581-9A0D-4749A54D6E28}"/>
                  </a:ext>
                </a:extLst>
              </p:cNvPr>
              <p:cNvSpPr txBox="1"/>
              <p:nvPr/>
            </p:nvSpPr>
            <p:spPr>
              <a:xfrm>
                <a:off x="1396008" y="1921562"/>
                <a:ext cx="6060083" cy="1022710"/>
              </a:xfrm>
              <a:prstGeom prst="rect">
                <a:avLst/>
              </a:prstGeom>
              <a:noFill/>
            </p:spPr>
            <p:txBody>
              <a:bodyPr wrap="square" rtlCol="0">
                <a:spAutoFit/>
              </a:bodyPr>
              <a:lstStyle/>
              <a:p>
                <a:pPr marL="342900" indent="-342900" algn="l">
                  <a:buFont typeface="Arial" panose="020B0604020202020204" pitchFamily="34" charset="0"/>
                  <a:buChar char="•"/>
                </a:pP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Comprendre et produire les mots du vocabulaire:</a:t>
                </a:r>
              </a:p>
              <a:p>
                <a:r>
                  <a:rPr lang="de-DE" sz="3600" b="1" dirty="0">
                    <a:solidFill>
                      <a:srgbClr val="008EC0"/>
                    </a:solidFill>
                    <a:latin typeface="Dosis" pitchFamily="2" charset="0"/>
                  </a:rPr>
                  <a:t>   -</a:t>
                </a:r>
                <a:r>
                  <a:rPr lang="fr-MA" sz="3600" b="1" dirty="0">
                    <a:solidFill>
                      <a:srgbClr val="008EC0"/>
                    </a:solidFill>
                    <a:latin typeface="Dosis" pitchFamily="2" charset="0"/>
                  </a:rPr>
                  <a:t> tricot – livre- frites – gris –frapper -sucre</a:t>
                </a:r>
                <a:r>
                  <a:rPr kumimoji="0" lang="fr-FR" sz="4400" b="1" i="0" u="none" strike="noStrike" kern="1200" cap="none" spc="0" normalizeH="0" baseline="0" noProof="0" dirty="0">
                    <a:ln>
                      <a:noFill/>
                    </a:ln>
                    <a:solidFill>
                      <a:schemeClr val="tx2">
                        <a:lumMod val="60000"/>
                        <a:lumOff val="40000"/>
                      </a:schemeClr>
                    </a:solidFill>
                    <a:effectLst/>
                    <a:uLnTx/>
                    <a:uFillTx/>
                    <a:latin typeface="Microsoft Uighur" panose="02000000000000000000" pitchFamily="2" charset="-78"/>
                    <a:cs typeface="Microsoft Uighur" panose="02000000000000000000" pitchFamily="2" charset="-78"/>
                  </a:rPr>
                  <a:t>.</a:t>
                </a:r>
              </a:p>
              <a:p>
                <a:pPr marL="342900" indent="-342900" algn="l">
                  <a:buFont typeface="Arial" panose="020B0604020202020204" pitchFamily="34" charset="0"/>
                  <a:buChar char="•"/>
                </a:pPr>
                <a:endParaRPr kumimoji="0" lang="fr-FR" sz="4400" b="1" i="0" u="none" strike="noStrike" kern="1200" cap="none" spc="0" normalizeH="0" baseline="0" noProof="0" dirty="0">
                  <a:ln>
                    <a:noFill/>
                  </a:ln>
                  <a:solidFill>
                    <a:schemeClr val="tx2">
                      <a:lumMod val="60000"/>
                      <a:lumOff val="40000"/>
                    </a:schemeClr>
                  </a:solidFill>
                  <a:effectLst/>
                  <a:uLnTx/>
                  <a:uFillTx/>
                  <a:latin typeface="Microsoft Uighur" panose="02000000000000000000" pitchFamily="2" charset="-78"/>
                  <a:cs typeface="Microsoft Uighur" panose="02000000000000000000" pitchFamily="2" charset="-78"/>
                </a:endParaRPr>
              </a:p>
            </p:txBody>
          </p:sp>
          <p:sp>
            <p:nvSpPr>
              <p:cNvPr id="30" name="Oval 86">
                <a:extLst>
                  <a:ext uri="{FF2B5EF4-FFF2-40B4-BE49-F238E27FC236}">
                    <a16:creationId xmlns:a16="http://schemas.microsoft.com/office/drawing/2014/main" id="{682BD923-01C7-9BB1-673D-4D7011C6955D}"/>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31" name="Graphique 30">
                <a:extLst>
                  <a:ext uri="{FF2B5EF4-FFF2-40B4-BE49-F238E27FC236}">
                    <a16:creationId xmlns:a16="http://schemas.microsoft.com/office/drawing/2014/main" id="{B3EA577C-3557-8FCB-2A20-EC36CC4B7A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nvGrpSpPr>
            <p:cNvPr id="23" name="Groupe 22">
              <a:extLst>
                <a:ext uri="{FF2B5EF4-FFF2-40B4-BE49-F238E27FC236}">
                  <a16:creationId xmlns:a16="http://schemas.microsoft.com/office/drawing/2014/main" id="{AF9B7E33-F6D1-3DDA-24F5-F146FCAF16B0}"/>
                </a:ext>
              </a:extLst>
            </p:cNvPr>
            <p:cNvGrpSpPr/>
            <p:nvPr/>
          </p:nvGrpSpPr>
          <p:grpSpPr>
            <a:xfrm flipH="1">
              <a:off x="2853490" y="5887014"/>
              <a:ext cx="12609208" cy="1399638"/>
              <a:chOff x="1294062" y="1880836"/>
              <a:chExt cx="6739087" cy="748048"/>
            </a:xfrm>
          </p:grpSpPr>
          <p:sp>
            <p:nvSpPr>
              <p:cNvPr id="24" name="Rectangle : coins arrondis 18 - 2">
                <a:extLst>
                  <a:ext uri="{FF2B5EF4-FFF2-40B4-BE49-F238E27FC236}">
                    <a16:creationId xmlns:a16="http://schemas.microsoft.com/office/drawing/2014/main" id="{C32DD540-F768-253B-3FCB-8FDBA8E07CB9}"/>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5" name="ZoneTexte 24">
                <a:extLst>
                  <a:ext uri="{FF2B5EF4-FFF2-40B4-BE49-F238E27FC236}">
                    <a16:creationId xmlns:a16="http://schemas.microsoft.com/office/drawing/2014/main" id="{3AA30382-38B1-028C-12AB-0A2016500562}"/>
                  </a:ext>
                </a:extLst>
              </p:cNvPr>
              <p:cNvSpPr txBox="1"/>
              <p:nvPr/>
            </p:nvSpPr>
            <p:spPr>
              <a:xfrm>
                <a:off x="1294062" y="2088334"/>
                <a:ext cx="6168633" cy="370547"/>
              </a:xfrm>
              <a:prstGeom prst="rect">
                <a:avLst/>
              </a:prstGeom>
              <a:noFill/>
            </p:spPr>
            <p:txBody>
              <a:bodyPr wrap="square" rtlCol="0">
                <a:spAutoFit/>
              </a:bodyPr>
              <a:lstStyle/>
              <a:p>
                <a:pPr marL="342900" indent="-342900" algn="l">
                  <a:buFont typeface="Arial" panose="020B0604020202020204" pitchFamily="34" charset="0"/>
                  <a:buChar char="•"/>
                </a:pPr>
                <a:r>
                  <a:rPr lang="fr-FR" sz="4400" b="1" dirty="0">
                    <a:solidFill>
                      <a:srgbClr val="005664"/>
                    </a:solidFill>
                    <a:latin typeface="Microsoft Uighur" panose="02000000000000000000" pitchFamily="2" charset="-78"/>
                    <a:cs typeface="Microsoft Uighur" panose="02000000000000000000" pitchFamily="2" charset="-78"/>
                  </a:rPr>
                  <a:t>L</a:t>
                </a: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ire et écrire </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des </a:t>
                </a:r>
                <a:r>
                  <a:rPr lang="fr-FR" sz="2800" b="1" dirty="0">
                    <a:solidFill>
                      <a:srgbClr val="008EC0"/>
                    </a:solidFill>
                    <a:latin typeface="Dosis" pitchFamily="2" charset="0"/>
                  </a:rPr>
                  <a:t>mots avec : </a:t>
                </a:r>
                <a:r>
                  <a:rPr lang="fr-FR" sz="2800" b="1" dirty="0" err="1">
                    <a:solidFill>
                      <a:srgbClr val="008EC0"/>
                    </a:solidFill>
                    <a:latin typeface="Dosis" pitchFamily="2" charset="0"/>
                  </a:rPr>
                  <a:t>fr</a:t>
                </a:r>
                <a:r>
                  <a:rPr lang="fr-FR" sz="2800" b="1" dirty="0">
                    <a:solidFill>
                      <a:srgbClr val="008EC0"/>
                    </a:solidFill>
                    <a:latin typeface="Dosis" pitchFamily="2" charset="0"/>
                  </a:rPr>
                  <a:t>-tr-gr-</a:t>
                </a:r>
                <a:r>
                  <a:rPr lang="fr-FR" sz="2800" b="1" dirty="0" err="1">
                    <a:solidFill>
                      <a:srgbClr val="008EC0"/>
                    </a:solidFill>
                    <a:latin typeface="Dosis" pitchFamily="2" charset="0"/>
                  </a:rPr>
                  <a:t>vr</a:t>
                </a:r>
                <a:endParaRPr lang="fr-FR" sz="4400" b="1" dirty="0">
                  <a:solidFill>
                    <a:schemeClr val="tx2">
                      <a:lumMod val="60000"/>
                      <a:lumOff val="40000"/>
                    </a:schemeClr>
                  </a:solidFill>
                  <a:latin typeface="Microsoft Uighur" panose="02000000000000000000" pitchFamily="2" charset="-78"/>
                  <a:cs typeface="Microsoft Uighur" panose="02000000000000000000" pitchFamily="2" charset="-78"/>
                </a:endParaRPr>
              </a:p>
            </p:txBody>
          </p:sp>
          <p:sp>
            <p:nvSpPr>
              <p:cNvPr id="26" name="Oval 86">
                <a:extLst>
                  <a:ext uri="{FF2B5EF4-FFF2-40B4-BE49-F238E27FC236}">
                    <a16:creationId xmlns:a16="http://schemas.microsoft.com/office/drawing/2014/main" id="{A3F2B2E4-79BA-E754-F415-2B0997A410B3}"/>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27" name="Graphique 26">
                <a:extLst>
                  <a:ext uri="{FF2B5EF4-FFF2-40B4-BE49-F238E27FC236}">
                    <a16:creationId xmlns:a16="http://schemas.microsoft.com/office/drawing/2014/main" id="{33F164E4-70DF-D295-8F42-165D31B553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spTree>
    <p:extLst>
      <p:ext uri="{BB962C8B-B14F-4D97-AF65-F5344CB8AC3E}">
        <p14:creationId xmlns:p14="http://schemas.microsoft.com/office/powerpoint/2010/main" val="3967442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17892C14-3E5C-0317-E831-0BFC7617D3E5}"/>
              </a:ext>
            </a:extLst>
          </p:cNvPr>
          <p:cNvPicPr>
            <a:picLocks noChangeAspect="1"/>
          </p:cNvPicPr>
          <p:nvPr/>
        </p:nvPicPr>
        <p:blipFill>
          <a:blip r:embed="rId4"/>
          <a:stretch>
            <a:fillRect/>
          </a:stretch>
        </p:blipFill>
        <p:spPr>
          <a:xfrm>
            <a:off x="990600" y="3848100"/>
            <a:ext cx="3596789" cy="2885606"/>
          </a:xfrm>
          <a:prstGeom prst="rect">
            <a:avLst/>
          </a:prstGeom>
        </p:spPr>
      </p:pic>
      <p:pic>
        <p:nvPicPr>
          <p:cNvPr id="7" name="Image 6">
            <a:extLst>
              <a:ext uri="{FF2B5EF4-FFF2-40B4-BE49-F238E27FC236}">
                <a16:creationId xmlns:a16="http://schemas.microsoft.com/office/drawing/2014/main" id="{D72BF783-9EAA-A363-57B7-1B0B7809D745}"/>
              </a:ext>
            </a:extLst>
          </p:cNvPr>
          <p:cNvPicPr>
            <a:picLocks noChangeAspect="1"/>
          </p:cNvPicPr>
          <p:nvPr/>
        </p:nvPicPr>
        <p:blipFill>
          <a:blip r:embed="rId5"/>
          <a:stretch>
            <a:fillRect/>
          </a:stretch>
        </p:blipFill>
        <p:spPr>
          <a:xfrm>
            <a:off x="4724400" y="3588942"/>
            <a:ext cx="4645094" cy="3109116"/>
          </a:xfrm>
          <a:prstGeom prst="rect">
            <a:avLst/>
          </a:prstGeom>
        </p:spPr>
      </p:pic>
      <p:pic>
        <p:nvPicPr>
          <p:cNvPr id="8" name="Image 7">
            <a:extLst>
              <a:ext uri="{FF2B5EF4-FFF2-40B4-BE49-F238E27FC236}">
                <a16:creationId xmlns:a16="http://schemas.microsoft.com/office/drawing/2014/main" id="{0847919A-6F7E-D276-BFD0-68EE0197E720}"/>
              </a:ext>
            </a:extLst>
          </p:cNvPr>
          <p:cNvPicPr>
            <a:picLocks noChangeAspect="1"/>
          </p:cNvPicPr>
          <p:nvPr/>
        </p:nvPicPr>
        <p:blipFill>
          <a:blip r:embed="rId6"/>
          <a:stretch>
            <a:fillRect/>
          </a:stretch>
        </p:blipFill>
        <p:spPr>
          <a:xfrm>
            <a:off x="9506505" y="2751242"/>
            <a:ext cx="3221283" cy="3724610"/>
          </a:xfrm>
          <a:prstGeom prst="rect">
            <a:avLst/>
          </a:prstGeom>
        </p:spPr>
      </p:pic>
    </p:spTree>
    <p:extLst>
      <p:ext uri="{BB962C8B-B14F-4D97-AF65-F5344CB8AC3E}">
        <p14:creationId xmlns:p14="http://schemas.microsoft.com/office/powerpoint/2010/main" val="26208038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5E202-8C83-C476-8DFE-71F4E741223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5658ED6-AE79-7374-3055-B4B877EB6E3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56D7040B-0019-46BF-B1D1-9B74331CCF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08964A3-82B3-9C7C-CCC1-3F3F576C55C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5CFD174-353F-A7CF-EF74-A0640CD80E7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2B0A86F-1BC7-E15D-6119-EEE55531036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53EEAA9-2E1F-9D0E-E0BD-FA923644867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215E32F-190D-7B5F-F034-5F00DC7E783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DF3843E-C2A3-2FDD-5900-3FF583306D0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1337792-881D-0AE5-8156-CF4C9B6AC21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4923D63-BCE9-E385-8963-3374E85B881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1D75745-7680-3A90-7D64-6FECCB8949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F5D901E-8F8D-A7D7-0A6C-AA6D8DDD1A0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4B2F7B47-A945-6652-5CC8-B9E5298A988C}"/>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frappe la balle , frapper</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frapper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6959EE83-DF80-1490-E993-94C13AB307AC}"/>
              </a:ext>
            </a:extLst>
          </p:cNvPr>
          <p:cNvPicPr>
            <a:picLocks noChangeAspect="1"/>
          </p:cNvPicPr>
          <p:nvPr/>
        </p:nvPicPr>
        <p:blipFill>
          <a:blip r:embed="rId4"/>
          <a:stretch>
            <a:fillRect/>
          </a:stretch>
        </p:blipFill>
        <p:spPr>
          <a:xfrm>
            <a:off x="4830489" y="3046242"/>
            <a:ext cx="4055022" cy="4270715"/>
          </a:xfrm>
          <a:prstGeom prst="rect">
            <a:avLst/>
          </a:prstGeom>
        </p:spPr>
      </p:pic>
    </p:spTree>
    <p:extLst>
      <p:ext uri="{BB962C8B-B14F-4D97-AF65-F5344CB8AC3E}">
        <p14:creationId xmlns:p14="http://schemas.microsoft.com/office/powerpoint/2010/main" val="29825396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42C65-BFCD-BB67-8DB5-4041BC02DF6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47377C3-D590-702A-5356-E470AE29FAC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188F31F-BF94-11F5-CFE9-FB19E6A8870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B35B101-4721-D9E4-692E-A02A59EBE5C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A5612A1-DB3C-4130-97BF-225CFE84F7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C11350A-3A10-B8AE-C8F7-0EAE7E37742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AABA429-BDBB-4863-F378-A5ABAB00529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859E162-31DD-8A90-DE28-E03CF4A627D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E895648-D4DA-5D7B-D3B1-F77D285D1D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CCC8608-CDA5-C1E9-7C10-24D1AA893F5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AA9039C-DF02-969B-8A4D-7CF0B34F282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16C25B-46B4-D4C2-4122-0FE699D6CC5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463041E-CA7C-599E-1C90-AAF5095AAD8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590BEFB5-A81E-E963-8E4A-1C7ABBFC2029}"/>
              </a:ext>
            </a:extLst>
          </p:cNvPr>
          <p:cNvSpPr txBox="1"/>
          <p:nvPr/>
        </p:nvSpPr>
        <p:spPr>
          <a:xfrm>
            <a:off x="2630214" y="2446587"/>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frapper</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C8BB94FA-E8B8-6C8A-777A-7A9E45CEBAB5}"/>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Frapper . Répétons ensemble “ frapper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frapper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233BD470-1917-5A46-CCF9-EA685CE99A7B}"/>
              </a:ext>
            </a:extLst>
          </p:cNvPr>
          <p:cNvPicPr>
            <a:picLocks noChangeAspect="1"/>
          </p:cNvPicPr>
          <p:nvPr/>
        </p:nvPicPr>
        <p:blipFill>
          <a:blip r:embed="rId4"/>
          <a:stretch>
            <a:fillRect/>
          </a:stretch>
        </p:blipFill>
        <p:spPr>
          <a:xfrm>
            <a:off x="4660454" y="4258506"/>
            <a:ext cx="4055022" cy="4270715"/>
          </a:xfrm>
          <a:prstGeom prst="rect">
            <a:avLst/>
          </a:prstGeom>
        </p:spPr>
      </p:pic>
    </p:spTree>
    <p:extLst>
      <p:ext uri="{BB962C8B-B14F-4D97-AF65-F5344CB8AC3E}">
        <p14:creationId xmlns:p14="http://schemas.microsoft.com/office/powerpoint/2010/main" val="27261880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7AA9-07FF-18AC-CE41-F802B5A829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82D1634-7DB4-5275-4D93-2FBB7793C9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2432D97-F0E5-029B-A536-4CE4FBF0D7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9352BE-37DF-993C-6688-6E88D3EFD1A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8C8AB8-1AF3-C192-CC75-202A297709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1CD3F2-6761-6196-3350-CE15A2AB73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4DD8BD-00B7-49B0-5DBD-90D3A3E5BF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BDBBF8B-1E07-BDB5-63CA-A99403616C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0FE030-0613-0336-745A-EE8F32BEE4E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8427D8-96C7-DA64-7C15-2EEA2F9918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990A32-0209-C139-2740-6AA3789D20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CBAF7F6-D78A-E1D6-40E9-8E2DBEF99A9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B023BD6-32BF-A39E-70F9-68420CAA6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617EDE5-3476-8789-63AF-3E4B141B0168}"/>
              </a:ext>
            </a:extLst>
          </p:cNvPr>
          <p:cNvSpPr txBox="1"/>
          <p:nvPr/>
        </p:nvSpPr>
        <p:spPr>
          <a:xfrm>
            <a:off x="1462547" y="708466"/>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 tricot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tricot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36FFA9E3-22F8-C2B0-E57D-94C4156963A1}"/>
              </a:ext>
            </a:extLst>
          </p:cNvPr>
          <p:cNvPicPr>
            <a:picLocks noChangeAspect="1"/>
          </p:cNvPicPr>
          <p:nvPr/>
        </p:nvPicPr>
        <p:blipFill>
          <a:blip r:embed="rId4"/>
          <a:stretch>
            <a:fillRect/>
          </a:stretch>
        </p:blipFill>
        <p:spPr>
          <a:xfrm>
            <a:off x="4329727" y="3610740"/>
            <a:ext cx="3188788" cy="3141720"/>
          </a:xfrm>
          <a:prstGeom prst="rect">
            <a:avLst/>
          </a:prstGeom>
        </p:spPr>
      </p:pic>
    </p:spTree>
    <p:extLst>
      <p:ext uri="{BB962C8B-B14F-4D97-AF65-F5344CB8AC3E}">
        <p14:creationId xmlns:p14="http://schemas.microsoft.com/office/powerpoint/2010/main" val="26166765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CECB-1A82-40B0-2CF0-3372353A6E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2279F72-C80C-18C7-CA1C-58210E1A058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81377E-BFCB-1C5F-FD7A-01AC527E99FD}"/>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0730745C-D570-29EA-4C89-16DBAA127E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0DE197-800C-5493-FBB8-AD7A4345D9F7}"/>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C80374-FC17-68D1-6687-384D82C9030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E3FF6B-AC0E-3231-3880-ABD34936CA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49A4F-3284-B329-B1A8-272A1A71CA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E8AF8B9-7F76-8760-6CA1-C005A1B204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E5B1038-B10E-897A-0600-6275E47C77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6C1655F-5288-9B81-D432-12BA62AE27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6C2278-C864-D227-8E17-BF46CC08CC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78C5AA3-57F8-B1D8-75C8-3FA0444F01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43835DEE-500A-6623-DC7D-918B72565E34}"/>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 tricot, le tricot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le tricot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le tricot”?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65B6526A-A295-BA14-68A4-C008268B8FCF}"/>
              </a:ext>
            </a:extLst>
          </p:cNvPr>
          <p:cNvSpPr txBox="1"/>
          <p:nvPr/>
        </p:nvSpPr>
        <p:spPr>
          <a:xfrm>
            <a:off x="3014351" y="2498259"/>
            <a:ext cx="67850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le tricot</a:t>
            </a:r>
            <a:endParaRPr lang="fr-FR" sz="8000" dirty="0">
              <a:solidFill>
                <a:schemeClr val="accent5">
                  <a:lumMod val="75000"/>
                </a:schemeClr>
              </a:solidFill>
              <a:latin typeface="Dosis" pitchFamily="2" charset="0"/>
            </a:endParaRPr>
          </a:p>
        </p:txBody>
      </p:sp>
      <p:pic>
        <p:nvPicPr>
          <p:cNvPr id="2" name="Image 1">
            <a:extLst>
              <a:ext uri="{FF2B5EF4-FFF2-40B4-BE49-F238E27FC236}">
                <a16:creationId xmlns:a16="http://schemas.microsoft.com/office/drawing/2014/main" id="{4262BC0A-3DAD-04C4-2B46-F15ABD51E676}"/>
              </a:ext>
            </a:extLst>
          </p:cNvPr>
          <p:cNvPicPr>
            <a:picLocks noChangeAspect="1"/>
          </p:cNvPicPr>
          <p:nvPr/>
        </p:nvPicPr>
        <p:blipFill>
          <a:blip r:embed="rId4"/>
          <a:stretch>
            <a:fillRect/>
          </a:stretch>
        </p:blipFill>
        <p:spPr>
          <a:xfrm>
            <a:off x="4596083" y="3988088"/>
            <a:ext cx="3188788" cy="3141720"/>
          </a:xfrm>
          <a:prstGeom prst="rect">
            <a:avLst/>
          </a:prstGeom>
        </p:spPr>
      </p:pic>
    </p:spTree>
    <p:extLst>
      <p:ext uri="{BB962C8B-B14F-4D97-AF65-F5344CB8AC3E}">
        <p14:creationId xmlns:p14="http://schemas.microsoft.com/office/powerpoint/2010/main" val="32882915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A8E62-8408-7979-6B30-5B222E9F8B6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F857E4EB-592A-DB7B-075A-2F3E5F1C24F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8A09CE4-B542-E616-85EA-6E8B31A95A9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E190243-A27B-0CC9-9568-921705A6DB5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CE5086C-3EBC-F99C-77B6-7D543D44F23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99FFC2E-54D6-D8FE-B947-FA2E10E625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92A7301-9452-42D9-09EE-93A3826A3F2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589E695-791D-2936-F497-CDE0984947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0CA630C-3202-887A-4291-A1040AB25FA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44EF354-BB27-B1E8-776E-40F6A207C30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6DFFE3-B445-9D0C-8000-9CF6257C07D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C9B6381-E92A-1607-6954-1EF40CF0A75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31890DA-E0CC-CBA3-69CD-C433E48BFC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8459013-5497-94E6-A32C-D207FEB4A9FA}"/>
              </a:ext>
            </a:extLst>
          </p:cNvPr>
          <p:cNvSpPr txBox="1"/>
          <p:nvPr/>
        </p:nvSpPr>
        <p:spPr>
          <a:xfrm>
            <a:off x="1462547" y="708466"/>
            <a:ext cx="14153527" cy="523220"/>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 tricot est jaune.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tricot est jaune.</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BB4D725F-91DC-3FFA-FC8C-C58172600817}"/>
              </a:ext>
            </a:extLst>
          </p:cNvPr>
          <p:cNvPicPr>
            <a:picLocks noChangeAspect="1"/>
          </p:cNvPicPr>
          <p:nvPr/>
        </p:nvPicPr>
        <p:blipFill>
          <a:blip r:embed="rId4"/>
          <a:stretch>
            <a:fillRect/>
          </a:stretch>
        </p:blipFill>
        <p:spPr>
          <a:xfrm>
            <a:off x="4359791" y="3729133"/>
            <a:ext cx="4189044" cy="4127212"/>
          </a:xfrm>
          <a:prstGeom prst="rect">
            <a:avLst/>
          </a:prstGeom>
        </p:spPr>
      </p:pic>
      <p:sp>
        <p:nvSpPr>
          <p:cNvPr id="5" name="ZoneTexte 4">
            <a:extLst>
              <a:ext uri="{FF2B5EF4-FFF2-40B4-BE49-F238E27FC236}">
                <a16:creationId xmlns:a16="http://schemas.microsoft.com/office/drawing/2014/main" id="{F3C08E44-04C5-CB9C-5FFF-098B233FBFA5}"/>
              </a:ext>
            </a:extLst>
          </p:cNvPr>
          <p:cNvSpPr txBox="1"/>
          <p:nvPr/>
        </p:nvSpPr>
        <p:spPr>
          <a:xfrm>
            <a:off x="3014351" y="2498259"/>
            <a:ext cx="8720449"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Le tricot est jaune.</a:t>
            </a:r>
            <a:endParaRPr lang="fr-FR" sz="8000" dirty="0">
              <a:solidFill>
                <a:schemeClr val="accent5">
                  <a:lumMod val="75000"/>
                </a:schemeClr>
              </a:solidFill>
              <a:latin typeface="Dosis" pitchFamily="2" charset="0"/>
            </a:endParaRPr>
          </a:p>
        </p:txBody>
      </p:sp>
    </p:spTree>
    <p:extLst>
      <p:ext uri="{BB962C8B-B14F-4D97-AF65-F5344CB8AC3E}">
        <p14:creationId xmlns:p14="http://schemas.microsoft.com/office/powerpoint/2010/main" val="6804254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la couleur grise , gris.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gris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0AFDBCCB-0CE0-B3CF-51BD-E57E67CBDD1B}"/>
              </a:ext>
            </a:extLst>
          </p:cNvPr>
          <p:cNvPicPr>
            <a:picLocks noChangeAspect="1"/>
          </p:cNvPicPr>
          <p:nvPr/>
        </p:nvPicPr>
        <p:blipFill>
          <a:blip r:embed="rId4"/>
          <a:stretch>
            <a:fillRect/>
          </a:stretch>
        </p:blipFill>
        <p:spPr>
          <a:xfrm>
            <a:off x="4876800" y="3086100"/>
            <a:ext cx="3020633" cy="3162396"/>
          </a:xfrm>
          <a:prstGeom prst="rect">
            <a:avLst/>
          </a:prstGeom>
        </p:spPr>
      </p:pic>
    </p:spTree>
    <p:extLst>
      <p:ext uri="{BB962C8B-B14F-4D97-AF65-F5344CB8AC3E}">
        <p14:creationId xmlns:p14="http://schemas.microsoft.com/office/powerpoint/2010/main" val="32894971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2630214" y="2446587"/>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le gris</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gris , gris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gris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”le gris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2658B3EE-0A8E-B324-786E-5559A77E5A07}"/>
              </a:ext>
            </a:extLst>
          </p:cNvPr>
          <p:cNvPicPr>
            <a:picLocks noChangeAspect="1"/>
          </p:cNvPicPr>
          <p:nvPr/>
        </p:nvPicPr>
        <p:blipFill>
          <a:blip r:embed="rId4"/>
          <a:stretch>
            <a:fillRect/>
          </a:stretch>
        </p:blipFill>
        <p:spPr>
          <a:xfrm>
            <a:off x="5142996" y="4370382"/>
            <a:ext cx="3020633" cy="3162396"/>
          </a:xfrm>
          <a:prstGeom prst="rect">
            <a:avLst/>
          </a:prstGeom>
        </p:spPr>
      </p:pic>
    </p:spTree>
    <p:extLst>
      <p:ext uri="{BB962C8B-B14F-4D97-AF65-F5344CB8AC3E}">
        <p14:creationId xmlns:p14="http://schemas.microsoft.com/office/powerpoint/2010/main" val="22754240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0FE5B-8027-04D6-3873-2B48368D3114}"/>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4CD5872-BC5D-4E24-EDBD-F1ABABE4EF32}"/>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631E722-3779-B554-E20D-858C0B0DE86A}"/>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17ED539E-038C-E96B-E879-9E773ED6277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AD235E3-1F08-9C6C-CFD1-6FE90C005411}"/>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B623B37-BAF3-35E3-9C1A-6924CEA602F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F4F8C45-4F4A-CE48-E355-77FF8B5100E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E18FD24-5B21-59F4-55FA-218BC74E78B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66541DC-ABF6-3CC3-73D7-DB7545207EB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BEFC0D1-ED4A-1E5B-D57C-0A0C809C444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7BE4F8A-81EE-C9C2-E6CB-F4BC3DB6420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65D9071-F021-3B8A-BBBE-E15428B1B00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F74034-8291-1471-9216-B00CFD16D0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FA29AA56-EEE5-6237-024F-B0FF6037FE7B}"/>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tricot est gris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“Le tricot est gris.”.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C7A53E49-DEAA-BB18-81FC-436A34C4047A}"/>
              </a:ext>
            </a:extLst>
          </p:cNvPr>
          <p:cNvSpPr txBox="1"/>
          <p:nvPr/>
        </p:nvSpPr>
        <p:spPr>
          <a:xfrm>
            <a:off x="1281000" y="2798773"/>
            <a:ext cx="10623688" cy="923330"/>
          </a:xfrm>
          <a:prstGeom prst="rect">
            <a:avLst/>
          </a:prstGeom>
          <a:noFill/>
        </p:spPr>
        <p:txBody>
          <a:bodyPr wrap="square" rtlCol="0">
            <a:spAutoFit/>
          </a:bodyPr>
          <a:lstStyle/>
          <a:p>
            <a:pPr algn="ctr" defTabSz="685869">
              <a:defRPr/>
            </a:pPr>
            <a:r>
              <a:rPr lang="fr-FR" sz="5400" b="1" dirty="0">
                <a:solidFill>
                  <a:schemeClr val="accent5">
                    <a:lumMod val="75000"/>
                  </a:schemeClr>
                </a:solidFill>
                <a:latin typeface="Dosis" pitchFamily="2" charset="0"/>
              </a:rPr>
              <a:t>Le tricot est gris.</a:t>
            </a:r>
            <a:endParaRPr lang="fr-FR" sz="5400" dirty="0">
              <a:solidFill>
                <a:schemeClr val="accent5">
                  <a:lumMod val="75000"/>
                </a:schemeClr>
              </a:solidFill>
              <a:latin typeface="Dosis" pitchFamily="2" charset="0"/>
            </a:endParaRPr>
          </a:p>
        </p:txBody>
      </p:sp>
      <p:pic>
        <p:nvPicPr>
          <p:cNvPr id="5" name="Image 4" descr="Une image contenant habits, pull, Motif (stylisme), cardigan&#10;&#10;Le contenu généré par l’IA peut être incorrect.">
            <a:extLst>
              <a:ext uri="{FF2B5EF4-FFF2-40B4-BE49-F238E27FC236}">
                <a16:creationId xmlns:a16="http://schemas.microsoft.com/office/drawing/2014/main" id="{BA99D7A9-E9E5-373B-E226-DDA7FCC17E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82222" y="4136754"/>
            <a:ext cx="5221244" cy="5221244"/>
          </a:xfrm>
          <a:prstGeom prst="rect">
            <a:avLst/>
          </a:prstGeom>
        </p:spPr>
      </p:pic>
    </p:spTree>
    <p:extLst>
      <p:ext uri="{BB962C8B-B14F-4D97-AF65-F5344CB8AC3E}">
        <p14:creationId xmlns:p14="http://schemas.microsoft.com/office/powerpoint/2010/main" val="22319165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5D1D03AE-5D76-B5F6-FE71-4FF303A3D2C0}"/>
              </a:ext>
            </a:extLst>
          </p:cNvPr>
          <p:cNvPicPr>
            <a:picLocks noChangeAspect="1"/>
          </p:cNvPicPr>
          <p:nvPr/>
        </p:nvPicPr>
        <p:blipFill>
          <a:blip r:embed="rId4"/>
          <a:stretch>
            <a:fillRect/>
          </a:stretch>
        </p:blipFill>
        <p:spPr>
          <a:xfrm>
            <a:off x="814115" y="3509453"/>
            <a:ext cx="4055022" cy="4270715"/>
          </a:xfrm>
          <a:prstGeom prst="rect">
            <a:avLst/>
          </a:prstGeom>
        </p:spPr>
      </p:pic>
      <p:pic>
        <p:nvPicPr>
          <p:cNvPr id="4" name="Image 3">
            <a:extLst>
              <a:ext uri="{FF2B5EF4-FFF2-40B4-BE49-F238E27FC236}">
                <a16:creationId xmlns:a16="http://schemas.microsoft.com/office/drawing/2014/main" id="{955B2799-37B1-F26A-BF69-A0853498ABB8}"/>
              </a:ext>
            </a:extLst>
          </p:cNvPr>
          <p:cNvPicPr>
            <a:picLocks noChangeAspect="1"/>
          </p:cNvPicPr>
          <p:nvPr/>
        </p:nvPicPr>
        <p:blipFill>
          <a:blip r:embed="rId5"/>
          <a:stretch>
            <a:fillRect/>
          </a:stretch>
        </p:blipFill>
        <p:spPr>
          <a:xfrm>
            <a:off x="5121366" y="3969485"/>
            <a:ext cx="3294879" cy="3246245"/>
          </a:xfrm>
          <a:prstGeom prst="rect">
            <a:avLst/>
          </a:prstGeom>
        </p:spPr>
      </p:pic>
      <p:pic>
        <p:nvPicPr>
          <p:cNvPr id="6" name="Image 5">
            <a:extLst>
              <a:ext uri="{FF2B5EF4-FFF2-40B4-BE49-F238E27FC236}">
                <a16:creationId xmlns:a16="http://schemas.microsoft.com/office/drawing/2014/main" id="{4D4D18E6-55F7-55B2-C93D-AEE488FE31CF}"/>
              </a:ext>
            </a:extLst>
          </p:cNvPr>
          <p:cNvPicPr>
            <a:picLocks noChangeAspect="1"/>
          </p:cNvPicPr>
          <p:nvPr/>
        </p:nvPicPr>
        <p:blipFill>
          <a:blip r:embed="rId6"/>
          <a:stretch>
            <a:fillRect/>
          </a:stretch>
        </p:blipFill>
        <p:spPr>
          <a:xfrm>
            <a:off x="9311165" y="4330604"/>
            <a:ext cx="3020633" cy="3162396"/>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5" name="Image 4">
            <a:extLst>
              <a:ext uri="{FF2B5EF4-FFF2-40B4-BE49-F238E27FC236}">
                <a16:creationId xmlns:a16="http://schemas.microsoft.com/office/drawing/2014/main" id="{5E375DA6-1568-6592-EF18-FE49281D3BB4}"/>
              </a:ext>
            </a:extLst>
          </p:cNvPr>
          <p:cNvPicPr>
            <a:picLocks noChangeAspect="1"/>
          </p:cNvPicPr>
          <p:nvPr/>
        </p:nvPicPr>
        <p:blipFill>
          <a:blip r:embed="rId21"/>
          <a:stretch>
            <a:fillRect/>
          </a:stretch>
        </p:blipFill>
        <p:spPr>
          <a:xfrm>
            <a:off x="10221870" y="5646680"/>
            <a:ext cx="1590563" cy="197936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2422848"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6392126"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10361405"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892552"/>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sucre – frites – livre.</a:t>
            </a:r>
            <a:endPar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3" name="Image 2">
            <a:extLst>
              <a:ext uri="{FF2B5EF4-FFF2-40B4-BE49-F238E27FC236}">
                <a16:creationId xmlns:a16="http://schemas.microsoft.com/office/drawing/2014/main" id="{EB57AC22-29D0-60CE-9E59-838C064DF689}"/>
              </a:ext>
            </a:extLst>
          </p:cNvPr>
          <p:cNvPicPr>
            <a:picLocks noChangeAspect="1"/>
          </p:cNvPicPr>
          <p:nvPr/>
        </p:nvPicPr>
        <p:blipFill>
          <a:blip r:embed="rId5"/>
          <a:stretch>
            <a:fillRect/>
          </a:stretch>
        </p:blipFill>
        <p:spPr>
          <a:xfrm>
            <a:off x="981075" y="3603768"/>
            <a:ext cx="3596789" cy="2885606"/>
          </a:xfrm>
          <a:prstGeom prst="rect">
            <a:avLst/>
          </a:prstGeom>
        </p:spPr>
      </p:pic>
      <p:pic>
        <p:nvPicPr>
          <p:cNvPr id="12" name="Image 11">
            <a:extLst>
              <a:ext uri="{FF2B5EF4-FFF2-40B4-BE49-F238E27FC236}">
                <a16:creationId xmlns:a16="http://schemas.microsoft.com/office/drawing/2014/main" id="{B68EB6F9-1599-28C1-B2BD-51F8F46B3A79}"/>
              </a:ext>
            </a:extLst>
          </p:cNvPr>
          <p:cNvPicPr>
            <a:picLocks noChangeAspect="1"/>
          </p:cNvPicPr>
          <p:nvPr/>
        </p:nvPicPr>
        <p:blipFill>
          <a:blip r:embed="rId6"/>
          <a:stretch>
            <a:fillRect/>
          </a:stretch>
        </p:blipFill>
        <p:spPr>
          <a:xfrm>
            <a:off x="4714875" y="3344610"/>
            <a:ext cx="4645094" cy="3109116"/>
          </a:xfrm>
          <a:prstGeom prst="rect">
            <a:avLst/>
          </a:prstGeom>
        </p:spPr>
      </p:pic>
      <p:pic>
        <p:nvPicPr>
          <p:cNvPr id="13" name="Image 12">
            <a:extLst>
              <a:ext uri="{FF2B5EF4-FFF2-40B4-BE49-F238E27FC236}">
                <a16:creationId xmlns:a16="http://schemas.microsoft.com/office/drawing/2014/main" id="{6994FF12-6213-ACD1-48CA-465C85C17B3C}"/>
              </a:ext>
            </a:extLst>
          </p:cNvPr>
          <p:cNvPicPr>
            <a:picLocks noChangeAspect="1"/>
          </p:cNvPicPr>
          <p:nvPr/>
        </p:nvPicPr>
        <p:blipFill>
          <a:blip r:embed="rId7"/>
          <a:stretch>
            <a:fillRect/>
          </a:stretch>
        </p:blipFill>
        <p:spPr>
          <a:xfrm>
            <a:off x="9496980" y="2506910"/>
            <a:ext cx="3221283" cy="3724610"/>
          </a:xfrm>
          <a:prstGeom prst="rect">
            <a:avLst/>
          </a:prstGeom>
        </p:spPr>
      </p:pic>
    </p:spTree>
    <p:extLst>
      <p:ext uri="{BB962C8B-B14F-4D97-AF65-F5344CB8AC3E}">
        <p14:creationId xmlns:p14="http://schemas.microsoft.com/office/powerpoint/2010/main" val="6248498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5" name="Ellipse 4">
            <a:extLst>
              <a:ext uri="{FF2B5EF4-FFF2-40B4-BE49-F238E27FC236}">
                <a16:creationId xmlns:a16="http://schemas.microsoft.com/office/drawing/2014/main" id="{FC71ABBD-AA97-170E-B56D-E7777EFCD690}"/>
              </a:ext>
            </a:extLst>
          </p:cNvPr>
          <p:cNvSpPr/>
          <p:nvPr/>
        </p:nvSpPr>
        <p:spPr>
          <a:xfrm>
            <a:off x="2422848"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2041C81D-CCD3-6C8E-958B-2671AD6D5680}"/>
              </a:ext>
            </a:extLst>
          </p:cNvPr>
          <p:cNvSpPr/>
          <p:nvPr/>
        </p:nvSpPr>
        <p:spPr>
          <a:xfrm>
            <a:off x="6392126"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D9C9F945-6B39-23D0-1786-DBC8DD34875F}"/>
              </a:ext>
            </a:extLst>
          </p:cNvPr>
          <p:cNvSpPr/>
          <p:nvPr/>
        </p:nvSpPr>
        <p:spPr>
          <a:xfrm>
            <a:off x="10361405"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gris – tricot - frapper .</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3" name="Image 2">
            <a:extLst>
              <a:ext uri="{FF2B5EF4-FFF2-40B4-BE49-F238E27FC236}">
                <a16:creationId xmlns:a16="http://schemas.microsoft.com/office/drawing/2014/main" id="{18F44B1D-31C7-7128-2F71-2E157D7BC4A8}"/>
              </a:ext>
            </a:extLst>
          </p:cNvPr>
          <p:cNvPicPr>
            <a:picLocks noChangeAspect="1"/>
          </p:cNvPicPr>
          <p:nvPr/>
        </p:nvPicPr>
        <p:blipFill>
          <a:blip r:embed="rId5"/>
          <a:stretch>
            <a:fillRect/>
          </a:stretch>
        </p:blipFill>
        <p:spPr>
          <a:xfrm>
            <a:off x="798149" y="2403904"/>
            <a:ext cx="4055022" cy="4270715"/>
          </a:xfrm>
          <a:prstGeom prst="rect">
            <a:avLst/>
          </a:prstGeom>
        </p:spPr>
      </p:pic>
      <p:pic>
        <p:nvPicPr>
          <p:cNvPr id="10" name="Image 9">
            <a:extLst>
              <a:ext uri="{FF2B5EF4-FFF2-40B4-BE49-F238E27FC236}">
                <a16:creationId xmlns:a16="http://schemas.microsoft.com/office/drawing/2014/main" id="{FBD99D5B-E493-7EA8-C0DA-F7F9E3056ABB}"/>
              </a:ext>
            </a:extLst>
          </p:cNvPr>
          <p:cNvPicPr>
            <a:picLocks noChangeAspect="1"/>
          </p:cNvPicPr>
          <p:nvPr/>
        </p:nvPicPr>
        <p:blipFill>
          <a:blip r:embed="rId6"/>
          <a:stretch>
            <a:fillRect/>
          </a:stretch>
        </p:blipFill>
        <p:spPr>
          <a:xfrm>
            <a:off x="5105400" y="2863936"/>
            <a:ext cx="3294879" cy="3246245"/>
          </a:xfrm>
          <a:prstGeom prst="rect">
            <a:avLst/>
          </a:prstGeom>
        </p:spPr>
      </p:pic>
      <p:pic>
        <p:nvPicPr>
          <p:cNvPr id="14" name="Image 13">
            <a:extLst>
              <a:ext uri="{FF2B5EF4-FFF2-40B4-BE49-F238E27FC236}">
                <a16:creationId xmlns:a16="http://schemas.microsoft.com/office/drawing/2014/main" id="{56FFD3B1-37FA-C251-0E3A-1A5CDE7633B8}"/>
              </a:ext>
            </a:extLst>
          </p:cNvPr>
          <p:cNvPicPr>
            <a:picLocks noChangeAspect="1"/>
          </p:cNvPicPr>
          <p:nvPr/>
        </p:nvPicPr>
        <p:blipFill>
          <a:blip r:embed="rId7"/>
          <a:stretch>
            <a:fillRect/>
          </a:stretch>
        </p:blipFill>
        <p:spPr>
          <a:xfrm>
            <a:off x="9295199" y="3225055"/>
            <a:ext cx="3020633" cy="3162396"/>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5" name="Image 4">
            <a:extLst>
              <a:ext uri="{FF2B5EF4-FFF2-40B4-BE49-F238E27FC236}">
                <a16:creationId xmlns:a16="http://schemas.microsoft.com/office/drawing/2014/main" id="{66BC55A0-98A5-0C3D-C23B-9C9C4B1962DC}"/>
              </a:ext>
            </a:extLst>
          </p:cNvPr>
          <p:cNvPicPr>
            <a:picLocks noChangeAspect="1"/>
          </p:cNvPicPr>
          <p:nvPr/>
        </p:nvPicPr>
        <p:blipFill>
          <a:blip r:embed="rId7"/>
          <a:stretch>
            <a:fillRect/>
          </a:stretch>
        </p:blipFill>
        <p:spPr>
          <a:xfrm>
            <a:off x="1447800" y="2877240"/>
            <a:ext cx="2848018" cy="2284887"/>
          </a:xfrm>
          <a:prstGeom prst="rect">
            <a:avLst/>
          </a:prstGeom>
        </p:spPr>
      </p:pic>
      <p:pic>
        <p:nvPicPr>
          <p:cNvPr id="8" name="Image 7">
            <a:extLst>
              <a:ext uri="{FF2B5EF4-FFF2-40B4-BE49-F238E27FC236}">
                <a16:creationId xmlns:a16="http://schemas.microsoft.com/office/drawing/2014/main" id="{B6D11292-2669-5294-F443-DC937E903497}"/>
              </a:ext>
            </a:extLst>
          </p:cNvPr>
          <p:cNvPicPr>
            <a:picLocks noChangeAspect="1"/>
          </p:cNvPicPr>
          <p:nvPr/>
        </p:nvPicPr>
        <p:blipFill>
          <a:blip r:embed="rId8"/>
          <a:stretch>
            <a:fillRect/>
          </a:stretch>
        </p:blipFill>
        <p:spPr>
          <a:xfrm>
            <a:off x="5469417" y="2855694"/>
            <a:ext cx="3678089" cy="2461867"/>
          </a:xfrm>
          <a:prstGeom prst="rect">
            <a:avLst/>
          </a:prstGeom>
        </p:spPr>
      </p:pic>
      <p:pic>
        <p:nvPicPr>
          <p:cNvPr id="9" name="Image 8">
            <a:extLst>
              <a:ext uri="{FF2B5EF4-FFF2-40B4-BE49-F238E27FC236}">
                <a16:creationId xmlns:a16="http://schemas.microsoft.com/office/drawing/2014/main" id="{46FFDDFF-B2CD-EBC7-E6AF-D0EB731AC3BB}"/>
              </a:ext>
            </a:extLst>
          </p:cNvPr>
          <p:cNvPicPr>
            <a:picLocks noChangeAspect="1"/>
          </p:cNvPicPr>
          <p:nvPr/>
        </p:nvPicPr>
        <p:blipFill>
          <a:blip r:embed="rId9"/>
          <a:stretch>
            <a:fillRect/>
          </a:stretch>
        </p:blipFill>
        <p:spPr>
          <a:xfrm>
            <a:off x="10029463" y="2654909"/>
            <a:ext cx="2550684" cy="2949230"/>
          </a:xfrm>
          <a:prstGeom prst="rect">
            <a:avLst/>
          </a:prstGeom>
        </p:spPr>
      </p:pic>
      <p:pic>
        <p:nvPicPr>
          <p:cNvPr id="11" name="Image 10">
            <a:extLst>
              <a:ext uri="{FF2B5EF4-FFF2-40B4-BE49-F238E27FC236}">
                <a16:creationId xmlns:a16="http://schemas.microsoft.com/office/drawing/2014/main" id="{8E167174-84FF-CE74-04C0-65AB5303D786}"/>
              </a:ext>
            </a:extLst>
          </p:cNvPr>
          <p:cNvPicPr>
            <a:picLocks noChangeAspect="1"/>
          </p:cNvPicPr>
          <p:nvPr/>
        </p:nvPicPr>
        <p:blipFill>
          <a:blip r:embed="rId10"/>
          <a:stretch>
            <a:fillRect/>
          </a:stretch>
        </p:blipFill>
        <p:spPr>
          <a:xfrm>
            <a:off x="1345707" y="6030018"/>
            <a:ext cx="3422700" cy="3604759"/>
          </a:xfrm>
          <a:prstGeom prst="rect">
            <a:avLst/>
          </a:prstGeom>
        </p:spPr>
      </p:pic>
      <p:pic>
        <p:nvPicPr>
          <p:cNvPr id="12" name="Image 11">
            <a:extLst>
              <a:ext uri="{FF2B5EF4-FFF2-40B4-BE49-F238E27FC236}">
                <a16:creationId xmlns:a16="http://schemas.microsoft.com/office/drawing/2014/main" id="{FD4FC9FB-7FDA-F0D1-FE5A-15A5253627A8}"/>
              </a:ext>
            </a:extLst>
          </p:cNvPr>
          <p:cNvPicPr>
            <a:picLocks noChangeAspect="1"/>
          </p:cNvPicPr>
          <p:nvPr/>
        </p:nvPicPr>
        <p:blipFill>
          <a:blip r:embed="rId11"/>
          <a:stretch>
            <a:fillRect/>
          </a:stretch>
        </p:blipFill>
        <p:spPr>
          <a:xfrm>
            <a:off x="5534425" y="6330299"/>
            <a:ext cx="2781090" cy="2740040"/>
          </a:xfrm>
          <a:prstGeom prst="rect">
            <a:avLst/>
          </a:prstGeom>
        </p:spPr>
      </p:pic>
      <p:pic>
        <p:nvPicPr>
          <p:cNvPr id="13" name="Image 12">
            <a:extLst>
              <a:ext uri="{FF2B5EF4-FFF2-40B4-BE49-F238E27FC236}">
                <a16:creationId xmlns:a16="http://schemas.microsoft.com/office/drawing/2014/main" id="{6D49CCFC-DF16-F19E-17EA-BD6BF317F603}"/>
              </a:ext>
            </a:extLst>
          </p:cNvPr>
          <p:cNvPicPr>
            <a:picLocks noChangeAspect="1"/>
          </p:cNvPicPr>
          <p:nvPr/>
        </p:nvPicPr>
        <p:blipFill>
          <a:blip r:embed="rId12"/>
          <a:stretch>
            <a:fillRect/>
          </a:stretch>
        </p:blipFill>
        <p:spPr>
          <a:xfrm>
            <a:off x="9681459" y="6678343"/>
            <a:ext cx="2549609" cy="2669266"/>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3" name="Image 2">
            <a:extLst>
              <a:ext uri="{FF2B5EF4-FFF2-40B4-BE49-F238E27FC236}">
                <a16:creationId xmlns:a16="http://schemas.microsoft.com/office/drawing/2014/main" id="{3938AE8F-9362-8B41-9746-75194C653ACD}"/>
              </a:ext>
            </a:extLst>
          </p:cNvPr>
          <p:cNvPicPr>
            <a:picLocks noChangeAspect="1"/>
          </p:cNvPicPr>
          <p:nvPr/>
        </p:nvPicPr>
        <p:blipFill>
          <a:blip r:embed="rId5"/>
          <a:stretch>
            <a:fillRect/>
          </a:stretch>
        </p:blipFill>
        <p:spPr>
          <a:xfrm>
            <a:off x="1550426" y="2620710"/>
            <a:ext cx="3422700" cy="3604759"/>
          </a:xfrm>
          <a:prstGeom prst="rect">
            <a:avLst/>
          </a:prstGeom>
        </p:spPr>
      </p:pic>
      <p:pic>
        <p:nvPicPr>
          <p:cNvPr id="5" name="Image 4">
            <a:extLst>
              <a:ext uri="{FF2B5EF4-FFF2-40B4-BE49-F238E27FC236}">
                <a16:creationId xmlns:a16="http://schemas.microsoft.com/office/drawing/2014/main" id="{2D7C982C-561F-6304-C13B-80DCEE686508}"/>
              </a:ext>
            </a:extLst>
          </p:cNvPr>
          <p:cNvPicPr>
            <a:picLocks noChangeAspect="1"/>
          </p:cNvPicPr>
          <p:nvPr/>
        </p:nvPicPr>
        <p:blipFill>
          <a:blip r:embed="rId6"/>
          <a:stretch>
            <a:fillRect/>
          </a:stretch>
        </p:blipFill>
        <p:spPr>
          <a:xfrm>
            <a:off x="5739144" y="2920991"/>
            <a:ext cx="2781090" cy="2740040"/>
          </a:xfrm>
          <a:prstGeom prst="rect">
            <a:avLst/>
          </a:prstGeom>
        </p:spPr>
      </p:pic>
      <p:pic>
        <p:nvPicPr>
          <p:cNvPr id="8" name="Image 7">
            <a:extLst>
              <a:ext uri="{FF2B5EF4-FFF2-40B4-BE49-F238E27FC236}">
                <a16:creationId xmlns:a16="http://schemas.microsoft.com/office/drawing/2014/main" id="{5468D723-D4C4-7DE2-C97C-44AE2631A22C}"/>
              </a:ext>
            </a:extLst>
          </p:cNvPr>
          <p:cNvPicPr>
            <a:picLocks noChangeAspect="1"/>
          </p:cNvPicPr>
          <p:nvPr/>
        </p:nvPicPr>
        <p:blipFill>
          <a:blip r:embed="rId7"/>
          <a:stretch>
            <a:fillRect/>
          </a:stretch>
        </p:blipFill>
        <p:spPr>
          <a:xfrm>
            <a:off x="9886178" y="3269035"/>
            <a:ext cx="2549609" cy="2669266"/>
          </a:xfrm>
          <a:prstGeom prst="rect">
            <a:avLst/>
          </a:prstGeom>
        </p:spPr>
      </p:pic>
      <p:pic>
        <p:nvPicPr>
          <p:cNvPr id="9" name="Image 8">
            <a:extLst>
              <a:ext uri="{FF2B5EF4-FFF2-40B4-BE49-F238E27FC236}">
                <a16:creationId xmlns:a16="http://schemas.microsoft.com/office/drawing/2014/main" id="{94513714-F2F1-C7BB-DFCD-7DD9394A94FD}"/>
              </a:ext>
            </a:extLst>
          </p:cNvPr>
          <p:cNvPicPr>
            <a:picLocks noChangeAspect="1"/>
          </p:cNvPicPr>
          <p:nvPr/>
        </p:nvPicPr>
        <p:blipFill>
          <a:blip r:embed="rId8"/>
          <a:stretch>
            <a:fillRect/>
          </a:stretch>
        </p:blipFill>
        <p:spPr>
          <a:xfrm>
            <a:off x="1321396" y="6979251"/>
            <a:ext cx="2964467" cy="2378311"/>
          </a:xfrm>
          <a:prstGeom prst="rect">
            <a:avLst/>
          </a:prstGeom>
        </p:spPr>
      </p:pic>
      <p:pic>
        <p:nvPicPr>
          <p:cNvPr id="11" name="Image 10">
            <a:extLst>
              <a:ext uri="{FF2B5EF4-FFF2-40B4-BE49-F238E27FC236}">
                <a16:creationId xmlns:a16="http://schemas.microsoft.com/office/drawing/2014/main" id="{2A53ECE2-F5C7-153E-2B52-98A0C2BBCCBD}"/>
              </a:ext>
            </a:extLst>
          </p:cNvPr>
          <p:cNvPicPr>
            <a:picLocks noChangeAspect="1"/>
          </p:cNvPicPr>
          <p:nvPr/>
        </p:nvPicPr>
        <p:blipFill>
          <a:blip r:embed="rId9"/>
          <a:stretch>
            <a:fillRect/>
          </a:stretch>
        </p:blipFill>
        <p:spPr>
          <a:xfrm>
            <a:off x="5239490" y="6759387"/>
            <a:ext cx="3828478" cy="2562528"/>
          </a:xfrm>
          <a:prstGeom prst="rect">
            <a:avLst/>
          </a:prstGeom>
        </p:spPr>
      </p:pic>
      <p:pic>
        <p:nvPicPr>
          <p:cNvPr id="12" name="Image 11">
            <a:extLst>
              <a:ext uri="{FF2B5EF4-FFF2-40B4-BE49-F238E27FC236}">
                <a16:creationId xmlns:a16="http://schemas.microsoft.com/office/drawing/2014/main" id="{13687EC5-2296-1395-083D-C2A84D9F8F81}"/>
              </a:ext>
            </a:extLst>
          </p:cNvPr>
          <p:cNvPicPr>
            <a:picLocks noChangeAspect="1"/>
          </p:cNvPicPr>
          <p:nvPr/>
        </p:nvPicPr>
        <p:blipFill>
          <a:blip r:embed="rId10"/>
          <a:stretch>
            <a:fillRect/>
          </a:stretch>
        </p:blipFill>
        <p:spPr>
          <a:xfrm>
            <a:off x="9771286" y="6029891"/>
            <a:ext cx="2654976" cy="3069817"/>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880535" y="2223541"/>
            <a:ext cx="12225865" cy="6573568"/>
            <a:chOff x="1373134" y="3340063"/>
            <a:chExt cx="9400808" cy="5054599"/>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2269225" y="3453741"/>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8" name="Rectangle 7">
              <a:extLst>
                <a:ext uri="{FF2B5EF4-FFF2-40B4-BE49-F238E27FC236}">
                  <a16:creationId xmlns:a16="http://schemas.microsoft.com/office/drawing/2014/main" id="{1EC81B01-6A56-18F7-B9DB-9C58148548A6}"/>
                </a:ext>
              </a:extLst>
            </p:cNvPr>
            <p:cNvSpPr/>
            <p:nvPr/>
          </p:nvSpPr>
          <p:spPr>
            <a:xfrm>
              <a:off x="4754879" y="5630955"/>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8908603" y="6386292"/>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11" name="Image 10">
            <a:extLst>
              <a:ext uri="{FF2B5EF4-FFF2-40B4-BE49-F238E27FC236}">
                <a16:creationId xmlns:a16="http://schemas.microsoft.com/office/drawing/2014/main" id="{9ADA0CAA-DFF4-204D-3796-0BF13BD83722}"/>
              </a:ext>
            </a:extLst>
          </p:cNvPr>
          <p:cNvPicPr>
            <a:picLocks noChangeAspect="1"/>
          </p:cNvPicPr>
          <p:nvPr/>
        </p:nvPicPr>
        <p:blipFill>
          <a:blip r:embed="rId4"/>
          <a:stretch>
            <a:fillRect/>
          </a:stretch>
        </p:blipFill>
        <p:spPr>
          <a:xfrm>
            <a:off x="5739144" y="2920991"/>
            <a:ext cx="2781090" cy="2740040"/>
          </a:xfrm>
          <a:prstGeom prst="rect">
            <a:avLst/>
          </a:prstGeom>
        </p:spPr>
      </p:pic>
      <p:pic>
        <p:nvPicPr>
          <p:cNvPr id="18" name="Image 17">
            <a:extLst>
              <a:ext uri="{FF2B5EF4-FFF2-40B4-BE49-F238E27FC236}">
                <a16:creationId xmlns:a16="http://schemas.microsoft.com/office/drawing/2014/main" id="{4978BA45-4A0F-607E-AAD0-2C0F08E64F9C}"/>
              </a:ext>
            </a:extLst>
          </p:cNvPr>
          <p:cNvPicPr>
            <a:picLocks noChangeAspect="1"/>
          </p:cNvPicPr>
          <p:nvPr/>
        </p:nvPicPr>
        <p:blipFill>
          <a:blip r:embed="rId5"/>
          <a:stretch>
            <a:fillRect/>
          </a:stretch>
        </p:blipFill>
        <p:spPr>
          <a:xfrm>
            <a:off x="9886178" y="3269035"/>
            <a:ext cx="2549609" cy="2669266"/>
          </a:xfrm>
          <a:prstGeom prst="rect">
            <a:avLst/>
          </a:prstGeom>
        </p:spPr>
      </p:pic>
      <p:pic>
        <p:nvPicPr>
          <p:cNvPr id="19" name="Image 18">
            <a:extLst>
              <a:ext uri="{FF2B5EF4-FFF2-40B4-BE49-F238E27FC236}">
                <a16:creationId xmlns:a16="http://schemas.microsoft.com/office/drawing/2014/main" id="{BEC1517B-0E13-FFED-8085-97FC6A9F7B83}"/>
              </a:ext>
            </a:extLst>
          </p:cNvPr>
          <p:cNvPicPr>
            <a:picLocks noChangeAspect="1"/>
          </p:cNvPicPr>
          <p:nvPr/>
        </p:nvPicPr>
        <p:blipFill>
          <a:blip r:embed="rId6"/>
          <a:stretch>
            <a:fillRect/>
          </a:stretch>
        </p:blipFill>
        <p:spPr>
          <a:xfrm>
            <a:off x="1321396" y="6979251"/>
            <a:ext cx="2964467" cy="2378311"/>
          </a:xfrm>
          <a:prstGeom prst="rect">
            <a:avLst/>
          </a:prstGeom>
        </p:spPr>
      </p:pic>
      <p:pic>
        <p:nvPicPr>
          <p:cNvPr id="21" name="Image 20">
            <a:extLst>
              <a:ext uri="{FF2B5EF4-FFF2-40B4-BE49-F238E27FC236}">
                <a16:creationId xmlns:a16="http://schemas.microsoft.com/office/drawing/2014/main" id="{40766511-62AB-B2CB-7C4F-EF75ED64B85C}"/>
              </a:ext>
            </a:extLst>
          </p:cNvPr>
          <p:cNvPicPr>
            <a:picLocks noChangeAspect="1"/>
          </p:cNvPicPr>
          <p:nvPr/>
        </p:nvPicPr>
        <p:blipFill>
          <a:blip r:embed="rId7"/>
          <a:stretch>
            <a:fillRect/>
          </a:stretch>
        </p:blipFill>
        <p:spPr>
          <a:xfrm>
            <a:off x="5239490" y="6759387"/>
            <a:ext cx="3828478" cy="2562528"/>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frapper  et frites.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pic>
        <p:nvPicPr>
          <p:cNvPr id="2" name="Image 1">
            <a:extLst>
              <a:ext uri="{FF2B5EF4-FFF2-40B4-BE49-F238E27FC236}">
                <a16:creationId xmlns:a16="http://schemas.microsoft.com/office/drawing/2014/main" id="{BB76B82D-FA18-3344-1AF5-07B0A9BF00F3}"/>
              </a:ext>
            </a:extLst>
          </p:cNvPr>
          <p:cNvPicPr>
            <a:picLocks noChangeAspect="1"/>
          </p:cNvPicPr>
          <p:nvPr/>
        </p:nvPicPr>
        <p:blipFill>
          <a:blip r:embed="rId4"/>
          <a:stretch>
            <a:fillRect/>
          </a:stretch>
        </p:blipFill>
        <p:spPr>
          <a:xfrm>
            <a:off x="1550426" y="2620710"/>
            <a:ext cx="3422700" cy="3604759"/>
          </a:xfrm>
          <a:prstGeom prst="rect">
            <a:avLst/>
          </a:prstGeom>
        </p:spPr>
      </p:pic>
      <p:pic>
        <p:nvPicPr>
          <p:cNvPr id="3" name="Image 2">
            <a:extLst>
              <a:ext uri="{FF2B5EF4-FFF2-40B4-BE49-F238E27FC236}">
                <a16:creationId xmlns:a16="http://schemas.microsoft.com/office/drawing/2014/main" id="{D98CB18F-25E0-14C9-1F84-B24EBA8E2504}"/>
              </a:ext>
            </a:extLst>
          </p:cNvPr>
          <p:cNvPicPr>
            <a:picLocks noChangeAspect="1"/>
          </p:cNvPicPr>
          <p:nvPr/>
        </p:nvPicPr>
        <p:blipFill>
          <a:blip r:embed="rId5"/>
          <a:stretch>
            <a:fillRect/>
          </a:stretch>
        </p:blipFill>
        <p:spPr>
          <a:xfrm>
            <a:off x="5739144" y="2920991"/>
            <a:ext cx="2781090" cy="2740040"/>
          </a:xfrm>
          <a:prstGeom prst="rect">
            <a:avLst/>
          </a:prstGeom>
        </p:spPr>
      </p:pic>
      <p:pic>
        <p:nvPicPr>
          <p:cNvPr id="4" name="Image 3">
            <a:extLst>
              <a:ext uri="{FF2B5EF4-FFF2-40B4-BE49-F238E27FC236}">
                <a16:creationId xmlns:a16="http://schemas.microsoft.com/office/drawing/2014/main" id="{F617A648-9A12-C7C3-39CF-47D04121E78B}"/>
              </a:ext>
            </a:extLst>
          </p:cNvPr>
          <p:cNvPicPr>
            <a:picLocks noChangeAspect="1"/>
          </p:cNvPicPr>
          <p:nvPr/>
        </p:nvPicPr>
        <p:blipFill>
          <a:blip r:embed="rId6"/>
          <a:stretch>
            <a:fillRect/>
          </a:stretch>
        </p:blipFill>
        <p:spPr>
          <a:xfrm>
            <a:off x="9705765" y="2869536"/>
            <a:ext cx="2549609" cy="2669266"/>
          </a:xfrm>
          <a:prstGeom prst="rect">
            <a:avLst/>
          </a:prstGeom>
        </p:spPr>
      </p:pic>
      <p:pic>
        <p:nvPicPr>
          <p:cNvPr id="5" name="Image 4">
            <a:extLst>
              <a:ext uri="{FF2B5EF4-FFF2-40B4-BE49-F238E27FC236}">
                <a16:creationId xmlns:a16="http://schemas.microsoft.com/office/drawing/2014/main" id="{56A7B3CE-3A87-6826-288F-B75688D4F9B0}"/>
              </a:ext>
            </a:extLst>
          </p:cNvPr>
          <p:cNvPicPr>
            <a:picLocks noChangeAspect="1"/>
          </p:cNvPicPr>
          <p:nvPr/>
        </p:nvPicPr>
        <p:blipFill>
          <a:blip r:embed="rId7"/>
          <a:stretch>
            <a:fillRect/>
          </a:stretch>
        </p:blipFill>
        <p:spPr>
          <a:xfrm>
            <a:off x="1321396" y="6979251"/>
            <a:ext cx="2964467" cy="2378311"/>
          </a:xfrm>
          <a:prstGeom prst="rect">
            <a:avLst/>
          </a:prstGeom>
        </p:spPr>
      </p:pic>
      <p:pic>
        <p:nvPicPr>
          <p:cNvPr id="6" name="Image 5">
            <a:extLst>
              <a:ext uri="{FF2B5EF4-FFF2-40B4-BE49-F238E27FC236}">
                <a16:creationId xmlns:a16="http://schemas.microsoft.com/office/drawing/2014/main" id="{65CF2CA6-600A-82E3-5A2A-C867CE074ABC}"/>
              </a:ext>
            </a:extLst>
          </p:cNvPr>
          <p:cNvPicPr>
            <a:picLocks noChangeAspect="1"/>
          </p:cNvPicPr>
          <p:nvPr/>
        </p:nvPicPr>
        <p:blipFill>
          <a:blip r:embed="rId8"/>
          <a:stretch>
            <a:fillRect/>
          </a:stretch>
        </p:blipFill>
        <p:spPr>
          <a:xfrm>
            <a:off x="5239490" y="6759387"/>
            <a:ext cx="3828478" cy="2562528"/>
          </a:xfrm>
          <a:prstGeom prst="rect">
            <a:avLst/>
          </a:prstGeom>
        </p:spPr>
      </p:pic>
      <p:sp>
        <p:nvSpPr>
          <p:cNvPr id="9" name="Ellipse 8">
            <a:extLst>
              <a:ext uri="{FF2B5EF4-FFF2-40B4-BE49-F238E27FC236}">
                <a16:creationId xmlns:a16="http://schemas.microsoft.com/office/drawing/2014/main" id="{6AE93783-1C4B-F114-D736-8518040E52AD}"/>
              </a:ext>
            </a:extLst>
          </p:cNvPr>
          <p:cNvSpPr/>
          <p:nvPr/>
        </p:nvSpPr>
        <p:spPr>
          <a:xfrm>
            <a:off x="9066010" y="6048164"/>
            <a:ext cx="3829120" cy="3514936"/>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1" name="Ellipse 10">
            <a:extLst>
              <a:ext uri="{FF2B5EF4-FFF2-40B4-BE49-F238E27FC236}">
                <a16:creationId xmlns:a16="http://schemas.microsoft.com/office/drawing/2014/main" id="{AB864796-CFD0-1DAC-2F17-D06277B05650}"/>
              </a:ext>
            </a:extLst>
          </p:cNvPr>
          <p:cNvSpPr/>
          <p:nvPr/>
        </p:nvSpPr>
        <p:spPr>
          <a:xfrm>
            <a:off x="881201" y="2261067"/>
            <a:ext cx="4820550" cy="405022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cxnSp>
        <p:nvCxnSpPr>
          <p:cNvPr id="17" name="Connecteur droit avec flèche 16">
            <a:extLst>
              <a:ext uri="{FF2B5EF4-FFF2-40B4-BE49-F238E27FC236}">
                <a16:creationId xmlns:a16="http://schemas.microsoft.com/office/drawing/2014/main" id="{4537F102-470D-20E5-B022-05FC896C873E}"/>
              </a:ext>
            </a:extLst>
          </p:cNvPr>
          <p:cNvCxnSpPr>
            <a:cxnSpLocks/>
          </p:cNvCxnSpPr>
          <p:nvPr/>
        </p:nvCxnSpPr>
        <p:spPr>
          <a:xfrm flipH="1">
            <a:off x="3969656" y="1885098"/>
            <a:ext cx="1523846" cy="126020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8" name="Image 17">
            <a:extLst>
              <a:ext uri="{FF2B5EF4-FFF2-40B4-BE49-F238E27FC236}">
                <a16:creationId xmlns:a16="http://schemas.microsoft.com/office/drawing/2014/main" id="{676DE655-D773-031D-A3F5-BA6F4E6A444E}"/>
              </a:ext>
            </a:extLst>
          </p:cNvPr>
          <p:cNvPicPr>
            <a:picLocks noChangeAspect="1"/>
          </p:cNvPicPr>
          <p:nvPr/>
        </p:nvPicPr>
        <p:blipFill>
          <a:blip r:embed="rId9"/>
          <a:stretch>
            <a:fillRect/>
          </a:stretch>
        </p:blipFill>
        <p:spPr>
          <a:xfrm>
            <a:off x="10015478" y="6637192"/>
            <a:ext cx="2021085" cy="2336880"/>
          </a:xfrm>
          <a:prstGeom prst="rect">
            <a:avLst/>
          </a:prstGeom>
        </p:spPr>
      </p:pic>
      <p:cxnSp>
        <p:nvCxnSpPr>
          <p:cNvPr id="35" name="Connecteur droit avec flèche 34">
            <a:extLst>
              <a:ext uri="{FF2B5EF4-FFF2-40B4-BE49-F238E27FC236}">
                <a16:creationId xmlns:a16="http://schemas.microsoft.com/office/drawing/2014/main" id="{5670A9A0-2D08-F698-D60E-042E0076A62A}"/>
              </a:ext>
            </a:extLst>
          </p:cNvPr>
          <p:cNvCxnSpPr>
            <a:cxnSpLocks/>
          </p:cNvCxnSpPr>
          <p:nvPr/>
        </p:nvCxnSpPr>
        <p:spPr>
          <a:xfrm flipH="1">
            <a:off x="12149639" y="5938301"/>
            <a:ext cx="754517" cy="1683051"/>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27911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8" name="Ellipse 7">
            <a:extLst>
              <a:ext uri="{FF2B5EF4-FFF2-40B4-BE49-F238E27FC236}">
                <a16:creationId xmlns:a16="http://schemas.microsoft.com/office/drawing/2014/main" id="{2322E736-BF77-A43A-3185-DFDF9534FD4E}"/>
              </a:ext>
            </a:extLst>
          </p:cNvPr>
          <p:cNvSpPr/>
          <p:nvPr/>
        </p:nvSpPr>
        <p:spPr>
          <a:xfrm>
            <a:off x="10202599" y="4158032"/>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0" name="Ellipse 9">
            <a:extLst>
              <a:ext uri="{FF2B5EF4-FFF2-40B4-BE49-F238E27FC236}">
                <a16:creationId xmlns:a16="http://schemas.microsoft.com/office/drawing/2014/main" id="{E18A3012-BE2F-274E-FAA1-EEB341855B1E}"/>
              </a:ext>
            </a:extLst>
          </p:cNvPr>
          <p:cNvSpPr/>
          <p:nvPr/>
        </p:nvSpPr>
        <p:spPr>
          <a:xfrm>
            <a:off x="2642401" y="4249446"/>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6" name="Ellipse 15">
            <a:extLst>
              <a:ext uri="{FF2B5EF4-FFF2-40B4-BE49-F238E27FC236}">
                <a16:creationId xmlns:a16="http://schemas.microsoft.com/office/drawing/2014/main" id="{0C3A597F-3F9E-BC60-5078-03073F9D3551}"/>
              </a:ext>
            </a:extLst>
          </p:cNvPr>
          <p:cNvSpPr/>
          <p:nvPr/>
        </p:nvSpPr>
        <p:spPr>
          <a:xfrm>
            <a:off x="2642401" y="7274394"/>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9FB45A84-46AF-F7DC-76E1-35E6275EDB1D}"/>
              </a:ext>
            </a:extLst>
          </p:cNvPr>
          <p:cNvSpPr/>
          <p:nvPr/>
        </p:nvSpPr>
        <p:spPr>
          <a:xfrm>
            <a:off x="1353719" y="4238769"/>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4" name="Image 3">
            <a:extLst>
              <a:ext uri="{FF2B5EF4-FFF2-40B4-BE49-F238E27FC236}">
                <a16:creationId xmlns:a16="http://schemas.microsoft.com/office/drawing/2014/main" id="{374D34AD-BC7F-8813-69CE-5760273ECA6E}"/>
              </a:ext>
            </a:extLst>
          </p:cNvPr>
          <p:cNvPicPr>
            <a:picLocks noChangeAspect="1"/>
          </p:cNvPicPr>
          <p:nvPr/>
        </p:nvPicPr>
        <p:blipFill>
          <a:blip r:embed="rId2"/>
          <a:stretch>
            <a:fillRect/>
          </a:stretch>
        </p:blipFill>
        <p:spPr>
          <a:xfrm>
            <a:off x="458504" y="1744364"/>
            <a:ext cx="6475696" cy="7976541"/>
          </a:xfrm>
          <a:prstGeom prst="rect">
            <a:avLst/>
          </a:prstGeom>
        </p:spPr>
      </p:pic>
      <p:pic>
        <p:nvPicPr>
          <p:cNvPr id="7" name="Image 6">
            <a:extLst>
              <a:ext uri="{FF2B5EF4-FFF2-40B4-BE49-F238E27FC236}">
                <a16:creationId xmlns:a16="http://schemas.microsoft.com/office/drawing/2014/main" id="{759324F0-4BE1-E737-99E0-DE1D244E9ED3}"/>
              </a:ext>
            </a:extLst>
          </p:cNvPr>
          <p:cNvPicPr>
            <a:picLocks noChangeAspect="1"/>
          </p:cNvPicPr>
          <p:nvPr/>
        </p:nvPicPr>
        <p:blipFill>
          <a:blip r:embed="rId3"/>
          <a:stretch>
            <a:fillRect/>
          </a:stretch>
        </p:blipFill>
        <p:spPr>
          <a:xfrm>
            <a:off x="6801414" y="1759185"/>
            <a:ext cx="6152586" cy="7961719"/>
          </a:xfrm>
          <a:prstGeom prst="rect">
            <a:avLst/>
          </a:prstGeom>
        </p:spPr>
      </p:pic>
      <p:sp>
        <p:nvSpPr>
          <p:cNvPr id="9" name="ZoneTexte 8">
            <a:extLst>
              <a:ext uri="{FF2B5EF4-FFF2-40B4-BE49-F238E27FC236}">
                <a16:creationId xmlns:a16="http://schemas.microsoft.com/office/drawing/2014/main" id="{310B8E93-8D8A-CEA9-9CA5-6EA989EAE5FC}"/>
              </a:ext>
            </a:extLst>
          </p:cNvPr>
          <p:cNvSpPr txBox="1"/>
          <p:nvPr/>
        </p:nvSpPr>
        <p:spPr>
          <a:xfrm>
            <a:off x="1488576" y="757028"/>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À la maison, écrivez, les mots du vocabulaire que nous avons vus aujourd’hui.</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pages 25, 26 .</a:t>
            </a:r>
          </a:p>
        </p:txBody>
      </p:sp>
      <p:pic>
        <p:nvPicPr>
          <p:cNvPr id="11" name="Graphique 10">
            <a:extLst>
              <a:ext uri="{FF2B5EF4-FFF2-40B4-BE49-F238E27FC236}">
                <a16:creationId xmlns:a16="http://schemas.microsoft.com/office/drawing/2014/main" id="{54812295-D983-DE06-39DF-B310CFD9ABC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5215799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Syllabes avec</a:t>
              </a:r>
            </a:p>
            <a:p>
              <a:pPr algn="ctr" defTabSz="514376"/>
              <a:r>
                <a:rPr lang="fr-FR" sz="6600" b="1" dirty="0" err="1">
                  <a:solidFill>
                    <a:srgbClr val="008EC0"/>
                  </a:solidFill>
                  <a:latin typeface="Dosis" pitchFamily="2" charset="0"/>
                </a:rPr>
                <a:t>fr</a:t>
              </a:r>
              <a:r>
                <a:rPr lang="fr-FR" sz="6600" b="1" dirty="0">
                  <a:solidFill>
                    <a:srgbClr val="008EC0"/>
                  </a:solidFill>
                  <a:latin typeface="Dosis" pitchFamily="2" charset="0"/>
                </a:rPr>
                <a:t>-tr-gr-</a:t>
              </a:r>
              <a:r>
                <a:rPr lang="fr-FR" sz="6600" b="1" dirty="0" err="1">
                  <a:solidFill>
                    <a:srgbClr val="008EC0"/>
                  </a:solidFill>
                  <a:latin typeface="Dosis" pitchFamily="2" charset="0"/>
                </a:rPr>
                <a:t>vr</a:t>
              </a:r>
              <a:endParaRPr lang="fr-FR" sz="66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syllabes   , puis les utiliser  pour lire des mots</a:t>
            </a:r>
          </a:p>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351904" y="4588249"/>
            <a:ext cx="8229600" cy="1015663"/>
          </a:xfrm>
          <a:prstGeom prst="rect">
            <a:avLst/>
          </a:prstGeom>
          <a:noFill/>
        </p:spPr>
        <p:txBody>
          <a:bodyPr wrap="square">
            <a:spAutoFit/>
          </a:bodyPr>
          <a:lstStyle/>
          <a:p>
            <a:pPr algn="ctr" defTabSz="514376"/>
            <a:r>
              <a:rPr lang="fr-FR" sz="6000" b="1" dirty="0" err="1">
                <a:solidFill>
                  <a:srgbClr val="008EC0"/>
                </a:solidFill>
                <a:latin typeface="Dosis" pitchFamily="2" charset="0"/>
              </a:rPr>
              <a:t>Fri</a:t>
            </a:r>
            <a:r>
              <a:rPr lang="fr-FR" sz="6000" b="1" dirty="0">
                <a:solidFill>
                  <a:srgbClr val="008EC0"/>
                </a:solidFill>
                <a:latin typeface="Dosis" pitchFamily="2" charset="0"/>
              </a:rPr>
              <a:t> -</a:t>
            </a:r>
            <a:r>
              <a:rPr lang="fr-FR" sz="6000" b="1" dirty="0" err="1">
                <a:solidFill>
                  <a:srgbClr val="008EC0"/>
                </a:solidFill>
                <a:latin typeface="Dosis" pitchFamily="2" charset="0"/>
              </a:rPr>
              <a:t>tro</a:t>
            </a:r>
            <a:r>
              <a:rPr lang="fr-FR" sz="6000" b="1" dirty="0">
                <a:solidFill>
                  <a:srgbClr val="008EC0"/>
                </a:solidFill>
                <a:latin typeface="Dosis" pitchFamily="2" charset="0"/>
              </a:rPr>
              <a:t>-gru-</a:t>
            </a:r>
            <a:r>
              <a:rPr lang="fr-FR" sz="6000" b="1" dirty="0" err="1">
                <a:solidFill>
                  <a:srgbClr val="008EC0"/>
                </a:solidFill>
                <a:latin typeface="Dosis" pitchFamily="2" charset="0"/>
              </a:rPr>
              <a:t>vre</a:t>
            </a:r>
            <a:endParaRPr lang="fr-FR" sz="6000" b="1" dirty="0">
              <a:solidFill>
                <a:srgbClr val="204550"/>
              </a:solidFill>
              <a:latin typeface="Microsoft Uighur" panose="02000000000000000000" pitchFamily="2" charset="-78"/>
              <a:cs typeface="Microsoft Uighur" panose="02000000000000000000" pitchFamily="2" charset="-78"/>
            </a:endParaRPr>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i »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fri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fri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B45DD961-C43E-83BF-FA48-0C02EB8031F6}"/>
              </a:ext>
            </a:extLst>
          </p:cNvPr>
          <p:cNvSpPr txBox="1"/>
          <p:nvPr/>
        </p:nvSpPr>
        <p:spPr>
          <a:xfrm>
            <a:off x="4493776"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fr</a:t>
            </a:r>
            <a:r>
              <a:rPr lang="fr-FR" sz="25800" b="1" kern="0" spc="480" dirty="0" err="1">
                <a:solidFill>
                  <a:srgbClr val="FF0000"/>
                </a:solidFill>
                <a:latin typeface="Dosis" pitchFamily="2" charset="0"/>
              </a:rPr>
              <a:t>i</a:t>
            </a:r>
            <a:endParaRPr lang="fr-FR" sz="25800" kern="0" spc="480" dirty="0">
              <a:solidFill>
                <a:srgbClr val="FF0000"/>
              </a:solidFill>
              <a:latin typeface="Dosis" pitchFamily="2" charset="0"/>
            </a:endParaRPr>
          </a:p>
        </p:txBody>
      </p:sp>
    </p:spTree>
    <p:extLst>
      <p:ext uri="{BB962C8B-B14F-4D97-AF65-F5344CB8AC3E}">
        <p14:creationId xmlns:p14="http://schemas.microsoft.com/office/powerpoint/2010/main" val="287625074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CF48A772-9D45-84D6-09AA-9E7F7D48D882}"/>
              </a:ext>
            </a:extLst>
          </p:cNvPr>
          <p:cNvSpPr txBox="1"/>
          <p:nvPr/>
        </p:nvSpPr>
        <p:spPr>
          <a:xfrm>
            <a:off x="4038600" y="2690714"/>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tr</a:t>
            </a:r>
            <a:r>
              <a:rPr lang="fr-FR" sz="25800" b="1" kern="0" spc="480" dirty="0" err="1">
                <a:solidFill>
                  <a:srgbClr val="FF0000"/>
                </a:solidFill>
                <a:latin typeface="Dosis" pitchFamily="2" charset="0"/>
              </a:rPr>
              <a:t>o</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EA3C33A9-3094-33CA-ACCD-D73186F7C877}"/>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tr» « o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tro</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tro</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4803864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FBDFA-BC83-F413-E75A-5B16A453D44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2B268C1-D3C4-8ED0-6CD0-A995C6EE6ED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EC95645-2EF0-8075-F7CF-BF1B4BE23A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C01CEE-B4AD-13F8-AC4E-24A8AC0169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6431163-7C2F-B314-B6FF-66D53A9AC3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2B7D3-7470-BA09-EA2C-1EED017E91F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6E70AD-8D46-6A66-5136-86C0E7601EA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293B76A-3131-7483-27DD-2DAED5D7753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04BCAD-300F-DC8A-4C8E-7B54D625532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F0ECBBD-2FA9-218F-40AA-2C0CB08171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51227F-FFB8-CD21-8751-4A1E2C3BF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9443163-7605-EAA1-E999-8177BDF55B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08EE5D-9D29-EA07-D43F-7137DDBA38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91D7179-B2FB-326D-8182-0F4AACC6DB57}"/>
              </a:ext>
            </a:extLst>
          </p:cNvPr>
          <p:cNvSpPr txBox="1"/>
          <p:nvPr/>
        </p:nvSpPr>
        <p:spPr>
          <a:xfrm>
            <a:off x="4269260" y="2781300"/>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gr</a:t>
            </a:r>
            <a:r>
              <a:rPr lang="fr-FR" sz="25800" b="1" kern="0" spc="480" dirty="0">
                <a:solidFill>
                  <a:srgbClr val="FF0000"/>
                </a:solidFill>
                <a:latin typeface="Dosis" pitchFamily="2" charset="0"/>
              </a:rPr>
              <a:t>u</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C74D118D-17DD-BDF4-4884-198BA33D71B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gr » « u » «gru»  , lisons ensemble « gru»</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224941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0545FA0B-A1B4-58E8-AAD0-CDAE3A74233B}"/>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vr</a:t>
            </a:r>
            <a:r>
              <a:rPr lang="fr-FR" sz="25800" b="1" kern="0" spc="480" dirty="0" err="1">
                <a:solidFill>
                  <a:srgbClr val="FF0000"/>
                </a:solidFill>
                <a:latin typeface="Dosis" pitchFamily="2" charset="0"/>
              </a:rPr>
              <a:t>e</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999C3311-7888-932A-14AC-CACA7326EFD6}"/>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vr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vre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vre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711404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syllabes </a:t>
              </a: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4089F-3C18-E8C4-3B21-B3FB39BAC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42FC10-C616-3757-34C3-B1094BC5336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B4D97-30E4-4C22-B80B-D2892C09E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CDCD9AA-95E9-58F4-6032-EC43395C144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18E1A92-C4DE-DEDA-F711-58D9EAC36E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497B767-5399-7D9D-F8D6-8EEC3EEE47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E71170-9129-4010-8731-B10AF18170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708CA44-D115-63C2-098D-2A2FF90935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C1B057-7453-C240-3D74-3E8106A0A1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59E35F6-6B81-7585-EE91-4E2931BC9F7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96C046-3700-C60A-6037-235ECBCF8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9D3931-6036-B23F-E5C6-0A067A58B7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F8A12A5-D2F8-ED59-BA99-72D3C996C2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F64E1721-22F6-F34F-263A-C5E4C53BA1F6}"/>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syllabes. Écoutez attentivement. </a:t>
            </a:r>
          </a:p>
          <a:p>
            <a:pPr marL="0" lvl="1" defTabSz="685834">
              <a:lnSpc>
                <a:spcPts val="3017"/>
              </a:lnSpc>
              <a:spcBef>
                <a:spcPct val="0"/>
              </a:spcBef>
            </a:pPr>
            <a:r>
              <a:rPr lang="fr-FR" sz="24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4D997796-2E4D-49C4-7E97-80A1D4058EED}"/>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pic>
        <p:nvPicPr>
          <p:cNvPr id="6" name="Image 5">
            <a:extLst>
              <a:ext uri="{FF2B5EF4-FFF2-40B4-BE49-F238E27FC236}">
                <a16:creationId xmlns:a16="http://schemas.microsoft.com/office/drawing/2014/main" id="{F180E378-436D-6544-B823-FA3B0F398143}"/>
              </a:ext>
            </a:extLst>
          </p:cNvPr>
          <p:cNvPicPr>
            <a:picLocks noChangeAspect="1"/>
          </p:cNvPicPr>
          <p:nvPr/>
        </p:nvPicPr>
        <p:blipFill>
          <a:blip r:embed="rId6"/>
          <a:stretch>
            <a:fillRect/>
          </a:stretch>
        </p:blipFill>
        <p:spPr>
          <a:xfrm>
            <a:off x="1332308" y="3611953"/>
            <a:ext cx="10642009" cy="2564207"/>
          </a:xfrm>
          <a:prstGeom prst="rect">
            <a:avLst/>
          </a:prstGeom>
        </p:spPr>
      </p:pic>
    </p:spTree>
    <p:extLst>
      <p:ext uri="{BB962C8B-B14F-4D97-AF65-F5344CB8AC3E}">
        <p14:creationId xmlns:p14="http://schemas.microsoft.com/office/powerpoint/2010/main" val="2130075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2349737" y="1460251"/>
            <a:ext cx="1187675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 - tricot – livre- frites – gris –frapper -sucre.</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MA" sz="3200" dirty="0">
                <a:latin typeface="Dosis" pitchFamily="2" charset="0"/>
              </a:rPr>
              <a:t>mots avec </a:t>
            </a:r>
            <a:r>
              <a:rPr lang="fr-MA" sz="3200" dirty="0" err="1">
                <a:latin typeface="Dosis" pitchFamily="2" charset="0"/>
              </a:rPr>
              <a:t>fr</a:t>
            </a:r>
            <a:r>
              <a:rPr lang="fr-MA" sz="3200" dirty="0">
                <a:latin typeface="Dosis" pitchFamily="2" charset="0"/>
              </a:rPr>
              <a:t>-tr – gr- </a:t>
            </a:r>
            <a:r>
              <a:rPr lang="fr-MA" sz="3200" dirty="0" err="1">
                <a:latin typeface="Dosis" pitchFamily="2" charset="0"/>
              </a:rPr>
              <a:t>vr</a:t>
            </a:r>
            <a:endParaRPr lang="fr-MA"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MA" sz="3200" dirty="0">
                <a:latin typeface="Dosis" pitchFamily="2" charset="0"/>
              </a:rPr>
              <a:t>mots avec </a:t>
            </a:r>
            <a:r>
              <a:rPr lang="fr-MA" sz="3200" dirty="0" err="1">
                <a:latin typeface="Dosis" pitchFamily="2" charset="0"/>
              </a:rPr>
              <a:t>fr</a:t>
            </a:r>
            <a:r>
              <a:rPr lang="fr-MA" sz="3200" dirty="0">
                <a:latin typeface="Dosis" pitchFamily="2" charset="0"/>
              </a:rPr>
              <a:t>-tr-gr-</a:t>
            </a:r>
            <a:r>
              <a:rPr lang="fr-MA" sz="3200" dirty="0" err="1">
                <a:latin typeface="Dosis" pitchFamily="2" charset="0"/>
              </a:rPr>
              <a:t>vr</a:t>
            </a:r>
            <a:endParaRPr lang="fr-MA" sz="3200" dirty="0">
              <a:latin typeface="Dosis" pitchFamily="2"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 y="7658100"/>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0244975" y="3390900"/>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0246691" y="4410546"/>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0244241" y="5990462"/>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10127307" y="7711667"/>
            <a:ext cx="1132930" cy="418206"/>
            <a:chOff x="3663231" y="3540342"/>
            <a:chExt cx="1017343" cy="38554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32387" y="3603193"/>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10135114" y="8611566"/>
            <a:ext cx="1424425" cy="418206"/>
            <a:chOff x="3663231" y="3540342"/>
            <a:chExt cx="1226853"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4141897" y="3620989"/>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0263116" y="6926446"/>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pic>
        <p:nvPicPr>
          <p:cNvPr id="3" name="Image 2">
            <a:extLst>
              <a:ext uri="{FF2B5EF4-FFF2-40B4-BE49-F238E27FC236}">
                <a16:creationId xmlns:a16="http://schemas.microsoft.com/office/drawing/2014/main" id="{4ADA06EE-F808-6A44-36AB-24FDCA1A74BC}"/>
              </a:ext>
            </a:extLst>
          </p:cNvPr>
          <p:cNvPicPr>
            <a:picLocks noChangeAspect="1"/>
          </p:cNvPicPr>
          <p:nvPr/>
        </p:nvPicPr>
        <p:blipFill>
          <a:blip r:embed="rId6"/>
          <a:stretch>
            <a:fillRect/>
          </a:stretch>
        </p:blipFill>
        <p:spPr>
          <a:xfrm>
            <a:off x="1332308" y="3611953"/>
            <a:ext cx="10642009" cy="2564207"/>
          </a:xfrm>
          <a:prstGeom prst="rect">
            <a:avLst/>
          </a:prstGeom>
        </p:spPr>
      </p:pic>
    </p:spTree>
    <p:extLst>
      <p:ext uri="{BB962C8B-B14F-4D97-AF65-F5344CB8AC3E}">
        <p14:creationId xmlns:p14="http://schemas.microsoft.com/office/powerpoint/2010/main" val="379640298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5" name="Image 4">
            <a:extLst>
              <a:ext uri="{FF2B5EF4-FFF2-40B4-BE49-F238E27FC236}">
                <a16:creationId xmlns:a16="http://schemas.microsoft.com/office/drawing/2014/main" id="{8EF051DE-52BD-7AF5-571B-13A914D7BB97}"/>
              </a:ext>
            </a:extLst>
          </p:cNvPr>
          <p:cNvPicPr>
            <a:picLocks noChangeAspect="1"/>
          </p:cNvPicPr>
          <p:nvPr/>
        </p:nvPicPr>
        <p:blipFill>
          <a:blip r:embed="rId6"/>
          <a:stretch>
            <a:fillRect/>
          </a:stretch>
        </p:blipFill>
        <p:spPr>
          <a:xfrm>
            <a:off x="1332308" y="3611953"/>
            <a:ext cx="10642009" cy="2564207"/>
          </a:xfrm>
          <a:prstGeom prst="rect">
            <a:avLst/>
          </a:prstGeom>
        </p:spPr>
      </p:pic>
    </p:spTree>
    <p:extLst>
      <p:ext uri="{BB962C8B-B14F-4D97-AF65-F5344CB8AC3E}">
        <p14:creationId xmlns:p14="http://schemas.microsoft.com/office/powerpoint/2010/main" val="80947765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29F67-5043-0179-82D6-5A5977C79DD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4A2B07A-80BA-951E-DBA4-FAA3090EA90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3D96E25A-A358-7195-C808-D792E600DF3D}"/>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D388E56-2537-F5D4-D077-27A26ABCE64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A452CFB-2394-99AC-4C25-19674CB098E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C1DF2D9-EFCF-DF11-7043-0141B67417F1}"/>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mots </a:t>
              </a:r>
            </a:p>
          </p:txBody>
        </p:sp>
      </p:grpSp>
      <p:sp>
        <p:nvSpPr>
          <p:cNvPr id="5" name="Freeform 2">
            <a:extLst>
              <a:ext uri="{FF2B5EF4-FFF2-40B4-BE49-F238E27FC236}">
                <a16:creationId xmlns:a16="http://schemas.microsoft.com/office/drawing/2014/main" id="{F01CCAE3-8AF2-A51C-DC28-36B427C25E3C}"/>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B4EEE8D2-4E2D-13BF-63D0-F9F5B8641D7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81275715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2600F-28A7-5F95-0400-FD6B0ED96F9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7B7136A-3724-B7BD-BEE9-593B96A4E71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E5DAC57-E8E4-E456-2830-2025FC36CC3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0AF93D0-726D-BE20-55D0-EB3A9D4AD06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4FFDA2-ABE8-B2A0-5E4C-B04AC7C6BCD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AD7A2D-5B5B-BE68-70D1-6C9919E74B3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6115878-0E93-F627-91A2-3B436D98E1D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61A0A4-76B5-C963-2AEC-17330ABE54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D540688-0AFA-EF2F-C773-54299E78175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B5C7FB0-2E3B-4EE5-8AC7-F934BAA566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F2DB49B-CC19-0ED7-188F-44CCBC7BA7C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D565808-416A-DF71-CDA1-6722812206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32542E-7E7E-BD1B-72C4-3283966909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E40637DB-EFAB-2A8D-2985-0707DC7D4D83}"/>
              </a:ext>
            </a:extLst>
          </p:cNvPr>
          <p:cNvSpPr txBox="1"/>
          <p:nvPr/>
        </p:nvSpPr>
        <p:spPr>
          <a:xfrm>
            <a:off x="1409471" y="879359"/>
            <a:ext cx="11099623" cy="86177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lire des mots ensemble. On lit les lettres de gauche à droite.  </a:t>
            </a:r>
          </a:p>
        </p:txBody>
      </p:sp>
      <p:sp>
        <p:nvSpPr>
          <p:cNvPr id="5" name="ZoneTexte 4">
            <a:extLst>
              <a:ext uri="{FF2B5EF4-FFF2-40B4-BE49-F238E27FC236}">
                <a16:creationId xmlns:a16="http://schemas.microsoft.com/office/drawing/2014/main" id="{45C07CC2-8C7B-23F2-B9AE-0EF84C4D94D6}"/>
              </a:ext>
            </a:extLst>
          </p:cNvPr>
          <p:cNvSpPr txBox="1"/>
          <p:nvPr/>
        </p:nvSpPr>
        <p:spPr>
          <a:xfrm>
            <a:off x="5106706" y="3619500"/>
            <a:ext cx="5859272" cy="2389116"/>
          </a:xfrm>
          <a:prstGeom prst="rect">
            <a:avLst/>
          </a:prstGeom>
          <a:noFill/>
        </p:spPr>
        <p:txBody>
          <a:bodyPr wrap="square" rtlCol="0">
            <a:spAutoFit/>
          </a:bodyPr>
          <a:lstStyle/>
          <a:p>
            <a:pPr defTabSz="1028752">
              <a:defRPr/>
            </a:pPr>
            <a:r>
              <a:rPr lang="fr-FR" sz="14925" b="1" kern="0" spc="480" dirty="0">
                <a:solidFill>
                  <a:srgbClr val="106585"/>
                </a:solidFill>
                <a:latin typeface="Dosis" pitchFamily="2" charset="0"/>
              </a:rPr>
              <a:t>tram</a:t>
            </a:r>
            <a:r>
              <a:rPr lang="fr-FR" sz="14925" b="1" kern="0" spc="480" dirty="0">
                <a:solidFill>
                  <a:schemeClr val="bg1">
                    <a:lumMod val="65000"/>
                  </a:schemeClr>
                </a:solidFill>
                <a:latin typeface="Dosis" pitchFamily="2" charset="0"/>
              </a:rPr>
              <a:t>e</a:t>
            </a:r>
            <a:endParaRPr lang="fr-FR" sz="14925" kern="0" spc="480" dirty="0">
              <a:solidFill>
                <a:schemeClr val="bg1">
                  <a:lumMod val="65000"/>
                </a:schemeClr>
              </a:solidFill>
              <a:latin typeface="Dosis" pitchFamily="2" charset="0"/>
            </a:endParaRPr>
          </a:p>
        </p:txBody>
      </p:sp>
      <p:cxnSp>
        <p:nvCxnSpPr>
          <p:cNvPr id="6" name="Connecteur droit avec flèche 5">
            <a:extLst>
              <a:ext uri="{FF2B5EF4-FFF2-40B4-BE49-F238E27FC236}">
                <a16:creationId xmlns:a16="http://schemas.microsoft.com/office/drawing/2014/main" id="{38026F04-5351-F390-39AE-EA51A15FF585}"/>
              </a:ext>
            </a:extLst>
          </p:cNvPr>
          <p:cNvCxnSpPr>
            <a:cxnSpLocks/>
          </p:cNvCxnSpPr>
          <p:nvPr/>
        </p:nvCxnSpPr>
        <p:spPr>
          <a:xfrm>
            <a:off x="5257800" y="6286500"/>
            <a:ext cx="4114800" cy="0"/>
          </a:xfrm>
          <a:prstGeom prst="straightConnector1">
            <a:avLst/>
          </a:prstGeom>
          <a:ln w="76200">
            <a:solidFill>
              <a:schemeClr val="accent6">
                <a:lumMod val="75000"/>
              </a:schemeClr>
            </a:solidFill>
            <a:tailEnd type="triangle"/>
          </a:ln>
        </p:spPr>
        <p:style>
          <a:lnRef idx="1">
            <a:schemeClr val="accent2"/>
          </a:lnRef>
          <a:fillRef idx="0">
            <a:schemeClr val="accent2"/>
          </a:fillRef>
          <a:effectRef idx="0">
            <a:schemeClr val="accent2"/>
          </a:effectRef>
          <a:fontRef idx="minor">
            <a:schemeClr val="tx1"/>
          </a:fontRef>
        </p:style>
      </p:cxnSp>
      <p:pic>
        <p:nvPicPr>
          <p:cNvPr id="8" name="Image 7">
            <a:extLst>
              <a:ext uri="{FF2B5EF4-FFF2-40B4-BE49-F238E27FC236}">
                <a16:creationId xmlns:a16="http://schemas.microsoft.com/office/drawing/2014/main" id="{D26960D0-A0AF-7E34-4C36-EE690A1C6885}"/>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Tree>
    <p:extLst>
      <p:ext uri="{BB962C8B-B14F-4D97-AF65-F5344CB8AC3E}">
        <p14:creationId xmlns:p14="http://schemas.microsoft.com/office/powerpoint/2010/main" val="28582440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BFA96-5170-6A0C-5235-4AAEFC12A01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FCCC7E-4DA9-0AB1-8FE6-683DEB1CC2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D261C4-B34C-89BF-1D3F-E185F01D393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7B86EA4-C2A2-26FC-C536-BEEBA14012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A6B5FF-6228-0F98-3038-35EC54E4EA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035756C-DE66-F8AE-E30B-616DEBC0CE4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127452C-D80E-8931-A585-E11543C02C9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D98BB4-1ED0-2B53-C63E-C84F7E4AC19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B73D324-AADA-B03B-6AE5-373B9BBC4E9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DC090BA-E0FC-0059-DABE-77B220E5F72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96F57E6-DEA8-DA6B-4F64-8700C9D9283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CC822EC-66E2-568C-0267-AD701A6B8A2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E9CB242-8CE4-66D2-A8C1-8850542839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2120" y="576262"/>
            <a:ext cx="581346" cy="514106"/>
          </a:xfrm>
          <a:prstGeom prst="rect">
            <a:avLst/>
          </a:prstGeom>
        </p:spPr>
      </p:pic>
      <p:pic>
        <p:nvPicPr>
          <p:cNvPr id="8" name="Image 7">
            <a:extLst>
              <a:ext uri="{FF2B5EF4-FFF2-40B4-BE49-F238E27FC236}">
                <a16:creationId xmlns:a16="http://schemas.microsoft.com/office/drawing/2014/main" id="{1142576C-9AAB-A334-5695-76F888E5FCA9}"/>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728854" y="316429"/>
            <a:ext cx="1381080" cy="1120448"/>
          </a:xfrm>
          <a:prstGeom prst="rect">
            <a:avLst/>
          </a:prstGeom>
        </p:spPr>
      </p:pic>
      <p:sp>
        <p:nvSpPr>
          <p:cNvPr id="4" name="ZoneTexte 3">
            <a:extLst>
              <a:ext uri="{FF2B5EF4-FFF2-40B4-BE49-F238E27FC236}">
                <a16:creationId xmlns:a16="http://schemas.microsoft.com/office/drawing/2014/main" id="{EC0F144C-28F3-462F-D15C-33BDA170CA48}"/>
              </a:ext>
            </a:extLst>
          </p:cNvPr>
          <p:cNvSpPr txBox="1"/>
          <p:nvPr/>
        </p:nvSpPr>
        <p:spPr>
          <a:xfrm>
            <a:off x="3994903" y="3712793"/>
            <a:ext cx="6520690" cy="2850780"/>
          </a:xfrm>
          <a:prstGeom prst="rect">
            <a:avLst/>
          </a:prstGeom>
          <a:noFill/>
        </p:spPr>
        <p:txBody>
          <a:bodyPr wrap="square" rtlCol="0">
            <a:spAutoFit/>
          </a:bodyPr>
          <a:lstStyle/>
          <a:p>
            <a:pPr defTabSz="1028752">
              <a:defRPr/>
            </a:pPr>
            <a:r>
              <a:rPr lang="fr-FR" sz="17925" b="1" kern="0" spc="623" dirty="0">
                <a:solidFill>
                  <a:srgbClr val="106585"/>
                </a:solidFill>
                <a:latin typeface="Dosis" pitchFamily="2" charset="0"/>
              </a:rPr>
              <a:t>tram</a:t>
            </a:r>
            <a:r>
              <a:rPr lang="fr-FR" sz="17925" b="1" kern="0" spc="623" dirty="0">
                <a:solidFill>
                  <a:schemeClr val="bg1">
                    <a:lumMod val="65000"/>
                  </a:schemeClr>
                </a:solidFill>
                <a:latin typeface="Dosis" pitchFamily="2" charset="0"/>
              </a:rPr>
              <a:t>e</a:t>
            </a:r>
            <a:endParaRPr lang="fr-FR" sz="17925" kern="0" spc="623" dirty="0">
              <a:solidFill>
                <a:schemeClr val="bg1">
                  <a:lumMod val="65000"/>
                </a:schemeClr>
              </a:solidFill>
              <a:latin typeface="Dosis" pitchFamily="2" charset="0"/>
            </a:endParaRPr>
          </a:p>
        </p:txBody>
      </p:sp>
      <p:sp>
        <p:nvSpPr>
          <p:cNvPr id="7" name="ZoneTexte 6">
            <a:extLst>
              <a:ext uri="{FF2B5EF4-FFF2-40B4-BE49-F238E27FC236}">
                <a16:creationId xmlns:a16="http://schemas.microsoft.com/office/drawing/2014/main" id="{B9F23CCA-DFDA-BA53-88AF-2FE653AEEEC2}"/>
              </a:ext>
            </a:extLst>
          </p:cNvPr>
          <p:cNvSpPr txBox="1"/>
          <p:nvPr/>
        </p:nvSpPr>
        <p:spPr>
          <a:xfrm>
            <a:off x="747397" y="705979"/>
            <a:ext cx="12523656"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 tr»  « a »  «  tra » « trame », on ne prononce pas le e ,c’est une lettre muette.                   Lisons ensemble « trame».                             Qui veut lire?    </a:t>
            </a:r>
            <a:endParaRPr lang="fr-FR" sz="2800" b="1" i="1" dirty="0">
              <a:solidFill>
                <a:prstClr val="white">
                  <a:lumMod val="65000"/>
                </a:prstClr>
              </a:solidFill>
              <a:latin typeface="Dosis" panose="02010703020202060003" pitchFamily="2" charset="0"/>
            </a:endParaRPr>
          </a:p>
        </p:txBody>
      </p:sp>
      <p:sp>
        <p:nvSpPr>
          <p:cNvPr id="9" name="Parenthèse ouvrante 8">
            <a:extLst>
              <a:ext uri="{FF2B5EF4-FFF2-40B4-BE49-F238E27FC236}">
                <a16:creationId xmlns:a16="http://schemas.microsoft.com/office/drawing/2014/main" id="{95715246-AFFB-5892-1FC9-B0FCB59BB27B}"/>
              </a:ext>
            </a:extLst>
          </p:cNvPr>
          <p:cNvSpPr/>
          <p:nvPr/>
        </p:nvSpPr>
        <p:spPr>
          <a:xfrm rot="16200000">
            <a:off x="6790299" y="2956355"/>
            <a:ext cx="609190" cy="6206514"/>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286155654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E93AC-515A-5A8C-A6FE-3546960AA6D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A1245FE-0846-6585-A381-033A3D1DD73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93E4944-19D5-718D-9085-BFB1D33E474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5ECFF17-D0C1-6E8D-FC2D-DF5884F2E00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7EE6CE6-9B39-3025-4837-B0F7AEF31B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0F66B1F-F784-3648-272F-722D00CDACB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5F8C526-6164-E911-6045-342448408E2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1B8969C-FEDC-03C8-251E-2EFED9D7F25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47B8F67-3E35-2519-0D4C-62CE3CBAB0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D192072-BCEE-ECD1-DFBA-FD9C2F70365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3AEAA72-3A52-700E-F423-6456E5710DC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00ABE84-DD45-55EA-F466-16988F935CB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C34FF1C-43AC-27A7-0A50-AFD38404BB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805C2B57-3696-EBD0-57CC-3508F76CE49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085145" y="1471681"/>
            <a:ext cx="1381080" cy="1120448"/>
          </a:xfrm>
          <a:prstGeom prst="rect">
            <a:avLst/>
          </a:prstGeom>
        </p:spPr>
      </p:pic>
      <p:sp>
        <p:nvSpPr>
          <p:cNvPr id="3" name="ZoneTexte 2">
            <a:extLst>
              <a:ext uri="{FF2B5EF4-FFF2-40B4-BE49-F238E27FC236}">
                <a16:creationId xmlns:a16="http://schemas.microsoft.com/office/drawing/2014/main" id="{6AD1AA12-2E5E-7418-C37E-08FF0731C31C}"/>
              </a:ext>
            </a:extLst>
          </p:cNvPr>
          <p:cNvSpPr txBox="1"/>
          <p:nvPr/>
        </p:nvSpPr>
        <p:spPr>
          <a:xfrm>
            <a:off x="2362201" y="4000500"/>
            <a:ext cx="8236488"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trico</a:t>
            </a:r>
            <a:r>
              <a:rPr lang="fr-FR" sz="17925" b="1" kern="0" spc="623" dirty="0">
                <a:solidFill>
                  <a:schemeClr val="bg1">
                    <a:lumMod val="65000"/>
                  </a:schemeClr>
                </a:solidFill>
                <a:latin typeface="Dosis" pitchFamily="2" charset="0"/>
              </a:rPr>
              <a:t>t</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CE498172-3523-5E58-7974-3F3C4C71082B}"/>
              </a:ext>
            </a:extLst>
          </p:cNvPr>
          <p:cNvSpPr/>
          <p:nvPr/>
        </p:nvSpPr>
        <p:spPr>
          <a:xfrm rot="16200000">
            <a:off x="4545232" y="5386008"/>
            <a:ext cx="667953" cy="2433587"/>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4" name="ZoneTexte 3">
            <a:extLst>
              <a:ext uri="{FF2B5EF4-FFF2-40B4-BE49-F238E27FC236}">
                <a16:creationId xmlns:a16="http://schemas.microsoft.com/office/drawing/2014/main" id="{176D6A62-0EB6-0542-D0E7-A34EC46B14A9}"/>
              </a:ext>
            </a:extLst>
          </p:cNvPr>
          <p:cNvSpPr txBox="1"/>
          <p:nvPr/>
        </p:nvSpPr>
        <p:spPr>
          <a:xfrm>
            <a:off x="1048249" y="723296"/>
            <a:ext cx="12523656"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«tri»  «cot»  « tricot » . on ne prononce pas le t ,c’est une lettre muette. Lisons ensemble « tricot ».                       Qui veut lire?    </a:t>
            </a:r>
            <a:endParaRPr lang="fr-FR" sz="2800" b="1" i="1" dirty="0">
              <a:solidFill>
                <a:prstClr val="white">
                  <a:lumMod val="65000"/>
                </a:prstClr>
              </a:solidFill>
              <a:latin typeface="Dosis" panose="02010703020202060003" pitchFamily="2" charset="0"/>
            </a:endParaRPr>
          </a:p>
        </p:txBody>
      </p:sp>
      <p:sp>
        <p:nvSpPr>
          <p:cNvPr id="6" name="Parenthèse ouvrante 5">
            <a:extLst>
              <a:ext uri="{FF2B5EF4-FFF2-40B4-BE49-F238E27FC236}">
                <a16:creationId xmlns:a16="http://schemas.microsoft.com/office/drawing/2014/main" id="{E82FB6CA-213D-A77B-F905-D60D3750D13A}"/>
              </a:ext>
            </a:extLst>
          </p:cNvPr>
          <p:cNvSpPr/>
          <p:nvPr/>
        </p:nvSpPr>
        <p:spPr>
          <a:xfrm rot="16200000">
            <a:off x="7428924" y="5145501"/>
            <a:ext cx="667953" cy="2914599"/>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37979689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7EEE0-0CF7-FEE1-7440-F3970EA96B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90D2F2-2017-6D71-1CD0-6EE39F7FAF5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526AB86-E3B7-7838-88DD-5EF769266C50}"/>
              </a:ext>
            </a:extLst>
          </p:cNvPr>
          <p:cNvGrpSpPr/>
          <p:nvPr/>
        </p:nvGrpSpPr>
        <p:grpSpPr>
          <a:xfrm>
            <a:off x="472699" y="653758"/>
            <a:ext cx="12748764" cy="9220200"/>
            <a:chOff x="312517" y="308344"/>
            <a:chExt cx="8518967" cy="6230679"/>
          </a:xfrm>
        </p:grpSpPr>
        <p:sp>
          <p:nvSpPr>
            <p:cNvPr id="24" name="Rectangle : coins arrondis 23">
              <a:extLst>
                <a:ext uri="{FF2B5EF4-FFF2-40B4-BE49-F238E27FC236}">
                  <a16:creationId xmlns:a16="http://schemas.microsoft.com/office/drawing/2014/main" id="{8F68E88E-5A51-D887-C9B8-86622867F52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2722378-8565-E464-C3EE-635F311736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ED605A0-C46F-D33A-B44D-8A5A2D24D18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3A70339-950A-E11F-C37C-A3BBF08AD7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1AA415C-7506-0066-4B3F-DF342E19AF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347042C-681D-5ACD-15D1-FE6C816A437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180006A-89EA-F896-9E60-2F95B066CA6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E46ADF-5B74-A937-005C-8187CB829F0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BF19EAC-C556-A3BC-9FC0-64A1184F29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7422F2-BD01-BD2A-C0DA-549400CCB5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AFEC9A93-C99C-AE68-A4DA-8E42C3F4905B}"/>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E2FFD414-200A-FEF6-0C77-70001E71C43F}"/>
              </a:ext>
            </a:extLst>
          </p:cNvPr>
          <p:cNvSpPr txBox="1"/>
          <p:nvPr/>
        </p:nvSpPr>
        <p:spPr>
          <a:xfrm>
            <a:off x="1664189" y="3570909"/>
            <a:ext cx="10387620"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traverser</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14378B9A-6480-966D-500F-EE572011A282}"/>
              </a:ext>
            </a:extLst>
          </p:cNvPr>
          <p:cNvSpPr/>
          <p:nvPr/>
        </p:nvSpPr>
        <p:spPr>
          <a:xfrm rot="16200000">
            <a:off x="3206160" y="5076004"/>
            <a:ext cx="906343" cy="2892141"/>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1" name="ZoneTexte 10">
            <a:extLst>
              <a:ext uri="{FF2B5EF4-FFF2-40B4-BE49-F238E27FC236}">
                <a16:creationId xmlns:a16="http://schemas.microsoft.com/office/drawing/2014/main" id="{F40B94A9-55FA-7639-B871-F6678DE9C1F2}"/>
              </a:ext>
            </a:extLst>
          </p:cNvPr>
          <p:cNvSpPr txBox="1"/>
          <p:nvPr/>
        </p:nvSpPr>
        <p:spPr>
          <a:xfrm>
            <a:off x="1065966" y="772327"/>
            <a:ext cx="12177335"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«tra» «ver» «</a:t>
            </a:r>
            <a:r>
              <a:rPr lang="fr-FR" sz="2800" b="1" dirty="0" err="1">
                <a:solidFill>
                  <a:prstClr val="white">
                    <a:lumMod val="65000"/>
                  </a:prstClr>
                </a:solidFill>
                <a:latin typeface="Dosis" panose="02010703020202060003" pitchFamily="2" charset="0"/>
              </a:rPr>
              <a:t>ser</a:t>
            </a:r>
            <a:r>
              <a:rPr lang="fr-FR" sz="2800" b="1" dirty="0">
                <a:solidFill>
                  <a:prstClr val="white">
                    <a:lumMod val="65000"/>
                  </a:prstClr>
                </a:solidFill>
                <a:latin typeface="Dosis" panose="02010703020202060003" pitchFamily="2" charset="0"/>
              </a:rPr>
              <a:t>». Lisons ensemble « traverser» .</a:t>
            </a:r>
          </a:p>
          <a:p>
            <a:pPr marL="0" lvl="1" defTabSz="685834">
              <a:spcBef>
                <a:spcPct val="0"/>
              </a:spcBef>
            </a:pPr>
            <a:r>
              <a:rPr lang="fr-FR" sz="2800" b="1" dirty="0">
                <a:solidFill>
                  <a:prstClr val="white">
                    <a:lumMod val="65000"/>
                  </a:prstClr>
                </a:solidFill>
                <a:latin typeface="Dosis" panose="02010703020202060003" pitchFamily="2" charset="0"/>
              </a:rPr>
              <a:t>Lisons ensemble «traverser ».                      Qui veut lire? </a:t>
            </a:r>
            <a:endParaRPr lang="fr-FR" sz="2800" b="1" i="1" dirty="0">
              <a:solidFill>
                <a:prstClr val="white">
                  <a:lumMod val="65000"/>
                </a:prstClr>
              </a:solidFill>
              <a:latin typeface="Dosis" panose="02010703020202060003" pitchFamily="2" charset="0"/>
            </a:endParaRPr>
          </a:p>
        </p:txBody>
      </p:sp>
      <p:sp>
        <p:nvSpPr>
          <p:cNvPr id="4" name="Parenthèse ouvrante 3">
            <a:extLst>
              <a:ext uri="{FF2B5EF4-FFF2-40B4-BE49-F238E27FC236}">
                <a16:creationId xmlns:a16="http://schemas.microsoft.com/office/drawing/2014/main" id="{FC675612-08BE-8386-C8A4-0913CF31E348}"/>
              </a:ext>
            </a:extLst>
          </p:cNvPr>
          <p:cNvSpPr/>
          <p:nvPr/>
        </p:nvSpPr>
        <p:spPr>
          <a:xfrm rot="16200000">
            <a:off x="6377645" y="5104580"/>
            <a:ext cx="906343" cy="2892141"/>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6" name="Parenthèse ouvrante 5">
            <a:extLst>
              <a:ext uri="{FF2B5EF4-FFF2-40B4-BE49-F238E27FC236}">
                <a16:creationId xmlns:a16="http://schemas.microsoft.com/office/drawing/2014/main" id="{164E5A97-1812-0C89-695B-A209F118EEA3}"/>
              </a:ext>
            </a:extLst>
          </p:cNvPr>
          <p:cNvSpPr/>
          <p:nvPr/>
        </p:nvSpPr>
        <p:spPr>
          <a:xfrm rot="16200000">
            <a:off x="9525317" y="5104580"/>
            <a:ext cx="906343" cy="2892141"/>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175913124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(3)</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68507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gagnant sera celui qui aura plus </a:t>
            </a:r>
            <a:r>
              <a:rPr lang="fr-FR" sz="2800" b="1" dirty="0">
                <a:solidFill>
                  <a:prstClr val="white">
                    <a:lumMod val="65000"/>
                  </a:prstClr>
                </a:solidFill>
                <a:latin typeface="Dosis" pitchFamily="2" charset="0"/>
              </a:rPr>
              <a:t>de lectures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correctes.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9" name="Image 8">
            <a:extLst>
              <a:ext uri="{FF2B5EF4-FFF2-40B4-BE49-F238E27FC236}">
                <a16:creationId xmlns:a16="http://schemas.microsoft.com/office/drawing/2014/main" id="{FC932D48-B6EF-54AA-24D3-44B0A6613143}"/>
              </a:ext>
            </a:extLst>
          </p:cNvPr>
          <p:cNvPicPr>
            <a:picLocks noChangeAspect="1"/>
          </p:cNvPicPr>
          <p:nvPr>
            <p:custDataLst>
              <p:tags r:id="rId1"/>
            </p:custDataLst>
          </p:nvPr>
        </p:nvPicPr>
        <p:blipFill>
          <a:blip r:embed="rId5"/>
          <a:stretch>
            <a:fillRect/>
          </a:stretch>
        </p:blipFill>
        <p:spPr>
          <a:xfrm>
            <a:off x="11773470" y="811081"/>
            <a:ext cx="1255020" cy="910576"/>
          </a:xfrm>
          <a:prstGeom prst="roundRect">
            <a:avLst>
              <a:gd name="adj" fmla="val 31362"/>
            </a:avLst>
          </a:prstGeom>
        </p:spPr>
      </p:pic>
      <p:pic>
        <p:nvPicPr>
          <p:cNvPr id="6" name="Image 5">
            <a:extLst>
              <a:ext uri="{FF2B5EF4-FFF2-40B4-BE49-F238E27FC236}">
                <a16:creationId xmlns:a16="http://schemas.microsoft.com/office/drawing/2014/main" id="{C46F7676-D40B-EB8C-75DA-25716A650708}"/>
              </a:ext>
            </a:extLst>
          </p:cNvPr>
          <p:cNvPicPr>
            <a:picLocks noChangeAspect="1"/>
          </p:cNvPicPr>
          <p:nvPr/>
        </p:nvPicPr>
        <p:blipFill>
          <a:blip r:embed="rId6"/>
          <a:stretch>
            <a:fillRect/>
          </a:stretch>
        </p:blipFill>
        <p:spPr>
          <a:xfrm>
            <a:off x="901393" y="2634512"/>
            <a:ext cx="12127097" cy="4032988"/>
          </a:xfrm>
          <a:prstGeom prst="rect">
            <a:avLst/>
          </a:prstGeom>
        </p:spPr>
      </p:pic>
    </p:spTree>
    <p:extLst>
      <p:ext uri="{BB962C8B-B14F-4D97-AF65-F5344CB8AC3E}">
        <p14:creationId xmlns:p14="http://schemas.microsoft.com/office/powerpoint/2010/main" val="451307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Chez – à côté</a:t>
              </a: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1167627"/>
          </a:xfrm>
          <a:prstGeom prst="rect">
            <a:avLst/>
          </a:prstGeom>
          <a:noFill/>
        </p:spPr>
        <p:txBody>
          <a:bodyPr wrap="square">
            <a:spAutoFit/>
          </a:bodyPr>
          <a:lstStyle/>
          <a:p>
            <a:pPr algn="ctr" defTabSz="514376">
              <a:lnSpc>
                <a:spcPts val="8324"/>
              </a:lnSpc>
            </a:pPr>
            <a:r>
              <a:rPr lang="fr-FR" sz="7200" b="1" dirty="0">
                <a:solidFill>
                  <a:srgbClr val="204550"/>
                </a:solidFill>
                <a:latin typeface="Microsoft Uighur" panose="02000000000000000000" pitchFamily="2" charset="-78"/>
                <a:cs typeface="Microsoft Uighur" panose="02000000000000000000" pitchFamily="2" charset="-78"/>
              </a:rPr>
              <a:t>Chez – à côté</a:t>
            </a: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chez</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C67E221-96A8-4878-A951-4E21E72197D6}"/>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chez ”.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”chez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chez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96695061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F88006-1D16-E3FF-A04F-695497EE1F1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4AB7C8D-D09C-B297-9E77-355CE8D1DF0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97F23C-56DC-1705-CFFD-2223D68891D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4E7F627-3D1C-07C3-4F62-70BB5A2FB82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D0EEDBA-376F-6157-9FE9-2DB44522E5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1ADCE73-70A0-D442-D866-CADEC7672B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A3E1A86-AE2B-6030-1AA4-1AD646AC4F8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5DC02E7E-3EFE-45A6-1E16-AC00318186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013C2B3-11DE-4017-4F1F-61A59927B78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4211C6F-3810-9BAA-0A87-46A41DA28C9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156DB77-974B-31F4-EFCE-480AFAB8B76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E6E53C4-98D1-C5C8-C85E-7189E40654D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942DEB5-10BB-3B5A-A3DE-58EF3F4369E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683FAB7-F724-0D92-E16A-F40EE03B5DEF}"/>
              </a:ext>
            </a:extLst>
          </p:cNvPr>
          <p:cNvSpPr txBox="1"/>
          <p:nvPr/>
        </p:nvSpPr>
        <p:spPr>
          <a:xfrm>
            <a:off x="2006143" y="2508975"/>
            <a:ext cx="12547182" cy="923330"/>
          </a:xfrm>
          <a:prstGeom prst="rect">
            <a:avLst/>
          </a:prstGeom>
          <a:noFill/>
        </p:spPr>
        <p:txBody>
          <a:bodyPr wrap="square" rtlCol="0">
            <a:spAutoFit/>
          </a:bodyPr>
          <a:lstStyle/>
          <a:p>
            <a:pPr defTabSz="1028752">
              <a:defRPr/>
            </a:pPr>
            <a:r>
              <a:rPr lang="fr-FR" sz="5400" b="1" kern="0" spc="480" dirty="0">
                <a:solidFill>
                  <a:srgbClr val="FFC000"/>
                </a:solidFill>
                <a:latin typeface="Dosis" pitchFamily="2" charset="0"/>
              </a:rPr>
              <a:t> </a:t>
            </a:r>
            <a:r>
              <a:rPr lang="fr-FR" sz="5400" b="1" kern="0" spc="480" dirty="0">
                <a:solidFill>
                  <a:srgbClr val="106585"/>
                </a:solidFill>
                <a:latin typeface="Dosis" pitchFamily="2" charset="0"/>
              </a:rPr>
              <a:t> Papa est  </a:t>
            </a:r>
            <a:r>
              <a:rPr lang="fr-FR" sz="5400" b="1" kern="0" spc="480" dirty="0">
                <a:solidFill>
                  <a:schemeClr val="accent6">
                    <a:lumMod val="75000"/>
                  </a:schemeClr>
                </a:solidFill>
                <a:latin typeface="Dosis" pitchFamily="2" charset="0"/>
              </a:rPr>
              <a:t>chez </a:t>
            </a:r>
            <a:r>
              <a:rPr lang="fr-FR" sz="5400" b="1" kern="0" spc="480" dirty="0">
                <a:solidFill>
                  <a:srgbClr val="106585"/>
                </a:solidFill>
                <a:latin typeface="Dosis" pitchFamily="2" charset="0"/>
              </a:rPr>
              <a:t>le médecin.</a:t>
            </a:r>
            <a:endParaRPr lang="fr-FR" sz="5400" kern="0" spc="480" dirty="0">
              <a:solidFill>
                <a:schemeClr val="bg1">
                  <a:lumMod val="50000"/>
                </a:schemeClr>
              </a:solidFill>
              <a:latin typeface="Dosis" pitchFamily="2" charset="0"/>
            </a:endParaRPr>
          </a:p>
        </p:txBody>
      </p:sp>
      <p:sp>
        <p:nvSpPr>
          <p:cNvPr id="5" name="ZoneTexte 4">
            <a:extLst>
              <a:ext uri="{FF2B5EF4-FFF2-40B4-BE49-F238E27FC236}">
                <a16:creationId xmlns:a16="http://schemas.microsoft.com/office/drawing/2014/main" id="{B38DBB75-E3CD-E07F-5FD2-4FB458C1A3B2}"/>
              </a:ext>
            </a:extLst>
          </p:cNvPr>
          <p:cNvSpPr txBox="1"/>
          <p:nvPr/>
        </p:nvSpPr>
        <p:spPr>
          <a:xfrm>
            <a:off x="1550907" y="932615"/>
            <a:ext cx="10195356"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Papa est chez le médecin .</a:t>
            </a:r>
            <a:r>
              <a:rPr lang="en-US" sz="2800" b="1" dirty="0">
                <a:solidFill>
                  <a:prstClr val="white">
                    <a:lumMod val="65000"/>
                  </a:prstClr>
                </a:solidFill>
                <a:latin typeface="Dosis" pitchFamily="2" charset="0"/>
              </a:rPr>
              <a:t>. </a:t>
            </a:r>
            <a:r>
              <a:rPr lang="fr-MA" sz="2800" b="1" dirty="0">
                <a:solidFill>
                  <a:prstClr val="white">
                    <a:lumMod val="65000"/>
                  </a:prstClr>
                </a:solidFill>
                <a:latin typeface="Dosis" panose="02010703020202060003" pitchFamily="2" charset="0"/>
              </a:rPr>
              <a:t>Qui veut répéter la phrase?</a:t>
            </a:r>
          </a:p>
        </p:txBody>
      </p:sp>
      <p:pic>
        <p:nvPicPr>
          <p:cNvPr id="6" name="Image 5">
            <a:extLst>
              <a:ext uri="{FF2B5EF4-FFF2-40B4-BE49-F238E27FC236}">
                <a16:creationId xmlns:a16="http://schemas.microsoft.com/office/drawing/2014/main" id="{E36DC4DB-15A0-BD8C-0996-720BE21CBD30}"/>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2245814" y="495299"/>
            <a:ext cx="1063368" cy="709260"/>
          </a:xfrm>
          <a:prstGeom prst="rect">
            <a:avLst/>
          </a:prstGeom>
        </p:spPr>
      </p:pic>
      <p:pic>
        <p:nvPicPr>
          <p:cNvPr id="7" name="Image 6" descr="Une image contenant habits, garçon, chaussures, Visage humain&#10;&#10;Le contenu généré par l’IA peut être incorrect.">
            <a:extLst>
              <a:ext uri="{FF2B5EF4-FFF2-40B4-BE49-F238E27FC236}">
                <a16:creationId xmlns:a16="http://schemas.microsoft.com/office/drawing/2014/main" id="{40127E54-141C-C183-4AB0-F3B73478B8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67285" y="3772735"/>
            <a:ext cx="5562600" cy="5562600"/>
          </a:xfrm>
          <a:prstGeom prst="rect">
            <a:avLst/>
          </a:prstGeom>
        </p:spPr>
      </p:pic>
    </p:spTree>
    <p:extLst>
      <p:ext uri="{BB962C8B-B14F-4D97-AF65-F5344CB8AC3E}">
        <p14:creationId xmlns:p14="http://schemas.microsoft.com/office/powerpoint/2010/main" val="199391183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9854-CEA1-225E-FBD1-07AEC65707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AA543C-BA3E-1025-5A4C-4CEA9394283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8012989-8BDE-41B0-4CBA-933AFA47E76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C7AAD67-459C-E759-6F70-B42CE3EA0D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45B2F88-B097-D4F8-7509-CE99A16629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1667D70-2914-8FBE-0F11-2B678392D7F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A2E1118-B8E5-E09F-6D0E-504AD3C7C44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E989BF-03AD-0F43-DE77-B593753D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12DDFF-DED1-ECCD-B53A-6FB46E7DBF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D62D1F9-664A-8DE0-7264-48CD2D46CD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DE2669-795A-03DC-0951-CC7A4557F0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852DB3C-2C6D-8791-CBEC-1C6A2469EC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73AF0A-0561-90F2-F60D-28A25C0A80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5AECCB-FA71-2238-2F8C-CBC6EAE908D3}"/>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98EFA61A-A10B-B8CF-1602-35E21451DB9D}"/>
              </a:ext>
            </a:extLst>
          </p:cNvPr>
          <p:cNvSpPr txBox="1"/>
          <p:nvPr/>
        </p:nvSpPr>
        <p:spPr>
          <a:xfrm>
            <a:off x="1451115" y="718623"/>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chez”.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2DFBD2A-6525-89A4-FCCC-0561DE84753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
        <p:nvSpPr>
          <p:cNvPr id="7" name="ZoneTexte 6">
            <a:extLst>
              <a:ext uri="{FF2B5EF4-FFF2-40B4-BE49-F238E27FC236}">
                <a16:creationId xmlns:a16="http://schemas.microsoft.com/office/drawing/2014/main" id="{87E195E8-3CB7-959D-1399-EE752A81BAC3}"/>
              </a:ext>
            </a:extLst>
          </p:cNvPr>
          <p:cNvSpPr txBox="1"/>
          <p:nvPr/>
        </p:nvSpPr>
        <p:spPr>
          <a:xfrm>
            <a:off x="4795774" y="2933700"/>
            <a:ext cx="6504709" cy="3400931"/>
          </a:xfrm>
          <a:prstGeom prst="rect">
            <a:avLst/>
          </a:prstGeom>
          <a:noFill/>
        </p:spPr>
        <p:txBody>
          <a:bodyPr wrap="square" rtlCol="0">
            <a:spAutoFit/>
          </a:bodyPr>
          <a:lstStyle/>
          <a:p>
            <a:pPr defTabSz="1028752">
              <a:defRPr/>
            </a:pPr>
            <a:r>
              <a:rPr lang="fr-FR" sz="21500" b="1" kern="0" spc="480" dirty="0">
                <a:solidFill>
                  <a:srgbClr val="106585"/>
                </a:solidFill>
                <a:latin typeface="Dosis" pitchFamily="2" charset="0"/>
              </a:rPr>
              <a:t>chez</a:t>
            </a:r>
            <a:endParaRPr lang="fr-FR" sz="21500" kern="0" spc="480" dirty="0">
              <a:solidFill>
                <a:srgbClr val="106585"/>
              </a:solidFill>
              <a:latin typeface="Dosis" pitchFamily="2" charset="0"/>
            </a:endParaRPr>
          </a:p>
        </p:txBody>
      </p:sp>
    </p:spTree>
    <p:extLst>
      <p:ext uri="{BB962C8B-B14F-4D97-AF65-F5344CB8AC3E}">
        <p14:creationId xmlns:p14="http://schemas.microsoft.com/office/powerpoint/2010/main" val="378031559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3C73-E4F2-234E-C4A0-EBB11DA6EB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270AEBB-0414-A947-D034-A48235BD41D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6CFD349-BBE5-C8E5-4FA3-B0D91DB2AD8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1EBCBE-7744-9876-2BDF-3C68F03FDC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3F0676-A3F1-1AC6-38DE-8565C7C8D1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71912D-E921-5A90-2CF7-FADC02466E9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C821FD-7F74-3063-4419-4C7D2D8986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33D4183-996C-E73C-6228-366D800125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62527DF-033B-FB53-433B-96AC638AE7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F1D3943-EB68-CF7A-1BD7-5A898FE637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A677B2-BABC-E3C5-3328-C9A3DEE6050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21A3BE0-FCDF-25DD-1077-93649325B8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0F977A-04CD-2350-6D05-0C61453A3A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E80FD0C-B627-F056-A347-C5600BC9577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B323B6F9-83D3-4C11-4A07-F99451B0FDB8}"/>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355E3-A103-B272-C8A4-6713B4735D16}"/>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“chez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85248143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B1B3-9284-BB1D-48F0-07299A3AC92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061A7B2-145E-3B9D-04F9-2A658AA9F27D}"/>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6ADD0B-A502-87BF-D5FC-C1A2D1DE3C5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9209CB-C88E-AAE4-7DF4-D631DA2012F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E843D504-B1FE-28A8-9EB2-D92B54FFD7A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3941533A-005F-515B-A791-629B1C512257}"/>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6D345681-670C-E621-93DD-AE004984B6FE}"/>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ED31803-BA16-8A9E-7AF4-D6CF668578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B22EF7D0-DC9F-E332-0220-28A45BC90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5349282-F569-CD03-91D2-35CA040F5FD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DF3C582-FCDA-370A-669E-EA91006923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BE56C2C-F235-3C52-A26A-80F3B8EB164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56D5F67A-3973-34F6-1CDE-5A3B873F7CA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C65114F1-F4EA-6B06-A60B-197E458831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79022398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B270-DC3D-F017-669D-799188DF7E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1F2730-E4CF-436F-914F-2E8DF8CE73D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1461C48-6D5F-CF96-3545-B1C5B8A19C0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11E8732-2E91-97C3-ECCB-0CB0CAFAAC5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457F7D-6B47-D374-B4E3-4F13E15E591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67CA466-A0E5-8F36-081F-A366375AE65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E4FCC38-52A8-2EB1-74BB-A7E396AA41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00AE4A3-1DB6-6ECC-F49B-0CB0EBA194B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842DB97-714F-DC1D-530D-F0D71D228D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A836D1-25FB-4CE1-5CBA-BD29DA5F724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89ADDB-210F-3017-AC11-20A1E6A5D8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3270EB0-7912-EE82-6845-70CCCB71BD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E50B9C-135E-C83F-1840-A932E2A5CD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358FED6-4A7D-A9F2-FD93-2BF89C4D82C1}"/>
              </a:ext>
            </a:extLst>
          </p:cNvPr>
          <p:cNvSpPr txBox="1"/>
          <p:nvPr/>
        </p:nvSpPr>
        <p:spPr>
          <a:xfrm>
            <a:off x="1512868" y="977502"/>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«chez»</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05792CF3-971F-A101-3445-69052EFAAE8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137701" y="2644558"/>
            <a:ext cx="8837117" cy="5436257"/>
          </a:xfrm>
          <a:prstGeom prst="rect">
            <a:avLst/>
          </a:prstGeom>
        </p:spPr>
      </p:pic>
      <p:sp>
        <p:nvSpPr>
          <p:cNvPr id="5" name="ZoneTexte 4">
            <a:extLst>
              <a:ext uri="{FF2B5EF4-FFF2-40B4-BE49-F238E27FC236}">
                <a16:creationId xmlns:a16="http://schemas.microsoft.com/office/drawing/2014/main" id="{69C18180-B0D5-C347-2A04-706A7DCD392C}"/>
              </a:ext>
            </a:extLst>
          </p:cNvPr>
          <p:cNvSpPr txBox="1"/>
          <p:nvPr/>
        </p:nvSpPr>
        <p:spPr>
          <a:xfrm>
            <a:off x="4266068" y="3443033"/>
            <a:ext cx="6706732"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chez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41216839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F4BA6-B025-2EB4-E169-0646C100483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3317CF1-D6FB-8F0C-9B22-02DE31C00190}"/>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DC09543-2FED-7880-D06C-0C15D1B750A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9C8B58F-2CF2-1B21-FA94-C9D3E1979B9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0D6223-258C-3B2F-5BE8-B0286864995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9A97C53-B906-C216-CFFA-9BCA394231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5A9C3D-ACB0-862F-4650-F2B8FC40EBD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D6CB22A-DF1B-9518-4DC8-C168CA2448E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EE3952F-835F-63A4-B9EA-506D3FB0DA1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9E910EA-A356-EB4E-C28C-8C8E5933227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EA765C6-E32A-DD63-7FB1-80E5A24E2D5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4F8370E-DC5A-EB34-9DEE-ABC35F90277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8DCEE6-3825-9762-8CD5-061754CA19A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7529AA13-F685-D2CF-03A9-62002E7598D8}"/>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 à côté </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CD47202C-F963-675A-AD62-A23A8CA8685C}"/>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60883030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49172C-3351-D4D1-E473-1D8B29CFA5C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48B6C0D-ECD5-676B-759B-E02D4B67EF6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92F3B-0424-1754-84CF-0A032AB13D0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9835E5A-CC2F-37F5-2733-56EDC4F33A2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67BFAB-185C-D6E9-6492-A0E75279888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9C888AF-6222-1911-4292-04A5D9CACFE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2F6011AC-C83C-0A6D-AB79-9B46DA6F9CE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F4DB0F3-90FB-5555-A6EE-09C98EF059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4903E5D-35DD-9377-4DF2-7877DEF4F9C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5AF3992-D875-F2AA-A2B1-1704EDB8E06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5DF74C-0519-D45B-E48C-51505242E71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93F22A5-8ACD-08DC-9FE8-7597E85D838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79EEF43-A73C-74A3-1577-FEAE08442EB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E3DA880F-1844-2AC6-B9EF-614DFFF66111}"/>
              </a:ext>
            </a:extLst>
          </p:cNvPr>
          <p:cNvSpPr txBox="1"/>
          <p:nvPr/>
        </p:nvSpPr>
        <p:spPr>
          <a:xfrm>
            <a:off x="1462547" y="886988"/>
            <a:ext cx="9144000"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 Le chat est à côté de la poule. </a:t>
            </a:r>
            <a:r>
              <a:rPr lang="en-US" sz="2800" b="1" dirty="0">
                <a:solidFill>
                  <a:prstClr val="white">
                    <a:lumMod val="65000"/>
                  </a:prstClr>
                </a:solidFill>
                <a:latin typeface="Dosis" pitchFamily="2" charset="0"/>
              </a:rPr>
              <a:t> . </a:t>
            </a:r>
            <a:r>
              <a:rPr lang="fr-MA" sz="2800" b="1" dirty="0">
                <a:solidFill>
                  <a:prstClr val="white">
                    <a:lumMod val="65000"/>
                  </a:prstClr>
                </a:solidFill>
                <a:latin typeface="Dosis" panose="02010703020202060003" pitchFamily="2" charset="0"/>
              </a:rPr>
              <a:t>Qui veut répéter la phrase ? </a:t>
            </a:r>
            <a:endParaRPr lang="fr-FR" sz="2800" dirty="0">
              <a:solidFill>
                <a:prstClr val="white">
                  <a:lumMod val="65000"/>
                </a:prstClr>
              </a:solidFill>
              <a:latin typeface="Dosis" pitchFamily="2" charset="0"/>
            </a:endParaRPr>
          </a:p>
        </p:txBody>
      </p:sp>
      <p:pic>
        <p:nvPicPr>
          <p:cNvPr id="6" name="Image 5">
            <a:extLst>
              <a:ext uri="{FF2B5EF4-FFF2-40B4-BE49-F238E27FC236}">
                <a16:creationId xmlns:a16="http://schemas.microsoft.com/office/drawing/2014/main" id="{97384EBA-4F19-6EF6-C7FD-5EBDBBF6C1DB}"/>
              </a:ext>
            </a:extLst>
          </p:cNvPr>
          <p:cNvPicPr>
            <a:picLocks noChangeAspect="1"/>
          </p:cNvPicPr>
          <p:nvPr/>
        </p:nvPicPr>
        <p:blipFill>
          <a:blip r:embed="rId4">
            <a:clrChange>
              <a:clrFrom>
                <a:srgbClr val="FFFFFF"/>
              </a:clrFrom>
              <a:clrTo>
                <a:srgbClr val="FFFFFF">
                  <a:alpha val="0"/>
                </a:srgbClr>
              </a:clrTo>
            </a:clrChange>
          </a:blip>
          <a:srcRect l="8300" t="15392" r="7546" b="7116"/>
          <a:stretch/>
        </p:blipFill>
        <p:spPr>
          <a:xfrm>
            <a:off x="11928682" y="495298"/>
            <a:ext cx="1380500" cy="920785"/>
          </a:xfrm>
          <a:prstGeom prst="rect">
            <a:avLst/>
          </a:prstGeom>
        </p:spPr>
      </p:pic>
      <p:pic>
        <p:nvPicPr>
          <p:cNvPr id="4" name="Image 3" descr="Une image contenant galliformes, poulet, croquis, chat&#10;&#10;Le contenu généré par l’IA peut être incorrect.">
            <a:extLst>
              <a:ext uri="{FF2B5EF4-FFF2-40B4-BE49-F238E27FC236}">
                <a16:creationId xmlns:a16="http://schemas.microsoft.com/office/drawing/2014/main" id="{86DC476D-8BF9-02DA-0742-0A7847AD67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48200" y="3443737"/>
            <a:ext cx="4876800" cy="4876800"/>
          </a:xfrm>
          <a:prstGeom prst="rect">
            <a:avLst/>
          </a:prstGeom>
        </p:spPr>
      </p:pic>
      <p:sp>
        <p:nvSpPr>
          <p:cNvPr id="7" name="ZoneTexte 6">
            <a:extLst>
              <a:ext uri="{FF2B5EF4-FFF2-40B4-BE49-F238E27FC236}">
                <a16:creationId xmlns:a16="http://schemas.microsoft.com/office/drawing/2014/main" id="{5D26B61F-FEED-18B1-DE0D-21BBD3639FA9}"/>
              </a:ext>
            </a:extLst>
          </p:cNvPr>
          <p:cNvSpPr txBox="1"/>
          <p:nvPr/>
        </p:nvSpPr>
        <p:spPr>
          <a:xfrm>
            <a:off x="1447800" y="2337813"/>
            <a:ext cx="11430000" cy="1015663"/>
          </a:xfrm>
          <a:prstGeom prst="rect">
            <a:avLst/>
          </a:prstGeom>
          <a:noFill/>
        </p:spPr>
        <p:txBody>
          <a:bodyPr wrap="square" rtlCol="0">
            <a:spAutoFit/>
          </a:bodyPr>
          <a:lstStyle/>
          <a:p>
            <a:pPr algn="ctr" defTabSz="1028752">
              <a:defRPr/>
            </a:pPr>
            <a:r>
              <a:rPr lang="fr-FR" sz="6000" b="1" kern="0" spc="480" dirty="0">
                <a:solidFill>
                  <a:schemeClr val="accent6">
                    <a:lumMod val="75000"/>
                  </a:schemeClr>
                </a:solidFill>
                <a:latin typeface="Dosis" pitchFamily="2" charset="0"/>
              </a:rPr>
              <a:t> </a:t>
            </a:r>
            <a:r>
              <a:rPr lang="fr-FR" sz="6000" b="1" kern="0" spc="480" dirty="0">
                <a:solidFill>
                  <a:srgbClr val="215968"/>
                </a:solidFill>
                <a:latin typeface="Dosis" pitchFamily="2" charset="0"/>
              </a:rPr>
              <a:t>Le chat est </a:t>
            </a:r>
            <a:r>
              <a:rPr lang="fr-FR" sz="6000" b="1" kern="0" spc="480" dirty="0">
                <a:solidFill>
                  <a:schemeClr val="accent6">
                    <a:lumMod val="75000"/>
                  </a:schemeClr>
                </a:solidFill>
                <a:latin typeface="Dosis" pitchFamily="2" charset="0"/>
              </a:rPr>
              <a:t>à côté </a:t>
            </a:r>
            <a:r>
              <a:rPr lang="fr-FR" sz="6000" b="1" kern="0" spc="480" dirty="0">
                <a:solidFill>
                  <a:srgbClr val="215968"/>
                </a:solidFill>
                <a:latin typeface="Dosis" pitchFamily="2" charset="0"/>
              </a:rPr>
              <a:t>de la poule. </a:t>
            </a:r>
            <a:endParaRPr lang="fr-FR" sz="6000" kern="0" spc="480" dirty="0">
              <a:solidFill>
                <a:srgbClr val="215968"/>
              </a:solidFill>
              <a:latin typeface="Dosis" pitchFamily="2" charset="0"/>
            </a:endParaRPr>
          </a:p>
        </p:txBody>
      </p:sp>
    </p:spTree>
    <p:extLst>
      <p:ext uri="{BB962C8B-B14F-4D97-AF65-F5344CB8AC3E}">
        <p14:creationId xmlns:p14="http://schemas.microsoft.com/office/powerpoint/2010/main" val="2490186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ADDF4E83-96E7-9A84-3489-3727C41EAB20}"/>
              </a:ext>
            </a:extLst>
          </p:cNvPr>
          <p:cNvPicPr>
            <a:picLocks noChangeAspect="1"/>
          </p:cNvPicPr>
          <p:nvPr/>
        </p:nvPicPr>
        <p:blipFill>
          <a:blip r:embed="rId9"/>
          <a:stretch>
            <a:fillRect/>
          </a:stretch>
        </p:blipFill>
        <p:spPr>
          <a:xfrm>
            <a:off x="9982200" y="3145085"/>
            <a:ext cx="2300848" cy="268421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33E35-2388-D20B-9349-73DB4E01C6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669694-4389-5EF5-16AF-9D594FE9560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428FEA8-A8BC-C1B4-4C81-6E23DC4857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5A0819-CBDC-A588-80C7-8B145672BB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DD8BE8-F33B-A0AE-C869-2DEA8C5DB1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0AAE458-DBBC-56D5-F429-8BC43F64E04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E37ECA6-4295-E799-0EE4-CEA5B349FE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3F8262-3FAD-F23F-5549-D5A6A8E7E4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C4E6BDB-CC60-F2D4-97B7-341FC2C3A1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E8CB97-E58C-6828-0C82-ABA853EA22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64C724D-8C20-B945-3575-F677021939A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280D00D-69D7-9D85-AA63-BDD8A51D75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0246DD4-CBDD-2C00-DB83-C13FC71038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E65BBAF-AA10-B2F7-715B-1C8340271465}"/>
              </a:ext>
            </a:extLst>
          </p:cNvPr>
          <p:cNvSpPr txBox="1"/>
          <p:nvPr/>
        </p:nvSpPr>
        <p:spPr>
          <a:xfrm>
            <a:off x="3581400" y="3695700"/>
            <a:ext cx="5772150" cy="4678204"/>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 à côté </a:t>
            </a:r>
            <a:endParaRPr lang="fr-FR" sz="14900" kern="0" spc="480" dirty="0">
              <a:solidFill>
                <a:srgbClr val="106585"/>
              </a:solidFill>
              <a:latin typeface="Dosis" pitchFamily="2" charset="0"/>
            </a:endParaRPr>
          </a:p>
          <a:p>
            <a:pPr algn="ctr" defTabSz="1028752">
              <a:defRPr/>
            </a:pP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2D9ED0D-341B-C8CA-E3C7-736B429E363A}"/>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BEB85B35-2366-7208-1D1C-834E4F6309E2}"/>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DD63E219-9F1A-083E-F4DD-5949366E662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354195315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2A174-0BBE-0D90-8268-C830EF3C68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1CCBFF-F723-C6AB-FCC9-506F132E7E0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D6418D-26EC-7E11-1723-E10BC97FE9E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DF94875-E457-B006-59A7-51292822B4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BE9AEB6-70A4-3056-00DC-F00D6F71FA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FC4FA92-D377-CED3-1A0A-14246FB2EC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244502-C710-DB12-D08C-BE906B5B3E9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9D438E-295C-AF95-EA83-0133B32969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ECCE115-5B76-D15A-1CF4-51A1F574DA8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D9AFE6F-DFA9-326E-AB94-0A8A8741CCE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8B6D3-8A6A-EC7B-4B69-553B34C41E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77AB4F8-1B90-DD55-6194-9B6C8DDEB62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EF5E2E-5FA4-7D6B-30A3-15FE5BEE8A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CAACEE9-D6E2-40BC-6999-E3E460603E64}"/>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E22A46E8-F61E-2FE0-BC6A-46D8924AE31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345F42A1-2843-4DF6-0A2A-D2D6F59B671D}"/>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s’écrit”à</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0147001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7267A33-0F7A-2956-0613-61FA7EC6442A}"/>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B0590D0-8F0E-19AB-B381-A5C9A628DD09}"/>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CBCE6CC-65C8-5CA2-EA33-FD8E08616B57}"/>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424E0AED-E9E9-4DEC-54F1-9AC48F05ACD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BF6DB104-1405-FF42-3F6E-D1686F23FA66}"/>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14D42B53-FABD-969C-DC06-A6216D467EC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C855AA3E-3C96-7780-A8FD-D2E7E277A9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FDC13866-BC6C-CF15-5A9E-079B93934F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153A313D-3BB0-DB91-3264-32F2DA4E630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507FC075-B539-8C22-6C16-BCFD584FB78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DF5683A6-4258-BE77-A253-B05F0C00A1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2685E0C-694E-7920-D517-E6AD9FE02AB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6C1944A8-78C3-534A-9105-95A06A62DC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41852377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0614-D566-632A-E026-38D4A72838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F7681B5-BF5D-7F41-C07C-2B7158435BC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EA2291B-2BDD-3FE8-FA78-71ADAD24C0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244A07-5634-F07E-E883-6B1BAECD44A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52A7965-5C9B-FF48-9E18-6CA2FE83991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684569D-D470-C6AE-BBC6-F31B25990C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E0FA63-F68E-D79B-B627-72F0FA19187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0436DEF-5A19-1D20-7B55-DFC59757B2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2201A9F-0168-C1B9-5862-2DA49665D53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17BE395-A2C5-B28E-BA84-54A260FED2C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6C5AB-7684-8162-8A60-AD4073BB946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5CE34EA-0D1A-59D6-7A59-75468E58AC5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E13DF-68AA-ED14-8E44-ABEEF7E38D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950C784-C584-4B75-70FE-B5542ED4A809}"/>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«à côté »</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FE9D363-84C5-1D0C-DACD-EE5E6066F46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F96A4A00-EDDA-70FB-4FB2-CF2AC2A9A5A9}"/>
              </a:ext>
            </a:extLst>
          </p:cNvPr>
          <p:cNvSpPr txBox="1"/>
          <p:nvPr/>
        </p:nvSpPr>
        <p:spPr>
          <a:xfrm>
            <a:off x="3327996" y="4137909"/>
            <a:ext cx="7873404" cy="2000548"/>
          </a:xfrm>
          <a:prstGeom prst="rect">
            <a:avLst/>
          </a:prstGeom>
          <a:noFill/>
        </p:spPr>
        <p:txBody>
          <a:bodyPr wrap="square" rtlCol="0">
            <a:spAutoFit/>
          </a:bodyPr>
          <a:lstStyle/>
          <a:p>
            <a:pPr algn="ctr" defTabSz="1028752">
              <a:defRPr/>
            </a:pPr>
            <a:r>
              <a:rPr lang="fr-FR" sz="12400" b="1" kern="0" spc="480" dirty="0">
                <a:solidFill>
                  <a:schemeClr val="bg1"/>
                </a:solidFill>
                <a:latin typeface="Dosis" pitchFamily="2" charset="0"/>
              </a:rPr>
              <a:t>à côté </a:t>
            </a:r>
            <a:endParaRPr lang="fr-FR" sz="12400" kern="0" spc="480" dirty="0">
              <a:solidFill>
                <a:schemeClr val="bg1"/>
              </a:solidFill>
              <a:latin typeface="Dosis" pitchFamily="2" charset="0"/>
            </a:endParaRPr>
          </a:p>
        </p:txBody>
      </p:sp>
    </p:spTree>
    <p:extLst>
      <p:ext uri="{BB962C8B-B14F-4D97-AF65-F5344CB8AC3E}">
        <p14:creationId xmlns:p14="http://schemas.microsoft.com/office/powerpoint/2010/main" val="358941180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DA2A1-9B82-0E31-54AB-70C49BB509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06F229A-F9E5-15E0-E240-F8753D66B65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45E8910-B37D-9CE6-7D76-7A09B3F4E1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105EF3E-88E0-A001-4ED0-043816EEF72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6B7E8CE-68B5-96DC-0416-740E48436A0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DE8DB375-C415-40DD-5E13-16733B5FEAB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4BFAB65-CB56-E2F0-655E-714893CF03A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75797B-A0E0-53A3-0786-528AF5E735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1FC37C-2C2C-6C61-B48A-917B5E4C5C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5492BC6-56BF-7D81-E09C-BF9EAEA0CC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2ECB6B4-61D8-5601-EA8C-5C29BC01559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BC021F4-DAAB-086F-1176-72622DC4BA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1A84364-FE7E-2795-5F80-8116113929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5946B46-0190-CA55-629C-B86F5179A3A2}"/>
              </a:ext>
            </a:extLst>
          </p:cNvPr>
          <p:cNvSpPr txBox="1"/>
          <p:nvPr/>
        </p:nvSpPr>
        <p:spPr>
          <a:xfrm>
            <a:off x="1496917" y="723586"/>
            <a:ext cx="11745561" cy="954107"/>
          </a:xfrm>
          <a:prstGeom prst="rect">
            <a:avLst/>
          </a:prstGeom>
          <a:noFill/>
        </p:spPr>
        <p:txBody>
          <a:bodyPr wrap="square">
            <a:spAutoFit/>
          </a:bodyPr>
          <a:lstStyle/>
          <a:p>
            <a:pPr lvl="0" defTabSz="685834">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Chez, sous , qui , à côté , quoi, vous , nous , pour, répétons ensemble: </a:t>
            </a:r>
            <a:r>
              <a:rPr lang="fr-FR" sz="2800" b="1" dirty="0">
                <a:solidFill>
                  <a:prstClr val="white">
                    <a:lumMod val="65000"/>
                  </a:prstClr>
                </a:solidFill>
                <a:latin typeface="Dosis" pitchFamily="2" charset="0"/>
              </a:rPr>
              <a:t>Chez, sous , qui , à côté , quoi, vous , nous , pour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répéter</a:t>
            </a:r>
            <a:r>
              <a:rPr kumimoji="0" lang="fr-FR" sz="2800" b="1"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6" name="Image 5">
            <a:extLst>
              <a:ext uri="{FF2B5EF4-FFF2-40B4-BE49-F238E27FC236}">
                <a16:creationId xmlns:a16="http://schemas.microsoft.com/office/drawing/2014/main" id="{15109FED-6E64-37A2-B7E0-C057098632D9}"/>
              </a:ext>
            </a:extLst>
          </p:cNvPr>
          <p:cNvPicPr>
            <a:picLocks noChangeAspect="1"/>
          </p:cNvPicPr>
          <p:nvPr/>
        </p:nvPicPr>
        <p:blipFill>
          <a:blip r:embed="rId4"/>
          <a:stretch>
            <a:fillRect/>
          </a:stretch>
        </p:blipFill>
        <p:spPr>
          <a:xfrm>
            <a:off x="964770" y="4610949"/>
            <a:ext cx="11256147" cy="670579"/>
          </a:xfrm>
          <a:prstGeom prst="rect">
            <a:avLst/>
          </a:prstGeom>
        </p:spPr>
      </p:pic>
    </p:spTree>
    <p:extLst>
      <p:ext uri="{BB962C8B-B14F-4D97-AF65-F5344CB8AC3E}">
        <p14:creationId xmlns:p14="http://schemas.microsoft.com/office/powerpoint/2010/main" val="182252423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08B42-C7D6-98A4-A7D1-BC57C50390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6988781-7479-4F58-6AC6-B4BB7FCD941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1C4B2F8-7AB8-727C-2A64-A3745480DB9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A853FBB-C9D7-FCC4-958A-8D3B411A7A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A69F0DB-FBC1-4A3E-4FDF-E0699F486D4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33695E4F-8A0E-402B-267E-988A97FF94F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F58EDB1-38EB-E82F-74FD-4157E207584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D53781-7414-F218-ABC6-CF317BBE561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8473086-3A92-E79D-5A45-78B662668F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5457FA1-B245-0463-35FD-3B5301AD4E4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3ADF27-7E9A-BAD4-5BD8-3E93CD4901C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2AF6C34-3F90-70A3-31BF-193DE3D79C1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13B1979-DC6C-0C67-98CC-702003E5CF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B8B41F4-B4F3-3905-9F15-45B039AEA4F4}"/>
              </a:ext>
            </a:extLst>
          </p:cNvPr>
          <p:cNvSpPr txBox="1"/>
          <p:nvPr/>
        </p:nvSpPr>
        <p:spPr>
          <a:xfrm>
            <a:off x="1462547" y="741580"/>
            <a:ext cx="10690262"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trois élèves pour lire</a:t>
            </a:r>
            <a:r>
              <a:rPr kumimoji="0" lang="fr-FR" sz="240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4" name="Image 3">
            <a:extLst>
              <a:ext uri="{FF2B5EF4-FFF2-40B4-BE49-F238E27FC236}">
                <a16:creationId xmlns:a16="http://schemas.microsoft.com/office/drawing/2014/main" id="{70AE44D3-7ECF-8407-B816-69A7C2CC15C0}"/>
              </a:ext>
            </a:extLst>
          </p:cNvPr>
          <p:cNvPicPr>
            <a:picLocks noChangeAspect="1"/>
          </p:cNvPicPr>
          <p:nvPr/>
        </p:nvPicPr>
        <p:blipFill>
          <a:blip r:embed="rId4"/>
          <a:stretch>
            <a:fillRect/>
          </a:stretch>
        </p:blipFill>
        <p:spPr>
          <a:xfrm>
            <a:off x="964770" y="4610949"/>
            <a:ext cx="11256147" cy="670579"/>
          </a:xfrm>
          <a:prstGeom prst="rect">
            <a:avLst/>
          </a:prstGeom>
        </p:spPr>
      </p:pic>
    </p:spTree>
    <p:extLst>
      <p:ext uri="{BB962C8B-B14F-4D97-AF65-F5344CB8AC3E}">
        <p14:creationId xmlns:p14="http://schemas.microsoft.com/office/powerpoint/2010/main" val="183596005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Des syllabes avec  « tr- gr – </a:t>
              </a:r>
              <a:r>
                <a:rPr lang="fr-FR" sz="6000" b="1" dirty="0" err="1">
                  <a:solidFill>
                    <a:srgbClr val="204550"/>
                  </a:solidFill>
                  <a:latin typeface="Microsoft Uighur" panose="02000000000000000000" pitchFamily="2" charset="-78"/>
                  <a:cs typeface="Microsoft Uighur" panose="02000000000000000000" pitchFamily="2" charset="-78"/>
                </a:rPr>
                <a:t>fr-vr</a:t>
              </a:r>
              <a:r>
                <a:rPr lang="fr-FR" sz="6000" b="1" dirty="0">
                  <a:solidFill>
                    <a:srgbClr val="204550"/>
                  </a:solidFill>
                  <a:latin typeface="Microsoft Uighur" panose="02000000000000000000" pitchFamily="2" charset="-78"/>
                  <a:cs typeface="Microsoft Uighur" panose="02000000000000000000" pitchFamily="2" charset="-78"/>
                </a:rPr>
                <a:t>»</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Des mots et des phrases.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des phrases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346674" y="4350603"/>
            <a:ext cx="7543800" cy="1569660"/>
          </a:xfrm>
          <a:prstGeom prst="rect">
            <a:avLst/>
          </a:prstGeom>
          <a:noFill/>
        </p:spPr>
        <p:txBody>
          <a:bodyPr wrap="square" rtlCol="0">
            <a:spAutoFit/>
          </a:bodyPr>
          <a:lstStyle/>
          <a:p>
            <a:r>
              <a:rPr lang="fr-MA" sz="4800" b="1" dirty="0">
                <a:solidFill>
                  <a:srgbClr val="106585"/>
                </a:solidFill>
                <a:latin typeface="Dosis" pitchFamily="2" charset="0"/>
              </a:rPr>
              <a:t>Il frappe la porte.</a:t>
            </a:r>
          </a:p>
          <a:p>
            <a:r>
              <a:rPr lang="fr-MA" sz="4800" b="1" dirty="0">
                <a:solidFill>
                  <a:srgbClr val="106585"/>
                </a:solidFill>
                <a:latin typeface="Dosis" pitchFamily="2" charset="0"/>
              </a:rPr>
              <a:t>Le coq crie fort. </a:t>
            </a:r>
          </a:p>
        </p:txBody>
      </p:sp>
    </p:spTree>
    <p:extLst>
      <p:ext uri="{BB962C8B-B14F-4D97-AF65-F5344CB8AC3E}">
        <p14:creationId xmlns:p14="http://schemas.microsoft.com/office/powerpoint/2010/main" val="20572318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95A58-2826-ABA8-4C5C-54F61A2239EB}"/>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88714667-444E-F9F0-8FAA-5CA15A809DD6}"/>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9772D446-91D2-7ACB-30A4-10F050E89FCF}"/>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54DCD97-B364-45CE-61B1-8C69A0E53D2F}"/>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44756081-58FC-DED4-2EE9-BBE92E3EFB52}"/>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9A1935A7-FFEF-C073-78A9-C0158B31E87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00C2D5CF-6843-241E-DB63-4FA5ECB2FB6D}"/>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1FA6847-CADC-ACC8-38FC-422E1FB97D3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F0DCE155-F77A-FE65-7D74-010B00EF3BB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8B2ACE17-2498-FA05-2330-A24FD925F11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D36E02DC-3960-5A43-BBBD-43B779244D98}"/>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F0DAC1-D5E9-1CF2-569F-8C483F0F03F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852C9F0D-5E21-0A85-F642-EB51FC4215C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172440EB-2A9E-412C-4B8E-B2EEABDC342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A567608D-E91B-AEC4-E48B-7D1CA64E738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19853996-C599-CC9B-41FB-2C2A72EA589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BB079315-3275-4630-C9FD-317668C2473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C6AE5B8-5137-2CB0-0756-7CDEE9564DC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7FEA0957-59C2-70EF-DE59-EB22EBF9AA76}"/>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3D9929A3-ACA3-B2E8-141A-2CA00B5B9101}"/>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3468FDB6-E826-8632-7004-8C884F83F4B4}"/>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7B8B27D-73C1-9B1B-9406-AADF0887B025}"/>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B7E57932-3B7F-574B-9DE8-9AB389EE3F56}"/>
              </a:ext>
            </a:extLst>
          </p:cNvPr>
          <p:cNvSpPr txBox="1"/>
          <p:nvPr/>
        </p:nvSpPr>
        <p:spPr>
          <a:xfrm>
            <a:off x="2259599" y="5213446"/>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Il frappe la porte.</a:t>
            </a:r>
          </a:p>
        </p:txBody>
      </p:sp>
      <p:sp>
        <p:nvSpPr>
          <p:cNvPr id="21" name="ZoneTexte 20">
            <a:extLst>
              <a:ext uri="{FF2B5EF4-FFF2-40B4-BE49-F238E27FC236}">
                <a16:creationId xmlns:a16="http://schemas.microsoft.com/office/drawing/2014/main" id="{505D4E98-43DA-F209-E72F-071406270F71}"/>
              </a:ext>
            </a:extLst>
          </p:cNvPr>
          <p:cNvSpPr txBox="1"/>
          <p:nvPr/>
        </p:nvSpPr>
        <p:spPr>
          <a:xfrm>
            <a:off x="1479430" y="769062"/>
            <a:ext cx="1113223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a:t>
            </a:r>
            <a:r>
              <a:rPr lang="fr-FR" sz="2800" b="1" dirty="0">
                <a:solidFill>
                  <a:prstClr val="white">
                    <a:lumMod val="65000"/>
                  </a:prstClr>
                </a:solidFill>
                <a:latin typeface="Dosis" panose="02010703020202060003" pitchFamily="2" charset="0"/>
              </a:rPr>
              <a:t>la phrase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78051787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D73C3-D27F-F4B6-1290-7BA9A30A992E}"/>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9309744F-CA9B-D263-5F47-D2DC2B096DA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A093318-C7E2-8E6A-5D1C-E1C995E6A8B4}"/>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D0E3CB2C-B3B6-22EC-71F6-EAB6E6E04193}"/>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8CB4DA38-2198-FDDF-C404-7846BFB7B6B5}"/>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08DB2E8-1F33-22B0-93C3-658FBC32EC0E}"/>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36DC44AC-0493-004D-F21F-ACF6248A817C}"/>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8FF64786-FA00-0A3A-912E-534EF2AE93F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32E4C5EB-6D9A-D0C9-DADF-9CE42B8E05C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9FEC5603-CC45-B3CE-3DFE-5D7C30EB620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CEF5B6A3-C818-F087-31E5-DE7F159AA0C4}"/>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661852E-2DD0-F8D2-FC21-C1679E40C6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09D1AC17-4A69-C9F3-0E14-76FAA8C3C80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4B9E80F9-4662-D06B-A2EC-B99B37E873F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8E1309B8-724F-7E51-0C3B-AA6E4D711DC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AFC7B182-2149-DCBB-DCB0-5564EADED30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1C993EDB-8B5A-BF64-F8BF-3969BC667D0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FE47E3B5-A7A0-FC86-AD72-2EEEA12CB7D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B16552F9-E222-9C43-019E-AF76534F7301}"/>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D3D6A92F-E847-0DF3-9EEA-E38267F526FC}"/>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6B0C82F-D856-0819-7212-AFD90E07FD6C}"/>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D088141-C850-AA29-99E7-E03F5D97974D}"/>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4D379D7-589C-4069-73A4-85FF0BE39374}"/>
              </a:ext>
            </a:extLst>
          </p:cNvPr>
          <p:cNvSpPr txBox="1"/>
          <p:nvPr/>
        </p:nvSpPr>
        <p:spPr>
          <a:xfrm>
            <a:off x="2514600"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Il frappe la porte.</a:t>
            </a:r>
          </a:p>
        </p:txBody>
      </p:sp>
      <p:sp>
        <p:nvSpPr>
          <p:cNvPr id="4" name="ZoneTexte 3">
            <a:extLst>
              <a:ext uri="{FF2B5EF4-FFF2-40B4-BE49-F238E27FC236}">
                <a16:creationId xmlns:a16="http://schemas.microsoft.com/office/drawing/2014/main" id="{5DC7AB98-261C-9866-3B6C-65F6AAC27FF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932854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20FB9-FC5A-AA0E-37ED-F8AEA6E8A77D}"/>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241FE92-EBB4-73D6-D301-1EB21392D6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E3BE7C22-6252-CCE3-058A-788338437F20}"/>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591089F3-1E2A-3E87-BB5F-F2352D8BDD8A}"/>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5917D7C1-8939-3146-AF47-C340819FA305}"/>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3C74DBB-8085-6DB6-6035-CA069AB3F94D}"/>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8E5D01B-B982-1953-838B-8F1D1A37940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42A0F24-D4AD-75C8-C782-C72621EDC8A1}"/>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96C7187E-0803-AC47-B643-8059FE6951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D531B949-4D27-50FC-5D8C-D4D9CD239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B69DD297-C43B-49B8-45F1-1BD6E314AFF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9EA5FA8-EE91-3E5A-D5FF-5DA8E12A431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584D659F-5AE9-7689-2DE8-F3BF172B9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0A946EBD-77AF-0610-B649-3892C45D3FF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671EE2E1-00CA-D551-8047-AEC0D37A04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7D7AA0B-BA02-5860-9161-28314BB97A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EB48EEBA-5D8F-1513-F3CA-91E6161C89E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611ACBE2-4258-B180-EFEB-A5CF1BF191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D0A12F9-C1A6-EE6E-36FF-784EB27D4C9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63E20E09-3938-362C-E6D9-0C449E3DEE9F}"/>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2296670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9FE14-111D-3600-B2A7-A6F1469DE0B7}"/>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F441F70-0F70-E26E-CAA0-9356C0E173BB}"/>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AF058C65-47B3-FFF3-218A-23EBAFD81356}"/>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14E30C1D-C95C-7234-6078-0BCEBB674491}"/>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29475FA7-E07C-79FD-EC48-2E7EB3353186}"/>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FEDC21ED-3B2B-311F-40D7-C70E1454FDF0}"/>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447F552-D431-23BA-9A1F-051627F92A8B}"/>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400D848-2E7D-4EF7-08D3-6048067BEA3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0F53CE67-5D8C-E7E9-F86E-5F315BA89E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F2A2702B-CA20-9018-66C0-AAFAD2C0E57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7689488A-F199-2C80-E5BF-C213C594C95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EC8DE6EE-046F-AAB9-1F67-23E6A81B41D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F1A5F0EE-53E1-3DA5-2095-7EC386E1F0F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53118F0-133B-9522-FB60-536A7CF259F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22356C03-6E98-E31F-D566-C05395AF30A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E62137C2-931E-3456-FE15-ADEA89C1A1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4D8E99FE-F80A-0FF4-4D96-C11538616D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5457DE2-807D-4477-1CA3-3146F8C20CE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51D85BFF-530B-0927-7690-7786EF944769}"/>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C2A90AEC-57C0-4AB4-FA3B-C2F00FC9E24E}"/>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5A0708EF-2258-A79A-9318-5C07F41D1117}"/>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84F0815-6F50-0D1E-2284-6B2AB83FF33F}"/>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890741C2-5085-AE1D-5389-D7A863349D29}"/>
              </a:ext>
            </a:extLst>
          </p:cNvPr>
          <p:cNvSpPr txBox="1"/>
          <p:nvPr/>
        </p:nvSpPr>
        <p:spPr>
          <a:xfrm>
            <a:off x="185906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Le coq crie fort.</a:t>
            </a:r>
          </a:p>
        </p:txBody>
      </p:sp>
      <p:sp>
        <p:nvSpPr>
          <p:cNvPr id="4" name="ZoneTexte 3">
            <a:extLst>
              <a:ext uri="{FF2B5EF4-FFF2-40B4-BE49-F238E27FC236}">
                <a16:creationId xmlns:a16="http://schemas.microsoft.com/office/drawing/2014/main" id="{C599B22E-FB8B-69AA-D2D4-CCBF8B8CA3EA}"/>
              </a:ext>
            </a:extLst>
          </p:cNvPr>
          <p:cNvSpPr txBox="1"/>
          <p:nvPr/>
        </p:nvSpPr>
        <p:spPr>
          <a:xfrm>
            <a:off x="1479430" y="769062"/>
            <a:ext cx="1084768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02582689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779AD-1AC3-D3D9-BA84-09A99E009A8F}"/>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C531E6C8-0A27-9159-9A28-1A62F4D90C42}"/>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3B907E75-795E-1FE1-0491-51EA529D704E}"/>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C73C9A2D-02E0-186C-EB0D-98031B29DCD0}"/>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11FEFCEC-4506-2D97-33C4-90886A3D062B}"/>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15274494-679E-7302-8738-B7BF143961C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FBEE2D7A-5A57-8707-DC59-2340FDC4EC2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5A6E2AA-A99C-1CC1-950B-EFB6266928E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219A25F9-498F-5B16-B193-AC85F62EB54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4B91094A-B6CD-2876-E411-B367BE5BE8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6D8D010E-CDB5-E34C-C4CC-79ED55CB80D0}"/>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2987004-5CAA-D9C4-DBC6-6B08B089DBA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F3C0B79-5531-3499-DD7F-F0510353F49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85F395B-4BB4-63A3-43EA-DC69CD368ED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DAF1BE94-EFBE-77BF-401B-A9FA7FBCDB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DC46785E-986B-EB69-DFC2-33137EE5EA3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D8BAB91C-8EA4-7D1C-4195-1940CFF41DF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1E0098B0-3430-3D29-CF15-ADFCF75508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9B715F0D-A740-FE63-E267-2E99576F9C2C}"/>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AA6EBEC4-CE9A-411B-71B5-80984565C02F}"/>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7EE20B0-956C-C6F5-D364-BF365EE7AE52}"/>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BCE1AD37-51BA-6E72-0DBF-6E1E9B250F14}"/>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B89EA27-E6DC-DF3B-47AC-9A147182A00D}"/>
              </a:ext>
            </a:extLst>
          </p:cNvPr>
          <p:cNvSpPr txBox="1"/>
          <p:nvPr/>
        </p:nvSpPr>
        <p:spPr>
          <a:xfrm>
            <a:off x="185906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Le coq crie fort.</a:t>
            </a:r>
          </a:p>
        </p:txBody>
      </p:sp>
      <p:sp>
        <p:nvSpPr>
          <p:cNvPr id="6" name="ZoneTexte 5">
            <a:extLst>
              <a:ext uri="{FF2B5EF4-FFF2-40B4-BE49-F238E27FC236}">
                <a16:creationId xmlns:a16="http://schemas.microsoft.com/office/drawing/2014/main" id="{7B5584A2-3B29-F689-AD1B-858BF18C314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329006505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3471B-63BB-4C46-FE08-2717C0A66402}"/>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7A7AAC4A-2809-2732-5C67-934DA36CF24C}"/>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6351508E-99B3-D9C5-7ADC-E19A2D09381C}"/>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4842545-333A-3994-DF39-0D6E897EB1F6}"/>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C7B30186-0AED-B517-E6F2-1C22862B25E1}"/>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F31D3A64-7E00-7ABF-CA7F-0BA13416C0A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107A60F3-79CD-C831-4834-9C4EB1AD1028}"/>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3FCC4CF9-98EC-5D7E-761D-5AF34B21F2D7}"/>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7595F0A4-342E-BFA0-466C-778EDF8B51B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14C708AD-3F5F-FACC-0A28-263BE1264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6F2E8F00-260D-5028-5254-0BB2DFA91207}"/>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318134-9E77-9564-BB2A-11ED3103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14D1612-7BA4-B395-D02D-8E6779F05C2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76C957EC-6F2C-7536-7D04-EDC059FF10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E2D3F1BE-8654-F2BA-64F6-F1C7886C528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8D538277-2B24-5E23-C896-688DAAE8E11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7AE8D081-ABDF-F95B-AEE5-A52A2CE0C3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B44A9C64-8BC2-6290-B03A-0CA3EA7B7DB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1EC1DD9-5A31-5E1D-F705-688398359E44}"/>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A4D097BC-8D36-A89F-7430-F2E48942E2F2}"/>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316515366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29.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4" name="Image 13">
            <a:extLst>
              <a:ext uri="{FF2B5EF4-FFF2-40B4-BE49-F238E27FC236}">
                <a16:creationId xmlns:a16="http://schemas.microsoft.com/office/drawing/2014/main" id="{F243D9AC-4CFA-C478-421A-821DF74FCFF3}"/>
              </a:ext>
            </a:extLst>
          </p:cNvPr>
          <p:cNvPicPr>
            <a:picLocks noChangeAspect="1"/>
          </p:cNvPicPr>
          <p:nvPr/>
        </p:nvPicPr>
        <p:blipFill>
          <a:blip r:embed="rId4"/>
          <a:stretch>
            <a:fillRect/>
          </a:stretch>
        </p:blipFill>
        <p:spPr>
          <a:xfrm>
            <a:off x="3810000" y="1804690"/>
            <a:ext cx="6324599" cy="7948909"/>
          </a:xfrm>
          <a:prstGeom prst="rect">
            <a:avLst/>
          </a:prstGeom>
        </p:spPr>
      </p:pic>
      <p:sp>
        <p:nvSpPr>
          <p:cNvPr id="15" name="Rectangle 14">
            <a:extLst>
              <a:ext uri="{FF2B5EF4-FFF2-40B4-BE49-F238E27FC236}">
                <a16:creationId xmlns:a16="http://schemas.microsoft.com/office/drawing/2014/main" id="{720B9BE9-48C4-A46C-4755-3C8FDE2B29D5}"/>
              </a:ext>
            </a:extLst>
          </p:cNvPr>
          <p:cNvSpPr/>
          <p:nvPr/>
        </p:nvSpPr>
        <p:spPr>
          <a:xfrm>
            <a:off x="3276600" y="2933700"/>
            <a:ext cx="7805397" cy="11800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9" name="Image 8">
            <a:extLst>
              <a:ext uri="{FF2B5EF4-FFF2-40B4-BE49-F238E27FC236}">
                <a16:creationId xmlns:a16="http://schemas.microsoft.com/office/drawing/2014/main" id="{79459E9C-E607-C9BA-D55F-33AA48027196}"/>
              </a:ext>
            </a:extLst>
          </p:cNvPr>
          <p:cNvPicPr>
            <a:picLocks noChangeAspect="1"/>
          </p:cNvPicPr>
          <p:nvPr/>
        </p:nvPicPr>
        <p:blipFill>
          <a:blip r:embed="rId4"/>
          <a:stretch>
            <a:fillRect/>
          </a:stretch>
        </p:blipFill>
        <p:spPr>
          <a:xfrm>
            <a:off x="1066800" y="2933700"/>
            <a:ext cx="11820014" cy="2806484"/>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29.</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4" name="Image 13">
            <a:extLst>
              <a:ext uri="{FF2B5EF4-FFF2-40B4-BE49-F238E27FC236}">
                <a16:creationId xmlns:a16="http://schemas.microsoft.com/office/drawing/2014/main" id="{779208A9-4261-E996-97F3-3317314F195C}"/>
              </a:ext>
            </a:extLst>
          </p:cNvPr>
          <p:cNvPicPr>
            <a:picLocks noChangeAspect="1"/>
          </p:cNvPicPr>
          <p:nvPr/>
        </p:nvPicPr>
        <p:blipFill>
          <a:blip r:embed="rId4"/>
          <a:stretch>
            <a:fillRect/>
          </a:stretch>
        </p:blipFill>
        <p:spPr>
          <a:xfrm>
            <a:off x="3810000" y="1804690"/>
            <a:ext cx="6324599" cy="7948909"/>
          </a:xfrm>
          <a:prstGeom prst="rect">
            <a:avLst/>
          </a:prstGeom>
        </p:spPr>
      </p:pic>
      <p:sp>
        <p:nvSpPr>
          <p:cNvPr id="15" name="Rectangle 14">
            <a:extLst>
              <a:ext uri="{FF2B5EF4-FFF2-40B4-BE49-F238E27FC236}">
                <a16:creationId xmlns:a16="http://schemas.microsoft.com/office/drawing/2014/main" id="{210D2C94-14F9-D0F3-5B07-5F83D2272074}"/>
              </a:ext>
            </a:extLst>
          </p:cNvPr>
          <p:cNvSpPr/>
          <p:nvPr/>
        </p:nvSpPr>
        <p:spPr>
          <a:xfrm>
            <a:off x="2939368" y="4152900"/>
            <a:ext cx="7805397" cy="15240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9" name="Image 8">
            <a:extLst>
              <a:ext uri="{FF2B5EF4-FFF2-40B4-BE49-F238E27FC236}">
                <a16:creationId xmlns:a16="http://schemas.microsoft.com/office/drawing/2014/main" id="{A82DD94A-E8C7-871C-4C3C-81BC77640618}"/>
              </a:ext>
            </a:extLst>
          </p:cNvPr>
          <p:cNvPicPr>
            <a:picLocks noChangeAspect="1"/>
          </p:cNvPicPr>
          <p:nvPr/>
        </p:nvPicPr>
        <p:blipFill>
          <a:blip r:embed="rId6"/>
          <a:stretch>
            <a:fillRect/>
          </a:stretch>
        </p:blipFill>
        <p:spPr>
          <a:xfrm>
            <a:off x="539115" y="2481316"/>
            <a:ext cx="12491085" cy="4033784"/>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29.</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3" name="Image 12">
            <a:extLst>
              <a:ext uri="{FF2B5EF4-FFF2-40B4-BE49-F238E27FC236}">
                <a16:creationId xmlns:a16="http://schemas.microsoft.com/office/drawing/2014/main" id="{96337AB1-F15A-6E83-77FD-FD9A64A1A205}"/>
              </a:ext>
            </a:extLst>
          </p:cNvPr>
          <p:cNvPicPr>
            <a:picLocks noChangeAspect="1"/>
          </p:cNvPicPr>
          <p:nvPr/>
        </p:nvPicPr>
        <p:blipFill>
          <a:blip r:embed="rId4"/>
          <a:stretch>
            <a:fillRect/>
          </a:stretch>
        </p:blipFill>
        <p:spPr>
          <a:xfrm>
            <a:off x="3810000" y="1804690"/>
            <a:ext cx="6324599" cy="7948909"/>
          </a:xfrm>
          <a:prstGeom prst="rect">
            <a:avLst/>
          </a:prstGeom>
        </p:spPr>
      </p:pic>
      <p:sp>
        <p:nvSpPr>
          <p:cNvPr id="14" name="Rectangle 13">
            <a:extLst>
              <a:ext uri="{FF2B5EF4-FFF2-40B4-BE49-F238E27FC236}">
                <a16:creationId xmlns:a16="http://schemas.microsoft.com/office/drawing/2014/main" id="{43929B38-FE47-DA81-6478-2FD34084C0B7}"/>
              </a:ext>
            </a:extLst>
          </p:cNvPr>
          <p:cNvSpPr/>
          <p:nvPr/>
        </p:nvSpPr>
        <p:spPr>
          <a:xfrm>
            <a:off x="3137701" y="5600700"/>
            <a:ext cx="7805397" cy="8382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2"/>
</p:tagLst>
</file>

<file path=ppt/tags/tag31.xml><?xml version="1.0" encoding="utf-8"?>
<p:tagLst xmlns:a="http://schemas.openxmlformats.org/drawingml/2006/main" xmlns:r="http://schemas.openxmlformats.org/officeDocument/2006/relationships" xmlns:p="http://schemas.openxmlformats.org/presentationml/2006/main">
  <p:tag name="NUM" val="7"/>
</p:tagLst>
</file>

<file path=ppt/tags/tag32.xml><?xml version="1.0" encoding="utf-8"?>
<p:tagLst xmlns:a="http://schemas.openxmlformats.org/drawingml/2006/main" xmlns:r="http://schemas.openxmlformats.org/officeDocument/2006/relationships" xmlns:p="http://schemas.openxmlformats.org/presentationml/2006/main">
  <p:tag name="NUM" val="10"/>
</p:tagLst>
</file>

<file path=ppt/tags/tag33.xml><?xml version="1.0" encoding="utf-8"?>
<p:tagLst xmlns:a="http://schemas.openxmlformats.org/drawingml/2006/main" xmlns:r="http://schemas.openxmlformats.org/officeDocument/2006/relationships" xmlns:p="http://schemas.openxmlformats.org/presentationml/2006/main">
  <p:tag name="NUM" val="12"/>
</p:tagLst>
</file>

<file path=ppt/tags/tag34.xml><?xml version="1.0" encoding="utf-8"?>
<p:tagLst xmlns:a="http://schemas.openxmlformats.org/drawingml/2006/main" xmlns:r="http://schemas.openxmlformats.org/officeDocument/2006/relationships" xmlns:p="http://schemas.openxmlformats.org/presentationml/2006/main">
  <p:tag name="NUM" val="7"/>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7"/>
</p:tagLst>
</file>

<file path=ppt/tags/tag37.xml><?xml version="1.0" encoding="utf-8"?>
<p:tagLst xmlns:a="http://schemas.openxmlformats.org/drawingml/2006/main" xmlns:r="http://schemas.openxmlformats.org/officeDocument/2006/relationships" xmlns:p="http://schemas.openxmlformats.org/presentationml/2006/main">
  <p:tag name="NUM" val="7"/>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12"/>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8"/>
</p:tagLst>
</file>

<file path=ppt/tags/tag42.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4"/>
</p:tagLst>
</file>

<file path=ppt/tags/tag44.xml><?xml version="1.0" encoding="utf-8"?>
<p:tagLst xmlns:a="http://schemas.openxmlformats.org/drawingml/2006/main" xmlns:r="http://schemas.openxmlformats.org/officeDocument/2006/relationships" xmlns:p="http://schemas.openxmlformats.org/presentationml/2006/main">
  <p:tag name="NUM" val="4"/>
</p:tagLst>
</file>

<file path=ppt/tags/tag45.xml><?xml version="1.0" encoding="utf-8"?>
<p:tagLst xmlns:a="http://schemas.openxmlformats.org/drawingml/2006/main" xmlns:r="http://schemas.openxmlformats.org/officeDocument/2006/relationships" xmlns:p="http://schemas.openxmlformats.org/presentationml/2006/main">
  <p:tag name="NUM" val="4"/>
</p:tagLst>
</file>

<file path=ppt/tags/tag46.xml><?xml version="1.0" encoding="utf-8"?>
<p:tagLst xmlns:a="http://schemas.openxmlformats.org/drawingml/2006/main" xmlns:r="http://schemas.openxmlformats.org/officeDocument/2006/relationships" xmlns:p="http://schemas.openxmlformats.org/presentationml/2006/main">
  <p:tag name="NUM" val="9"/>
</p:tagLst>
</file>

<file path=ppt/tags/tag47.xml><?xml version="1.0" encoding="utf-8"?>
<p:tagLst xmlns:a="http://schemas.openxmlformats.org/drawingml/2006/main" xmlns:r="http://schemas.openxmlformats.org/officeDocument/2006/relationships" xmlns:p="http://schemas.openxmlformats.org/presentationml/2006/main">
  <p:tag name="NUM" val="4"/>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21495</TotalTime>
  <Words>4709</Words>
  <Application>Microsoft Office PowerPoint</Application>
  <PresentationFormat>Personnalisé</PresentationFormat>
  <Paragraphs>923</Paragraphs>
  <Slides>112</Slides>
  <Notes>26</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112</vt:i4>
      </vt:variant>
    </vt:vector>
  </HeadingPairs>
  <TitlesOfParts>
    <vt:vector size="123" baseType="lpstr">
      <vt:lpstr>Microsoft Uighur</vt:lpstr>
      <vt:lpstr>Dosis</vt:lpstr>
      <vt:lpstr>Aharoni</vt:lpstr>
      <vt:lpstr>Carelia</vt:lpstr>
      <vt:lpstr>Aptos</vt:lpstr>
      <vt:lpstr>Calibri</vt:lpstr>
      <vt:lpstr>Arial</vt:lpstr>
      <vt:lpstr>A Massir Ballpoint</vt:lpstr>
      <vt:lpstr>Symbol</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186</cp:revision>
  <dcterms:created xsi:type="dcterms:W3CDTF">2006-08-16T00:00:00Z</dcterms:created>
  <dcterms:modified xsi:type="dcterms:W3CDTF">2025-09-26T11:16:09Z</dcterms:modified>
  <dc:identifier>DAFtlvZnwz4</dc:identifier>
</cp:coreProperties>
</file>