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5"/>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72" r:id="rId29"/>
    <p:sldId id="2147482473" r:id="rId30"/>
    <p:sldId id="2147482747" r:id="rId31"/>
    <p:sldId id="2147482467" r:id="rId32"/>
    <p:sldId id="2147482465" r:id="rId33"/>
    <p:sldId id="2147482466" r:id="rId34"/>
    <p:sldId id="2147482470" r:id="rId35"/>
    <p:sldId id="2147482471" r:id="rId36"/>
    <p:sldId id="2134809012" r:id="rId37"/>
    <p:sldId id="2147482462" r:id="rId38"/>
    <p:sldId id="2147482748"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31"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49" r:id="rId75"/>
    <p:sldId id="2147482650" r:id="rId76"/>
    <p:sldId id="2147482651" r:id="rId77"/>
    <p:sldId id="2147482701" r:id="rId78"/>
    <p:sldId id="2147482652" r:id="rId79"/>
    <p:sldId id="2147482653" r:id="rId80"/>
    <p:sldId id="2147482753" r:id="rId81"/>
    <p:sldId id="2147482656" r:id="rId82"/>
    <p:sldId id="2147482662" r:id="rId83"/>
    <p:sldId id="2134805257" r:id="rId84"/>
    <p:sldId id="2147482657" r:id="rId85"/>
    <p:sldId id="2147482742" r:id="rId86"/>
    <p:sldId id="2147482743" r:id="rId87"/>
    <p:sldId id="2147482671" r:id="rId88"/>
    <p:sldId id="2147482497" r:id="rId89"/>
    <p:sldId id="2147482679" r:id="rId90"/>
    <p:sldId id="2147482749" r:id="rId91"/>
    <p:sldId id="2147482681" r:id="rId92"/>
    <p:sldId id="2147482754" r:id="rId93"/>
    <p:sldId id="2147482751" r:id="rId94"/>
    <p:sldId id="2147482755" r:id="rId95"/>
    <p:sldId id="2147482692" r:id="rId96"/>
    <p:sldId id="2147482693" r:id="rId97"/>
    <p:sldId id="2147482694" r:id="rId98"/>
    <p:sldId id="2147482698" r:id="rId99"/>
    <p:sldId id="2147482695" r:id="rId100"/>
    <p:sldId id="2147482699" r:id="rId101"/>
    <p:sldId id="2147482696" r:id="rId102"/>
    <p:sldId id="2147482697" r:id="rId103"/>
    <p:sldId id="2147482566" r:id="rId104"/>
    <p:sldId id="2147482752" r:id="rId105"/>
    <p:sldId id="2147482577" r:id="rId106"/>
    <p:sldId id="2147482580" r:id="rId107"/>
    <p:sldId id="2147482740" r:id="rId108"/>
    <p:sldId id="2147482741" r:id="rId109"/>
    <p:sldId id="2147482709" r:id="rId110"/>
    <p:sldId id="2147482583" r:id="rId111"/>
    <p:sldId id="2147482584" r:id="rId112"/>
    <p:sldId id="700" r:id="rId113"/>
    <p:sldId id="701" r:id="rId114"/>
  </p:sldIdLst>
  <p:sldSz cx="13716000" cy="10287000"/>
  <p:notesSz cx="6858000" cy="9144000"/>
  <p:embeddedFontLst>
    <p:embeddedFont>
      <p:font typeface="Aharoni" panose="02010803020104030203" pitchFamily="2" charset="-79"/>
      <p:bold r:id="rId116"/>
    </p:embeddedFont>
    <p:embeddedFont>
      <p:font typeface="Carelia" panose="020B0604020202020204" charset="0"/>
      <p:regular r:id="rId117"/>
    </p:embeddedFont>
    <p:embeddedFont>
      <p:font typeface="Dosis" pitchFamily="2" charset="0"/>
      <p:regular r:id="rId118"/>
      <p:bold r:id="rId119"/>
    </p:embeddedFont>
    <p:embeddedFont>
      <p:font typeface="Microsoft Uighur" panose="02000000000000000000" pitchFamily="2" charset="-78"/>
      <p:regular r:id="rId120"/>
      <p:bold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2.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1.fntdata"/><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5.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25/09/2025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86</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9/25/2025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9/25/2025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9.pn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3.png"/><Relationship Id="rId4" Type="http://schemas.openxmlformats.org/officeDocument/2006/relationships/image" Target="../media/image35.svg"/></Relationships>
</file>

<file path=ppt/slides/_rels/slide10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9.png"/><Relationship Id="rId4" Type="http://schemas.openxmlformats.org/officeDocument/2006/relationships/image" Target="../media/image35.sv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108.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78.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80.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1.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2.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3.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13.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42.png"/></Relationships>
</file>

<file path=ppt/slides/_rels/slide4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png"/><Relationship Id="rId10" Type="http://schemas.openxmlformats.org/officeDocument/2006/relationships/image" Target="../media/image42.png"/><Relationship Id="rId4" Type="http://schemas.openxmlformats.org/officeDocument/2006/relationships/image" Target="../media/image35.svg"/><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4.pn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svg"/><Relationship Id="rId7"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1.png"/><Relationship Id="rId9"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6.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6.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5.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5.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5.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5.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7.jpg"/><Relationship Id="rId5" Type="http://schemas.openxmlformats.org/officeDocument/2006/relationships/image" Target="../media/image55.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8.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60.png"/><Relationship Id="rId4" Type="http://schemas.openxmlformats.org/officeDocument/2006/relationships/image" Target="../media/image35.sv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62.pn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0.png"/><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8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8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8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3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7.png"/></Relationships>
</file>

<file path=ppt/slides/_rels/slide9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9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7.png"/><Relationship Id="rId4" Type="http://schemas.openxmlformats.org/officeDocument/2006/relationships/image" Target="../media/image66.svg"/></Relationships>
</file>

<file path=ppt/slides/_rels/slide93.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3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7.pn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71.png"/><Relationship Id="rId5" Type="http://schemas.openxmlformats.org/officeDocument/2006/relationships/image" Target="../media/image28.jpe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a:t>
                  </a:r>
                  <a:r>
                    <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pomme – balle- tousse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4180FE44-DA84-E9E8-C624-921F6BB26CF0}"/>
              </a:ext>
            </a:extLst>
          </p:cNvPr>
          <p:cNvPicPr>
            <a:picLocks noChangeAspect="1"/>
          </p:cNvPicPr>
          <p:nvPr/>
        </p:nvPicPr>
        <p:blipFill>
          <a:blip r:embed="rId4"/>
          <a:stretch>
            <a:fillRect/>
          </a:stretch>
        </p:blipFill>
        <p:spPr>
          <a:xfrm>
            <a:off x="685800" y="3695700"/>
            <a:ext cx="12420599" cy="210698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28</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022A2440-D747-DAEE-F7A8-13B8298DCAED}"/>
              </a:ext>
            </a:extLst>
          </p:cNvPr>
          <p:cNvPicPr>
            <a:picLocks noChangeAspect="1"/>
          </p:cNvPicPr>
          <p:nvPr/>
        </p:nvPicPr>
        <p:blipFill>
          <a:blip r:embed="rId5"/>
          <a:stretch>
            <a:fillRect/>
          </a:stretch>
        </p:blipFill>
        <p:spPr>
          <a:xfrm>
            <a:off x="3810000" y="1804691"/>
            <a:ext cx="6324600" cy="7916214"/>
          </a:xfrm>
          <a:prstGeom prst="rect">
            <a:avLst/>
          </a:prstGeom>
        </p:spPr>
      </p:pic>
      <p:sp>
        <p:nvSpPr>
          <p:cNvPr id="15" name="Rectangle 14">
            <a:extLst>
              <a:ext uri="{FF2B5EF4-FFF2-40B4-BE49-F238E27FC236}">
                <a16:creationId xmlns:a16="http://schemas.microsoft.com/office/drawing/2014/main" id="{A77D973F-7B14-6769-3DE6-7DF625034E01}"/>
              </a:ext>
            </a:extLst>
          </p:cNvPr>
          <p:cNvSpPr/>
          <p:nvPr/>
        </p:nvSpPr>
        <p:spPr>
          <a:xfrm>
            <a:off x="3352800" y="6254868"/>
            <a:ext cx="7805397" cy="16167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Image 12">
            <a:extLst>
              <a:ext uri="{FF2B5EF4-FFF2-40B4-BE49-F238E27FC236}">
                <a16:creationId xmlns:a16="http://schemas.microsoft.com/office/drawing/2014/main" id="{6B0BFFD1-498D-EA73-AEB9-20C5F65DE2F0}"/>
              </a:ext>
            </a:extLst>
          </p:cNvPr>
          <p:cNvPicPr>
            <a:picLocks noChangeAspect="1"/>
          </p:cNvPicPr>
          <p:nvPr/>
        </p:nvPicPr>
        <p:blipFill>
          <a:blip r:embed="rId5"/>
          <a:stretch>
            <a:fillRect/>
          </a:stretch>
        </p:blipFill>
        <p:spPr>
          <a:xfrm>
            <a:off x="791256" y="3296787"/>
            <a:ext cx="12238944" cy="3131933"/>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28</a:t>
            </a:r>
          </a:p>
        </p:txBody>
      </p:sp>
      <p:pic>
        <p:nvPicPr>
          <p:cNvPr id="12" name="Image 11">
            <a:extLst>
              <a:ext uri="{FF2B5EF4-FFF2-40B4-BE49-F238E27FC236}">
                <a16:creationId xmlns:a16="http://schemas.microsoft.com/office/drawing/2014/main" id="{74D06324-A5CD-A07C-389A-80E87AB144EB}"/>
              </a:ext>
            </a:extLst>
          </p:cNvPr>
          <p:cNvPicPr>
            <a:picLocks noChangeAspect="1"/>
          </p:cNvPicPr>
          <p:nvPr/>
        </p:nvPicPr>
        <p:blipFill>
          <a:blip r:embed="rId5"/>
          <a:stretch>
            <a:fillRect/>
          </a:stretch>
        </p:blipFill>
        <p:spPr>
          <a:xfrm>
            <a:off x="3810000" y="1804691"/>
            <a:ext cx="6324600" cy="7916214"/>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7734300"/>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D56C1449-D97B-7BB1-BF00-BF9BAAB35C28}"/>
              </a:ext>
            </a:extLst>
          </p:cNvPr>
          <p:cNvPicPr>
            <a:picLocks noChangeAspect="1"/>
          </p:cNvPicPr>
          <p:nvPr/>
        </p:nvPicPr>
        <p:blipFill>
          <a:blip r:embed="rId5"/>
          <a:stretch>
            <a:fillRect/>
          </a:stretch>
        </p:blipFill>
        <p:spPr>
          <a:xfrm>
            <a:off x="894720" y="3238500"/>
            <a:ext cx="11983080" cy="3512959"/>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28.</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7A76CE30-D0B5-6D12-81B8-9A972F75E4CA}"/>
              </a:ext>
            </a:extLst>
          </p:cNvPr>
          <p:cNvPicPr>
            <a:picLocks noChangeAspect="1"/>
          </p:cNvPicPr>
          <p:nvPr/>
        </p:nvPicPr>
        <p:blipFill>
          <a:blip r:embed="rId5"/>
          <a:stretch>
            <a:fillRect/>
          </a:stretch>
        </p:blipFill>
        <p:spPr>
          <a:xfrm>
            <a:off x="4980645" y="1889721"/>
            <a:ext cx="6324600" cy="7916214"/>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 «o» - «po» , «</a:t>
            </a:r>
            <a:r>
              <a:rPr lang="fr-FR" sz="2800" b="1" dirty="0">
                <a:solidFill>
                  <a:prstClr val="white">
                    <a:lumMod val="65000"/>
                  </a:prstClr>
                </a:solidFill>
                <a:latin typeface="Dosis" pitchFamily="2" charset="0"/>
              </a:rPr>
              <a:t>pomme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,on entend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pom</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pomme » avec deux « m » - lisons </a:t>
            </a:r>
            <a:r>
              <a:rPr lang="fr-FR" sz="2800" b="1" dirty="0">
                <a:solidFill>
                  <a:prstClr val="white">
                    <a:lumMod val="65000"/>
                  </a:prstClr>
                </a:solidFill>
                <a:latin typeface="Dosis" pitchFamily="2" charset="0"/>
              </a:rPr>
              <a:t>ensemble  «pomme».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pomme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pomm</a:t>
            </a:r>
            <a:r>
              <a:rPr lang="fr-MA"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«pomme»</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pomme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b</a:t>
            </a:r>
            <a:r>
              <a:rPr lang="fr-MA" sz="19900" b="1" dirty="0" err="1">
                <a:solidFill>
                  <a:srgbClr val="106585"/>
                </a:solidFill>
                <a:latin typeface="Dosis" pitchFamily="2" charset="0"/>
              </a:rPr>
              <a:t>all</a:t>
            </a:r>
            <a:r>
              <a:rPr lang="fr-MA" sz="19900" b="1" dirty="0" err="1">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 «a» - «</a:t>
            </a:r>
            <a:r>
              <a:rPr lang="fr-FR" sz="2800" b="1" dirty="0" err="1">
                <a:solidFill>
                  <a:prstClr val="white">
                    <a:lumMod val="65000"/>
                  </a:prstClr>
                </a:solidFill>
                <a:latin typeface="Dosis" pitchFamily="2" charset="0"/>
              </a:rPr>
              <a:t>ba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ball</a:t>
            </a:r>
            <a:r>
              <a:rPr lang="fr-FR" sz="2800" b="1" dirty="0">
                <a:solidFill>
                  <a:prstClr val="white">
                    <a:lumMod val="65000"/>
                  </a:prstClr>
                </a:solidFill>
                <a:latin typeface="Dosis" pitchFamily="2" charset="0"/>
              </a:rPr>
              <a: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,on entend « </a:t>
            </a:r>
            <a:r>
              <a:rPr lang="fr-FR" sz="2800" b="1" dirty="0">
                <a:solidFill>
                  <a:prstClr val="white">
                    <a:lumMod val="65000"/>
                  </a:prstClr>
                </a:solidFill>
                <a:latin typeface="Dosis" pitchFamily="2" charset="0"/>
              </a:rPr>
              <a:t>bal</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balle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deux « l »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«balle».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balle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«balle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b</a:t>
            </a:r>
            <a:r>
              <a:rPr lang="fr-MA" sz="8800" b="1" dirty="0" err="1">
                <a:solidFill>
                  <a:schemeClr val="bg1"/>
                </a:solidFill>
                <a:latin typeface="Dosis" pitchFamily="2" charset="0"/>
              </a:rPr>
              <a:t>alle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t</a:t>
            </a:r>
            <a:r>
              <a:rPr lang="fr-MA" sz="19900" b="1" dirty="0" err="1">
                <a:solidFill>
                  <a:srgbClr val="106585"/>
                </a:solidFill>
                <a:latin typeface="Dosis" pitchFamily="2" charset="0"/>
              </a:rPr>
              <a:t>ouss</a:t>
            </a:r>
            <a:r>
              <a:rPr lang="fr-MA" sz="19900" b="1" dirty="0" err="1">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 «</a:t>
            </a:r>
            <a:r>
              <a:rPr lang="fr-FR" sz="2800" b="1" dirty="0">
                <a:solidFill>
                  <a:prstClr val="white">
                    <a:lumMod val="65000"/>
                  </a:prstClr>
                </a:solidFill>
                <a:latin typeface="Dosis" pitchFamily="2" charset="0"/>
              </a:rPr>
              <a:t>ou</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«t</a:t>
            </a:r>
            <a:r>
              <a:rPr lang="fr-FR" sz="2800" b="1" dirty="0">
                <a:solidFill>
                  <a:prstClr val="white">
                    <a:lumMod val="65000"/>
                  </a:prstClr>
                </a:solidFill>
                <a:latin typeface="Dosis" pitchFamily="2" charset="0"/>
              </a:rPr>
              <a:t>ou</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tousse»</a:t>
            </a:r>
            <a:r>
              <a:rPr lang="fr-FR" sz="2800" b="1" dirty="0">
                <a:solidFill>
                  <a:prstClr val="white">
                    <a:lumMod val="65000"/>
                  </a:prstClr>
                </a:solidFill>
                <a:latin typeface="Dosis" pitchFamily="2" charset="0"/>
              </a:rPr>
              <a:t> on écrit tousse avec deux s .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«tousse».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tousse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«tousse»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t</a:t>
            </a:r>
            <a:r>
              <a:rPr lang="fr-MA" sz="8800" b="1" dirty="0" err="1">
                <a:solidFill>
                  <a:schemeClr val="bg1"/>
                </a:solidFill>
                <a:latin typeface="Dosis" pitchFamily="2" charset="0"/>
              </a:rPr>
              <a:t>ousse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arbre – bras – prune – parc- brocoli – prendre.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7E2D7A85-0461-0A6B-89CD-75D774D96073}"/>
              </a:ext>
            </a:extLst>
          </p:cNvPr>
          <p:cNvPicPr>
            <a:picLocks noChangeAspect="1"/>
          </p:cNvPicPr>
          <p:nvPr/>
        </p:nvPicPr>
        <p:blipFill>
          <a:blip r:embed="rId6"/>
          <a:stretch>
            <a:fillRect/>
          </a:stretch>
        </p:blipFill>
        <p:spPr>
          <a:xfrm>
            <a:off x="5121454" y="2375800"/>
            <a:ext cx="2796782" cy="1303133"/>
          </a:xfrm>
          <a:prstGeom prst="rect">
            <a:avLst/>
          </a:prstGeom>
        </p:spPr>
      </p:pic>
      <p:pic>
        <p:nvPicPr>
          <p:cNvPr id="15" name="Image 14">
            <a:extLst>
              <a:ext uri="{FF2B5EF4-FFF2-40B4-BE49-F238E27FC236}">
                <a16:creationId xmlns:a16="http://schemas.microsoft.com/office/drawing/2014/main" id="{628B8A1A-373E-87B6-ED08-58C7F84ED7DC}"/>
              </a:ext>
            </a:extLst>
          </p:cNvPr>
          <p:cNvPicPr>
            <a:picLocks noChangeAspect="1"/>
          </p:cNvPicPr>
          <p:nvPr/>
        </p:nvPicPr>
        <p:blipFill>
          <a:blip r:embed="rId7"/>
          <a:stretch>
            <a:fillRect/>
          </a:stretch>
        </p:blipFill>
        <p:spPr>
          <a:xfrm>
            <a:off x="10933090" y="2089973"/>
            <a:ext cx="1844200" cy="1417443"/>
          </a:xfrm>
          <a:prstGeom prst="rect">
            <a:avLst/>
          </a:prstGeom>
        </p:spPr>
      </p:pic>
      <p:pic>
        <p:nvPicPr>
          <p:cNvPr id="26" name="Image 25">
            <a:extLst>
              <a:ext uri="{FF2B5EF4-FFF2-40B4-BE49-F238E27FC236}">
                <a16:creationId xmlns:a16="http://schemas.microsoft.com/office/drawing/2014/main" id="{86A04516-4DDF-DA44-E390-3F52870B83CD}"/>
              </a:ext>
            </a:extLst>
          </p:cNvPr>
          <p:cNvPicPr>
            <a:picLocks noChangeAspect="1"/>
          </p:cNvPicPr>
          <p:nvPr/>
        </p:nvPicPr>
        <p:blipFill>
          <a:blip r:embed="rId8"/>
          <a:stretch>
            <a:fillRect/>
          </a:stretch>
        </p:blipFill>
        <p:spPr>
          <a:xfrm>
            <a:off x="8473618" y="4399681"/>
            <a:ext cx="1471803" cy="1491169"/>
          </a:xfrm>
          <a:prstGeom prst="rect">
            <a:avLst/>
          </a:prstGeom>
        </p:spPr>
      </p:pic>
      <p:pic>
        <p:nvPicPr>
          <p:cNvPr id="28" name="Image 27">
            <a:extLst>
              <a:ext uri="{FF2B5EF4-FFF2-40B4-BE49-F238E27FC236}">
                <a16:creationId xmlns:a16="http://schemas.microsoft.com/office/drawing/2014/main" id="{F97F82A3-BE12-2606-E161-719D56DCD7C7}"/>
              </a:ext>
            </a:extLst>
          </p:cNvPr>
          <p:cNvPicPr>
            <a:picLocks noChangeAspect="1"/>
          </p:cNvPicPr>
          <p:nvPr/>
        </p:nvPicPr>
        <p:blipFill>
          <a:blip r:embed="rId9"/>
          <a:stretch>
            <a:fillRect/>
          </a:stretch>
        </p:blipFill>
        <p:spPr>
          <a:xfrm>
            <a:off x="10948449" y="3707590"/>
            <a:ext cx="1726149" cy="2738343"/>
          </a:xfrm>
          <a:prstGeom prst="rect">
            <a:avLst/>
          </a:prstGeom>
        </p:spPr>
      </p:pic>
      <p:pic>
        <p:nvPicPr>
          <p:cNvPr id="31" name="Image 30">
            <a:extLst>
              <a:ext uri="{FF2B5EF4-FFF2-40B4-BE49-F238E27FC236}">
                <a16:creationId xmlns:a16="http://schemas.microsoft.com/office/drawing/2014/main" id="{EB13885C-D211-DCBF-B967-0BA728381589}"/>
              </a:ext>
            </a:extLst>
          </p:cNvPr>
          <p:cNvPicPr>
            <a:picLocks noChangeAspect="1"/>
          </p:cNvPicPr>
          <p:nvPr/>
        </p:nvPicPr>
        <p:blipFill>
          <a:blip r:embed="rId10"/>
          <a:stretch>
            <a:fillRect/>
          </a:stretch>
        </p:blipFill>
        <p:spPr>
          <a:xfrm>
            <a:off x="5107629" y="4395891"/>
            <a:ext cx="2188105" cy="2050042"/>
          </a:xfrm>
          <a:prstGeom prst="rect">
            <a:avLst/>
          </a:prstGeom>
        </p:spPr>
      </p:pic>
      <p:pic>
        <p:nvPicPr>
          <p:cNvPr id="13" name="Image 12">
            <a:extLst>
              <a:ext uri="{FF2B5EF4-FFF2-40B4-BE49-F238E27FC236}">
                <a16:creationId xmlns:a16="http://schemas.microsoft.com/office/drawing/2014/main" id="{114C5F8E-CD05-8135-3ECA-B4A49588898D}"/>
              </a:ext>
            </a:extLst>
          </p:cNvPr>
          <p:cNvPicPr>
            <a:picLocks noChangeAspect="1"/>
          </p:cNvPicPr>
          <p:nvPr/>
        </p:nvPicPr>
        <p:blipFill>
          <a:blip r:embed="rId11"/>
          <a:stretch>
            <a:fillRect/>
          </a:stretch>
        </p:blipFill>
        <p:spPr>
          <a:xfrm>
            <a:off x="8165228" y="2080448"/>
            <a:ext cx="2088582" cy="1668891"/>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bras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525F543-F9CD-7B0F-C03B-C2342439536E}"/>
              </a:ext>
            </a:extLst>
          </p:cNvPr>
          <p:cNvPicPr>
            <a:picLocks noChangeAspect="1"/>
          </p:cNvPicPr>
          <p:nvPr/>
        </p:nvPicPr>
        <p:blipFill>
          <a:blip r:embed="rId4"/>
          <a:stretch>
            <a:fillRect/>
          </a:stretch>
        </p:blipFill>
        <p:spPr>
          <a:xfrm>
            <a:off x="4250210" y="3096348"/>
            <a:ext cx="5449412" cy="253910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bras,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bras. Répétons ensemble “un bras”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bras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bras</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3420646-DF02-4BFF-2CA6-59CAEA4C4C13}"/>
              </a:ext>
            </a:extLst>
          </p:cNvPr>
          <p:cNvPicPr>
            <a:picLocks noChangeAspect="1"/>
          </p:cNvPicPr>
          <p:nvPr/>
        </p:nvPicPr>
        <p:blipFill>
          <a:blip r:embed="rId4"/>
          <a:stretch>
            <a:fillRect/>
          </a:stretch>
        </p:blipFill>
        <p:spPr>
          <a:xfrm>
            <a:off x="4269260" y="4336484"/>
            <a:ext cx="5449412" cy="253910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prune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F810FC1-15B2-C737-4C5A-61A71226F04E}"/>
              </a:ext>
            </a:extLst>
          </p:cNvPr>
          <p:cNvPicPr>
            <a:picLocks noChangeAspect="1"/>
          </p:cNvPicPr>
          <p:nvPr/>
        </p:nvPicPr>
        <p:blipFill>
          <a:blip r:embed="rId4"/>
          <a:stretch>
            <a:fillRect/>
          </a:stretch>
        </p:blipFill>
        <p:spPr>
          <a:xfrm>
            <a:off x="4800600" y="3009900"/>
            <a:ext cx="3366308" cy="2587328"/>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prune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prune, la prune , répétons ensemble : une prune.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3507B35C-26CB-D3EA-E241-41E335C67341}"/>
              </a:ext>
            </a:extLst>
          </p:cNvPr>
          <p:cNvPicPr>
            <a:picLocks noChangeAspect="1"/>
          </p:cNvPicPr>
          <p:nvPr/>
        </p:nvPicPr>
        <p:blipFill>
          <a:blip r:embed="rId6"/>
          <a:stretch>
            <a:fillRect/>
          </a:stretch>
        </p:blipFill>
        <p:spPr>
          <a:xfrm>
            <a:off x="4724400" y="4152900"/>
            <a:ext cx="3366308" cy="2587328"/>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Elle prend une fraise,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prendre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4839082-5096-7E29-F028-F5ADF6EAA66F}"/>
              </a:ext>
            </a:extLst>
          </p:cNvPr>
          <p:cNvPicPr>
            <a:picLocks noChangeAspect="1"/>
          </p:cNvPicPr>
          <p:nvPr/>
        </p:nvPicPr>
        <p:blipFill>
          <a:blip r:embed="rId4"/>
          <a:stretch>
            <a:fillRect/>
          </a:stretch>
        </p:blipFill>
        <p:spPr>
          <a:xfrm>
            <a:off x="3976491" y="2877456"/>
            <a:ext cx="4939939" cy="4628244"/>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36874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prendre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prendre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prendre”?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B24F292-1A74-2BA0-8BB7-9DE65C69C433}"/>
              </a:ext>
            </a:extLst>
          </p:cNvPr>
          <p:cNvPicPr>
            <a:picLocks noChangeAspect="1"/>
          </p:cNvPicPr>
          <p:nvPr/>
        </p:nvPicPr>
        <p:blipFill>
          <a:blip r:embed="rId4"/>
          <a:stretch>
            <a:fillRect/>
          </a:stretch>
        </p:blipFill>
        <p:spPr>
          <a:xfrm>
            <a:off x="4564561" y="3899532"/>
            <a:ext cx="4939939" cy="4628244"/>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fille prend une prune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La fille prend une prune.</a:t>
            </a:r>
            <a:endParaRPr lang="fr-FR" sz="5400" dirty="0">
              <a:solidFill>
                <a:schemeClr val="accent5">
                  <a:lumMod val="75000"/>
                </a:schemeClr>
              </a:solidFill>
              <a:latin typeface="Dosis" pitchFamily="2" charset="0"/>
            </a:endParaRPr>
          </a:p>
        </p:txBody>
      </p:sp>
      <p:pic>
        <p:nvPicPr>
          <p:cNvPr id="5" name="Image 4" descr="Une image contenant dessin, fruit, peinture, habits&#10;&#10;Le contenu généré par l’IA peut être incorrect.">
            <a:extLst>
              <a:ext uri="{FF2B5EF4-FFF2-40B4-BE49-F238E27FC236}">
                <a16:creationId xmlns:a16="http://schemas.microsoft.com/office/drawing/2014/main" id="{20849CC9-1414-F594-96DF-6FEF2C9D4C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4195412"/>
            <a:ext cx="4876800" cy="4876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arbre – bras – prune – parc- brocoli - prendre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br</a:t>
                </a:r>
                <a:r>
                  <a:rPr lang="fr-FR" sz="2800" b="1" dirty="0">
                    <a:solidFill>
                      <a:srgbClr val="008EC0"/>
                    </a:solidFill>
                    <a:latin typeface="Dosis" pitchFamily="2" charset="0"/>
                  </a:rPr>
                  <a:t>- </a:t>
                </a:r>
                <a:r>
                  <a:rPr lang="fr-FR" sz="2800" b="1" dirty="0" err="1">
                    <a:solidFill>
                      <a:srgbClr val="008EC0"/>
                    </a:solidFill>
                    <a:latin typeface="Dosis" pitchFamily="2" charset="0"/>
                  </a:rPr>
                  <a:t>dr</a:t>
                </a:r>
                <a:r>
                  <a:rPr lang="fr-FR" sz="2800" b="1" dirty="0">
                    <a:solidFill>
                      <a:srgbClr val="008EC0"/>
                    </a:solidFill>
                    <a:latin typeface="Dosis" pitchFamily="2" charset="0"/>
                  </a:rPr>
                  <a:t>- </a:t>
                </a:r>
                <a:r>
                  <a:rPr lang="fr-FR" sz="2800" b="1" dirty="0" err="1">
                    <a:solidFill>
                      <a:srgbClr val="008EC0"/>
                    </a:solidFill>
                    <a:latin typeface="Dosis" pitchFamily="2" charset="0"/>
                  </a:rPr>
                  <a:t>pr-cr</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775AD5F-8353-86DC-8882-77627117A37D}"/>
              </a:ext>
            </a:extLst>
          </p:cNvPr>
          <p:cNvPicPr>
            <a:picLocks noChangeAspect="1"/>
          </p:cNvPicPr>
          <p:nvPr/>
        </p:nvPicPr>
        <p:blipFill>
          <a:blip r:embed="rId4"/>
          <a:stretch>
            <a:fillRect/>
          </a:stretch>
        </p:blipFill>
        <p:spPr>
          <a:xfrm>
            <a:off x="9448800" y="3758990"/>
            <a:ext cx="3366308" cy="2587328"/>
          </a:xfrm>
          <a:prstGeom prst="rect">
            <a:avLst/>
          </a:prstGeom>
        </p:spPr>
      </p:pic>
      <p:pic>
        <p:nvPicPr>
          <p:cNvPr id="4" name="Image 3">
            <a:extLst>
              <a:ext uri="{FF2B5EF4-FFF2-40B4-BE49-F238E27FC236}">
                <a16:creationId xmlns:a16="http://schemas.microsoft.com/office/drawing/2014/main" id="{966F5A9F-3FE2-5132-FDF3-127882FAAC0D}"/>
              </a:ext>
            </a:extLst>
          </p:cNvPr>
          <p:cNvPicPr>
            <a:picLocks noChangeAspect="1"/>
          </p:cNvPicPr>
          <p:nvPr/>
        </p:nvPicPr>
        <p:blipFill>
          <a:blip r:embed="rId5"/>
          <a:stretch>
            <a:fillRect/>
          </a:stretch>
        </p:blipFill>
        <p:spPr>
          <a:xfrm>
            <a:off x="5797079" y="3657600"/>
            <a:ext cx="3253271" cy="3048000"/>
          </a:xfrm>
          <a:prstGeom prst="rect">
            <a:avLst/>
          </a:prstGeom>
        </p:spPr>
      </p:pic>
      <p:pic>
        <p:nvPicPr>
          <p:cNvPr id="6" name="Image 5">
            <a:extLst>
              <a:ext uri="{FF2B5EF4-FFF2-40B4-BE49-F238E27FC236}">
                <a16:creationId xmlns:a16="http://schemas.microsoft.com/office/drawing/2014/main" id="{B036F458-FAAD-FFE8-951D-B8C8EDEC4C42}"/>
              </a:ext>
            </a:extLst>
          </p:cNvPr>
          <p:cNvPicPr>
            <a:picLocks noChangeAspect="1"/>
          </p:cNvPicPr>
          <p:nvPr/>
        </p:nvPicPr>
        <p:blipFill>
          <a:blip r:embed="rId6"/>
          <a:stretch>
            <a:fillRect/>
          </a:stretch>
        </p:blipFill>
        <p:spPr>
          <a:xfrm>
            <a:off x="1285784" y="4116950"/>
            <a:ext cx="3740821" cy="253910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946885"/>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brocoli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brocoli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E6B9A51-B592-94EC-6307-3D76827FA47D}"/>
              </a:ext>
            </a:extLst>
          </p:cNvPr>
          <p:cNvPicPr>
            <a:picLocks noChangeAspect="1"/>
          </p:cNvPicPr>
          <p:nvPr/>
        </p:nvPicPr>
        <p:blipFill>
          <a:blip r:embed="rId4"/>
          <a:stretch>
            <a:fillRect/>
          </a:stretch>
        </p:blipFill>
        <p:spPr>
          <a:xfrm>
            <a:off x="4996768" y="3465158"/>
            <a:ext cx="3313090" cy="3356684"/>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brocoli, le brocoli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brocoli</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brocoli”?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brocoli</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3E9A3926-57A6-8AB6-781D-86BD1D152843}"/>
              </a:ext>
            </a:extLst>
          </p:cNvPr>
          <p:cNvPicPr>
            <a:picLocks noChangeAspect="1"/>
          </p:cNvPicPr>
          <p:nvPr/>
        </p:nvPicPr>
        <p:blipFill>
          <a:blip r:embed="rId4"/>
          <a:stretch>
            <a:fillRect/>
          </a:stretch>
        </p:blipFill>
        <p:spPr>
          <a:xfrm>
            <a:off x="4996768" y="4374148"/>
            <a:ext cx="3313090" cy="3356684"/>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81597" y="897215"/>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parc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E60152EF-F80F-9930-C126-F9F63149D88E}"/>
              </a:ext>
            </a:extLst>
          </p:cNvPr>
          <p:cNvPicPr>
            <a:picLocks noChangeAspect="1"/>
          </p:cNvPicPr>
          <p:nvPr/>
        </p:nvPicPr>
        <p:blipFill>
          <a:blip r:embed="rId4"/>
          <a:stretch>
            <a:fillRect/>
          </a:stretch>
        </p:blipFill>
        <p:spPr>
          <a:xfrm>
            <a:off x="3839200" y="2355755"/>
            <a:ext cx="5507288" cy="4400624"/>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parc</a:t>
            </a:r>
            <a:endParaRPr kumimoji="0" lang="fr-FR" sz="990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parc , le parc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parc”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parc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316D19E-BEFC-3EE0-641C-21872D696059}"/>
              </a:ext>
            </a:extLst>
          </p:cNvPr>
          <p:cNvPicPr>
            <a:picLocks noChangeAspect="1"/>
          </p:cNvPicPr>
          <p:nvPr/>
        </p:nvPicPr>
        <p:blipFill>
          <a:blip r:embed="rId4"/>
          <a:stretch>
            <a:fillRect/>
          </a:stretch>
        </p:blipFill>
        <p:spPr>
          <a:xfrm>
            <a:off x="3681653" y="3899532"/>
            <a:ext cx="5822382" cy="4652401"/>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647850" y="875715"/>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arbre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67D39AF-F341-95B9-E943-8B6BA8E7F5AA}"/>
              </a:ext>
            </a:extLst>
          </p:cNvPr>
          <p:cNvPicPr>
            <a:picLocks noChangeAspect="1"/>
          </p:cNvPicPr>
          <p:nvPr/>
        </p:nvPicPr>
        <p:blipFill>
          <a:blip r:embed="rId4"/>
          <a:stretch>
            <a:fillRect/>
          </a:stretch>
        </p:blipFill>
        <p:spPr>
          <a:xfrm>
            <a:off x="4350321" y="2228836"/>
            <a:ext cx="3674590" cy="582932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arbre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arbre, l’arbre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arbre”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arbre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33B3CF9-4131-5E3D-512A-EF5ADB3A0576}"/>
              </a:ext>
            </a:extLst>
          </p:cNvPr>
          <p:cNvPicPr>
            <a:picLocks noChangeAspect="1"/>
          </p:cNvPicPr>
          <p:nvPr/>
        </p:nvPicPr>
        <p:blipFill>
          <a:blip r:embed="rId4"/>
          <a:stretch>
            <a:fillRect/>
          </a:stretch>
        </p:blipFill>
        <p:spPr>
          <a:xfrm>
            <a:off x="5461285" y="4174532"/>
            <a:ext cx="2797967" cy="4438663"/>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y a des arbres dans le parc</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y a des arbres dans le parc.”.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Il y a des arbres dans le parc.</a:t>
            </a:r>
            <a:endParaRPr lang="fr-FR" sz="5400" dirty="0">
              <a:solidFill>
                <a:schemeClr val="accent5">
                  <a:lumMod val="75000"/>
                </a:schemeClr>
              </a:solidFill>
              <a:latin typeface="Dosis" pitchFamily="2" charset="0"/>
            </a:endParaRPr>
          </a:p>
        </p:txBody>
      </p:sp>
      <p:pic>
        <p:nvPicPr>
          <p:cNvPr id="6" name="Image 5" descr="Une image contenant dessin, croquis, arbre, peinture&#10;&#10;Le contenu généré par l’IA peut être incorrect.">
            <a:extLst>
              <a:ext uri="{FF2B5EF4-FFF2-40B4-BE49-F238E27FC236}">
                <a16:creationId xmlns:a16="http://schemas.microsoft.com/office/drawing/2014/main" id="{9583CF36-751C-E54A-6CFC-BEDC4C613C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4167" y="4217403"/>
            <a:ext cx="4495800" cy="4495800"/>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C87ADC7-CE9C-EF14-8B5F-B3E5A8F1DF6E}"/>
              </a:ext>
            </a:extLst>
          </p:cNvPr>
          <p:cNvPicPr>
            <a:picLocks noChangeAspect="1"/>
          </p:cNvPicPr>
          <p:nvPr/>
        </p:nvPicPr>
        <p:blipFill>
          <a:blip r:embed="rId4"/>
          <a:stretch>
            <a:fillRect/>
          </a:stretch>
        </p:blipFill>
        <p:spPr>
          <a:xfrm>
            <a:off x="1531760" y="3376593"/>
            <a:ext cx="2797967" cy="4438663"/>
          </a:xfrm>
          <a:prstGeom prst="rect">
            <a:avLst/>
          </a:prstGeom>
        </p:spPr>
      </p:pic>
      <p:pic>
        <p:nvPicPr>
          <p:cNvPr id="7" name="Image 6">
            <a:extLst>
              <a:ext uri="{FF2B5EF4-FFF2-40B4-BE49-F238E27FC236}">
                <a16:creationId xmlns:a16="http://schemas.microsoft.com/office/drawing/2014/main" id="{6952AD2F-6AC5-1A68-EF7A-E18CABD10AB4}"/>
              </a:ext>
            </a:extLst>
          </p:cNvPr>
          <p:cNvPicPr>
            <a:picLocks noChangeAspect="1"/>
          </p:cNvPicPr>
          <p:nvPr/>
        </p:nvPicPr>
        <p:blipFill>
          <a:blip r:embed="rId5"/>
          <a:stretch>
            <a:fillRect/>
          </a:stretch>
        </p:blipFill>
        <p:spPr>
          <a:xfrm>
            <a:off x="10058400" y="5440855"/>
            <a:ext cx="1780028" cy="1803450"/>
          </a:xfrm>
          <a:prstGeom prst="rect">
            <a:avLst/>
          </a:prstGeom>
        </p:spPr>
      </p:pic>
      <p:pic>
        <p:nvPicPr>
          <p:cNvPr id="2" name="Image 1">
            <a:extLst>
              <a:ext uri="{FF2B5EF4-FFF2-40B4-BE49-F238E27FC236}">
                <a16:creationId xmlns:a16="http://schemas.microsoft.com/office/drawing/2014/main" id="{B25CFC4C-D35D-3461-0080-B2802F122F87}"/>
              </a:ext>
            </a:extLst>
          </p:cNvPr>
          <p:cNvPicPr>
            <a:picLocks noChangeAspect="1"/>
          </p:cNvPicPr>
          <p:nvPr/>
        </p:nvPicPr>
        <p:blipFill>
          <a:blip r:embed="rId6"/>
          <a:stretch>
            <a:fillRect/>
          </a:stretch>
        </p:blipFill>
        <p:spPr>
          <a:xfrm>
            <a:off x="4962510" y="3969243"/>
            <a:ext cx="4098672" cy="3275062"/>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arbre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br</a:t>
            </a:r>
            <a:r>
              <a:rPr lang="fr-FR" sz="280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ocoli</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parc</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7D4ACB28-F928-4233-11BE-FEC1B1D50A60}"/>
              </a:ext>
            </a:extLst>
          </p:cNvPr>
          <p:cNvPicPr>
            <a:picLocks noChangeAspect="1"/>
          </p:cNvPicPr>
          <p:nvPr/>
        </p:nvPicPr>
        <p:blipFill>
          <a:blip r:embed="rId5"/>
          <a:stretch>
            <a:fillRect/>
          </a:stretch>
        </p:blipFill>
        <p:spPr>
          <a:xfrm>
            <a:off x="1606573" y="1682993"/>
            <a:ext cx="2797967" cy="4438663"/>
          </a:xfrm>
          <a:prstGeom prst="rect">
            <a:avLst/>
          </a:prstGeom>
        </p:spPr>
      </p:pic>
      <p:pic>
        <p:nvPicPr>
          <p:cNvPr id="11" name="Image 10">
            <a:extLst>
              <a:ext uri="{FF2B5EF4-FFF2-40B4-BE49-F238E27FC236}">
                <a16:creationId xmlns:a16="http://schemas.microsoft.com/office/drawing/2014/main" id="{2C02B537-8A4F-AFC5-49C7-8EDF4D66D425}"/>
              </a:ext>
            </a:extLst>
          </p:cNvPr>
          <p:cNvPicPr>
            <a:picLocks noChangeAspect="1"/>
          </p:cNvPicPr>
          <p:nvPr/>
        </p:nvPicPr>
        <p:blipFill>
          <a:blip r:embed="rId6"/>
          <a:stretch>
            <a:fillRect/>
          </a:stretch>
        </p:blipFill>
        <p:spPr>
          <a:xfrm>
            <a:off x="4631746" y="3217539"/>
            <a:ext cx="4172730" cy="2333166"/>
          </a:xfrm>
          <a:prstGeom prst="rect">
            <a:avLst/>
          </a:prstGeom>
        </p:spPr>
      </p:pic>
      <p:pic>
        <p:nvPicPr>
          <p:cNvPr id="14" name="Image 13">
            <a:extLst>
              <a:ext uri="{FF2B5EF4-FFF2-40B4-BE49-F238E27FC236}">
                <a16:creationId xmlns:a16="http://schemas.microsoft.com/office/drawing/2014/main" id="{02FE200A-DFCA-2A05-76E7-5F7105C93470}"/>
              </a:ext>
            </a:extLst>
          </p:cNvPr>
          <p:cNvPicPr>
            <a:picLocks noChangeAspect="1"/>
          </p:cNvPicPr>
          <p:nvPr/>
        </p:nvPicPr>
        <p:blipFill>
          <a:blip r:embed="rId7"/>
          <a:stretch>
            <a:fillRect/>
          </a:stretch>
        </p:blipFill>
        <p:spPr>
          <a:xfrm>
            <a:off x="10133213" y="3747255"/>
            <a:ext cx="1780028" cy="1803450"/>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bras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prune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prendre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E934130B-AAA2-CE4B-C8CA-CB0BF3636D83}"/>
              </a:ext>
            </a:extLst>
          </p:cNvPr>
          <p:cNvPicPr>
            <a:picLocks noChangeAspect="1"/>
          </p:cNvPicPr>
          <p:nvPr/>
        </p:nvPicPr>
        <p:blipFill>
          <a:blip r:embed="rId5"/>
          <a:stretch>
            <a:fillRect/>
          </a:stretch>
        </p:blipFill>
        <p:spPr>
          <a:xfrm>
            <a:off x="9382997" y="3225590"/>
            <a:ext cx="3366308" cy="2587328"/>
          </a:xfrm>
          <a:prstGeom prst="rect">
            <a:avLst/>
          </a:prstGeom>
        </p:spPr>
      </p:pic>
      <p:pic>
        <p:nvPicPr>
          <p:cNvPr id="12" name="Image 11">
            <a:extLst>
              <a:ext uri="{FF2B5EF4-FFF2-40B4-BE49-F238E27FC236}">
                <a16:creationId xmlns:a16="http://schemas.microsoft.com/office/drawing/2014/main" id="{36CA0735-05AD-23E8-CC17-F2F08CD0F21B}"/>
              </a:ext>
            </a:extLst>
          </p:cNvPr>
          <p:cNvPicPr>
            <a:picLocks noChangeAspect="1"/>
          </p:cNvPicPr>
          <p:nvPr/>
        </p:nvPicPr>
        <p:blipFill>
          <a:blip r:embed="rId6"/>
          <a:stretch>
            <a:fillRect/>
          </a:stretch>
        </p:blipFill>
        <p:spPr>
          <a:xfrm>
            <a:off x="5731276" y="3124200"/>
            <a:ext cx="3253271" cy="3048000"/>
          </a:xfrm>
          <a:prstGeom prst="rect">
            <a:avLst/>
          </a:prstGeom>
        </p:spPr>
      </p:pic>
      <p:pic>
        <p:nvPicPr>
          <p:cNvPr id="13" name="Image 12">
            <a:extLst>
              <a:ext uri="{FF2B5EF4-FFF2-40B4-BE49-F238E27FC236}">
                <a16:creationId xmlns:a16="http://schemas.microsoft.com/office/drawing/2014/main" id="{690D2626-E8E3-D030-6CD4-0791930511E8}"/>
              </a:ext>
            </a:extLst>
          </p:cNvPr>
          <p:cNvPicPr>
            <a:picLocks noChangeAspect="1"/>
          </p:cNvPicPr>
          <p:nvPr/>
        </p:nvPicPr>
        <p:blipFill>
          <a:blip r:embed="rId7"/>
          <a:stretch>
            <a:fillRect/>
          </a:stretch>
        </p:blipFill>
        <p:spPr>
          <a:xfrm>
            <a:off x="1219981" y="3583550"/>
            <a:ext cx="3740821" cy="2539100"/>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1117FC63-E5C5-1689-B9B0-F3C8DD0994E9}"/>
              </a:ext>
            </a:extLst>
          </p:cNvPr>
          <p:cNvPicPr>
            <a:picLocks noChangeAspect="1"/>
          </p:cNvPicPr>
          <p:nvPr/>
        </p:nvPicPr>
        <p:blipFill>
          <a:blip r:embed="rId7"/>
          <a:stretch>
            <a:fillRect/>
          </a:stretch>
        </p:blipFill>
        <p:spPr>
          <a:xfrm>
            <a:off x="1606573" y="1682993"/>
            <a:ext cx="2797967" cy="4438663"/>
          </a:xfrm>
          <a:prstGeom prst="rect">
            <a:avLst/>
          </a:prstGeom>
        </p:spPr>
      </p:pic>
      <p:pic>
        <p:nvPicPr>
          <p:cNvPr id="15" name="Image 14">
            <a:extLst>
              <a:ext uri="{FF2B5EF4-FFF2-40B4-BE49-F238E27FC236}">
                <a16:creationId xmlns:a16="http://schemas.microsoft.com/office/drawing/2014/main" id="{D29F8795-9D68-81B6-6D21-419E8E3F7A71}"/>
              </a:ext>
            </a:extLst>
          </p:cNvPr>
          <p:cNvPicPr>
            <a:picLocks noChangeAspect="1"/>
          </p:cNvPicPr>
          <p:nvPr/>
        </p:nvPicPr>
        <p:blipFill>
          <a:blip r:embed="rId8"/>
          <a:stretch>
            <a:fillRect/>
          </a:stretch>
        </p:blipFill>
        <p:spPr>
          <a:xfrm>
            <a:off x="4631746" y="3217539"/>
            <a:ext cx="4172730" cy="2333166"/>
          </a:xfrm>
          <a:prstGeom prst="rect">
            <a:avLst/>
          </a:prstGeom>
        </p:spPr>
      </p:pic>
      <p:pic>
        <p:nvPicPr>
          <p:cNvPr id="16" name="Image 15">
            <a:extLst>
              <a:ext uri="{FF2B5EF4-FFF2-40B4-BE49-F238E27FC236}">
                <a16:creationId xmlns:a16="http://schemas.microsoft.com/office/drawing/2014/main" id="{CA83DB58-F477-CDD6-413B-D77DDF908313}"/>
              </a:ext>
            </a:extLst>
          </p:cNvPr>
          <p:cNvPicPr>
            <a:picLocks noChangeAspect="1"/>
          </p:cNvPicPr>
          <p:nvPr/>
        </p:nvPicPr>
        <p:blipFill>
          <a:blip r:embed="rId9"/>
          <a:stretch>
            <a:fillRect/>
          </a:stretch>
        </p:blipFill>
        <p:spPr>
          <a:xfrm>
            <a:off x="10133213" y="3747255"/>
            <a:ext cx="1780028" cy="1803450"/>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3B6C00E3-6289-8809-18F6-BA98EA720F09}"/>
              </a:ext>
            </a:extLst>
          </p:cNvPr>
          <p:cNvPicPr>
            <a:picLocks noChangeAspect="1"/>
          </p:cNvPicPr>
          <p:nvPr/>
        </p:nvPicPr>
        <p:blipFill>
          <a:blip r:embed="rId5"/>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2686BB8A-0A52-A8E1-8826-330E585D174C}"/>
              </a:ext>
            </a:extLst>
          </p:cNvPr>
          <p:cNvPicPr>
            <a:picLocks noChangeAspect="1"/>
          </p:cNvPicPr>
          <p:nvPr/>
        </p:nvPicPr>
        <p:blipFill>
          <a:blip r:embed="rId6"/>
          <a:stretch>
            <a:fillRect/>
          </a:stretch>
        </p:blipFill>
        <p:spPr>
          <a:xfrm>
            <a:off x="5638800" y="2175245"/>
            <a:ext cx="3253271" cy="3048000"/>
          </a:xfrm>
          <a:prstGeom prst="rect">
            <a:avLst/>
          </a:prstGeom>
        </p:spPr>
      </p:pic>
      <p:pic>
        <p:nvPicPr>
          <p:cNvPr id="15" name="Image 14">
            <a:extLst>
              <a:ext uri="{FF2B5EF4-FFF2-40B4-BE49-F238E27FC236}">
                <a16:creationId xmlns:a16="http://schemas.microsoft.com/office/drawing/2014/main" id="{DF12E0D6-DA1C-F8FB-0E94-75844F665581}"/>
              </a:ext>
            </a:extLst>
          </p:cNvPr>
          <p:cNvPicPr>
            <a:picLocks noChangeAspect="1"/>
          </p:cNvPicPr>
          <p:nvPr/>
        </p:nvPicPr>
        <p:blipFill>
          <a:blip r:embed="rId7"/>
          <a:stretch>
            <a:fillRect/>
          </a:stretch>
        </p:blipFill>
        <p:spPr>
          <a:xfrm>
            <a:off x="1127505" y="2634595"/>
            <a:ext cx="3740821" cy="2539100"/>
          </a:xfrm>
          <a:prstGeom prst="rect">
            <a:avLst/>
          </a:prstGeom>
        </p:spPr>
      </p:pic>
      <p:pic>
        <p:nvPicPr>
          <p:cNvPr id="16" name="Image 15">
            <a:extLst>
              <a:ext uri="{FF2B5EF4-FFF2-40B4-BE49-F238E27FC236}">
                <a16:creationId xmlns:a16="http://schemas.microsoft.com/office/drawing/2014/main" id="{04F32E15-C148-4D3B-6F3A-D8C2871CE612}"/>
              </a:ext>
            </a:extLst>
          </p:cNvPr>
          <p:cNvPicPr>
            <a:picLocks noChangeAspect="1"/>
          </p:cNvPicPr>
          <p:nvPr/>
        </p:nvPicPr>
        <p:blipFill>
          <a:blip r:embed="rId8"/>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9A4E8A3B-2AD0-1386-3AC3-D9106EB5E007}"/>
              </a:ext>
            </a:extLst>
          </p:cNvPr>
          <p:cNvPicPr>
            <a:picLocks noChangeAspect="1"/>
          </p:cNvPicPr>
          <p:nvPr/>
        </p:nvPicPr>
        <p:blipFill>
          <a:blip r:embed="rId9"/>
          <a:stretch>
            <a:fillRect/>
          </a:stretch>
        </p:blipFill>
        <p:spPr>
          <a:xfrm>
            <a:off x="5179070" y="6487988"/>
            <a:ext cx="4172730" cy="2333166"/>
          </a:xfrm>
          <a:prstGeom prst="rect">
            <a:avLst/>
          </a:prstGeom>
        </p:spPr>
      </p:pic>
      <p:pic>
        <p:nvPicPr>
          <p:cNvPr id="18" name="Image 17">
            <a:extLst>
              <a:ext uri="{FF2B5EF4-FFF2-40B4-BE49-F238E27FC236}">
                <a16:creationId xmlns:a16="http://schemas.microsoft.com/office/drawing/2014/main" id="{CBFD4767-1FA4-CA3E-D0A2-9CC6FB184DAC}"/>
              </a:ext>
            </a:extLst>
          </p:cNvPr>
          <p:cNvPicPr>
            <a:picLocks noChangeAspect="1"/>
          </p:cNvPicPr>
          <p:nvPr/>
        </p:nvPicPr>
        <p:blipFill>
          <a:blip r:embed="rId10"/>
          <a:stretch>
            <a:fillRect/>
          </a:stretch>
        </p:blipFill>
        <p:spPr>
          <a:xfrm>
            <a:off x="10402076" y="6667500"/>
            <a:ext cx="1780028" cy="1803450"/>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3" name="Image 12">
            <a:extLst>
              <a:ext uri="{FF2B5EF4-FFF2-40B4-BE49-F238E27FC236}">
                <a16:creationId xmlns:a16="http://schemas.microsoft.com/office/drawing/2014/main" id="{709417C9-3AEC-CD8C-F308-7AFF2057FDBF}"/>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4" name="Image 13">
            <a:extLst>
              <a:ext uri="{FF2B5EF4-FFF2-40B4-BE49-F238E27FC236}">
                <a16:creationId xmlns:a16="http://schemas.microsoft.com/office/drawing/2014/main" id="{F448F687-3935-9007-5680-A056CBBA3EF5}"/>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6" name="Image 15">
            <a:extLst>
              <a:ext uri="{FF2B5EF4-FFF2-40B4-BE49-F238E27FC236}">
                <a16:creationId xmlns:a16="http://schemas.microsoft.com/office/drawing/2014/main" id="{BAFDE7EC-285C-7184-3FEC-F0269C7FC97C}"/>
              </a:ext>
            </a:extLst>
          </p:cNvPr>
          <p:cNvPicPr>
            <a:picLocks noChangeAspect="1"/>
          </p:cNvPicPr>
          <p:nvPr/>
        </p:nvPicPr>
        <p:blipFill>
          <a:blip r:embed="rId6"/>
          <a:stretch>
            <a:fillRect/>
          </a:stretch>
        </p:blipFill>
        <p:spPr>
          <a:xfrm>
            <a:off x="1141792" y="5181826"/>
            <a:ext cx="2797967" cy="4438663"/>
          </a:xfrm>
          <a:prstGeom prst="rect">
            <a:avLst/>
          </a:prstGeom>
        </p:spPr>
      </p:pic>
      <p:pic>
        <p:nvPicPr>
          <p:cNvPr id="17" name="Image 16">
            <a:extLst>
              <a:ext uri="{FF2B5EF4-FFF2-40B4-BE49-F238E27FC236}">
                <a16:creationId xmlns:a16="http://schemas.microsoft.com/office/drawing/2014/main" id="{275C3708-85CD-2D4E-C07F-A9AFA85AC5FB}"/>
              </a:ext>
            </a:extLst>
          </p:cNvPr>
          <p:cNvPicPr>
            <a:picLocks noChangeAspect="1"/>
          </p:cNvPicPr>
          <p:nvPr/>
        </p:nvPicPr>
        <p:blipFill>
          <a:blip r:embed="rId7"/>
          <a:stretch>
            <a:fillRect/>
          </a:stretch>
        </p:blipFill>
        <p:spPr>
          <a:xfrm>
            <a:off x="5179070" y="6487988"/>
            <a:ext cx="4172730" cy="2333166"/>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bras  et brocoli.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FE7B287-73B2-F35B-1961-88A56147E671}"/>
              </a:ext>
            </a:extLst>
          </p:cNvPr>
          <p:cNvPicPr>
            <a:picLocks noChangeAspect="1"/>
          </p:cNvPicPr>
          <p:nvPr/>
        </p:nvPicPr>
        <p:blipFill>
          <a:blip r:embed="rId4"/>
          <a:stretch>
            <a:fillRect/>
          </a:stretch>
        </p:blipFill>
        <p:spPr>
          <a:xfrm>
            <a:off x="9290521" y="2276635"/>
            <a:ext cx="3366308" cy="2587328"/>
          </a:xfrm>
          <a:prstGeom prst="rect">
            <a:avLst/>
          </a:prstGeom>
        </p:spPr>
      </p:pic>
      <p:pic>
        <p:nvPicPr>
          <p:cNvPr id="10" name="Image 9">
            <a:extLst>
              <a:ext uri="{FF2B5EF4-FFF2-40B4-BE49-F238E27FC236}">
                <a16:creationId xmlns:a16="http://schemas.microsoft.com/office/drawing/2014/main" id="{EB0B3647-BABE-0E80-F5C8-F7E84A53BE2D}"/>
              </a:ext>
            </a:extLst>
          </p:cNvPr>
          <p:cNvPicPr>
            <a:picLocks noChangeAspect="1"/>
          </p:cNvPicPr>
          <p:nvPr/>
        </p:nvPicPr>
        <p:blipFill>
          <a:blip r:embed="rId5"/>
          <a:stretch>
            <a:fillRect/>
          </a:stretch>
        </p:blipFill>
        <p:spPr>
          <a:xfrm>
            <a:off x="5638800" y="2175245"/>
            <a:ext cx="3253271" cy="3048000"/>
          </a:xfrm>
          <a:prstGeom prst="rect">
            <a:avLst/>
          </a:prstGeom>
        </p:spPr>
      </p:pic>
      <p:pic>
        <p:nvPicPr>
          <p:cNvPr id="13" name="Image 12">
            <a:extLst>
              <a:ext uri="{FF2B5EF4-FFF2-40B4-BE49-F238E27FC236}">
                <a16:creationId xmlns:a16="http://schemas.microsoft.com/office/drawing/2014/main" id="{EF1CA5AE-E239-336B-2043-0CD7A41C3079}"/>
              </a:ext>
            </a:extLst>
          </p:cNvPr>
          <p:cNvPicPr>
            <a:picLocks noChangeAspect="1"/>
          </p:cNvPicPr>
          <p:nvPr/>
        </p:nvPicPr>
        <p:blipFill>
          <a:blip r:embed="rId6"/>
          <a:stretch>
            <a:fillRect/>
          </a:stretch>
        </p:blipFill>
        <p:spPr>
          <a:xfrm>
            <a:off x="1127505" y="2634595"/>
            <a:ext cx="3740821" cy="2539100"/>
          </a:xfrm>
          <a:prstGeom prst="rect">
            <a:avLst/>
          </a:prstGeom>
        </p:spPr>
      </p:pic>
      <p:pic>
        <p:nvPicPr>
          <p:cNvPr id="14" name="Image 13">
            <a:extLst>
              <a:ext uri="{FF2B5EF4-FFF2-40B4-BE49-F238E27FC236}">
                <a16:creationId xmlns:a16="http://schemas.microsoft.com/office/drawing/2014/main" id="{1B7B9E10-3485-8A9F-B2EC-C91A2F155D05}"/>
              </a:ext>
            </a:extLst>
          </p:cNvPr>
          <p:cNvPicPr>
            <a:picLocks noChangeAspect="1"/>
          </p:cNvPicPr>
          <p:nvPr/>
        </p:nvPicPr>
        <p:blipFill>
          <a:blip r:embed="rId7"/>
          <a:stretch>
            <a:fillRect/>
          </a:stretch>
        </p:blipFill>
        <p:spPr>
          <a:xfrm>
            <a:off x="1141792" y="5181826"/>
            <a:ext cx="2797967" cy="4438663"/>
          </a:xfrm>
          <a:prstGeom prst="rect">
            <a:avLst/>
          </a:prstGeom>
        </p:spPr>
      </p:pic>
      <p:pic>
        <p:nvPicPr>
          <p:cNvPr id="15" name="Image 14">
            <a:extLst>
              <a:ext uri="{FF2B5EF4-FFF2-40B4-BE49-F238E27FC236}">
                <a16:creationId xmlns:a16="http://schemas.microsoft.com/office/drawing/2014/main" id="{C578365F-3466-86B2-90C9-DBCE754D2D4A}"/>
              </a:ext>
            </a:extLst>
          </p:cNvPr>
          <p:cNvPicPr>
            <a:picLocks noChangeAspect="1"/>
          </p:cNvPicPr>
          <p:nvPr/>
        </p:nvPicPr>
        <p:blipFill>
          <a:blip r:embed="rId8"/>
          <a:stretch>
            <a:fillRect/>
          </a:stretch>
        </p:blipFill>
        <p:spPr>
          <a:xfrm>
            <a:off x="5179070" y="6487988"/>
            <a:ext cx="4172730" cy="2333166"/>
          </a:xfrm>
          <a:prstGeom prst="rect">
            <a:avLst/>
          </a:prstGeom>
        </p:spPr>
      </p:pic>
      <p:pic>
        <p:nvPicPr>
          <p:cNvPr id="16" name="Image 15">
            <a:extLst>
              <a:ext uri="{FF2B5EF4-FFF2-40B4-BE49-F238E27FC236}">
                <a16:creationId xmlns:a16="http://schemas.microsoft.com/office/drawing/2014/main" id="{67808FBB-8BA9-9913-6ABB-9DBF0ED2E059}"/>
              </a:ext>
            </a:extLst>
          </p:cNvPr>
          <p:cNvPicPr>
            <a:picLocks noChangeAspect="1"/>
          </p:cNvPicPr>
          <p:nvPr/>
        </p:nvPicPr>
        <p:blipFill>
          <a:blip r:embed="rId9"/>
          <a:stretch>
            <a:fillRect/>
          </a:stretch>
        </p:blipFill>
        <p:spPr>
          <a:xfrm>
            <a:off x="10402076" y="6667500"/>
            <a:ext cx="1780028" cy="1803450"/>
          </a:xfrm>
          <a:prstGeom prst="rect">
            <a:avLst/>
          </a:prstGeom>
        </p:spPr>
      </p:pic>
      <p:sp>
        <p:nvSpPr>
          <p:cNvPr id="19" name="Ellipse 18">
            <a:extLst>
              <a:ext uri="{FF2B5EF4-FFF2-40B4-BE49-F238E27FC236}">
                <a16:creationId xmlns:a16="http://schemas.microsoft.com/office/drawing/2014/main" id="{6AE93783-1C4B-F114-D736-8518040E52AD}"/>
              </a:ext>
            </a:extLst>
          </p:cNvPr>
          <p:cNvSpPr/>
          <p:nvPr/>
        </p:nvSpPr>
        <p:spPr>
          <a:xfrm>
            <a:off x="9982200" y="5296256"/>
            <a:ext cx="2514600" cy="42668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0" name="Connecteur droit avec flèche 19">
            <a:extLst>
              <a:ext uri="{FF2B5EF4-FFF2-40B4-BE49-F238E27FC236}">
                <a16:creationId xmlns:a16="http://schemas.microsoft.com/office/drawing/2014/main" id="{5670A9A0-2D08-F698-D60E-042E0076A62A}"/>
              </a:ext>
            </a:extLst>
          </p:cNvPr>
          <p:cNvCxnSpPr>
            <a:cxnSpLocks/>
          </p:cNvCxnSpPr>
          <p:nvPr/>
        </p:nvCxnSpPr>
        <p:spPr>
          <a:xfrm flipH="1">
            <a:off x="11716652" y="4345296"/>
            <a:ext cx="686814" cy="20824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Ellipse 20">
            <a:extLst>
              <a:ext uri="{FF2B5EF4-FFF2-40B4-BE49-F238E27FC236}">
                <a16:creationId xmlns:a16="http://schemas.microsoft.com/office/drawing/2014/main" id="{AB864796-CFD0-1DAC-2F17-D06277B05650}"/>
              </a:ext>
            </a:extLst>
          </p:cNvPr>
          <p:cNvSpPr/>
          <p:nvPr/>
        </p:nvSpPr>
        <p:spPr>
          <a:xfrm>
            <a:off x="818250" y="2175245"/>
            <a:ext cx="4015591" cy="2968255"/>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2" name="Connecteur droit avec flèche 21">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Br- </a:t>
              </a:r>
              <a:r>
                <a:rPr lang="fr-FR" sz="6600" b="1" dirty="0" err="1">
                  <a:solidFill>
                    <a:srgbClr val="204550"/>
                  </a:solidFill>
                  <a:latin typeface="Microsoft Uighur" panose="02000000000000000000" pitchFamily="2" charset="-78"/>
                  <a:cs typeface="Microsoft Uighur" panose="02000000000000000000" pitchFamily="2" charset="-78"/>
                </a:rPr>
                <a:t>dr-pr-cr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FR" sz="6000" dirty="0"/>
              <a:t>B</a:t>
            </a:r>
            <a:r>
              <a:rPr lang="fr-MA" sz="6000" dirty="0"/>
              <a:t>ra-</a:t>
            </a:r>
            <a:r>
              <a:rPr lang="fr-MA" sz="6000" dirty="0" err="1"/>
              <a:t>dre</a:t>
            </a:r>
            <a:r>
              <a:rPr lang="fr-MA" sz="6000" dirty="0"/>
              <a:t>-cri-pro-bru</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a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3840483" y="29337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br</a:t>
            </a:r>
            <a:r>
              <a:rPr lang="fr-FR" sz="25800" b="1" kern="0" spc="480" dirty="0" err="1">
                <a:solidFill>
                  <a:srgbClr val="FF0000"/>
                </a:solidFill>
                <a:latin typeface="Dosis" pitchFamily="2" charset="0"/>
              </a:rPr>
              <a:t>a</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dr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cr</a:t>
            </a:r>
            <a:r>
              <a:rPr lang="fr-FR" sz="25800" b="1" kern="0" spc="480" dirty="0">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«pi» «cri » , lisons ensemble «cri»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pr</a:t>
            </a:r>
            <a:r>
              <a:rPr lang="fr-FR" sz="25800" b="1" kern="0" spc="480" dirty="0">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o » «pro» « , lisons ensemble «pro»</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3E7AD9DF-78EC-4268-D0EC-69C9EC6CFB71}"/>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br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DCF10228-011A-66EA-0735-4C1B397B1842}"/>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u » «bru » , lisons ensemble «bru»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2602794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7C34503F-E443-40C9-245D-060795263CB1}"/>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 arbre – bras – prune – parc- brocoli – prendre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br</a:t>
            </a:r>
            <a:r>
              <a:rPr lang="fr-MA" sz="3200" dirty="0">
                <a:latin typeface="Dosis" pitchFamily="2" charset="0"/>
              </a:rPr>
              <a:t>- </a:t>
            </a:r>
            <a:r>
              <a:rPr lang="fr-MA" sz="3200" dirty="0" err="1">
                <a:latin typeface="Dosis" pitchFamily="2" charset="0"/>
              </a:rPr>
              <a:t>dr</a:t>
            </a:r>
            <a:r>
              <a:rPr lang="fr-MA" sz="3200" dirty="0">
                <a:latin typeface="Dosis" pitchFamily="2" charset="0"/>
              </a:rPr>
              <a:t>- </a:t>
            </a:r>
            <a:r>
              <a:rPr lang="fr-MA" sz="3200" dirty="0" err="1">
                <a:latin typeface="Dosis" pitchFamily="2" charset="0"/>
              </a:rPr>
              <a:t>pr-cr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7C78601B-B373-B555-4212-8EF9851B7024}"/>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99A586C9-AB00-2119-736E-5D330B41F8CA}"/>
              </a:ext>
            </a:extLst>
          </p:cNvPr>
          <p:cNvPicPr>
            <a:picLocks noChangeAspect="1"/>
          </p:cNvPicPr>
          <p:nvPr/>
        </p:nvPicPr>
        <p:blipFill>
          <a:blip r:embed="rId6"/>
          <a:stretch>
            <a:fillRect/>
          </a:stretch>
        </p:blipFill>
        <p:spPr>
          <a:xfrm>
            <a:off x="910514" y="3344286"/>
            <a:ext cx="11539678" cy="307096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bra</a:t>
            </a:r>
            <a:r>
              <a:rPr lang="fr-FR" sz="14925" b="1" kern="0" spc="480" dirty="0">
                <a:solidFill>
                  <a:schemeClr val="bg1">
                    <a:lumMod val="65000"/>
                  </a:schemeClr>
                </a:solidFill>
                <a:latin typeface="Dosis" pitchFamily="2" charset="0"/>
              </a:rPr>
              <a:t>s</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bra</a:t>
            </a:r>
            <a:r>
              <a:rPr lang="fr-FR" sz="17925" b="1" kern="0" spc="623" dirty="0">
                <a:solidFill>
                  <a:schemeClr val="bg1">
                    <a:lumMod val="65000"/>
                  </a:schemeClr>
                </a:solidFill>
                <a:latin typeface="Dosis" pitchFamily="2" charset="0"/>
              </a:rPr>
              <a:t>s</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a:t>
            </a:r>
            <a:r>
              <a:rPr lang="fr-FR" sz="2800" b="1" dirty="0" err="1">
                <a:solidFill>
                  <a:prstClr val="white">
                    <a:lumMod val="65000"/>
                  </a:prstClr>
                </a:solidFill>
                <a:latin typeface="Dosis" panose="02010703020202060003" pitchFamily="2" charset="0"/>
              </a:rPr>
              <a:t>br</a:t>
            </a:r>
            <a:r>
              <a:rPr lang="fr-FR" sz="2800" b="1" dirty="0">
                <a:solidFill>
                  <a:prstClr val="white">
                    <a:lumMod val="65000"/>
                  </a:prstClr>
                </a:solidFill>
                <a:latin typeface="Dosis" panose="02010703020202060003" pitchFamily="2" charset="0"/>
              </a:rPr>
              <a:t>»  « a »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 on prononce « </a:t>
            </a:r>
            <a:r>
              <a:rPr lang="fr-FR" sz="2800" b="1" dirty="0" err="1">
                <a:solidFill>
                  <a:prstClr val="white">
                    <a:lumMod val="65000"/>
                  </a:prstClr>
                </a:solidFill>
                <a:latin typeface="Dosis" panose="02010703020202060003" pitchFamily="2" charset="0"/>
              </a:rPr>
              <a:t>bra</a:t>
            </a:r>
            <a:r>
              <a:rPr lang="fr-FR" sz="2800" b="1" dirty="0">
                <a:solidFill>
                  <a:prstClr val="white">
                    <a:lumMod val="65000"/>
                  </a:prstClr>
                </a:solidFill>
                <a:latin typeface="Dosis" panose="02010703020202060003" pitchFamily="2" charset="0"/>
              </a:rPr>
              <a:t> » et on écrit « bras » avec s lettre muette.                   Lisons ensemble « bras».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7029657" y="3833324"/>
            <a:ext cx="609190" cy="49911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prim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240429" y="2754040"/>
            <a:ext cx="480032" cy="788544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a:t>
            </a:r>
            <a:r>
              <a:rPr lang="fr-FR" sz="2800" b="1" dirty="0" err="1">
                <a:solidFill>
                  <a:prstClr val="white">
                    <a:lumMod val="65000"/>
                  </a:prstClr>
                </a:solidFill>
                <a:latin typeface="Dosis" panose="02010703020202060003" pitchFamily="2" charset="0"/>
              </a:rPr>
              <a:t>pr</a:t>
            </a:r>
            <a:r>
              <a:rPr lang="fr-FR" sz="2800" b="1" dirty="0">
                <a:solidFill>
                  <a:prstClr val="white">
                    <a:lumMod val="65000"/>
                  </a:prstClr>
                </a:solidFill>
                <a:latin typeface="Dosis" panose="02010703020202060003" pitchFamily="2" charset="0"/>
              </a:rPr>
              <a:t>»  « i »  «  </a:t>
            </a:r>
            <a:r>
              <a:rPr lang="fr-FR" sz="2800" b="1" dirty="0" err="1">
                <a:solidFill>
                  <a:prstClr val="white">
                    <a:lumMod val="65000"/>
                  </a:prstClr>
                </a:solidFill>
                <a:latin typeface="Dosis" panose="02010703020202060003" pitchFamily="2" charset="0"/>
              </a:rPr>
              <a:t>pri</a:t>
            </a:r>
            <a:r>
              <a:rPr lang="fr-FR" sz="2800" b="1" dirty="0">
                <a:solidFill>
                  <a:prstClr val="white">
                    <a:lumMod val="65000"/>
                  </a:prstClr>
                </a:solidFill>
                <a:latin typeface="Dosis" panose="02010703020202060003" pitchFamily="2" charset="0"/>
              </a:rPr>
              <a:t> » «prime».</a:t>
            </a:r>
          </a:p>
          <a:p>
            <a:pPr marL="0" lvl="1" defTabSz="685834">
              <a:spcBef>
                <a:spcPct val="0"/>
              </a:spcBef>
            </a:pPr>
            <a:r>
              <a:rPr lang="fr-FR" sz="2800" b="1" dirty="0">
                <a:solidFill>
                  <a:prstClr val="white">
                    <a:lumMod val="65000"/>
                  </a:prstClr>
                </a:solidFill>
                <a:latin typeface="Dosis" panose="02010703020202060003" pitchFamily="2" charset="0"/>
              </a:rPr>
              <a:t>Lisons ensemble « prime ».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427931" y="4016258"/>
            <a:ext cx="7453403"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dron</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6595328" y="3356827"/>
            <a:ext cx="906343" cy="6781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dr</a:t>
            </a:r>
            <a:r>
              <a:rPr lang="fr-FR" sz="2800" b="1" dirty="0">
                <a:solidFill>
                  <a:prstClr val="white">
                    <a:lumMod val="65000"/>
                  </a:prstClr>
                </a:solidFill>
                <a:latin typeface="Dosis" panose="02010703020202060003" pitchFamily="2" charset="0"/>
              </a:rPr>
              <a:t>» « o» «</a:t>
            </a:r>
            <a:r>
              <a:rPr lang="fr-FR" sz="2800" b="1" dirty="0" err="1">
                <a:solidFill>
                  <a:prstClr val="white">
                    <a:lumMod val="65000"/>
                  </a:prstClr>
                </a:solidFill>
                <a:latin typeface="Dosis" panose="02010703020202060003" pitchFamily="2" charset="0"/>
              </a:rPr>
              <a:t>dro</a:t>
            </a:r>
            <a:r>
              <a:rPr lang="fr-FR" sz="2800" b="1" dirty="0">
                <a:solidFill>
                  <a:prstClr val="white">
                    <a:lumMod val="65000"/>
                  </a:prstClr>
                </a:solidFill>
                <a:latin typeface="Dosis" panose="02010703020202060003" pitchFamily="2" charset="0"/>
              </a:rPr>
              <a:t>» «drone»  Lisons ensemble « drone » .</a:t>
            </a:r>
          </a:p>
          <a:p>
            <a:pPr marL="0" lvl="1" defTabSz="685834">
              <a:spcBef>
                <a:spcPct val="0"/>
              </a:spcBef>
            </a:pPr>
            <a:r>
              <a:rPr lang="fr-FR" sz="2800" b="1" dirty="0">
                <a:solidFill>
                  <a:prstClr val="white">
                    <a:lumMod val="65000"/>
                  </a:prstClr>
                </a:solidFill>
                <a:latin typeface="Dosis" panose="02010703020202060003" pitchFamily="2" charset="0"/>
              </a:rPr>
              <a:t>Lisons ensemble « drone».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57D249D4-6FB0-5684-94B0-15BEB49EF9C2}"/>
              </a:ext>
            </a:extLst>
          </p:cNvPr>
          <p:cNvPicPr>
            <a:picLocks noChangeAspect="1"/>
          </p:cNvPicPr>
          <p:nvPr/>
        </p:nvPicPr>
        <p:blipFill>
          <a:blip r:embed="rId6"/>
          <a:stretch>
            <a:fillRect/>
          </a:stretch>
        </p:blipFill>
        <p:spPr>
          <a:xfrm>
            <a:off x="934327" y="3467100"/>
            <a:ext cx="11194173" cy="2636597"/>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Au - tu</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Au- tu</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au</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au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”au”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au</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3429000" y="2714542"/>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Il joue </a:t>
            </a:r>
            <a:r>
              <a:rPr lang="fr-FR" sz="5400" b="1" kern="0" spc="480" dirty="0">
                <a:solidFill>
                  <a:schemeClr val="accent6">
                    <a:lumMod val="75000"/>
                  </a:schemeClr>
                </a:solidFill>
                <a:latin typeface="Dosis" pitchFamily="2" charset="0"/>
              </a:rPr>
              <a:t>au </a:t>
            </a:r>
            <a:r>
              <a:rPr lang="fr-FR" sz="5400" b="1" kern="0" spc="480" dirty="0">
                <a:solidFill>
                  <a:srgbClr val="106585"/>
                </a:solidFill>
                <a:latin typeface="Dosis" pitchFamily="2" charset="0"/>
              </a:rPr>
              <a:t>parc.</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Il joue au parc.</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descr="Une image contenant dessin, croquis, arbre, personne&#10;&#10;Le contenu généré par l’IA peut être incorrect.">
            <a:extLst>
              <a:ext uri="{FF2B5EF4-FFF2-40B4-BE49-F238E27FC236}">
                <a16:creationId xmlns:a16="http://schemas.microsoft.com/office/drawing/2014/main" id="{E6044962-1499-0C20-D69D-771139967E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9144" y="3723371"/>
            <a:ext cx="5867400" cy="58674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au”.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au</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“au”</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«au»</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au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663208" y="1425609"/>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tu</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Lisons   ensemble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pic>
        <p:nvPicPr>
          <p:cNvPr id="7" name="Image 6">
            <a:extLst>
              <a:ext uri="{FF2B5EF4-FFF2-40B4-BE49-F238E27FC236}">
                <a16:creationId xmlns:a16="http://schemas.microsoft.com/office/drawing/2014/main" id="{E43C6B15-760B-B562-3730-034778ABE1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572000" y="3890011"/>
            <a:ext cx="3635055" cy="5037257"/>
          </a:xfrm>
          <a:prstGeom prst="rect">
            <a:avLst/>
          </a:prstGeom>
        </p:spPr>
      </p:pic>
    </p:spTree>
    <p:extLst>
      <p:ext uri="{BB962C8B-B14F-4D97-AF65-F5344CB8AC3E}">
        <p14:creationId xmlns:p14="http://schemas.microsoft.com/office/powerpoint/2010/main" val="41694106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172C-3351-D4D1-E473-1D8B29CFA5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8B6C0D-ECD5-676B-759B-E02D4B67EF6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92F3B-0424-1754-84CF-0A032AB13D0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9835E5A-CC2F-37F5-2733-56EDC4F33A2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67BFAB-185C-D6E9-6492-A0E75279888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9C888AF-6222-1911-4292-04A5D9CACFE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6011AC-C83C-0A6D-AB79-9B46DA6F9CE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4DB0F3-90FB-5555-A6EE-09C98EF059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4903E5D-35DD-9377-4DF2-7877DEF4F9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5AF3992-D875-F2AA-A2B1-1704EDB8E06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DF74C-0519-D45B-E48C-51505242E71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3F22A5-8ACD-08DC-9FE8-7597E85D838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79EEF43-A73C-74A3-1577-FEAE08442E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3DA880F-1844-2AC6-B9EF-614DFFF66111}"/>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es gentile ! .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97384EBA-4F19-6EF6-C7FD-5EBDBBF6C1DB}"/>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8" name="Image 7" descr="Une image contenant dessin, habits, croquis, arbre&#10;&#10;Le contenu généré par l’IA peut être incorrect.">
            <a:extLst>
              <a:ext uri="{FF2B5EF4-FFF2-40B4-BE49-F238E27FC236}">
                <a16:creationId xmlns:a16="http://schemas.microsoft.com/office/drawing/2014/main" id="{208309FB-BAFB-43D3-B421-FF68A2D8E8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5916" y="2390200"/>
            <a:ext cx="6324600" cy="6324600"/>
          </a:xfrm>
          <a:prstGeom prst="rect">
            <a:avLst/>
          </a:prstGeom>
        </p:spPr>
      </p:pic>
    </p:spTree>
    <p:extLst>
      <p:ext uri="{BB962C8B-B14F-4D97-AF65-F5344CB8AC3E}">
        <p14:creationId xmlns:p14="http://schemas.microsoft.com/office/powerpoint/2010/main" val="2490186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tu</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tu</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s’écrit”tu</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«tu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tu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avec , au , qui , que , quoi tu, et, répétons ensemble: </a:t>
            </a:r>
            <a:r>
              <a:rPr lang="fr-FR" sz="2800" b="1" dirty="0">
                <a:solidFill>
                  <a:prstClr val="white">
                    <a:lumMod val="65000"/>
                  </a:prstClr>
                </a:solidFill>
                <a:latin typeface="Dosis" pitchFamily="2" charset="0"/>
              </a:rPr>
              <a:t>Sur, avec , au , qui , que , quoi tu, et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répéter.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AEC5BAE-6D80-EF0C-BED5-70D762DE00E0}"/>
              </a:ext>
            </a:extLst>
          </p:cNvPr>
          <p:cNvPicPr>
            <a:picLocks noChangeAspect="1"/>
          </p:cNvPicPr>
          <p:nvPr/>
        </p:nvPicPr>
        <p:blipFill>
          <a:blip r:embed="rId4"/>
          <a:stretch>
            <a:fillRect/>
          </a:stretch>
        </p:blipFill>
        <p:spPr>
          <a:xfrm>
            <a:off x="704522" y="4352054"/>
            <a:ext cx="12503585" cy="689630"/>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9174660-FA24-A778-D7F4-066BABBDD5B5}"/>
              </a:ext>
            </a:extLst>
          </p:cNvPr>
          <p:cNvPicPr>
            <a:picLocks noChangeAspect="1"/>
          </p:cNvPicPr>
          <p:nvPr/>
        </p:nvPicPr>
        <p:blipFill>
          <a:blip r:embed="rId4"/>
          <a:stretch>
            <a:fillRect/>
          </a:stretch>
        </p:blipFill>
        <p:spPr>
          <a:xfrm>
            <a:off x="704522" y="4352054"/>
            <a:ext cx="12503585" cy="689630"/>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br-dr-cr-pr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ouvre la porte.</a:t>
            </a:r>
          </a:p>
          <a:p>
            <a:r>
              <a:rPr lang="fr-MA" sz="4800" b="1" dirty="0">
                <a:solidFill>
                  <a:srgbClr val="106585"/>
                </a:solidFill>
                <a:latin typeface="Dosis" pitchFamily="2" charset="0"/>
              </a:rPr>
              <a:t>C’est une jolie trousse. </a:t>
            </a:r>
          </a:p>
        </p:txBody>
      </p:sp>
    </p:spTree>
    <p:extLst>
      <p:ext uri="{BB962C8B-B14F-4D97-AF65-F5344CB8AC3E}">
        <p14:creationId xmlns:p14="http://schemas.microsoft.com/office/powerpoint/2010/main" val="2057231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ouvre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jolie trousse.</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28.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B474AD7E-AF5D-7917-B7A5-C2724AC40C1F}"/>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18DD5856-A26F-87DE-5872-1A06E8282DE1}"/>
              </a:ext>
            </a:extLst>
          </p:cNvPr>
          <p:cNvPicPr>
            <a:picLocks noChangeAspect="1"/>
          </p:cNvPicPr>
          <p:nvPr/>
        </p:nvPicPr>
        <p:blipFill>
          <a:blip r:embed="rId4"/>
          <a:stretch>
            <a:fillRect/>
          </a:stretch>
        </p:blipFill>
        <p:spPr>
          <a:xfrm>
            <a:off x="814115" y="2857500"/>
            <a:ext cx="12393993" cy="3382959"/>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28.</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A4CA8508-8C6E-C379-9A40-E3732F70C4EE}"/>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39368" y="4305300"/>
            <a:ext cx="7805397" cy="1371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E259D6F9-B3B8-4EC3-B588-74255DB2ABD7}"/>
              </a:ext>
            </a:extLst>
          </p:cNvPr>
          <p:cNvPicPr>
            <a:picLocks noChangeAspect="1"/>
          </p:cNvPicPr>
          <p:nvPr/>
        </p:nvPicPr>
        <p:blipFill>
          <a:blip r:embed="rId6"/>
          <a:stretch>
            <a:fillRect/>
          </a:stretch>
        </p:blipFill>
        <p:spPr>
          <a:xfrm>
            <a:off x="725706" y="2781300"/>
            <a:ext cx="12304493" cy="35818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28.</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0E8356A4-71AB-5CD8-408E-1B65E448FB61}"/>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137701" y="56007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21318</TotalTime>
  <Words>4765</Words>
  <Application>Microsoft Office PowerPoint</Application>
  <PresentationFormat>Personnalisé</PresentationFormat>
  <Paragraphs>925</Paragraphs>
  <Slides>112</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112</vt:i4>
      </vt:variant>
    </vt:vector>
  </HeadingPairs>
  <TitlesOfParts>
    <vt:vector size="123" baseType="lpstr">
      <vt:lpstr>Aptos</vt:lpstr>
      <vt:lpstr>Calibri</vt:lpstr>
      <vt:lpstr>Arial</vt:lpstr>
      <vt:lpstr>Dosis</vt:lpstr>
      <vt:lpstr>Carelia</vt:lpstr>
      <vt:lpstr>Symbol</vt:lpstr>
      <vt:lpstr>A Massir Ballpoint</vt:lpstr>
      <vt:lpstr>Microsoft Uighur</vt:lpstr>
      <vt:lpstr>Aharoni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184</cp:revision>
  <dcterms:created xsi:type="dcterms:W3CDTF">2006-08-16T00:00:00Z</dcterms:created>
  <dcterms:modified xsi:type="dcterms:W3CDTF">2025-09-25T23:07:33Z</dcterms:modified>
  <dc:identifier>DAFtlvZnwz4</dc:identifier>
</cp:coreProperties>
</file>