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0" r:id="rId15"/>
    <p:sldId id="214748276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724" r:id="rId28"/>
    <p:sldId id="2147482662" r:id="rId29"/>
    <p:sldId id="2147482730" r:id="rId30"/>
    <p:sldId id="2134808468" r:id="rId31"/>
    <p:sldId id="2147482518" r:id="rId32"/>
    <p:sldId id="2147482751" r:id="rId33"/>
    <p:sldId id="2147482667" r:id="rId34"/>
    <p:sldId id="2147482538" r:id="rId35"/>
    <p:sldId id="2147482737" r:id="rId36"/>
    <p:sldId id="2147482733" r:id="rId37"/>
    <p:sldId id="2147482735" r:id="rId38"/>
    <p:sldId id="2147482744" r:id="rId39"/>
    <p:sldId id="2147482519" r:id="rId40"/>
    <p:sldId id="2147482752" r:id="rId41"/>
    <p:sldId id="2147482753" r:id="rId42"/>
    <p:sldId id="2147482755" r:id="rId43"/>
    <p:sldId id="2147482756" r:id="rId44"/>
    <p:sldId id="2134804803" r:id="rId45"/>
  </p:sldIdLst>
  <p:sldSz cx="13716000" cy="10287000"/>
  <p:notesSz cx="6858000" cy="9144000"/>
  <p:embeddedFontLst>
    <p:embeddedFont>
      <p:font typeface="A Massir Ballpoint" panose="00000100000000000000" pitchFamily="2" charset="-78"/>
      <p:bold r:id="rId47"/>
    </p:embeddedFont>
    <p:embeddedFont>
      <p:font typeface="Abadi" panose="020B0604020104020204" pitchFamily="34" charset="0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0"/>
            <p14:sldId id="214748276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35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6.png"/><Relationship Id="rId5" Type="http://schemas.openxmlformats.org/officeDocument/2006/relationships/image" Target="../media/image25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2.png"/><Relationship Id="rId5" Type="http://schemas.openxmlformats.org/officeDocument/2006/relationships/image" Target="../media/image26.svg"/><Relationship Id="rId10" Type="http://schemas.openxmlformats.org/officeDocument/2006/relationships/image" Target="../media/image51.png"/><Relationship Id="rId4" Type="http://schemas.openxmlformats.org/officeDocument/2006/relationships/image" Target="../media/image2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7.png"/><Relationship Id="rId5" Type="http://schemas.openxmlformats.org/officeDocument/2006/relationships/image" Target="../media/image26.svg"/><Relationship Id="rId10" Type="http://schemas.openxmlformats.org/officeDocument/2006/relationships/image" Target="../media/image56.png"/><Relationship Id="rId4" Type="http://schemas.openxmlformats.org/officeDocument/2006/relationships/image" Target="../media/image25.png"/><Relationship Id="rId9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3.png"/><Relationship Id="rId5" Type="http://schemas.openxmlformats.org/officeDocument/2006/relationships/image" Target="../media/image26.svg"/><Relationship Id="rId10" Type="http://schemas.openxmlformats.org/officeDocument/2006/relationships/image" Target="../media/image62.png"/><Relationship Id="rId4" Type="http://schemas.openxmlformats.org/officeDocument/2006/relationships/image" Target="../media/image25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0.png"/><Relationship Id="rId11" Type="http://schemas.openxmlformats.org/officeDocument/2006/relationships/image" Target="../media/image68.png"/><Relationship Id="rId5" Type="http://schemas.openxmlformats.org/officeDocument/2006/relationships/image" Target="../media/image26.svg"/><Relationship Id="rId10" Type="http://schemas.openxmlformats.org/officeDocument/2006/relationships/image" Target="../media/image67.png"/><Relationship Id="rId4" Type="http://schemas.openxmlformats.org/officeDocument/2006/relationships/image" Target="../media/image25.png"/><Relationship Id="rId9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71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7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1.png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7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7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8.png"/><Relationship Id="rId3" Type="http://schemas.openxmlformats.org/officeDocument/2006/relationships/image" Target="../media/image26.svg"/><Relationship Id="rId7" Type="http://schemas.openxmlformats.org/officeDocument/2006/relationships/image" Target="../media/image47.png"/><Relationship Id="rId12" Type="http://schemas.openxmlformats.org/officeDocument/2006/relationships/image" Target="../media/image5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5.png"/><Relationship Id="rId5" Type="http://schemas.openxmlformats.org/officeDocument/2006/relationships/image" Target="../media/image39.png"/><Relationship Id="rId10" Type="http://schemas.openxmlformats.org/officeDocument/2006/relationships/image" Target="../media/image53.png"/><Relationship Id="rId4" Type="http://schemas.openxmlformats.org/officeDocument/2006/relationships/image" Target="../media/image36.png"/><Relationship Id="rId9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473611" y="4914900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2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160380" y="4786524"/>
                <a:ext cx="3153032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de validation du palier 2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1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«jupe».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jupe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jupe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«jupe»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«jupe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jupe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98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té » «karaté»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«karaté».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karaté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karaté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«karaté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karaté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«mot» , on entend « mo » et on écrit « mot » avec t à la fin une lettre muette ,Lisons ensemble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«mot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ot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prstClr val="white"/>
                </a:solidFill>
                <a:latin typeface="Dosis" pitchFamily="2" charset="0"/>
              </a:rPr>
              <a:t>mot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6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C15733-F8A7-3625-7B29-1AFE624E3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3A7074-A090-8C0E-3E21-5DC17FEB5A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B1E6FC-CED9-A954-59D6-CD0A8418A1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1D7F245-51F2-3308-A8C1-CAC6C589F8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5651" y="5704071"/>
            <a:ext cx="2487708" cy="36596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3F058FE-F6C9-B770-6C5F-A75873FC46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9586" y="5578987"/>
            <a:ext cx="3132808" cy="39097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4E17147-F841-4A9D-8C7F-BCC831C534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8933" y="5442774"/>
            <a:ext cx="3507858" cy="35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2EF93C-D1B8-2600-FDCD-B85997947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DB536F-1A28-5469-AB99-F5B375A93A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A34191-C2AB-E2D1-BF70-29F3FA1457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9F12BD-8AB0-DC5D-9A8C-7C5BD27378B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19DE76-0E25-2051-124A-0872FE2D3D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C8DD2C-1CDC-326F-4FAB-476F44B51C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7F2B3C-D3B7-8780-5DB4-10AA775FEA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932101-28A6-1110-600A-BB305741F8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A8C956-572A-DEC0-44EC-EFF1B5CBC7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6045CF-E081-870C-A6A9-44BDCDA91A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891F00-DE62-2F40-41C5-60B5D9729D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D9F687-6FD3-0E9D-B4E6-22B8E37F7C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C9F03B-D45C-ED05-ED7E-F2083833F1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57D9B37-2862-39D2-BBDA-959219AB31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89AB53-E22D-CE76-6EE5-D387109603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FAD7951-9DB5-7D86-DDCC-6BC12A1A06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4D30C1-9B5B-EEBD-8F57-42ED160A4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6EF305E-4B0A-9F4E-23FC-DC15EFF34E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7132" y="2322190"/>
            <a:ext cx="3211629" cy="38119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826BB8-3D2B-8074-EE3C-1DE4F1CD3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0039" y="2905285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96C76BC-8019-93DA-3C1E-B8E38F890B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894" y="2416367"/>
            <a:ext cx="2855830" cy="32356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39B5B-D773-E892-2B0B-35CD53F8C4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977" y="6304190"/>
            <a:ext cx="2490857" cy="29816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839CBB-1260-C5DF-4F79-D6918496CF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634A6F-ACFC-AA29-38EA-F462ED9A0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941BA2-FE82-C21F-1DFE-272D0DAB5B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7F5A38-3765-0BD0-7760-4D77CFC7E4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BFCE721-6CD9-302E-17CF-6450DA73EE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BB5DCE2-F80C-E683-DDA3-21B87656721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390259B-81A6-53D2-974A-5FF00CA222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4943" y="5971896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838200" y="2019300"/>
            <a:ext cx="11678070" cy="636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-fera   -rou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-moul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– joli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-venir-animal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-sardin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-sac- bull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dam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-papa- sur</a:t>
            </a:r>
            <a:endParaRPr lang="fr-FR" sz="96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23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71E6AB-C940-D1DB-1F3E-1443450C7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445" y="1811079"/>
            <a:ext cx="3437891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23.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52258D6-CB7E-43B3-6C23-09BA128D3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681" y="1343844"/>
            <a:ext cx="6519119" cy="84006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063614" y="2401457"/>
            <a:ext cx="6917207" cy="3123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364E2F28-BC08-957D-E574-31F99380AE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8" y="2019300"/>
            <a:ext cx="11691521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23.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5AEE557-6D6E-6646-7E6B-5A120BCC5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681" y="1343844"/>
            <a:ext cx="6519119" cy="84006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84192" y="5295900"/>
            <a:ext cx="691720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: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4375123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E25E6A8-31B8-D08F-F21C-38C8CFAD7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19" y="2322458"/>
            <a:ext cx="12352094" cy="49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85752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0415392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5823555-9777-6CB3-1B9D-7EA276CF9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19" y="2322458"/>
            <a:ext cx="12352094" cy="49546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7AC84CA-33E9-BD28-7EA0-0A4A4298FB7A}"/>
              </a:ext>
            </a:extLst>
          </p:cNvPr>
          <p:cNvSpPr txBox="1"/>
          <p:nvPr/>
        </p:nvSpPr>
        <p:spPr>
          <a:xfrm>
            <a:off x="1752600" y="553120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mi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D8B957-80E5-6594-A2F5-3E1B999DC302}"/>
              </a:ext>
            </a:extLst>
          </p:cNvPr>
          <p:cNvSpPr txBox="1"/>
          <p:nvPr/>
        </p:nvSpPr>
        <p:spPr>
          <a:xfrm>
            <a:off x="9210289" y="552172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rou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7556D5-8919-6939-07D9-4EBE7B8C03E2}"/>
              </a:ext>
            </a:extLst>
          </p:cNvPr>
          <p:cNvSpPr txBox="1"/>
          <p:nvPr/>
        </p:nvSpPr>
        <p:spPr>
          <a:xfrm>
            <a:off x="11753465" y="5469652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 err="1">
                <a:solidFill>
                  <a:srgbClr val="C00000"/>
                </a:solidFill>
              </a:rPr>
              <a:t>che</a:t>
            </a:r>
            <a:endParaRPr lang="fr-MA" sz="36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2C422D-0A18-835D-12AB-A718EF8DCE6E}"/>
              </a:ext>
            </a:extLst>
          </p:cNvPr>
          <p:cNvSpPr txBox="1"/>
          <p:nvPr/>
        </p:nvSpPr>
        <p:spPr>
          <a:xfrm>
            <a:off x="7467213" y="552171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ju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AC82A1-2945-8114-854B-42135559E1BF}"/>
              </a:ext>
            </a:extLst>
          </p:cNvPr>
          <p:cNvSpPr txBox="1"/>
          <p:nvPr/>
        </p:nvSpPr>
        <p:spPr>
          <a:xfrm>
            <a:off x="3762017" y="550042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E597698-C6C5-E7E6-55A6-0AFAB76463C4}"/>
              </a:ext>
            </a:extLst>
          </p:cNvPr>
          <p:cNvSpPr txBox="1"/>
          <p:nvPr/>
        </p:nvSpPr>
        <p:spPr>
          <a:xfrm>
            <a:off x="5651980" y="5521718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ri</a:t>
            </a: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les lettres comme dans le modèle.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5661365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3973D64-9204-EAFA-E0ED-DB77C2B06B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040" y="2781300"/>
            <a:ext cx="12817559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lavabo – fleur – vache – vélo – zèbre – chat- bébé-karaté- nager- école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DE0905-4220-C11F-A636-CE508B617C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131" y="5002582"/>
            <a:ext cx="2249878" cy="20232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697A27D-7FCF-BF34-21B2-BF07B2AD20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009" y="7962900"/>
            <a:ext cx="2630202" cy="16647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5280173-25DC-F4D3-9445-64F30FBE6A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1226" y="4608510"/>
            <a:ext cx="1945972" cy="26475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AE15FD8-5B14-AF6D-50D4-537DCD1CF1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8959" y="4730362"/>
            <a:ext cx="2013594" cy="238996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2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jupe-karaté-mot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25098</TotalTime>
  <Words>1754</Words>
  <Application>Microsoft Office PowerPoint</Application>
  <PresentationFormat>Personnalisé</PresentationFormat>
  <Paragraphs>356</Paragraphs>
  <Slides>44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3" baseType="lpstr">
      <vt:lpstr>A Massir Ballpoint</vt:lpstr>
      <vt:lpstr>Abadi</vt:lpstr>
      <vt:lpstr>Carelia</vt:lpstr>
      <vt:lpstr>Dosis</vt:lpstr>
      <vt:lpstr>Calibri</vt:lpstr>
      <vt:lpstr>Arial</vt:lpstr>
      <vt:lpstr>Microsoft Uighur</vt:lpstr>
      <vt:lpstr>Arimo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767</cp:revision>
  <dcterms:created xsi:type="dcterms:W3CDTF">2006-08-16T00:00:00Z</dcterms:created>
  <dcterms:modified xsi:type="dcterms:W3CDTF">2025-09-18T21:34:53Z</dcterms:modified>
  <dc:identifier>DAFtlvZnwz4</dc:identifier>
</cp:coreProperties>
</file>