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slides/slide106.xml" ContentType="application/vnd.openxmlformats-officedocument.presentationml.slide+xml"/>
  <Override PartName="/ppt/slides/slide107.xml" ContentType="application/vnd.openxmlformats-officedocument.presentationml.slide+xml"/>
  <Override PartName="/ppt/slides/slide108.xml" ContentType="application/vnd.openxmlformats-officedocument.presentationml.slide+xml"/>
  <Override PartName="/ppt/slides/slide109.xml" ContentType="application/vnd.openxmlformats-officedocument.presentationml.slide+xml"/>
  <Override PartName="/ppt/slides/slide110.xml" ContentType="application/vnd.openxmlformats-officedocument.presentationml.slide+xml"/>
  <Override PartName="/ppt/slides/slide111.xml" ContentType="application/vnd.openxmlformats-officedocument.presentationml.slide+xml"/>
  <Override PartName="/ppt/slides/slide112.xml" ContentType="application/vnd.openxmlformats-officedocument.presentationml.slide+xml"/>
  <Override PartName="/ppt/slides/slide113.xml" ContentType="application/vnd.openxmlformats-officedocument.presentationml.slide+xml"/>
  <Override PartName="/ppt/slides/slide114.xml" ContentType="application/vnd.openxmlformats-officedocument.presentationml.slide+xml"/>
  <Override PartName="/ppt/slides/slide115.xml" ContentType="application/vnd.openxmlformats-officedocument.presentationml.slide+xml"/>
  <Override PartName="/ppt/slides/slide116.xml" ContentType="application/vnd.openxmlformats-officedocument.presentationml.slide+xml"/>
  <Override PartName="/ppt/slides/slide117.xml" ContentType="application/vnd.openxmlformats-officedocument.presentationml.slide+xml"/>
  <Override PartName="/ppt/slides/slide118.xml" ContentType="application/vnd.openxmlformats-officedocument.presentationml.slide+xml"/>
  <Override PartName="/ppt/slides/slide119.xml" ContentType="application/vnd.openxmlformats-officedocument.presentationml.slide+xml"/>
  <Override PartName="/ppt/slides/slide120.xml" ContentType="application/vnd.openxmlformats-officedocument.presentationml.slide+xml"/>
  <Override PartName="/ppt/slides/slide121.xml" ContentType="application/vnd.openxmlformats-officedocument.presentationml.slide+xml"/>
  <Override PartName="/ppt/slides/slide122.xml" ContentType="application/vnd.openxmlformats-officedocument.presentationml.slide+xml"/>
  <Override PartName="/ppt/slides/slide123.xml" ContentType="application/vnd.openxmlformats-officedocument.presentationml.slide+xml"/>
  <Override PartName="/ppt/slides/slide124.xml" ContentType="application/vnd.openxmlformats-officedocument.presentationml.slide+xml"/>
  <Override PartName="/ppt/slides/slide125.xml" ContentType="application/vnd.openxmlformats-officedocument.presentationml.slide+xml"/>
  <Override PartName="/ppt/slides/slide126.xml" ContentType="application/vnd.openxmlformats-officedocument.presentationml.slide+xml"/>
  <Override PartName="/ppt/slides/slide127.xml" ContentType="application/vnd.openxmlformats-officedocument.presentationml.slide+xml"/>
  <Override PartName="/ppt/slides/slide128.xml" ContentType="application/vnd.openxmlformats-officedocument.presentationml.slide+xml"/>
  <Override PartName="/ppt/slides/slide129.xml" ContentType="application/vnd.openxmlformats-officedocument.presentationml.slide+xml"/>
  <Override PartName="/ppt/slides/slide130.xml" ContentType="application/vnd.openxmlformats-officedocument.presentationml.slide+xml"/>
  <Override PartName="/ppt/slides/slide13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notesSlides/notesSlide2.xml" ContentType="application/vnd.openxmlformats-officedocument.presentationml.notesSlide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notesSlides/notesSlide3.xml" ContentType="application/vnd.openxmlformats-officedocument.presentationml.notesSlide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notesSlides/notesSlide4.xml" ContentType="application/vnd.openxmlformats-officedocument.presentationml.notesSlide+xml"/>
  <Override PartName="/ppt/tags/tag28.xml" ContentType="application/vnd.openxmlformats-officedocument.presentationml.tags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tags/tag31.xml" ContentType="application/vnd.openxmlformats-officedocument.presentationml.tags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notesSlides/notesSlide18.xml" ContentType="application/vnd.openxmlformats-officedocument.presentationml.notesSlide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notesSlides/notesSlide19.xml" ContentType="application/vnd.openxmlformats-officedocument.presentationml.notesSlide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notesSlides/notesSlide20.xml" ContentType="application/vnd.openxmlformats-officedocument.presentationml.notesSlide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notesSlides/notesSlide21.xml" ContentType="application/vnd.openxmlformats-officedocument.presentationml.notesSlide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notesSlides/notesSlide22.xml" ContentType="application/vnd.openxmlformats-officedocument.presentationml.notesSlide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  <p:sldMasterId id="2147483672" r:id="rId2"/>
  </p:sldMasterIdLst>
  <p:notesMasterIdLst>
    <p:notesMasterId r:id="rId134"/>
  </p:notesMasterIdLst>
  <p:sldIdLst>
    <p:sldId id="257" r:id="rId3"/>
    <p:sldId id="2147482740" r:id="rId4"/>
    <p:sldId id="2147482461" r:id="rId5"/>
    <p:sldId id="403" r:id="rId6"/>
    <p:sldId id="409" r:id="rId7"/>
    <p:sldId id="2134806077" r:id="rId8"/>
    <p:sldId id="386" r:id="rId9"/>
    <p:sldId id="2134805393" r:id="rId10"/>
    <p:sldId id="503" r:id="rId11"/>
    <p:sldId id="2134805394" r:id="rId12"/>
    <p:sldId id="2134809001" r:id="rId13"/>
    <p:sldId id="2147482590" r:id="rId14"/>
    <p:sldId id="2147482594" r:id="rId15"/>
    <p:sldId id="2147482592" r:id="rId16"/>
    <p:sldId id="2147482595" r:id="rId17"/>
    <p:sldId id="2147482597" r:id="rId18"/>
    <p:sldId id="2147482596" r:id="rId19"/>
    <p:sldId id="2147482702" r:id="rId20"/>
    <p:sldId id="2147482703" r:id="rId21"/>
    <p:sldId id="2147482704" r:id="rId22"/>
    <p:sldId id="599" r:id="rId23"/>
    <p:sldId id="601" r:id="rId24"/>
    <p:sldId id="2147482463" r:id="rId25"/>
    <p:sldId id="2147482466" r:id="rId26"/>
    <p:sldId id="2147482464" r:id="rId27"/>
    <p:sldId id="2147482465" r:id="rId28"/>
    <p:sldId id="2134809012" r:id="rId29"/>
    <p:sldId id="2147482462" r:id="rId30"/>
    <p:sldId id="2147482469" r:id="rId31"/>
    <p:sldId id="2147482467" r:id="rId32"/>
    <p:sldId id="2147482472" r:id="rId33"/>
    <p:sldId id="2147482473" r:id="rId34"/>
    <p:sldId id="2147482470" r:id="rId35"/>
    <p:sldId id="2147482471" r:id="rId36"/>
    <p:sldId id="2147482741" r:id="rId37"/>
    <p:sldId id="2147482708" r:id="rId38"/>
    <p:sldId id="609" r:id="rId39"/>
    <p:sldId id="610" r:id="rId40"/>
    <p:sldId id="2147482483" r:id="rId41"/>
    <p:sldId id="2147482487" r:id="rId42"/>
    <p:sldId id="612" r:id="rId43"/>
    <p:sldId id="2147482484" r:id="rId44"/>
    <p:sldId id="2147482485" r:id="rId45"/>
    <p:sldId id="615" r:id="rId46"/>
    <p:sldId id="2147482486" r:id="rId47"/>
    <p:sldId id="2147482481" r:id="rId48"/>
    <p:sldId id="2147482479" r:id="rId49"/>
    <p:sldId id="2147482478" r:id="rId50"/>
    <p:sldId id="2147482728" r:id="rId51"/>
    <p:sldId id="620" r:id="rId52"/>
    <p:sldId id="2147482494" r:id="rId53"/>
    <p:sldId id="2147482490" r:id="rId54"/>
    <p:sldId id="2147482495" r:id="rId55"/>
    <p:sldId id="2147482729" r:id="rId56"/>
    <p:sldId id="2147482730" r:id="rId57"/>
    <p:sldId id="2147482731" r:id="rId58"/>
    <p:sldId id="2147482732" r:id="rId59"/>
    <p:sldId id="2147482604" r:id="rId60"/>
    <p:sldId id="2147482605" r:id="rId61"/>
    <p:sldId id="2147482491" r:id="rId62"/>
    <p:sldId id="2147482599" r:id="rId63"/>
    <p:sldId id="2147482602" r:id="rId64"/>
    <p:sldId id="2147482603" r:id="rId65"/>
    <p:sldId id="2147482606" r:id="rId66"/>
    <p:sldId id="2147482607" r:id="rId67"/>
    <p:sldId id="2147482608" r:id="rId68"/>
    <p:sldId id="2147482609" r:id="rId69"/>
    <p:sldId id="2147482610" r:id="rId70"/>
    <p:sldId id="2147482611" r:id="rId71"/>
    <p:sldId id="2147482719" r:id="rId72"/>
    <p:sldId id="2147482720" r:id="rId73"/>
    <p:sldId id="2147482733" r:id="rId74"/>
    <p:sldId id="2147482734" r:id="rId75"/>
    <p:sldId id="2147482735" r:id="rId76"/>
    <p:sldId id="2147482736" r:id="rId77"/>
    <p:sldId id="2147482622" r:id="rId78"/>
    <p:sldId id="2147482623" r:id="rId79"/>
    <p:sldId id="2147482624" r:id="rId80"/>
    <p:sldId id="2147482625" r:id="rId81"/>
    <p:sldId id="2147482630" r:id="rId82"/>
    <p:sldId id="2147482631" r:id="rId83"/>
    <p:sldId id="2147482632" r:id="rId84"/>
    <p:sldId id="2147482633" r:id="rId85"/>
    <p:sldId id="2147482634" r:id="rId86"/>
    <p:sldId id="2147482639" r:id="rId87"/>
    <p:sldId id="2147482643" r:id="rId88"/>
    <p:sldId id="2147482644" r:id="rId89"/>
    <p:sldId id="2147482645" r:id="rId90"/>
    <p:sldId id="2147482646" r:id="rId91"/>
    <p:sldId id="2147482647" r:id="rId92"/>
    <p:sldId id="2147482648" r:id="rId93"/>
    <p:sldId id="2147482649" r:id="rId94"/>
    <p:sldId id="2147482650" r:id="rId95"/>
    <p:sldId id="2147482651" r:id="rId96"/>
    <p:sldId id="2147482701" r:id="rId97"/>
    <p:sldId id="2147482652" r:id="rId98"/>
    <p:sldId id="2147482653" r:id="rId99"/>
    <p:sldId id="2147482654" r:id="rId100"/>
    <p:sldId id="2147482656" r:id="rId101"/>
    <p:sldId id="2147482662" r:id="rId102"/>
    <p:sldId id="2134805257" r:id="rId103"/>
    <p:sldId id="2147482657" r:id="rId104"/>
    <p:sldId id="2147482742" r:id="rId105"/>
    <p:sldId id="2147482743" r:id="rId106"/>
    <p:sldId id="2147482671" r:id="rId107"/>
    <p:sldId id="2147482497" r:id="rId108"/>
    <p:sldId id="2147482679" r:id="rId109"/>
    <p:sldId id="2147482680" r:id="rId110"/>
    <p:sldId id="2147482681" r:id="rId111"/>
    <p:sldId id="2147482745" r:id="rId112"/>
    <p:sldId id="2147482684" r:id="rId113"/>
    <p:sldId id="2147482685" r:id="rId114"/>
    <p:sldId id="2147482744" r:id="rId115"/>
    <p:sldId id="2147482692" r:id="rId116"/>
    <p:sldId id="2147482693" r:id="rId117"/>
    <p:sldId id="2147482694" r:id="rId118"/>
    <p:sldId id="2147482698" r:id="rId119"/>
    <p:sldId id="2147482695" r:id="rId120"/>
    <p:sldId id="2147482699" r:id="rId121"/>
    <p:sldId id="2147482696" r:id="rId122"/>
    <p:sldId id="2147482697" r:id="rId123"/>
    <p:sldId id="2147482566" r:id="rId124"/>
    <p:sldId id="2147482577" r:id="rId125"/>
    <p:sldId id="2147482580" r:id="rId126"/>
    <p:sldId id="2147482709" r:id="rId127"/>
    <p:sldId id="2147482581" r:id="rId128"/>
    <p:sldId id="2147482582" r:id="rId129"/>
    <p:sldId id="2147482583" r:id="rId130"/>
    <p:sldId id="2147482584" r:id="rId131"/>
    <p:sldId id="700" r:id="rId132"/>
    <p:sldId id="701" r:id="rId133"/>
  </p:sldIdLst>
  <p:sldSz cx="13716000" cy="10287000"/>
  <p:notesSz cx="6858000" cy="9144000"/>
  <p:embeddedFontLst>
    <p:embeddedFont>
      <p:font typeface="Amasis MT Pro" panose="02040504050005020304" pitchFamily="18" charset="0"/>
      <p:regular r:id="rId135"/>
      <p:bold r:id="rId136"/>
      <p:italic r:id="rId137"/>
      <p:boldItalic r:id="rId138"/>
    </p:embeddedFont>
    <p:embeddedFont>
      <p:font typeface="Carelia" panose="020B0604020202020204" charset="0"/>
      <p:regular r:id="rId139"/>
    </p:embeddedFont>
    <p:embeddedFont>
      <p:font typeface="Dosis" pitchFamily="2" charset="0"/>
      <p:regular r:id="rId140"/>
      <p:bold r:id="rId141"/>
    </p:embeddedFont>
    <p:embeddedFont>
      <p:font typeface="Microsoft Uighur" panose="02000000000000000000" pitchFamily="2" charset="-78"/>
      <p:regular r:id="rId142"/>
      <p:bold r:id="rId143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15968"/>
    <a:srgbClr val="A1413E"/>
    <a:srgbClr val="106585"/>
    <a:srgbClr val="829D4A"/>
    <a:srgbClr val="CA7732"/>
    <a:srgbClr val="FCBF18"/>
    <a:srgbClr val="3D8FA5"/>
    <a:srgbClr val="000000"/>
    <a:srgbClr val="0097B2"/>
    <a:srgbClr val="F2F2F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Aucun style, grille du tablea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807" autoAdjust="0"/>
    <p:restoredTop sz="95226" autoAdjust="0"/>
  </p:normalViewPr>
  <p:slideViewPr>
    <p:cSldViewPr>
      <p:cViewPr varScale="1">
        <p:scale>
          <a:sx n="54" d="100"/>
          <a:sy n="54" d="100"/>
        </p:scale>
        <p:origin x="1392" y="58"/>
      </p:cViewPr>
      <p:guideLst>
        <p:guide orient="horz" pos="2160"/>
        <p:guide pos="21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50" d="100"/>
        <a:sy n="50" d="100"/>
      </p:scale>
      <p:origin x="0" y="-22579"/>
    </p:cViewPr>
  </p:sorterViewPr>
  <p:notesViewPr>
    <p:cSldViewPr>
      <p:cViewPr>
        <p:scale>
          <a:sx n="80" d="100"/>
          <a:sy n="80" d="100"/>
        </p:scale>
        <p:origin x="2755" y="-451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4.xml"/><Relationship Id="rId117" Type="http://schemas.openxmlformats.org/officeDocument/2006/relationships/slide" Target="slides/slide115.xml"/><Relationship Id="rId21" Type="http://schemas.openxmlformats.org/officeDocument/2006/relationships/slide" Target="slides/slide19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63" Type="http://schemas.openxmlformats.org/officeDocument/2006/relationships/slide" Target="slides/slide61.xml"/><Relationship Id="rId68" Type="http://schemas.openxmlformats.org/officeDocument/2006/relationships/slide" Target="slides/slide66.xml"/><Relationship Id="rId84" Type="http://schemas.openxmlformats.org/officeDocument/2006/relationships/slide" Target="slides/slide82.xml"/><Relationship Id="rId89" Type="http://schemas.openxmlformats.org/officeDocument/2006/relationships/slide" Target="slides/slide87.xml"/><Relationship Id="rId112" Type="http://schemas.openxmlformats.org/officeDocument/2006/relationships/slide" Target="slides/slide110.xml"/><Relationship Id="rId133" Type="http://schemas.openxmlformats.org/officeDocument/2006/relationships/slide" Target="slides/slide131.xml"/><Relationship Id="rId138" Type="http://schemas.openxmlformats.org/officeDocument/2006/relationships/font" Target="fonts/font4.fntdata"/><Relationship Id="rId16" Type="http://schemas.openxmlformats.org/officeDocument/2006/relationships/slide" Target="slides/slide14.xml"/><Relationship Id="rId107" Type="http://schemas.openxmlformats.org/officeDocument/2006/relationships/slide" Target="slides/slide105.xml"/><Relationship Id="rId11" Type="http://schemas.openxmlformats.org/officeDocument/2006/relationships/slide" Target="slides/slide9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53" Type="http://schemas.openxmlformats.org/officeDocument/2006/relationships/slide" Target="slides/slide51.xml"/><Relationship Id="rId58" Type="http://schemas.openxmlformats.org/officeDocument/2006/relationships/slide" Target="slides/slide56.xml"/><Relationship Id="rId74" Type="http://schemas.openxmlformats.org/officeDocument/2006/relationships/slide" Target="slides/slide72.xml"/><Relationship Id="rId79" Type="http://schemas.openxmlformats.org/officeDocument/2006/relationships/slide" Target="slides/slide77.xml"/><Relationship Id="rId102" Type="http://schemas.openxmlformats.org/officeDocument/2006/relationships/slide" Target="slides/slide100.xml"/><Relationship Id="rId123" Type="http://schemas.openxmlformats.org/officeDocument/2006/relationships/slide" Target="slides/slide121.xml"/><Relationship Id="rId128" Type="http://schemas.openxmlformats.org/officeDocument/2006/relationships/slide" Target="slides/slide126.xml"/><Relationship Id="rId144" Type="http://schemas.openxmlformats.org/officeDocument/2006/relationships/presProps" Target="presProps.xml"/><Relationship Id="rId5" Type="http://schemas.openxmlformats.org/officeDocument/2006/relationships/slide" Target="slides/slide3.xml"/><Relationship Id="rId90" Type="http://schemas.openxmlformats.org/officeDocument/2006/relationships/slide" Target="slides/slide88.xml"/><Relationship Id="rId95" Type="http://schemas.openxmlformats.org/officeDocument/2006/relationships/slide" Target="slides/slide93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64" Type="http://schemas.openxmlformats.org/officeDocument/2006/relationships/slide" Target="slides/slide62.xml"/><Relationship Id="rId69" Type="http://schemas.openxmlformats.org/officeDocument/2006/relationships/slide" Target="slides/slide67.xml"/><Relationship Id="rId113" Type="http://schemas.openxmlformats.org/officeDocument/2006/relationships/slide" Target="slides/slide111.xml"/><Relationship Id="rId118" Type="http://schemas.openxmlformats.org/officeDocument/2006/relationships/slide" Target="slides/slide116.xml"/><Relationship Id="rId134" Type="http://schemas.openxmlformats.org/officeDocument/2006/relationships/notesMaster" Target="notesMasters/notesMaster1.xml"/><Relationship Id="rId139" Type="http://schemas.openxmlformats.org/officeDocument/2006/relationships/font" Target="fonts/font5.fntdata"/><Relationship Id="rId80" Type="http://schemas.openxmlformats.org/officeDocument/2006/relationships/slide" Target="slides/slide78.xml"/><Relationship Id="rId85" Type="http://schemas.openxmlformats.org/officeDocument/2006/relationships/slide" Target="slides/slide83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59" Type="http://schemas.openxmlformats.org/officeDocument/2006/relationships/slide" Target="slides/slide57.xml"/><Relationship Id="rId67" Type="http://schemas.openxmlformats.org/officeDocument/2006/relationships/slide" Target="slides/slide65.xml"/><Relationship Id="rId103" Type="http://schemas.openxmlformats.org/officeDocument/2006/relationships/slide" Target="slides/slide101.xml"/><Relationship Id="rId108" Type="http://schemas.openxmlformats.org/officeDocument/2006/relationships/slide" Target="slides/slide106.xml"/><Relationship Id="rId116" Type="http://schemas.openxmlformats.org/officeDocument/2006/relationships/slide" Target="slides/slide114.xml"/><Relationship Id="rId124" Type="http://schemas.openxmlformats.org/officeDocument/2006/relationships/slide" Target="slides/slide122.xml"/><Relationship Id="rId129" Type="http://schemas.openxmlformats.org/officeDocument/2006/relationships/slide" Target="slides/slide127.xml"/><Relationship Id="rId137" Type="http://schemas.openxmlformats.org/officeDocument/2006/relationships/font" Target="fonts/font3.fntdata"/><Relationship Id="rId20" Type="http://schemas.openxmlformats.org/officeDocument/2006/relationships/slide" Target="slides/slide18.xml"/><Relationship Id="rId41" Type="http://schemas.openxmlformats.org/officeDocument/2006/relationships/slide" Target="slides/slide39.xml"/><Relationship Id="rId54" Type="http://schemas.openxmlformats.org/officeDocument/2006/relationships/slide" Target="slides/slide52.xml"/><Relationship Id="rId62" Type="http://schemas.openxmlformats.org/officeDocument/2006/relationships/slide" Target="slides/slide60.xml"/><Relationship Id="rId70" Type="http://schemas.openxmlformats.org/officeDocument/2006/relationships/slide" Target="slides/slide68.xml"/><Relationship Id="rId75" Type="http://schemas.openxmlformats.org/officeDocument/2006/relationships/slide" Target="slides/slide73.xml"/><Relationship Id="rId83" Type="http://schemas.openxmlformats.org/officeDocument/2006/relationships/slide" Target="slides/slide81.xml"/><Relationship Id="rId88" Type="http://schemas.openxmlformats.org/officeDocument/2006/relationships/slide" Target="slides/slide86.xml"/><Relationship Id="rId91" Type="http://schemas.openxmlformats.org/officeDocument/2006/relationships/slide" Target="slides/slide89.xml"/><Relationship Id="rId96" Type="http://schemas.openxmlformats.org/officeDocument/2006/relationships/slide" Target="slides/slide94.xml"/><Relationship Id="rId111" Type="http://schemas.openxmlformats.org/officeDocument/2006/relationships/slide" Target="slides/slide109.xml"/><Relationship Id="rId132" Type="http://schemas.openxmlformats.org/officeDocument/2006/relationships/slide" Target="slides/slide130.xml"/><Relationship Id="rId140" Type="http://schemas.openxmlformats.org/officeDocument/2006/relationships/font" Target="fonts/font6.fntdata"/><Relationship Id="rId145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slide" Target="slides/slide47.xml"/><Relationship Id="rId57" Type="http://schemas.openxmlformats.org/officeDocument/2006/relationships/slide" Target="slides/slide55.xml"/><Relationship Id="rId106" Type="http://schemas.openxmlformats.org/officeDocument/2006/relationships/slide" Target="slides/slide104.xml"/><Relationship Id="rId114" Type="http://schemas.openxmlformats.org/officeDocument/2006/relationships/slide" Target="slides/slide112.xml"/><Relationship Id="rId119" Type="http://schemas.openxmlformats.org/officeDocument/2006/relationships/slide" Target="slides/slide117.xml"/><Relationship Id="rId127" Type="http://schemas.openxmlformats.org/officeDocument/2006/relationships/slide" Target="slides/slide125.xml"/><Relationship Id="rId10" Type="http://schemas.openxmlformats.org/officeDocument/2006/relationships/slide" Target="slides/slide8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slide" Target="slides/slide50.xml"/><Relationship Id="rId60" Type="http://schemas.openxmlformats.org/officeDocument/2006/relationships/slide" Target="slides/slide58.xml"/><Relationship Id="rId65" Type="http://schemas.openxmlformats.org/officeDocument/2006/relationships/slide" Target="slides/slide63.xml"/><Relationship Id="rId73" Type="http://schemas.openxmlformats.org/officeDocument/2006/relationships/slide" Target="slides/slide71.xml"/><Relationship Id="rId78" Type="http://schemas.openxmlformats.org/officeDocument/2006/relationships/slide" Target="slides/slide76.xml"/><Relationship Id="rId81" Type="http://schemas.openxmlformats.org/officeDocument/2006/relationships/slide" Target="slides/slide79.xml"/><Relationship Id="rId86" Type="http://schemas.openxmlformats.org/officeDocument/2006/relationships/slide" Target="slides/slide84.xml"/><Relationship Id="rId94" Type="http://schemas.openxmlformats.org/officeDocument/2006/relationships/slide" Target="slides/slide92.xml"/><Relationship Id="rId99" Type="http://schemas.openxmlformats.org/officeDocument/2006/relationships/slide" Target="slides/slide97.xml"/><Relationship Id="rId101" Type="http://schemas.openxmlformats.org/officeDocument/2006/relationships/slide" Target="slides/slide99.xml"/><Relationship Id="rId122" Type="http://schemas.openxmlformats.org/officeDocument/2006/relationships/slide" Target="slides/slide120.xml"/><Relationship Id="rId130" Type="http://schemas.openxmlformats.org/officeDocument/2006/relationships/slide" Target="slides/slide128.xml"/><Relationship Id="rId135" Type="http://schemas.openxmlformats.org/officeDocument/2006/relationships/font" Target="fonts/font1.fntdata"/><Relationship Id="rId143" Type="http://schemas.openxmlformats.org/officeDocument/2006/relationships/font" Target="fonts/font9.fntdata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9" Type="http://schemas.openxmlformats.org/officeDocument/2006/relationships/slide" Target="slides/slide37.xml"/><Relationship Id="rId109" Type="http://schemas.openxmlformats.org/officeDocument/2006/relationships/slide" Target="slides/slide107.xml"/><Relationship Id="rId34" Type="http://schemas.openxmlformats.org/officeDocument/2006/relationships/slide" Target="slides/slide32.xml"/><Relationship Id="rId50" Type="http://schemas.openxmlformats.org/officeDocument/2006/relationships/slide" Target="slides/slide48.xml"/><Relationship Id="rId55" Type="http://schemas.openxmlformats.org/officeDocument/2006/relationships/slide" Target="slides/slide53.xml"/><Relationship Id="rId76" Type="http://schemas.openxmlformats.org/officeDocument/2006/relationships/slide" Target="slides/slide74.xml"/><Relationship Id="rId97" Type="http://schemas.openxmlformats.org/officeDocument/2006/relationships/slide" Target="slides/slide95.xml"/><Relationship Id="rId104" Type="http://schemas.openxmlformats.org/officeDocument/2006/relationships/slide" Target="slides/slide102.xml"/><Relationship Id="rId120" Type="http://schemas.openxmlformats.org/officeDocument/2006/relationships/slide" Target="slides/slide118.xml"/><Relationship Id="rId125" Type="http://schemas.openxmlformats.org/officeDocument/2006/relationships/slide" Target="slides/slide123.xml"/><Relationship Id="rId141" Type="http://schemas.openxmlformats.org/officeDocument/2006/relationships/font" Target="fonts/font7.fntdata"/><Relationship Id="rId146" Type="http://schemas.openxmlformats.org/officeDocument/2006/relationships/theme" Target="theme/theme1.xml"/><Relationship Id="rId7" Type="http://schemas.openxmlformats.org/officeDocument/2006/relationships/slide" Target="slides/slide5.xml"/><Relationship Id="rId71" Type="http://schemas.openxmlformats.org/officeDocument/2006/relationships/slide" Target="slides/slide69.xml"/><Relationship Id="rId92" Type="http://schemas.openxmlformats.org/officeDocument/2006/relationships/slide" Target="slides/slide90.xml"/><Relationship Id="rId2" Type="http://schemas.openxmlformats.org/officeDocument/2006/relationships/slideMaster" Target="slideMasters/slideMaster2.xml"/><Relationship Id="rId29" Type="http://schemas.openxmlformats.org/officeDocument/2006/relationships/slide" Target="slides/slide27.xml"/><Relationship Id="rId24" Type="http://schemas.openxmlformats.org/officeDocument/2006/relationships/slide" Target="slides/slide22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66" Type="http://schemas.openxmlformats.org/officeDocument/2006/relationships/slide" Target="slides/slide64.xml"/><Relationship Id="rId87" Type="http://schemas.openxmlformats.org/officeDocument/2006/relationships/slide" Target="slides/slide85.xml"/><Relationship Id="rId110" Type="http://schemas.openxmlformats.org/officeDocument/2006/relationships/slide" Target="slides/slide108.xml"/><Relationship Id="rId115" Type="http://schemas.openxmlformats.org/officeDocument/2006/relationships/slide" Target="slides/slide113.xml"/><Relationship Id="rId131" Type="http://schemas.openxmlformats.org/officeDocument/2006/relationships/slide" Target="slides/slide129.xml"/><Relationship Id="rId136" Type="http://schemas.openxmlformats.org/officeDocument/2006/relationships/font" Target="fonts/font2.fntdata"/><Relationship Id="rId61" Type="http://schemas.openxmlformats.org/officeDocument/2006/relationships/slide" Target="slides/slide59.xml"/><Relationship Id="rId82" Type="http://schemas.openxmlformats.org/officeDocument/2006/relationships/slide" Target="slides/slide80.xml"/><Relationship Id="rId19" Type="http://schemas.openxmlformats.org/officeDocument/2006/relationships/slide" Target="slides/slide17.xml"/><Relationship Id="rId14" Type="http://schemas.openxmlformats.org/officeDocument/2006/relationships/slide" Target="slides/slide12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56" Type="http://schemas.openxmlformats.org/officeDocument/2006/relationships/slide" Target="slides/slide54.xml"/><Relationship Id="rId77" Type="http://schemas.openxmlformats.org/officeDocument/2006/relationships/slide" Target="slides/slide75.xml"/><Relationship Id="rId100" Type="http://schemas.openxmlformats.org/officeDocument/2006/relationships/slide" Target="slides/slide98.xml"/><Relationship Id="rId105" Type="http://schemas.openxmlformats.org/officeDocument/2006/relationships/slide" Target="slides/slide103.xml"/><Relationship Id="rId126" Type="http://schemas.openxmlformats.org/officeDocument/2006/relationships/slide" Target="slides/slide124.xml"/><Relationship Id="rId147" Type="http://schemas.openxmlformats.org/officeDocument/2006/relationships/tableStyles" Target="tableStyles.xml"/><Relationship Id="rId8" Type="http://schemas.openxmlformats.org/officeDocument/2006/relationships/slide" Target="slides/slide6.xml"/><Relationship Id="rId51" Type="http://schemas.openxmlformats.org/officeDocument/2006/relationships/slide" Target="slides/slide49.xml"/><Relationship Id="rId72" Type="http://schemas.openxmlformats.org/officeDocument/2006/relationships/slide" Target="slides/slide70.xml"/><Relationship Id="rId93" Type="http://schemas.openxmlformats.org/officeDocument/2006/relationships/slide" Target="slides/slide91.xml"/><Relationship Id="rId98" Type="http://schemas.openxmlformats.org/officeDocument/2006/relationships/slide" Target="slides/slide96.xml"/><Relationship Id="rId121" Type="http://schemas.openxmlformats.org/officeDocument/2006/relationships/slide" Target="slides/slide119.xml"/><Relationship Id="rId142" Type="http://schemas.openxmlformats.org/officeDocument/2006/relationships/font" Target="fonts/font8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Dosis" pitchFamily="2" charset="0"/>
              </a:defRPr>
            </a:lvl1pPr>
          </a:lstStyle>
          <a:p>
            <a:endParaRPr lang="fr-MA" dirty="0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Dosis" pitchFamily="2" charset="0"/>
              </a:defRPr>
            </a:lvl1pPr>
          </a:lstStyle>
          <a:p>
            <a:fld id="{54976A81-8849-4F35-8359-AD67C3A6D20C}" type="datetimeFigureOut">
              <a:rPr lang="fr-MA" smtClean="0"/>
              <a:pPr/>
              <a:t>16/09/2025</a:t>
            </a:fld>
            <a:endParaRPr lang="fr-MA" dirty="0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MA" dirty="0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Dosis" pitchFamily="2" charset="0"/>
              </a:defRPr>
            </a:lvl1pPr>
          </a:lstStyle>
          <a:p>
            <a:endParaRPr lang="fr-MA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Dosis" pitchFamily="2" charset="0"/>
              </a:defRPr>
            </a:lvl1pPr>
          </a:lstStyle>
          <a:p>
            <a:fld id="{BA0AE87F-B08A-4342-80EC-80A3A2B8D41A}" type="slidenum">
              <a:rPr lang="fr-MA" smtClean="0"/>
              <a:pPr/>
              <a:t>‹N°›</a:t>
            </a:fld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7908784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6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0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9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5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4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0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A0AE87F-B08A-4342-80EC-80A3A2B8D41A}" type="slidenum">
              <a:rPr kumimoji="0" lang="fr-M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fr-MA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4410846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6242CDB-21F2-28D7-DEFA-13861B3E5D2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31CE2FDA-297D-61B0-A66F-8B65E8CB709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99C9132B-C572-0BC8-EBAB-CD6AEF4E7BC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6734C1DB-C7F8-DED5-85EC-800668CDCDE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40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4930021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DE184D-6BED-B160-BDCA-5047B19938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41CC5A62-AFFF-ECF2-FBDD-45F6A89279D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0F751456-88A8-1175-D469-B4A0C520766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E13ED9E4-EF62-9643-D961-274A0CE5E4D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3DA2BCA-FF67-4437-99B0-0AC045A112E9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41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3267872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24B5898-E3A0-9F96-ADB8-1CBCA236A5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F3C3DEAF-E85F-7ABB-22AD-F149C37ECED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560C3D88-E7A4-8C18-D3FE-8E3962E8E19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703451D3-4C72-D062-2D27-FD5B64456B0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42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1177050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C05752A-396C-9F91-0C33-E5AB08A11A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71BCB0BE-3B96-57CD-47BD-EB3F1325825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D7B9E79B-896A-F4EC-2C21-508B4399387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7AD1A34F-F062-1686-7CF3-4B0A4EE96BB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43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6337662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4BEDCA-A8AB-77EF-5B57-951B4529A0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A171A95C-F995-F10D-1A9D-FB7346E40BE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E22ABF02-1BBC-EBFD-6EA4-531045AF265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783E273B-BC45-1D19-D108-CE114310B8B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44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2536326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9AFF21-B47F-A94A-B9B6-DA0103C191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2D0998ED-3193-F19B-139E-0821AA4A0D6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3A2BAE72-06DF-9F73-8439-E025D1F472D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FCB66EC7-2EDE-3A13-A020-EA2EF56672E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45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0858640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040D93C-3573-1AEB-5F26-86CBCBB70D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BA858BDF-5FB6-5A32-39F9-63BA11D4E44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A91DF38D-802D-AF8D-DA92-49EF7ADBF09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B741A861-D683-0529-6284-ABDBC206C04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50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6543713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6F5FD70-9B5A-1174-EA39-FF6DB66F11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EC972709-0C9A-2CD1-3E97-31118B607C6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B0BC3C5D-12A8-B9AB-A61C-AC6FD6D4B33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F872BE60-EB94-2CB6-9F4F-69A402A8FF0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76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82879023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FCE1AAE-6D10-B837-B67C-5A0E0AE91BB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F5DE2BC4-70C3-42D3-AEDA-35EA5A1F1D2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765E54AD-F855-5997-8109-9DCF9D4CFE7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D5001B32-7D8B-AF4C-76F6-06CA199A4BD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80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73831460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10FA84-F9CE-0BBB-9113-9F2D35D770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5D5E28BA-8DEA-D9E7-6495-C40B2BB8698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4FCC3699-092E-D34D-0616-05FA9445B94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DD588637-765E-65AC-1946-49C3C0CCEA2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86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5186129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FA5E141-9B33-0B0E-3563-1BD44BABDD5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6E956D45-5D2D-96D5-A00B-9126F46AE62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1E22A409-C6E9-9481-D2A3-8FA1F8A6BD5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A5AA340B-E07A-12C4-CC40-1207918C94C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88775122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2FD7F6A-691B-764E-89FE-E86DB69126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FD0B235E-33D9-48BA-027D-56B34825280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A85F7C50-467B-5FCE-9573-876C306A75B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BFB76F37-7EB0-986C-BBD2-83A09C79F8B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89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15299056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E3813A1-A2C8-D19B-BF96-984175AFD5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27BCB1E1-B62F-81F9-2499-B0026E91DD8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3C93DA30-3731-01B4-B718-70544C4B4C1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180CC92E-0AFF-1544-78FC-8EBC35CF778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105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08860017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EBA450D-ED69-56A2-A2EC-6727BCE05F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1CE988B5-DEDD-EA8F-BB87-08586D7ADC6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9EE36BE9-2C70-B8A5-DB07-5BC47F68C6F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B878707B-BE24-7233-C55C-DC3D5B5258A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114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09616687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86B5594-905B-D3F3-DED0-52E3854075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E7F4A8CC-BFB4-5CB5-0C05-6310BF1B948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652AF215-B889-61A1-5CE5-2DA3D640A32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C6784C43-7E33-7583-1EFC-3DDEF3E2D9C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124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78772958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FB3EEB8-4185-F26D-DEDF-B26161ACEA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F9584B2E-1F22-9478-08AE-50BD4AAC55C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08098455-D606-3629-9E39-23E55B88329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910EDED3-9804-87D5-7FBC-3E1F942793B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125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0473015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D441C09-604A-C893-93FB-B00334B2E7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F949F437-2174-CF67-0C9D-2ED12E1B937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95CF294E-E4D9-7DA7-77A5-57D3AECFDFA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CF1A1E48-FE37-7994-37E7-ACE8CAE34BA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3DA2BCA-FF67-4437-99B0-0AC045A112E9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130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25755275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803F4FB-FFC0-A356-13B7-A824A9B463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03484D5F-CCA4-2FF3-3D10-95D42101AAB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E5938123-695C-A04C-2DA0-C9CCB2CAD4E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1885E3EF-8982-C02F-985D-C9948C2536D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3DA2BCA-FF67-4437-99B0-0AC045A112E9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131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6157487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A29A12A-70C1-C771-8A00-D2470CBD04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490FDEAC-CA15-7EC2-3F37-7BBBF8EDFA5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F1ABA7A0-8BE9-E749-E350-8A1F9DEB786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8A89BF67-9BD8-9B12-F258-D7743588722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3DA2BCA-FF67-4437-99B0-0AC045A112E9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8556694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12BE76C-D83C-9230-D9B8-F1FDA216DD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1868C743-0F41-3410-A21F-1B3F14EAEB9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C6712F1B-F2BD-0723-7ECE-63723B8E1BC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541ECA68-E64A-09A6-6214-F250CE4E3AC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1001825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F468451-514A-6D1D-8B0F-634C2D779B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B06163BE-6570-CAF3-233D-DBE0AF5A29D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60C9E892-7733-568A-60A8-C11346E4F94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07E646B4-C1A4-2C8D-87DB-109040CB46A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21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1943574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3C61AF0-FF92-8450-4A6D-E2A22FD8C11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3DBB137E-DE62-85E7-E376-FDCD2E90B5F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A1655669-C2DC-D86D-2BEA-8CE1F91AB19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049A024F-2729-6FAB-D412-5919A13BC8C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22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9302443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7A14E1-C004-5221-FD9B-46F5B21885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D330DC26-8429-BF00-A9CE-10FE717EE22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07B23122-ED75-E101-138E-5CF78335D6D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28F30A98-BCE1-0039-1B4A-D2061BCB1AC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37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9901786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931CFEF-535B-BAC5-67DD-56BBFDFFA5E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DBF86A24-7AE2-15CB-AAA5-36D3D1AEC23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803E1518-25FE-04F1-77B1-339D8163C20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24BFB7A5-C576-08A2-D0DD-20A6F2C05AD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38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5062025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73A62FF-C703-445B-FE5A-1019244CED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A79570FA-05B6-6046-5719-73E41FC9E05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B5BCE370-2790-D1B4-7EBD-88CF524B945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827C8665-AAFE-13DB-76F3-EC458CE5B84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39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3746472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130425"/>
            <a:ext cx="58293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3886200"/>
            <a:ext cx="48006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8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78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6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4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3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2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1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72050" y="274643"/>
            <a:ext cx="154305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2900" y="274643"/>
            <a:ext cx="451485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130425"/>
            <a:ext cx="58293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3886200"/>
            <a:ext cx="48006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465096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282942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5" y="4406901"/>
            <a:ext cx="5829300" cy="1362075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5" y="2906714"/>
            <a:ext cx="5829300" cy="1500187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895162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2900" y="1600201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86150" y="1600201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9/16/2025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319582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1535113"/>
            <a:ext cx="303014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0" y="2174875"/>
            <a:ext cx="303014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69" y="1535113"/>
            <a:ext cx="303133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69" y="2174875"/>
            <a:ext cx="303133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9/16/2025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390083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9/16/2025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107997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9/16/2025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790988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273050"/>
            <a:ext cx="2256235" cy="1162050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7" y="273051"/>
            <a:ext cx="3833813" cy="5853113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0" y="1435101"/>
            <a:ext cx="2256235" cy="4691063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9/16/2025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55579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4800600"/>
            <a:ext cx="4114800" cy="5667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612775"/>
            <a:ext cx="4114800" cy="4114800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5367338"/>
            <a:ext cx="4114800" cy="804862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9/16/2025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353148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67173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72050" y="274639"/>
            <a:ext cx="154305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2900" y="274639"/>
            <a:ext cx="451485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09191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5" y="4406905"/>
            <a:ext cx="5829300" cy="1362075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5" y="2906714"/>
            <a:ext cx="5829300" cy="1500187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892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783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675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566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457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348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24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132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2900" y="1600205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86150" y="1600205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9/16/2025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2" y="1535113"/>
            <a:ext cx="303014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2" y="2174875"/>
            <a:ext cx="303014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71" y="1535113"/>
            <a:ext cx="303133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71" y="2174875"/>
            <a:ext cx="303133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9/16/2025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9/16/2025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9/16/2025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2" y="273050"/>
            <a:ext cx="2256235" cy="1162050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9" y="273055"/>
            <a:ext cx="3833813" cy="5853113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2" y="1435105"/>
            <a:ext cx="2256235" cy="4691063"/>
          </a:xfrm>
        </p:spPr>
        <p:txBody>
          <a:bodyPr/>
          <a:lstStyle>
            <a:lvl1pPr marL="0" indent="0">
              <a:buNone/>
              <a:defRPr sz="1050"/>
            </a:lvl1pPr>
            <a:lvl2pPr marL="342892" indent="0">
              <a:buNone/>
              <a:defRPr sz="900"/>
            </a:lvl2pPr>
            <a:lvl3pPr marL="685783" indent="0">
              <a:buNone/>
              <a:defRPr sz="750"/>
            </a:lvl3pPr>
            <a:lvl4pPr marL="1028675" indent="0">
              <a:buNone/>
              <a:defRPr sz="675"/>
            </a:lvl4pPr>
            <a:lvl5pPr marL="1371566" indent="0">
              <a:buNone/>
              <a:defRPr sz="675"/>
            </a:lvl5pPr>
            <a:lvl6pPr marL="1714457" indent="0">
              <a:buNone/>
              <a:defRPr sz="675"/>
            </a:lvl6pPr>
            <a:lvl7pPr marL="2057348" indent="0">
              <a:buNone/>
              <a:defRPr sz="675"/>
            </a:lvl7pPr>
            <a:lvl8pPr marL="2400240" indent="0">
              <a:buNone/>
              <a:defRPr sz="675"/>
            </a:lvl8pPr>
            <a:lvl9pPr marL="2743132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9/16/2025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4800600"/>
            <a:ext cx="4114800" cy="5667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612775"/>
            <a:ext cx="4114800" cy="4114800"/>
          </a:xfrm>
        </p:spPr>
        <p:txBody>
          <a:bodyPr/>
          <a:lstStyle>
            <a:lvl1pPr marL="0" indent="0">
              <a:buNone/>
              <a:defRPr sz="2400"/>
            </a:lvl1pPr>
            <a:lvl2pPr marL="342892" indent="0">
              <a:buNone/>
              <a:defRPr sz="2100"/>
            </a:lvl2pPr>
            <a:lvl3pPr marL="685783" indent="0">
              <a:buNone/>
              <a:defRPr sz="1800"/>
            </a:lvl3pPr>
            <a:lvl4pPr marL="1028675" indent="0">
              <a:buNone/>
              <a:defRPr sz="1500"/>
            </a:lvl4pPr>
            <a:lvl5pPr marL="1371566" indent="0">
              <a:buNone/>
              <a:defRPr sz="1500"/>
            </a:lvl5pPr>
            <a:lvl6pPr marL="1714457" indent="0">
              <a:buNone/>
              <a:defRPr sz="1500"/>
            </a:lvl6pPr>
            <a:lvl7pPr marL="2057348" indent="0">
              <a:buNone/>
              <a:defRPr sz="1500"/>
            </a:lvl7pPr>
            <a:lvl8pPr marL="2400240" indent="0">
              <a:buNone/>
              <a:defRPr sz="1500"/>
            </a:lvl8pPr>
            <a:lvl9pPr marL="2743132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5367338"/>
            <a:ext cx="4114800" cy="804862"/>
          </a:xfrm>
        </p:spPr>
        <p:txBody>
          <a:bodyPr/>
          <a:lstStyle>
            <a:lvl1pPr marL="0" indent="0">
              <a:buNone/>
              <a:defRPr sz="1050"/>
            </a:lvl1pPr>
            <a:lvl2pPr marL="342892" indent="0">
              <a:buNone/>
              <a:defRPr sz="900"/>
            </a:lvl2pPr>
            <a:lvl3pPr marL="685783" indent="0">
              <a:buNone/>
              <a:defRPr sz="750"/>
            </a:lvl3pPr>
            <a:lvl4pPr marL="1028675" indent="0">
              <a:buNone/>
              <a:defRPr sz="675"/>
            </a:lvl4pPr>
            <a:lvl5pPr marL="1371566" indent="0">
              <a:buNone/>
              <a:defRPr sz="675"/>
            </a:lvl5pPr>
            <a:lvl6pPr marL="1714457" indent="0">
              <a:buNone/>
              <a:defRPr sz="675"/>
            </a:lvl6pPr>
            <a:lvl7pPr marL="2057348" indent="0">
              <a:buNone/>
              <a:defRPr sz="675"/>
            </a:lvl7pPr>
            <a:lvl8pPr marL="2400240" indent="0">
              <a:buNone/>
              <a:defRPr sz="675"/>
            </a:lvl8pPr>
            <a:lvl9pPr marL="2743132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9/16/2025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274638"/>
            <a:ext cx="61722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1600205"/>
            <a:ext cx="61722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635635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1D8BD707-D9CF-40AE-B4C6-C98DA3205C09}" type="datetimeFigureOut">
              <a:rPr lang="en-US" smtClean="0"/>
              <a:pPr/>
              <a:t>9/16/2025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6356355"/>
            <a:ext cx="21717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635635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685783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Dosis" pitchFamily="2" charset="0"/>
          <a:ea typeface="+mj-ea"/>
          <a:cs typeface="+mj-cs"/>
        </a:defRPr>
      </a:lvl1pPr>
    </p:titleStyle>
    <p:bodyStyle>
      <a:lvl1pPr marL="257168" indent="-257168" algn="l" defTabSz="685783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Dosis" pitchFamily="2" charset="0"/>
          <a:ea typeface="+mn-ea"/>
          <a:cs typeface="+mn-cs"/>
        </a:defRPr>
      </a:lvl1pPr>
      <a:lvl2pPr marL="557199" indent="-214308" algn="l" defTabSz="685783" rtl="0" eaLnBrk="1" latinLnBrk="0" hangingPunct="1">
        <a:spcBef>
          <a:spcPct val="20000"/>
        </a:spcBef>
        <a:buFont typeface="Arial" pitchFamily="34" charset="0"/>
        <a:buChar char="–"/>
        <a:defRPr sz="2100" kern="1200">
          <a:solidFill>
            <a:schemeClr val="tx1"/>
          </a:solidFill>
          <a:latin typeface="Dosis" pitchFamily="2" charset="0"/>
          <a:ea typeface="+mn-ea"/>
          <a:cs typeface="+mn-cs"/>
        </a:defRPr>
      </a:lvl2pPr>
      <a:lvl3pPr marL="857228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Dosis" pitchFamily="2" charset="0"/>
          <a:ea typeface="+mn-ea"/>
          <a:cs typeface="+mn-cs"/>
        </a:defRPr>
      </a:lvl3pPr>
      <a:lvl4pPr marL="1200120" indent="-171446" algn="l" defTabSz="685783" rtl="0" eaLnBrk="1" latinLnBrk="0" hangingPunct="1">
        <a:spcBef>
          <a:spcPct val="20000"/>
        </a:spcBef>
        <a:buFont typeface="Arial" pitchFamily="34" charset="0"/>
        <a:buChar char="–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4pPr>
      <a:lvl5pPr marL="1543012" indent="-171446" algn="l" defTabSz="685783" rtl="0" eaLnBrk="1" latinLnBrk="0" hangingPunct="1">
        <a:spcBef>
          <a:spcPct val="20000"/>
        </a:spcBef>
        <a:buFont typeface="Arial" pitchFamily="34" charset="0"/>
        <a:buChar char="»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5pPr>
      <a:lvl6pPr marL="1885903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795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686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577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89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783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75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66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457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348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24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13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274638"/>
            <a:ext cx="61722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1600201"/>
            <a:ext cx="61722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6356351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9/16/2025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6356351"/>
            <a:ext cx="21717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6356351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01162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685800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7175" indent="-257175" algn="l" defTabSz="6858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557213" indent="-214313" algn="l" defTabSz="685800" rtl="0" eaLnBrk="1" latinLnBrk="0" hangingPunct="1">
        <a:spcBef>
          <a:spcPct val="20000"/>
        </a:spcBef>
        <a:buFont typeface="Arial" pitchFamily="34" charset="0"/>
        <a:buChar char="–"/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spcBef>
          <a:spcPct val="20000"/>
        </a:spcBef>
        <a:buFont typeface="Arial" pitchFamily="34" charset="0"/>
        <a:buChar char="–"/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spcBef>
          <a:spcPct val="20000"/>
        </a:spcBef>
        <a:buFont typeface="Arial" pitchFamily="34" charset="0"/>
        <a:buChar char="»"/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8.xml"/><Relationship Id="rId6" Type="http://schemas.openxmlformats.org/officeDocument/2006/relationships/image" Target="../media/image35.svg"/><Relationship Id="rId5" Type="http://schemas.openxmlformats.org/officeDocument/2006/relationships/image" Target="../media/image34.png"/><Relationship Id="rId4" Type="http://schemas.openxmlformats.org/officeDocument/2006/relationships/image" Target="../media/image39.jpeg"/></Relationships>
</file>

<file path=ppt/slides/_rels/slide10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8.png"/></Relationships>
</file>

<file path=ppt/slides/_rels/slide10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5.svg"/></Relationships>
</file>

<file path=ppt/slides/_rels/slide10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6.png"/></Relationships>
</file>

<file path=ppt/slides/_rels/slide10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1.png"/></Relationships>
</file>

<file path=ppt/slides/_rels/slide10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1.png"/></Relationships>
</file>

<file path=ppt/slides/_rels/slide10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openxmlformats.org/officeDocument/2006/relationships/image" Target="../media/image12.sv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_rels/slide10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9.jpeg"/></Relationships>
</file>

<file path=ppt/slides/_rels/slide10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5.png"/><Relationship Id="rId3" Type="http://schemas.openxmlformats.org/officeDocument/2006/relationships/image" Target="../media/image62.png"/><Relationship Id="rId7" Type="http://schemas.openxmlformats.org/officeDocument/2006/relationships/image" Target="../media/image35.sv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4.xml"/><Relationship Id="rId6" Type="http://schemas.openxmlformats.org/officeDocument/2006/relationships/image" Target="../media/image34.png"/><Relationship Id="rId5" Type="http://schemas.openxmlformats.org/officeDocument/2006/relationships/image" Target="../media/image64.png"/><Relationship Id="rId4" Type="http://schemas.openxmlformats.org/officeDocument/2006/relationships/image" Target="../media/image63.svg"/><Relationship Id="rId9" Type="http://schemas.openxmlformats.org/officeDocument/2006/relationships/image" Target="../media/image66.png"/></Relationships>
</file>

<file path=ppt/slides/_rels/slide10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svg"/><Relationship Id="rId7" Type="http://schemas.openxmlformats.org/officeDocument/2006/relationships/image" Target="../media/image67.png"/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5.svg"/><Relationship Id="rId5" Type="http://schemas.openxmlformats.org/officeDocument/2006/relationships/image" Target="../media/image34.png"/><Relationship Id="rId4" Type="http://schemas.openxmlformats.org/officeDocument/2006/relationships/image" Target="../media/image64.png"/></Relationships>
</file>

<file path=ppt/slides/_rels/slide10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svg"/><Relationship Id="rId7" Type="http://schemas.openxmlformats.org/officeDocument/2006/relationships/image" Target="../media/image36.png"/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5.svg"/><Relationship Id="rId5" Type="http://schemas.openxmlformats.org/officeDocument/2006/relationships/image" Target="../media/image34.png"/><Relationship Id="rId4" Type="http://schemas.openxmlformats.org/officeDocument/2006/relationships/image" Target="../media/image6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5.svg"/></Relationships>
</file>

<file path=ppt/slides/_rels/slide1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2.jpeg"/><Relationship Id="rId3" Type="http://schemas.openxmlformats.org/officeDocument/2006/relationships/image" Target="../media/image62.png"/><Relationship Id="rId7" Type="http://schemas.openxmlformats.org/officeDocument/2006/relationships/image" Target="../media/image35.sv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5.xml"/><Relationship Id="rId6" Type="http://schemas.openxmlformats.org/officeDocument/2006/relationships/image" Target="../media/image34.png"/><Relationship Id="rId5" Type="http://schemas.openxmlformats.org/officeDocument/2006/relationships/image" Target="../media/image64.png"/><Relationship Id="rId4" Type="http://schemas.openxmlformats.org/officeDocument/2006/relationships/image" Target="../media/image63.svg"/><Relationship Id="rId9" Type="http://schemas.openxmlformats.org/officeDocument/2006/relationships/image" Target="../media/image68.png"/></Relationships>
</file>

<file path=ppt/slides/_rels/slide1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2.jpeg"/><Relationship Id="rId3" Type="http://schemas.openxmlformats.org/officeDocument/2006/relationships/image" Target="../media/image62.png"/><Relationship Id="rId7" Type="http://schemas.openxmlformats.org/officeDocument/2006/relationships/image" Target="../media/image35.sv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6.xml"/><Relationship Id="rId6" Type="http://schemas.openxmlformats.org/officeDocument/2006/relationships/image" Target="../media/image34.png"/><Relationship Id="rId5" Type="http://schemas.openxmlformats.org/officeDocument/2006/relationships/image" Target="../media/image64.png"/><Relationship Id="rId4" Type="http://schemas.openxmlformats.org/officeDocument/2006/relationships/image" Target="../media/image63.svg"/><Relationship Id="rId9" Type="http://schemas.openxmlformats.org/officeDocument/2006/relationships/image" Target="../media/image69.png"/></Relationships>
</file>

<file path=ppt/slides/_rels/slide1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svg"/><Relationship Id="rId7" Type="http://schemas.openxmlformats.org/officeDocument/2006/relationships/image" Target="../media/image36.png"/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5.svg"/><Relationship Id="rId5" Type="http://schemas.openxmlformats.org/officeDocument/2006/relationships/image" Target="../media/image34.png"/><Relationship Id="rId4" Type="http://schemas.openxmlformats.org/officeDocument/2006/relationships/image" Target="../media/image64.png"/></Relationships>
</file>

<file path=ppt/slides/_rels/slide1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svg"/><Relationship Id="rId7" Type="http://schemas.openxmlformats.org/officeDocument/2006/relationships/image" Target="../media/image68.png"/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5.svg"/><Relationship Id="rId5" Type="http://schemas.openxmlformats.org/officeDocument/2006/relationships/image" Target="../media/image34.png"/><Relationship Id="rId4" Type="http://schemas.openxmlformats.org/officeDocument/2006/relationships/image" Target="../media/image64.png"/></Relationships>
</file>

<file path=ppt/slides/_rels/slide1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openxmlformats.org/officeDocument/2006/relationships/image" Target="../media/image12.sv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_rels/slide1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0.png"/></Relationships>
</file>

<file path=ppt/slides/_rels/slide1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1.png"/></Relationships>
</file>

<file path=ppt/slides/_rels/slide1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0.png"/></Relationships>
</file>

<file path=ppt/slides/_rels/slide1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7.xml"/><Relationship Id="rId6" Type="http://schemas.openxmlformats.org/officeDocument/2006/relationships/image" Target="../media/image72.png"/><Relationship Id="rId5" Type="http://schemas.openxmlformats.org/officeDocument/2006/relationships/image" Target="../media/image28.jpeg"/><Relationship Id="rId4" Type="http://schemas.openxmlformats.org/officeDocument/2006/relationships/image" Target="../media/image35.svg"/></Relationships>
</file>

<file path=ppt/slides/_rels/slide1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0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1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3.png"/></Relationships>
</file>

<file path=ppt/slides/_rels/slide1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8.xml"/><Relationship Id="rId5" Type="http://schemas.openxmlformats.org/officeDocument/2006/relationships/image" Target="../media/image70.png"/><Relationship Id="rId4" Type="http://schemas.openxmlformats.org/officeDocument/2006/relationships/image" Target="../media/image35.svg"/></Relationships>
</file>

<file path=ppt/slides/_rels/slide1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9.xml"/><Relationship Id="rId5" Type="http://schemas.openxmlformats.org/officeDocument/2006/relationships/image" Target="../media/image74.png"/><Relationship Id="rId4" Type="http://schemas.openxmlformats.org/officeDocument/2006/relationships/image" Target="../media/image35.svg"/></Relationships>
</file>

<file path=ppt/slides/_rels/slide1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6.png"/><Relationship Id="rId4" Type="http://schemas.openxmlformats.org/officeDocument/2006/relationships/image" Target="../media/image75.png"/></Relationships>
</file>

<file path=ppt/slides/_rels/slide1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7.jpeg"/><Relationship Id="rId3" Type="http://schemas.openxmlformats.org/officeDocument/2006/relationships/image" Target="../media/image4.jpeg"/><Relationship Id="rId7" Type="http://schemas.openxmlformats.org/officeDocument/2006/relationships/image" Target="../media/image12.sv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_rels/slide1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8.jpeg"/><Relationship Id="rId3" Type="http://schemas.openxmlformats.org/officeDocument/2006/relationships/image" Target="../media/image4.jpeg"/><Relationship Id="rId7" Type="http://schemas.openxmlformats.org/officeDocument/2006/relationships/image" Target="../media/image12.sv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_rels/slide1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9.png"/></Relationships>
</file>

<file path=ppt/slides/_rels/slide1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9.png"/></Relationships>
</file>

<file path=ppt/slides/_rels/slide1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0.png"/><Relationship Id="rId4" Type="http://schemas.openxmlformats.org/officeDocument/2006/relationships/image" Target="../media/image80.png"/></Relationships>
</file>

<file path=ppt/slides/_rels/slide1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5.svg"/></Relationships>
</file>

<file path=ppt/slides/_rels/slide1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openxmlformats.org/officeDocument/2006/relationships/image" Target="../media/image12.sv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11.png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_rels/slide1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svg"/><Relationship Id="rId13" Type="http://schemas.openxmlformats.org/officeDocument/2006/relationships/image" Target="../media/image81.png"/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12" Type="http://schemas.openxmlformats.org/officeDocument/2006/relationships/image" Target="../media/image8.sv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12.svg"/><Relationship Id="rId11" Type="http://schemas.openxmlformats.org/officeDocument/2006/relationships/image" Target="../media/image7.png"/><Relationship Id="rId5" Type="http://schemas.openxmlformats.org/officeDocument/2006/relationships/image" Target="../media/image11.png"/><Relationship Id="rId10" Type="http://schemas.openxmlformats.org/officeDocument/2006/relationships/image" Target="../media/image6.svg"/><Relationship Id="rId4" Type="http://schemas.openxmlformats.org/officeDocument/2006/relationships/image" Target="../media/image10.svg"/><Relationship Id="rId9" Type="http://schemas.openxmlformats.org/officeDocument/2006/relationships/image" Target="../media/image5.png"/><Relationship Id="rId14" Type="http://schemas.openxmlformats.org/officeDocument/2006/relationships/image" Target="../media/image82.sv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5.sv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5.sv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5.sv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5.sv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tags" Target="../tags/tag8.xml"/><Relationship Id="rId3" Type="http://schemas.openxmlformats.org/officeDocument/2006/relationships/tags" Target="../tags/tag3.xml"/><Relationship Id="rId7" Type="http://schemas.openxmlformats.org/officeDocument/2006/relationships/tags" Target="../tags/tag7.xml"/><Relationship Id="rId12" Type="http://schemas.openxmlformats.org/officeDocument/2006/relationships/image" Target="../media/image6.svg"/><Relationship Id="rId2" Type="http://schemas.openxmlformats.org/officeDocument/2006/relationships/tags" Target="../tags/tag2.xml"/><Relationship Id="rId1" Type="http://schemas.openxmlformats.org/officeDocument/2006/relationships/tags" Target="../tags/tag1.xml"/><Relationship Id="rId6" Type="http://schemas.openxmlformats.org/officeDocument/2006/relationships/tags" Target="../tags/tag6.xml"/><Relationship Id="rId11" Type="http://schemas.openxmlformats.org/officeDocument/2006/relationships/image" Target="../media/image5.png"/><Relationship Id="rId5" Type="http://schemas.openxmlformats.org/officeDocument/2006/relationships/tags" Target="../tags/tag5.xml"/><Relationship Id="rId10" Type="http://schemas.openxmlformats.org/officeDocument/2006/relationships/image" Target="../media/image4.jpeg"/><Relationship Id="rId4" Type="http://schemas.openxmlformats.org/officeDocument/2006/relationships/tags" Target="../tags/tag4.xml"/><Relationship Id="rId9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5.sv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openxmlformats.org/officeDocument/2006/relationships/image" Target="../media/image12.sv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png"/><Relationship Id="rId3" Type="http://schemas.openxmlformats.org/officeDocument/2006/relationships/image" Target="../media/image34.png"/><Relationship Id="rId7" Type="http://schemas.openxmlformats.org/officeDocument/2006/relationships/image" Target="../media/image4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0.png"/><Relationship Id="rId5" Type="http://schemas.openxmlformats.org/officeDocument/2006/relationships/image" Target="../media/image39.jpeg"/><Relationship Id="rId10" Type="http://schemas.openxmlformats.org/officeDocument/2006/relationships/image" Target="../media/image44.png"/><Relationship Id="rId4" Type="http://schemas.openxmlformats.org/officeDocument/2006/relationships/image" Target="../media/image35.svg"/><Relationship Id="rId9" Type="http://schemas.openxmlformats.org/officeDocument/2006/relationships/image" Target="../media/image43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0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0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1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1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5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5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9.xml"/><Relationship Id="rId6" Type="http://schemas.openxmlformats.org/officeDocument/2006/relationships/image" Target="../media/image45.png"/><Relationship Id="rId5" Type="http://schemas.openxmlformats.org/officeDocument/2006/relationships/image" Target="../media/image23.png"/><Relationship Id="rId4" Type="http://schemas.openxmlformats.org/officeDocument/2006/relationships/image" Target="../media/image35.sv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svg"/><Relationship Id="rId5" Type="http://schemas.openxmlformats.org/officeDocument/2006/relationships/image" Target="../media/image7.png"/><Relationship Id="rId4" Type="http://schemas.openxmlformats.org/officeDocument/2006/relationships/image" Target="../media/image6.sv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1.png"/><Relationship Id="rId5" Type="http://schemas.openxmlformats.org/officeDocument/2006/relationships/image" Target="../media/image45.png"/><Relationship Id="rId4" Type="http://schemas.openxmlformats.org/officeDocument/2006/relationships/image" Target="../media/image40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2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2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3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3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0.xml"/><Relationship Id="rId6" Type="http://schemas.openxmlformats.org/officeDocument/2006/relationships/image" Target="../media/image43.png"/><Relationship Id="rId5" Type="http://schemas.openxmlformats.org/officeDocument/2006/relationships/image" Target="../media/image23.png"/><Relationship Id="rId4" Type="http://schemas.openxmlformats.org/officeDocument/2006/relationships/image" Target="../media/image35.sv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0.png"/><Relationship Id="rId5" Type="http://schemas.openxmlformats.org/officeDocument/2006/relationships/image" Target="../media/image42.png"/><Relationship Id="rId4" Type="http://schemas.openxmlformats.org/officeDocument/2006/relationships/image" Target="../media/image43.png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JPG"/><Relationship Id="rId3" Type="http://schemas.openxmlformats.org/officeDocument/2006/relationships/image" Target="../media/image4.jpeg"/><Relationship Id="rId7" Type="http://schemas.openxmlformats.org/officeDocument/2006/relationships/image" Target="../media/image12.sv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5.svg"/><Relationship Id="rId4" Type="http://schemas.openxmlformats.org/officeDocument/2006/relationships/image" Target="../media/image34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7" Type="http://schemas.openxmlformats.org/officeDocument/2006/relationships/image" Target="../media/image40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2.png"/><Relationship Id="rId5" Type="http://schemas.openxmlformats.org/officeDocument/2006/relationships/image" Target="../media/image43.png"/><Relationship Id="rId4" Type="http://schemas.openxmlformats.org/officeDocument/2006/relationships/image" Target="../media/image35.sv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13" Type="http://schemas.openxmlformats.org/officeDocument/2006/relationships/image" Target="../media/image14.svg"/><Relationship Id="rId18" Type="http://schemas.openxmlformats.org/officeDocument/2006/relationships/image" Target="../media/image17.png"/><Relationship Id="rId3" Type="http://schemas.openxmlformats.org/officeDocument/2006/relationships/tags" Target="../tags/tag11.xml"/><Relationship Id="rId21" Type="http://schemas.openxmlformats.org/officeDocument/2006/relationships/image" Target="../media/image20.png"/><Relationship Id="rId7" Type="http://schemas.openxmlformats.org/officeDocument/2006/relationships/notesSlide" Target="../notesSlides/notesSlide2.xml"/><Relationship Id="rId12" Type="http://schemas.openxmlformats.org/officeDocument/2006/relationships/image" Target="../media/image13.png"/><Relationship Id="rId17" Type="http://schemas.openxmlformats.org/officeDocument/2006/relationships/image" Target="../media/image16.png"/><Relationship Id="rId2" Type="http://schemas.openxmlformats.org/officeDocument/2006/relationships/tags" Target="../tags/tag10.xml"/><Relationship Id="rId16" Type="http://schemas.openxmlformats.org/officeDocument/2006/relationships/image" Target="../media/image15.png"/><Relationship Id="rId20" Type="http://schemas.openxmlformats.org/officeDocument/2006/relationships/image" Target="../media/image19.png"/><Relationship Id="rId1" Type="http://schemas.openxmlformats.org/officeDocument/2006/relationships/tags" Target="../tags/tag9.xml"/><Relationship Id="rId6" Type="http://schemas.openxmlformats.org/officeDocument/2006/relationships/slideLayout" Target="../slideLayouts/slideLayout7.xml"/><Relationship Id="rId11" Type="http://schemas.openxmlformats.org/officeDocument/2006/relationships/image" Target="../media/image12.svg"/><Relationship Id="rId5" Type="http://schemas.openxmlformats.org/officeDocument/2006/relationships/tags" Target="../tags/tag13.xml"/><Relationship Id="rId15" Type="http://schemas.openxmlformats.org/officeDocument/2006/relationships/image" Target="../media/image6.svg"/><Relationship Id="rId10" Type="http://schemas.openxmlformats.org/officeDocument/2006/relationships/image" Target="../media/image11.png"/><Relationship Id="rId19" Type="http://schemas.openxmlformats.org/officeDocument/2006/relationships/image" Target="../media/image18.png"/><Relationship Id="rId4" Type="http://schemas.openxmlformats.org/officeDocument/2006/relationships/tags" Target="../tags/tag12.xml"/><Relationship Id="rId9" Type="http://schemas.openxmlformats.org/officeDocument/2006/relationships/image" Target="../media/image10.svg"/><Relationship Id="rId14" Type="http://schemas.openxmlformats.org/officeDocument/2006/relationships/image" Target="../media/image5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7" Type="http://schemas.openxmlformats.org/officeDocument/2006/relationships/image" Target="../media/image4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5.png"/><Relationship Id="rId5" Type="http://schemas.openxmlformats.org/officeDocument/2006/relationships/image" Target="../media/image40.png"/><Relationship Id="rId4" Type="http://schemas.openxmlformats.org/officeDocument/2006/relationships/image" Target="../media/image35.svg"/></Relationships>
</file>

<file path=ppt/slides/_rels/slide4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png"/><Relationship Id="rId3" Type="http://schemas.openxmlformats.org/officeDocument/2006/relationships/image" Target="../media/image4.jpeg"/><Relationship Id="rId7" Type="http://schemas.openxmlformats.org/officeDocument/2006/relationships/image" Target="../media/image12.sv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11.png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8.jpeg"/><Relationship Id="rId5" Type="http://schemas.openxmlformats.org/officeDocument/2006/relationships/image" Target="../media/image47.png"/><Relationship Id="rId4" Type="http://schemas.openxmlformats.org/officeDocument/2006/relationships/image" Target="../media/image35.svg"/></Relationships>
</file>

<file path=ppt/slides/_rels/slide4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png"/><Relationship Id="rId3" Type="http://schemas.openxmlformats.org/officeDocument/2006/relationships/notesSlide" Target="../notesSlides/notesSlide13.xml"/><Relationship Id="rId7" Type="http://schemas.openxmlformats.org/officeDocument/2006/relationships/image" Target="../media/image43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1.xml"/><Relationship Id="rId6" Type="http://schemas.openxmlformats.org/officeDocument/2006/relationships/image" Target="../media/image24.png"/><Relationship Id="rId11" Type="http://schemas.openxmlformats.org/officeDocument/2006/relationships/image" Target="../media/image41.png"/><Relationship Id="rId5" Type="http://schemas.openxmlformats.org/officeDocument/2006/relationships/image" Target="../media/image35.svg"/><Relationship Id="rId10" Type="http://schemas.openxmlformats.org/officeDocument/2006/relationships/image" Target="../media/image45.png"/><Relationship Id="rId4" Type="http://schemas.openxmlformats.org/officeDocument/2006/relationships/image" Target="../media/image34.png"/><Relationship Id="rId9" Type="http://schemas.openxmlformats.org/officeDocument/2006/relationships/image" Target="../media/image40.png"/></Relationships>
</file>

<file path=ppt/slides/_rels/slide4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jpeg"/><Relationship Id="rId3" Type="http://schemas.openxmlformats.org/officeDocument/2006/relationships/image" Target="../media/image4.jpeg"/><Relationship Id="rId7" Type="http://schemas.openxmlformats.org/officeDocument/2006/relationships/image" Target="../media/image12.sv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_rels/slide4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png"/><Relationship Id="rId3" Type="http://schemas.openxmlformats.org/officeDocument/2006/relationships/image" Target="../media/image34.png"/><Relationship Id="rId7" Type="http://schemas.openxmlformats.org/officeDocument/2006/relationships/image" Target="../media/image40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2.png"/><Relationship Id="rId5" Type="http://schemas.openxmlformats.org/officeDocument/2006/relationships/image" Target="../media/image43.png"/><Relationship Id="rId4" Type="http://schemas.openxmlformats.org/officeDocument/2006/relationships/image" Target="../media/image35.svg"/><Relationship Id="rId9" Type="http://schemas.openxmlformats.org/officeDocument/2006/relationships/image" Target="../media/image41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1.png"/><Relationship Id="rId5" Type="http://schemas.openxmlformats.org/officeDocument/2006/relationships/image" Target="../media/image40.png"/><Relationship Id="rId4" Type="http://schemas.openxmlformats.org/officeDocument/2006/relationships/image" Target="../media/image42.png"/></Relationships>
</file>

<file path=ppt/slides/_rels/slide4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png"/><Relationship Id="rId3" Type="http://schemas.openxmlformats.org/officeDocument/2006/relationships/image" Target="../media/image35.svg"/><Relationship Id="rId7" Type="http://schemas.openxmlformats.org/officeDocument/2006/relationships/image" Target="../media/image4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0.png"/><Relationship Id="rId5" Type="http://schemas.openxmlformats.org/officeDocument/2006/relationships/image" Target="../media/image42.png"/><Relationship Id="rId4" Type="http://schemas.openxmlformats.org/officeDocument/2006/relationships/image" Target="../media/image43.pn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tags" Target="../tags/tag21.xml"/><Relationship Id="rId13" Type="http://schemas.openxmlformats.org/officeDocument/2006/relationships/image" Target="../media/image11.png"/><Relationship Id="rId18" Type="http://schemas.openxmlformats.org/officeDocument/2006/relationships/image" Target="../media/image6.svg"/><Relationship Id="rId26" Type="http://schemas.openxmlformats.org/officeDocument/2006/relationships/image" Target="../media/image28.jpeg"/><Relationship Id="rId3" Type="http://schemas.openxmlformats.org/officeDocument/2006/relationships/tags" Target="../tags/tag16.xml"/><Relationship Id="rId21" Type="http://schemas.openxmlformats.org/officeDocument/2006/relationships/image" Target="../media/image23.png"/><Relationship Id="rId7" Type="http://schemas.openxmlformats.org/officeDocument/2006/relationships/tags" Target="../tags/tag20.xml"/><Relationship Id="rId12" Type="http://schemas.openxmlformats.org/officeDocument/2006/relationships/image" Target="../media/image10.svg"/><Relationship Id="rId17" Type="http://schemas.openxmlformats.org/officeDocument/2006/relationships/image" Target="../media/image5.png"/><Relationship Id="rId25" Type="http://schemas.openxmlformats.org/officeDocument/2006/relationships/image" Target="../media/image27.png"/><Relationship Id="rId2" Type="http://schemas.openxmlformats.org/officeDocument/2006/relationships/tags" Target="../tags/tag15.xml"/><Relationship Id="rId16" Type="http://schemas.openxmlformats.org/officeDocument/2006/relationships/image" Target="../media/image14.svg"/><Relationship Id="rId20" Type="http://schemas.openxmlformats.org/officeDocument/2006/relationships/image" Target="../media/image22.png"/><Relationship Id="rId1" Type="http://schemas.openxmlformats.org/officeDocument/2006/relationships/tags" Target="../tags/tag14.xml"/><Relationship Id="rId6" Type="http://schemas.openxmlformats.org/officeDocument/2006/relationships/tags" Target="../tags/tag19.xml"/><Relationship Id="rId11" Type="http://schemas.openxmlformats.org/officeDocument/2006/relationships/image" Target="../media/image9.png"/><Relationship Id="rId24" Type="http://schemas.openxmlformats.org/officeDocument/2006/relationships/image" Target="../media/image26.png"/><Relationship Id="rId5" Type="http://schemas.openxmlformats.org/officeDocument/2006/relationships/tags" Target="../tags/tag18.xml"/><Relationship Id="rId15" Type="http://schemas.openxmlformats.org/officeDocument/2006/relationships/image" Target="../media/image13.png"/><Relationship Id="rId23" Type="http://schemas.openxmlformats.org/officeDocument/2006/relationships/image" Target="../media/image25.jpeg"/><Relationship Id="rId10" Type="http://schemas.openxmlformats.org/officeDocument/2006/relationships/notesSlide" Target="../notesSlides/notesSlide3.xml"/><Relationship Id="rId19" Type="http://schemas.openxmlformats.org/officeDocument/2006/relationships/image" Target="../media/image21.jpeg"/><Relationship Id="rId4" Type="http://schemas.openxmlformats.org/officeDocument/2006/relationships/tags" Target="../tags/tag17.xml"/><Relationship Id="rId9" Type="http://schemas.openxmlformats.org/officeDocument/2006/relationships/slideLayout" Target="../slideLayouts/slideLayout18.xml"/><Relationship Id="rId14" Type="http://schemas.openxmlformats.org/officeDocument/2006/relationships/image" Target="../media/image12.svg"/><Relationship Id="rId22" Type="http://schemas.openxmlformats.org/officeDocument/2006/relationships/image" Target="../media/image24.pn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openxmlformats.org/officeDocument/2006/relationships/image" Target="../media/image12.sv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9.jpe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svg"/><Relationship Id="rId13" Type="http://schemas.openxmlformats.org/officeDocument/2006/relationships/image" Target="../media/image32.png"/><Relationship Id="rId3" Type="http://schemas.openxmlformats.org/officeDocument/2006/relationships/tags" Target="../tags/tag24.xml"/><Relationship Id="rId7" Type="http://schemas.openxmlformats.org/officeDocument/2006/relationships/image" Target="../media/image9.png"/><Relationship Id="rId12" Type="http://schemas.microsoft.com/office/2007/relationships/hdphoto" Target="../media/hdphoto1.wdp"/><Relationship Id="rId2" Type="http://schemas.openxmlformats.org/officeDocument/2006/relationships/tags" Target="../tags/tag23.xml"/><Relationship Id="rId1" Type="http://schemas.openxmlformats.org/officeDocument/2006/relationships/tags" Target="../tags/tag22.xml"/><Relationship Id="rId6" Type="http://schemas.openxmlformats.org/officeDocument/2006/relationships/image" Target="../media/image4.jpeg"/><Relationship Id="rId11" Type="http://schemas.openxmlformats.org/officeDocument/2006/relationships/image" Target="../media/image31.png"/><Relationship Id="rId5" Type="http://schemas.openxmlformats.org/officeDocument/2006/relationships/slideLayout" Target="../slideLayouts/slideLayout7.xml"/><Relationship Id="rId10" Type="http://schemas.openxmlformats.org/officeDocument/2006/relationships/image" Target="../media/image30.svg"/><Relationship Id="rId4" Type="http://schemas.openxmlformats.org/officeDocument/2006/relationships/tags" Target="../tags/tag25.xml"/><Relationship Id="rId9" Type="http://schemas.openxmlformats.org/officeDocument/2006/relationships/image" Target="../media/image11.png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5.svg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openxmlformats.org/officeDocument/2006/relationships/image" Target="../media/image12.sv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2.xml"/><Relationship Id="rId6" Type="http://schemas.openxmlformats.org/officeDocument/2006/relationships/image" Target="../media/image53.png"/><Relationship Id="rId5" Type="http://schemas.openxmlformats.org/officeDocument/2006/relationships/image" Target="../media/image52.jpeg"/><Relationship Id="rId4" Type="http://schemas.openxmlformats.org/officeDocument/2006/relationships/image" Target="../media/image35.svg"/></Relationships>
</file>

<file path=ppt/slides/_rels/slide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3.xml"/><Relationship Id="rId6" Type="http://schemas.openxmlformats.org/officeDocument/2006/relationships/image" Target="../media/image53.png"/><Relationship Id="rId5" Type="http://schemas.openxmlformats.org/officeDocument/2006/relationships/image" Target="../media/image23.png"/><Relationship Id="rId4" Type="http://schemas.openxmlformats.org/officeDocument/2006/relationships/image" Target="../media/image35.svg"/></Relationships>
</file>

<file path=ppt/slides/_rels/slide7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4.xml"/><Relationship Id="rId6" Type="http://schemas.openxmlformats.org/officeDocument/2006/relationships/image" Target="../media/image53.png"/><Relationship Id="rId5" Type="http://schemas.openxmlformats.org/officeDocument/2006/relationships/image" Target="../media/image24.png"/><Relationship Id="rId4" Type="http://schemas.openxmlformats.org/officeDocument/2006/relationships/image" Target="../media/image35.sv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jpe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35.svg"/><Relationship Id="rId2" Type="http://schemas.openxmlformats.org/officeDocument/2006/relationships/tags" Target="../tags/tag27.xml"/><Relationship Id="rId1" Type="http://schemas.openxmlformats.org/officeDocument/2006/relationships/tags" Target="../tags/tag26.xml"/><Relationship Id="rId6" Type="http://schemas.openxmlformats.org/officeDocument/2006/relationships/image" Target="../media/image34.png"/><Relationship Id="rId5" Type="http://schemas.openxmlformats.org/officeDocument/2006/relationships/image" Target="../media/image19.png"/><Relationship Id="rId4" Type="http://schemas.openxmlformats.org/officeDocument/2006/relationships/image" Target="../media/image36.png"/><Relationship Id="rId9" Type="http://schemas.openxmlformats.org/officeDocument/2006/relationships/image" Target="../media/image20.png"/></Relationships>
</file>

<file path=ppt/slides/_rels/slide8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openxmlformats.org/officeDocument/2006/relationships/image" Target="../media/image12.sv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_rels/slide8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5.xml"/><Relationship Id="rId5" Type="http://schemas.openxmlformats.org/officeDocument/2006/relationships/image" Target="../media/image52.jpeg"/><Relationship Id="rId4" Type="http://schemas.openxmlformats.org/officeDocument/2006/relationships/image" Target="../media/image35.svg"/></Relationships>
</file>

<file path=ppt/slides/_rels/slide8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6.xml"/><Relationship Id="rId5" Type="http://schemas.openxmlformats.org/officeDocument/2006/relationships/image" Target="../media/image52.jpeg"/><Relationship Id="rId4" Type="http://schemas.openxmlformats.org/officeDocument/2006/relationships/image" Target="../media/image35.svg"/></Relationships>
</file>

<file path=ppt/slides/_rels/slide8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7.xml"/><Relationship Id="rId5" Type="http://schemas.openxmlformats.org/officeDocument/2006/relationships/image" Target="../media/image52.jpeg"/><Relationship Id="rId4" Type="http://schemas.openxmlformats.org/officeDocument/2006/relationships/image" Target="../media/image35.svg"/></Relationships>
</file>

<file path=ppt/slides/_rels/slide8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8.xml"/><Relationship Id="rId5" Type="http://schemas.openxmlformats.org/officeDocument/2006/relationships/image" Target="../media/image52.jpeg"/><Relationship Id="rId4" Type="http://schemas.openxmlformats.org/officeDocument/2006/relationships/image" Target="../media/image35.svg"/></Relationships>
</file>

<file path=ppt/slides/_rels/slide8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9.xml"/><Relationship Id="rId5" Type="http://schemas.openxmlformats.org/officeDocument/2006/relationships/image" Target="../media/image52.jpeg"/><Relationship Id="rId4" Type="http://schemas.openxmlformats.org/officeDocument/2006/relationships/image" Target="../media/image35.svg"/></Relationships>
</file>

<file path=ppt/slides/_rels/slide8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4.jpg"/><Relationship Id="rId3" Type="http://schemas.openxmlformats.org/officeDocument/2006/relationships/image" Target="../media/image4.jpeg"/><Relationship Id="rId7" Type="http://schemas.openxmlformats.org/officeDocument/2006/relationships/image" Target="../media/image12.sv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_rels/slide8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0.xml"/><Relationship Id="rId6" Type="http://schemas.openxmlformats.org/officeDocument/2006/relationships/image" Target="../media/image54.jpg"/><Relationship Id="rId5" Type="http://schemas.openxmlformats.org/officeDocument/2006/relationships/image" Target="../media/image52.jpeg"/><Relationship Id="rId4" Type="http://schemas.openxmlformats.org/officeDocument/2006/relationships/image" Target="../media/image35.svg"/></Relationships>
</file>

<file path=ppt/slides/_rels/slide8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1.xml"/><Relationship Id="rId6" Type="http://schemas.openxmlformats.org/officeDocument/2006/relationships/image" Target="../media/image55.png"/><Relationship Id="rId5" Type="http://schemas.openxmlformats.org/officeDocument/2006/relationships/image" Target="../media/image24.png"/><Relationship Id="rId4" Type="http://schemas.openxmlformats.org/officeDocument/2006/relationships/image" Target="../media/image35.svg"/></Relationships>
</file>

<file path=ppt/slides/_rels/slide8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openxmlformats.org/officeDocument/2006/relationships/image" Target="../media/image12.sv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openxmlformats.org/officeDocument/2006/relationships/image" Target="../media/image12.sv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_rels/slide9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9.jpeg"/></Relationships>
</file>

<file path=ppt/slides/_rels/slide9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9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6.png"/><Relationship Id="rId4" Type="http://schemas.openxmlformats.org/officeDocument/2006/relationships/image" Target="../media/image22.png"/></Relationships>
</file>

<file path=ppt/slides/_rels/slide9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2.xml"/><Relationship Id="rId5" Type="http://schemas.openxmlformats.org/officeDocument/2006/relationships/image" Target="../media/image57.png"/><Relationship Id="rId4" Type="http://schemas.openxmlformats.org/officeDocument/2006/relationships/image" Target="../media/image35.svg"/></Relationships>
</file>

<file path=ppt/slides/_rels/slide9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8.png"/></Relationships>
</file>

<file path=ppt/slides/_rels/slide9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5.svg"/></Relationships>
</file>

<file path=ppt/slides/_rels/slide9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6.png"/></Relationships>
</file>

<file path=ppt/slides/_rels/slide9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9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0.png"/><Relationship Id="rId5" Type="http://schemas.openxmlformats.org/officeDocument/2006/relationships/image" Target="../media/image59.png"/><Relationship Id="rId4" Type="http://schemas.openxmlformats.org/officeDocument/2006/relationships/image" Target="../media/image22.png"/></Relationships>
</file>

<file path=ppt/slides/_rels/slide9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3.xml"/><Relationship Id="rId5" Type="http://schemas.openxmlformats.org/officeDocument/2006/relationships/image" Target="../media/image57.png"/><Relationship Id="rId4" Type="http://schemas.openxmlformats.org/officeDocument/2006/relationships/image" Target="../media/image35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4">
            <a:extLst>
              <a:ext uri="{FF2B5EF4-FFF2-40B4-BE49-F238E27FC236}">
                <a16:creationId xmlns:a16="http://schemas.microsoft.com/office/drawing/2014/main" id="{78DEA8EF-E746-A63E-76B4-9205D5002C8C}"/>
              </a:ext>
            </a:extLst>
          </p:cNvPr>
          <p:cNvSpPr txBox="1"/>
          <p:nvPr/>
        </p:nvSpPr>
        <p:spPr>
          <a:xfrm>
            <a:off x="4229967" y="8983069"/>
            <a:ext cx="603503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/>
            <a:r>
              <a:rPr lang="fr-MA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Version expérimentale pour les Ecoles Pionnières. </a:t>
            </a:r>
          </a:p>
          <a:p>
            <a:pPr algn="ctr" defTabSz="685834"/>
            <a:r>
              <a:rPr lang="fr-MA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Non définitive. En cours d’amélioration.  </a:t>
            </a:r>
          </a:p>
        </p:txBody>
      </p:sp>
      <p:pic>
        <p:nvPicPr>
          <p:cNvPr id="2050" name="Picture 2" descr="الصفحة الرئيسية">
            <a:extLst>
              <a:ext uri="{FF2B5EF4-FFF2-40B4-BE49-F238E27FC236}">
                <a16:creationId xmlns:a16="http://schemas.microsoft.com/office/drawing/2014/main" id="{6639833F-3EB5-41FA-6625-3CC8E815B4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58210" y="657600"/>
            <a:ext cx="9999580" cy="13999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Image 15" descr="Une image contenant habits, dessin humoristique, Dessin animé, clipart&#10;&#10;Le contenu généré par l’IA peut être incorrect.">
            <a:extLst>
              <a:ext uri="{FF2B5EF4-FFF2-40B4-BE49-F238E27FC236}">
                <a16:creationId xmlns:a16="http://schemas.microsoft.com/office/drawing/2014/main" id="{E43464E7-F1F8-7B39-5268-D18D03FFB11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31048" y="7176642"/>
            <a:ext cx="2613842" cy="2989476"/>
          </a:xfrm>
          <a:prstGeom prst="rect">
            <a:avLst/>
          </a:prstGeom>
        </p:spPr>
      </p:pic>
      <p:grpSp>
        <p:nvGrpSpPr>
          <p:cNvPr id="7" name="Groupe 6">
            <a:extLst>
              <a:ext uri="{FF2B5EF4-FFF2-40B4-BE49-F238E27FC236}">
                <a16:creationId xmlns:a16="http://schemas.microsoft.com/office/drawing/2014/main" id="{9A8A487F-3B77-8385-DFDC-173020744A1B}"/>
              </a:ext>
            </a:extLst>
          </p:cNvPr>
          <p:cNvGrpSpPr/>
          <p:nvPr/>
        </p:nvGrpSpPr>
        <p:grpSpPr>
          <a:xfrm>
            <a:off x="309197" y="2071051"/>
            <a:ext cx="2448861" cy="2034926"/>
            <a:chOff x="7058682" y="1822095"/>
            <a:chExt cx="1632647" cy="1356678"/>
          </a:xfrm>
        </p:grpSpPr>
        <p:grpSp>
          <p:nvGrpSpPr>
            <p:cNvPr id="9" name="Groupe 8">
              <a:extLst>
                <a:ext uri="{FF2B5EF4-FFF2-40B4-BE49-F238E27FC236}">
                  <a16:creationId xmlns:a16="http://schemas.microsoft.com/office/drawing/2014/main" id="{9460C580-D4B9-C968-445E-DCB9AEC41F93}"/>
                </a:ext>
              </a:extLst>
            </p:cNvPr>
            <p:cNvGrpSpPr/>
            <p:nvPr/>
          </p:nvGrpSpPr>
          <p:grpSpPr>
            <a:xfrm flipH="1">
              <a:off x="7177560" y="1822095"/>
              <a:ext cx="1394889" cy="1356678"/>
              <a:chOff x="104413" y="285341"/>
              <a:chExt cx="2111435" cy="2053595"/>
            </a:xfrm>
          </p:grpSpPr>
          <p:sp>
            <p:nvSpPr>
              <p:cNvPr id="13" name="ZoneTexte 12">
                <a:extLst>
                  <a:ext uri="{FF2B5EF4-FFF2-40B4-BE49-F238E27FC236}">
                    <a16:creationId xmlns:a16="http://schemas.microsoft.com/office/drawing/2014/main" id="{8A8CBCC8-F004-2E29-3F9D-E0DA6D1F7FD6}"/>
                  </a:ext>
                </a:extLst>
              </p:cNvPr>
              <p:cNvSpPr txBox="1"/>
              <p:nvPr/>
            </p:nvSpPr>
            <p:spPr>
              <a:xfrm rot="19636752">
                <a:off x="104413" y="536954"/>
                <a:ext cx="2052844" cy="144422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 rtl="1"/>
                <a:r>
                  <a:rPr lang="ar-MA" sz="2800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A Massir Ballpoint" panose="00000100000000000000" pitchFamily="2" charset="-78"/>
                    <a:cs typeface="Boahmed Alhour" pitchFamily="2" charset="-78"/>
                  </a:rPr>
                  <a:t>المقاعد</a:t>
                </a:r>
              </a:p>
              <a:p>
                <a:pPr algn="ctr" rtl="1"/>
                <a:r>
                  <a:rPr lang="ar-MA" sz="2800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A Massir Ballpoint" panose="00000100000000000000" pitchFamily="2" charset="-78"/>
                    <a:cs typeface="Boahmed Alhour" pitchFamily="2" charset="-78"/>
                  </a:rPr>
                  <a:t>محدودة</a:t>
                </a:r>
                <a:endParaRPr lang="ar-MA" sz="20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 Massir Ballpoint" panose="00000100000000000000" pitchFamily="2" charset="-78"/>
                  <a:cs typeface="Boahmed Alhour" pitchFamily="2" charset="-78"/>
                </a:endParaRPr>
              </a:p>
            </p:txBody>
          </p:sp>
          <p:grpSp>
            <p:nvGrpSpPr>
              <p:cNvPr id="15" name="Graphique 72">
                <a:extLst>
                  <a:ext uri="{FF2B5EF4-FFF2-40B4-BE49-F238E27FC236}">
                    <a16:creationId xmlns:a16="http://schemas.microsoft.com/office/drawing/2014/main" id="{145961DC-4DEA-A4A4-1A97-432DAD9CBF9F}"/>
                  </a:ext>
                </a:extLst>
              </p:cNvPr>
              <p:cNvGrpSpPr/>
              <p:nvPr/>
            </p:nvGrpSpPr>
            <p:grpSpPr>
              <a:xfrm>
                <a:off x="157531" y="285341"/>
                <a:ext cx="2058317" cy="2053595"/>
                <a:chOff x="157531" y="285341"/>
                <a:chExt cx="2058317" cy="2053595"/>
              </a:xfrm>
            </p:grpSpPr>
            <p:sp>
              <p:nvSpPr>
                <p:cNvPr id="17" name="Forme libre : forme 16">
                  <a:extLst>
                    <a:ext uri="{FF2B5EF4-FFF2-40B4-BE49-F238E27FC236}">
                      <a16:creationId xmlns:a16="http://schemas.microsoft.com/office/drawing/2014/main" id="{6B9A1F3B-752A-FBF0-9959-D6455DEF4AC1}"/>
                    </a:ext>
                  </a:extLst>
                </p:cNvPr>
                <p:cNvSpPr/>
                <p:nvPr/>
              </p:nvSpPr>
              <p:spPr>
                <a:xfrm>
                  <a:off x="157531" y="285341"/>
                  <a:ext cx="2058317" cy="2053595"/>
                </a:xfrm>
                <a:custGeom>
                  <a:avLst/>
                  <a:gdLst>
                    <a:gd name="connsiteX0" fmla="*/ 1980901 w 2058317"/>
                    <a:gd name="connsiteY0" fmla="*/ 1385151 h 2053595"/>
                    <a:gd name="connsiteX1" fmla="*/ 2008670 w 2058317"/>
                    <a:gd name="connsiteY1" fmla="*/ 1343789 h 2053595"/>
                    <a:gd name="connsiteX2" fmla="*/ 2009059 w 2058317"/>
                    <a:gd name="connsiteY2" fmla="*/ 1343401 h 2053595"/>
                    <a:gd name="connsiteX3" fmla="*/ 2057217 w 2058317"/>
                    <a:gd name="connsiteY3" fmla="*/ 980854 h 2053595"/>
                    <a:gd name="connsiteX4" fmla="*/ 1070165 w 2058317"/>
                    <a:gd name="connsiteY4" fmla="*/ 792 h 2053595"/>
                    <a:gd name="connsiteX5" fmla="*/ 0 w 2058317"/>
                    <a:gd name="connsiteY5" fmla="*/ 1029206 h 2053595"/>
                    <a:gd name="connsiteX6" fmla="*/ 925301 w 2058317"/>
                    <a:gd name="connsiteY6" fmla="*/ 2052960 h 2053595"/>
                    <a:gd name="connsiteX7" fmla="*/ 1003170 w 2058317"/>
                    <a:gd name="connsiteY7" fmla="*/ 2035289 h 2053595"/>
                    <a:gd name="connsiteX8" fmla="*/ 1980707 w 2058317"/>
                    <a:gd name="connsiteY8" fmla="*/ 1385928 h 2053595"/>
                    <a:gd name="connsiteX9" fmla="*/ 1980901 w 2058317"/>
                    <a:gd name="connsiteY9" fmla="*/ 1385151 h 205359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2058317" h="2053595">
                      <a:moveTo>
                        <a:pt x="1980901" y="1385151"/>
                      </a:moveTo>
                      <a:cubicBezTo>
                        <a:pt x="1991388" y="1372140"/>
                        <a:pt x="1997019" y="1356023"/>
                        <a:pt x="2008670" y="1343789"/>
                      </a:cubicBezTo>
                      <a:cubicBezTo>
                        <a:pt x="2008864" y="1343595"/>
                        <a:pt x="2009059" y="1343595"/>
                        <a:pt x="2009059" y="1343401"/>
                      </a:cubicBezTo>
                      <a:cubicBezTo>
                        <a:pt x="2045566" y="1229801"/>
                        <a:pt x="2063043" y="1107852"/>
                        <a:pt x="2057217" y="980854"/>
                      </a:cubicBezTo>
                      <a:cubicBezTo>
                        <a:pt x="2032944" y="450529"/>
                        <a:pt x="1600489" y="21376"/>
                        <a:pt x="1070165" y="792"/>
                      </a:cubicBezTo>
                      <a:cubicBezTo>
                        <a:pt x="483137" y="-21928"/>
                        <a:pt x="0" y="447228"/>
                        <a:pt x="0" y="1029206"/>
                      </a:cubicBezTo>
                      <a:cubicBezTo>
                        <a:pt x="0" y="1562444"/>
                        <a:pt x="405657" y="2000918"/>
                        <a:pt x="925301" y="2052960"/>
                      </a:cubicBezTo>
                      <a:cubicBezTo>
                        <a:pt x="952487" y="2055679"/>
                        <a:pt x="979868" y="2049659"/>
                        <a:pt x="1003170" y="2035289"/>
                      </a:cubicBezTo>
                      <a:cubicBezTo>
                        <a:pt x="1171142" y="1931593"/>
                        <a:pt x="1853709" y="1481273"/>
                        <a:pt x="1980707" y="1385928"/>
                      </a:cubicBezTo>
                      <a:cubicBezTo>
                        <a:pt x="1980707" y="1385733"/>
                        <a:pt x="1980707" y="1385345"/>
                        <a:pt x="1980901" y="1385151"/>
                      </a:cubicBezTo>
                      <a:close/>
                    </a:path>
                  </a:pathLst>
                </a:custGeom>
                <a:gradFill>
                  <a:gsLst>
                    <a:gs pos="50000">
                      <a:srgbClr val="38A4B4"/>
                    </a:gs>
                    <a:gs pos="0">
                      <a:srgbClr val="70B1B6"/>
                    </a:gs>
                    <a:gs pos="100000">
                      <a:srgbClr val="0097B2"/>
                    </a:gs>
                  </a:gsLst>
                  <a:lin ang="5400000" scaled="1"/>
                </a:gradFill>
                <a:ln w="1365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fr-FR" dirty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  <p:sp>
              <p:nvSpPr>
                <p:cNvPr id="18" name="Forme libre : forme 17">
                  <a:extLst>
                    <a:ext uri="{FF2B5EF4-FFF2-40B4-BE49-F238E27FC236}">
                      <a16:creationId xmlns:a16="http://schemas.microsoft.com/office/drawing/2014/main" id="{C9C25DFD-A469-9CBE-3554-A9EE095CEEAE}"/>
                    </a:ext>
                  </a:extLst>
                </p:cNvPr>
                <p:cNvSpPr/>
                <p:nvPr/>
              </p:nvSpPr>
              <p:spPr>
                <a:xfrm>
                  <a:off x="930202" y="1608353"/>
                  <a:ext cx="1239495" cy="722809"/>
                </a:xfrm>
                <a:custGeom>
                  <a:avLst/>
                  <a:gdLst>
                    <a:gd name="connsiteX0" fmla="*/ 1239496 w 1239495"/>
                    <a:gd name="connsiteY0" fmla="*/ 0 h 722809"/>
                    <a:gd name="connsiteX1" fmla="*/ 1149587 w 1239495"/>
                    <a:gd name="connsiteY1" fmla="*/ 36313 h 722809"/>
                    <a:gd name="connsiteX2" fmla="*/ 1039871 w 1239495"/>
                    <a:gd name="connsiteY2" fmla="*/ 41168 h 722809"/>
                    <a:gd name="connsiteX3" fmla="*/ 822382 w 1239495"/>
                    <a:gd name="connsiteY3" fmla="*/ 88549 h 722809"/>
                    <a:gd name="connsiteX4" fmla="*/ 624894 w 1239495"/>
                    <a:gd name="connsiteY4" fmla="*/ 179235 h 722809"/>
                    <a:gd name="connsiteX5" fmla="*/ 452456 w 1239495"/>
                    <a:gd name="connsiteY5" fmla="*/ 307786 h 722809"/>
                    <a:gd name="connsiteX6" fmla="*/ 310505 w 1239495"/>
                    <a:gd name="connsiteY6" fmla="*/ 468961 h 722809"/>
                    <a:gd name="connsiteX7" fmla="*/ 218849 w 1239495"/>
                    <a:gd name="connsiteY7" fmla="*/ 625671 h 722809"/>
                    <a:gd name="connsiteX8" fmla="*/ 166612 w 1239495"/>
                    <a:gd name="connsiteY8" fmla="*/ 677130 h 722809"/>
                    <a:gd name="connsiteX9" fmla="*/ 0 w 1239495"/>
                    <a:gd name="connsiteY9" fmla="*/ 692471 h 722809"/>
                    <a:gd name="connsiteX10" fmla="*/ 179429 w 1239495"/>
                    <a:gd name="connsiteY10" fmla="*/ 721599 h 722809"/>
                    <a:gd name="connsiteX11" fmla="*/ 788982 w 1239495"/>
                    <a:gd name="connsiteY11" fmla="*/ 407598 h 722809"/>
                    <a:gd name="connsiteX12" fmla="*/ 1166093 w 1239495"/>
                    <a:gd name="connsiteY12" fmla="*/ 99424 h 722809"/>
                    <a:gd name="connsiteX13" fmla="*/ 1199687 w 1239495"/>
                    <a:gd name="connsiteY13" fmla="*/ 66218 h 722809"/>
                    <a:gd name="connsiteX14" fmla="*/ 1239496 w 1239495"/>
                    <a:gd name="connsiteY14" fmla="*/ 0 h 72280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1239495" h="722809">
                      <a:moveTo>
                        <a:pt x="1239496" y="0"/>
                      </a:moveTo>
                      <a:cubicBezTo>
                        <a:pt x="1220077" y="32818"/>
                        <a:pt x="1182016" y="36895"/>
                        <a:pt x="1149587" y="36313"/>
                      </a:cubicBezTo>
                      <a:cubicBezTo>
                        <a:pt x="1112886" y="35730"/>
                        <a:pt x="1076379" y="37284"/>
                        <a:pt x="1039871" y="41168"/>
                      </a:cubicBezTo>
                      <a:cubicBezTo>
                        <a:pt x="965886" y="48935"/>
                        <a:pt x="892872" y="64858"/>
                        <a:pt x="822382" y="88549"/>
                      </a:cubicBezTo>
                      <a:cubicBezTo>
                        <a:pt x="753640" y="111658"/>
                        <a:pt x="687228" y="142145"/>
                        <a:pt x="624894" y="179235"/>
                      </a:cubicBezTo>
                      <a:cubicBezTo>
                        <a:pt x="563142" y="215936"/>
                        <a:pt x="505274" y="259045"/>
                        <a:pt x="452456" y="307786"/>
                      </a:cubicBezTo>
                      <a:cubicBezTo>
                        <a:pt x="399831" y="356333"/>
                        <a:pt x="352061" y="410511"/>
                        <a:pt x="310505" y="468961"/>
                      </a:cubicBezTo>
                      <a:cubicBezTo>
                        <a:pt x="275357" y="518285"/>
                        <a:pt x="244676" y="570910"/>
                        <a:pt x="218849" y="625671"/>
                      </a:cubicBezTo>
                      <a:cubicBezTo>
                        <a:pt x="210693" y="642759"/>
                        <a:pt x="186031" y="665867"/>
                        <a:pt x="166612" y="677130"/>
                      </a:cubicBezTo>
                      <a:cubicBezTo>
                        <a:pt x="84471" y="724900"/>
                        <a:pt x="41168" y="698879"/>
                        <a:pt x="0" y="692471"/>
                      </a:cubicBezTo>
                      <a:cubicBezTo>
                        <a:pt x="108745" y="731891"/>
                        <a:pt x="179429" y="721599"/>
                        <a:pt x="179429" y="721599"/>
                      </a:cubicBezTo>
                      <a:cubicBezTo>
                        <a:pt x="285649" y="714996"/>
                        <a:pt x="563531" y="561200"/>
                        <a:pt x="788982" y="407598"/>
                      </a:cubicBezTo>
                      <a:cubicBezTo>
                        <a:pt x="940642" y="304291"/>
                        <a:pt x="1065310" y="197488"/>
                        <a:pt x="1166093" y="99424"/>
                      </a:cubicBezTo>
                      <a:cubicBezTo>
                        <a:pt x="1179686" y="87384"/>
                        <a:pt x="1190560" y="76315"/>
                        <a:pt x="1199687" y="66218"/>
                      </a:cubicBezTo>
                      <a:cubicBezTo>
                        <a:pt x="1225708" y="37672"/>
                        <a:pt x="1239496" y="0"/>
                        <a:pt x="1239496" y="0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005664"/>
                    </a:gs>
                    <a:gs pos="99350">
                      <a:srgbClr val="0097B2"/>
                    </a:gs>
                  </a:gsLst>
                  <a:lin ang="14501957" scaled="1"/>
                </a:gradFill>
                <a:ln w="1365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fr-FR" dirty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</p:grpSp>
        </p:grpSp>
        <p:sp>
          <p:nvSpPr>
            <p:cNvPr id="10" name="ZoneTexte 9">
              <a:extLst>
                <a:ext uri="{FF2B5EF4-FFF2-40B4-BE49-F238E27FC236}">
                  <a16:creationId xmlns:a16="http://schemas.microsoft.com/office/drawing/2014/main" id="{2383804D-9AAC-685D-D1B3-CAD3D653628C}"/>
                </a:ext>
              </a:extLst>
            </p:cNvPr>
            <p:cNvSpPr txBox="1"/>
            <p:nvPr/>
          </p:nvSpPr>
          <p:spPr>
            <a:xfrm>
              <a:off x="7058682" y="2017904"/>
              <a:ext cx="1632647" cy="4309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Niveau </a:t>
              </a:r>
              <a:endParaRPr lang="ar-MA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11" name="ZoneTexte 10">
              <a:extLst>
                <a:ext uri="{FF2B5EF4-FFF2-40B4-BE49-F238E27FC236}">
                  <a16:creationId xmlns:a16="http://schemas.microsoft.com/office/drawing/2014/main" id="{75902161-2900-3E74-B476-65B1CF4CC5CE}"/>
                </a:ext>
              </a:extLst>
            </p:cNvPr>
            <p:cNvSpPr txBox="1"/>
            <p:nvPr/>
          </p:nvSpPr>
          <p:spPr>
            <a:xfrm>
              <a:off x="7177562" y="2300370"/>
              <a:ext cx="1359797" cy="61558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54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</a:t>
              </a:r>
              <a:endParaRPr lang="ar-MA" sz="5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  <p:grpSp>
        <p:nvGrpSpPr>
          <p:cNvPr id="19" name="Groupe 18">
            <a:extLst>
              <a:ext uri="{FF2B5EF4-FFF2-40B4-BE49-F238E27FC236}">
                <a16:creationId xmlns:a16="http://schemas.microsoft.com/office/drawing/2014/main" id="{C08151E5-9591-CD10-0BCF-6A8418BE9A48}"/>
              </a:ext>
            </a:extLst>
          </p:cNvPr>
          <p:cNvGrpSpPr/>
          <p:nvPr/>
        </p:nvGrpSpPr>
        <p:grpSpPr>
          <a:xfrm flipH="1">
            <a:off x="646673" y="3194753"/>
            <a:ext cx="13445780" cy="4048839"/>
            <a:chOff x="1735047" y="3428004"/>
            <a:chExt cx="13445780" cy="4048839"/>
          </a:xfrm>
        </p:grpSpPr>
        <p:sp>
          <p:nvSpPr>
            <p:cNvPr id="20" name="ZoneTexte 19">
              <a:extLst>
                <a:ext uri="{FF2B5EF4-FFF2-40B4-BE49-F238E27FC236}">
                  <a16:creationId xmlns:a16="http://schemas.microsoft.com/office/drawing/2014/main" id="{3EEEA4ED-59E6-9DA8-C67B-A58411BD95C2}"/>
                </a:ext>
              </a:extLst>
            </p:cNvPr>
            <p:cNvSpPr txBox="1"/>
            <p:nvPr/>
          </p:nvSpPr>
          <p:spPr>
            <a:xfrm>
              <a:off x="1735047" y="3428004"/>
              <a:ext cx="13445780" cy="19389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6000" b="1" dirty="0">
                  <a:solidFill>
                    <a:srgbClr val="215968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Programme de remédiation  intensive </a:t>
              </a:r>
            </a:p>
            <a:p>
              <a:pPr algn="ctr"/>
              <a:r>
                <a:rPr lang="fr-FR" sz="6000" b="1" dirty="0">
                  <a:solidFill>
                    <a:srgbClr val="215968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- Français -</a:t>
              </a:r>
            </a:p>
          </p:txBody>
        </p:sp>
        <p:grpSp>
          <p:nvGrpSpPr>
            <p:cNvPr id="22" name="Groupe 21">
              <a:extLst>
                <a:ext uri="{FF2B5EF4-FFF2-40B4-BE49-F238E27FC236}">
                  <a16:creationId xmlns:a16="http://schemas.microsoft.com/office/drawing/2014/main" id="{970D0184-F513-292F-1EFD-1C8C4A36C3F3}"/>
                </a:ext>
              </a:extLst>
            </p:cNvPr>
            <p:cNvGrpSpPr/>
            <p:nvPr/>
          </p:nvGrpSpPr>
          <p:grpSpPr>
            <a:xfrm>
              <a:off x="5714583" y="5268994"/>
              <a:ext cx="5167181" cy="2207849"/>
              <a:chOff x="6114983" y="4777723"/>
              <a:chExt cx="5167181" cy="2207849"/>
            </a:xfrm>
          </p:grpSpPr>
          <p:grpSp>
            <p:nvGrpSpPr>
              <p:cNvPr id="23" name="Groupe 22">
                <a:extLst>
                  <a:ext uri="{FF2B5EF4-FFF2-40B4-BE49-F238E27FC236}">
                    <a16:creationId xmlns:a16="http://schemas.microsoft.com/office/drawing/2014/main" id="{C74E3043-FD94-1D52-E70A-88E0F2DBC585}"/>
                  </a:ext>
                </a:extLst>
              </p:cNvPr>
              <p:cNvGrpSpPr/>
              <p:nvPr/>
            </p:nvGrpSpPr>
            <p:grpSpPr>
              <a:xfrm>
                <a:off x="6114983" y="4777723"/>
                <a:ext cx="3982166" cy="2207849"/>
                <a:chOff x="4076430" y="3703910"/>
                <a:chExt cx="2654897" cy="1471965"/>
              </a:xfrm>
            </p:grpSpPr>
            <p:grpSp>
              <p:nvGrpSpPr>
                <p:cNvPr id="26" name="Groupe 25">
                  <a:extLst>
                    <a:ext uri="{FF2B5EF4-FFF2-40B4-BE49-F238E27FC236}">
                      <a16:creationId xmlns:a16="http://schemas.microsoft.com/office/drawing/2014/main" id="{C232970A-B1CC-06CD-191F-0B8D058A2426}"/>
                    </a:ext>
                  </a:extLst>
                </p:cNvPr>
                <p:cNvGrpSpPr/>
                <p:nvPr/>
              </p:nvGrpSpPr>
              <p:grpSpPr>
                <a:xfrm flipH="1">
                  <a:off x="4076430" y="3703910"/>
                  <a:ext cx="2654897" cy="1471965"/>
                  <a:chOff x="1305583" y="3824997"/>
                  <a:chExt cx="2933140" cy="1471965"/>
                </a:xfrm>
              </p:grpSpPr>
              <p:sp>
                <p:nvSpPr>
                  <p:cNvPr id="29" name="Forme libre : forme 28">
                    <a:extLst>
                      <a:ext uri="{FF2B5EF4-FFF2-40B4-BE49-F238E27FC236}">
                        <a16:creationId xmlns:a16="http://schemas.microsoft.com/office/drawing/2014/main" id="{D6989228-685F-AB81-75FB-2B6922E0FD1C}"/>
                      </a:ext>
                    </a:extLst>
                  </p:cNvPr>
                  <p:cNvSpPr/>
                  <p:nvPr/>
                </p:nvSpPr>
                <p:spPr>
                  <a:xfrm rot="21338648" flipV="1">
                    <a:off x="1492708" y="4416347"/>
                    <a:ext cx="2746015" cy="880615"/>
                  </a:xfrm>
                  <a:custGeom>
                    <a:avLst/>
                    <a:gdLst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6902"/>
                      <a:gd name="connsiteX1" fmla="*/ 2706255 w 2969491"/>
                      <a:gd name="connsiteY1" fmla="*/ 0 h 656902"/>
                      <a:gd name="connsiteX2" fmla="*/ 2890982 w 2969491"/>
                      <a:gd name="connsiteY2" fmla="*/ 78509 h 656902"/>
                      <a:gd name="connsiteX3" fmla="*/ 2969491 w 2969491"/>
                      <a:gd name="connsiteY3" fmla="*/ 258618 h 656902"/>
                      <a:gd name="connsiteX4" fmla="*/ 2872509 w 2969491"/>
                      <a:gd name="connsiteY4" fmla="*/ 378691 h 656902"/>
                      <a:gd name="connsiteX5" fmla="*/ 170873 w 2969491"/>
                      <a:gd name="connsiteY5" fmla="*/ 651164 h 656902"/>
                      <a:gd name="connsiteX6" fmla="*/ 9236 w 2969491"/>
                      <a:gd name="connsiteY6" fmla="*/ 531091 h 656902"/>
                      <a:gd name="connsiteX7" fmla="*/ 0 w 2969491"/>
                      <a:gd name="connsiteY7" fmla="*/ 207818 h 656902"/>
                      <a:gd name="connsiteX8" fmla="*/ 138545 w 2969491"/>
                      <a:gd name="connsiteY8" fmla="*/ 124691 h 656902"/>
                      <a:gd name="connsiteX0" fmla="*/ 138545 w 2969491"/>
                      <a:gd name="connsiteY0" fmla="*/ 124890 h 657101"/>
                      <a:gd name="connsiteX1" fmla="*/ 2706255 w 2969491"/>
                      <a:gd name="connsiteY1" fmla="*/ 199 h 657101"/>
                      <a:gd name="connsiteX2" fmla="*/ 2890982 w 2969491"/>
                      <a:gd name="connsiteY2" fmla="*/ 78708 h 657101"/>
                      <a:gd name="connsiteX3" fmla="*/ 2969491 w 2969491"/>
                      <a:gd name="connsiteY3" fmla="*/ 258817 h 657101"/>
                      <a:gd name="connsiteX4" fmla="*/ 2872509 w 2969491"/>
                      <a:gd name="connsiteY4" fmla="*/ 378890 h 657101"/>
                      <a:gd name="connsiteX5" fmla="*/ 170873 w 2969491"/>
                      <a:gd name="connsiteY5" fmla="*/ 651363 h 657101"/>
                      <a:gd name="connsiteX6" fmla="*/ 9236 w 2969491"/>
                      <a:gd name="connsiteY6" fmla="*/ 531290 h 657101"/>
                      <a:gd name="connsiteX7" fmla="*/ 0 w 2969491"/>
                      <a:gd name="connsiteY7" fmla="*/ 208017 h 657101"/>
                      <a:gd name="connsiteX8" fmla="*/ 138545 w 2969491"/>
                      <a:gd name="connsiteY8" fmla="*/ 124890 h 657101"/>
                      <a:gd name="connsiteX0" fmla="*/ 138545 w 2969491"/>
                      <a:gd name="connsiteY0" fmla="*/ 125008 h 657219"/>
                      <a:gd name="connsiteX1" fmla="*/ 2706255 w 2969491"/>
                      <a:gd name="connsiteY1" fmla="*/ 317 h 657219"/>
                      <a:gd name="connsiteX2" fmla="*/ 2890982 w 2969491"/>
                      <a:gd name="connsiteY2" fmla="*/ 78826 h 657219"/>
                      <a:gd name="connsiteX3" fmla="*/ 2969491 w 2969491"/>
                      <a:gd name="connsiteY3" fmla="*/ 258935 h 657219"/>
                      <a:gd name="connsiteX4" fmla="*/ 2872509 w 2969491"/>
                      <a:gd name="connsiteY4" fmla="*/ 379008 h 657219"/>
                      <a:gd name="connsiteX5" fmla="*/ 170873 w 2969491"/>
                      <a:gd name="connsiteY5" fmla="*/ 651481 h 657219"/>
                      <a:gd name="connsiteX6" fmla="*/ 9236 w 2969491"/>
                      <a:gd name="connsiteY6" fmla="*/ 531408 h 657219"/>
                      <a:gd name="connsiteX7" fmla="*/ 0 w 2969491"/>
                      <a:gd name="connsiteY7" fmla="*/ 208135 h 657219"/>
                      <a:gd name="connsiteX8" fmla="*/ 138545 w 2969491"/>
                      <a:gd name="connsiteY8" fmla="*/ 125008 h 657219"/>
                      <a:gd name="connsiteX0" fmla="*/ 138545 w 2972005"/>
                      <a:gd name="connsiteY0" fmla="*/ 125008 h 657219"/>
                      <a:gd name="connsiteX1" fmla="*/ 2706255 w 2972005"/>
                      <a:gd name="connsiteY1" fmla="*/ 317 h 657219"/>
                      <a:gd name="connsiteX2" fmla="*/ 2890982 w 2972005"/>
                      <a:gd name="connsiteY2" fmla="*/ 78826 h 657219"/>
                      <a:gd name="connsiteX3" fmla="*/ 2969491 w 2972005"/>
                      <a:gd name="connsiteY3" fmla="*/ 258935 h 657219"/>
                      <a:gd name="connsiteX4" fmla="*/ 2872509 w 2972005"/>
                      <a:gd name="connsiteY4" fmla="*/ 379008 h 657219"/>
                      <a:gd name="connsiteX5" fmla="*/ 170873 w 2972005"/>
                      <a:gd name="connsiteY5" fmla="*/ 651481 h 657219"/>
                      <a:gd name="connsiteX6" fmla="*/ 9236 w 2972005"/>
                      <a:gd name="connsiteY6" fmla="*/ 531408 h 657219"/>
                      <a:gd name="connsiteX7" fmla="*/ 0 w 2972005"/>
                      <a:gd name="connsiteY7" fmla="*/ 208135 h 657219"/>
                      <a:gd name="connsiteX8" fmla="*/ 138545 w 2972005"/>
                      <a:gd name="connsiteY8" fmla="*/ 125008 h 657219"/>
                      <a:gd name="connsiteX0" fmla="*/ 138545 w 2973912"/>
                      <a:gd name="connsiteY0" fmla="*/ 125008 h 657219"/>
                      <a:gd name="connsiteX1" fmla="*/ 2706255 w 2973912"/>
                      <a:gd name="connsiteY1" fmla="*/ 317 h 657219"/>
                      <a:gd name="connsiteX2" fmla="*/ 2890982 w 2973912"/>
                      <a:gd name="connsiteY2" fmla="*/ 78826 h 657219"/>
                      <a:gd name="connsiteX3" fmla="*/ 2969491 w 2973912"/>
                      <a:gd name="connsiteY3" fmla="*/ 258935 h 657219"/>
                      <a:gd name="connsiteX4" fmla="*/ 2872509 w 2973912"/>
                      <a:gd name="connsiteY4" fmla="*/ 379008 h 657219"/>
                      <a:gd name="connsiteX5" fmla="*/ 170873 w 2973912"/>
                      <a:gd name="connsiteY5" fmla="*/ 651481 h 657219"/>
                      <a:gd name="connsiteX6" fmla="*/ 9236 w 2973912"/>
                      <a:gd name="connsiteY6" fmla="*/ 531408 h 657219"/>
                      <a:gd name="connsiteX7" fmla="*/ 0 w 2973912"/>
                      <a:gd name="connsiteY7" fmla="*/ 208135 h 657219"/>
                      <a:gd name="connsiteX8" fmla="*/ 138545 w 2973912"/>
                      <a:gd name="connsiteY8" fmla="*/ 125008 h 657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2973912" h="657219">
                        <a:moveTo>
                          <a:pt x="138545" y="125008"/>
                        </a:moveTo>
                        <a:lnTo>
                          <a:pt x="2706255" y="317"/>
                        </a:lnTo>
                        <a:cubicBezTo>
                          <a:pt x="2828121" y="-3658"/>
                          <a:pt x="2867087" y="30047"/>
                          <a:pt x="2890982" y="78826"/>
                        </a:cubicBezTo>
                        <a:lnTo>
                          <a:pt x="2969491" y="258935"/>
                        </a:lnTo>
                        <a:cubicBezTo>
                          <a:pt x="2987406" y="336640"/>
                          <a:pt x="2950053" y="379178"/>
                          <a:pt x="2872509" y="379008"/>
                        </a:cubicBezTo>
                        <a:lnTo>
                          <a:pt x="170873" y="651481"/>
                        </a:lnTo>
                        <a:cubicBezTo>
                          <a:pt x="101922" y="666723"/>
                          <a:pt x="5337" y="659356"/>
                          <a:pt x="9236" y="531408"/>
                        </a:cubicBezTo>
                        <a:lnTo>
                          <a:pt x="0" y="208135"/>
                        </a:lnTo>
                        <a:cubicBezTo>
                          <a:pt x="26085" y="152793"/>
                          <a:pt x="37097" y="137645"/>
                          <a:pt x="138545" y="125008"/>
                        </a:cubicBezTo>
                        <a:close/>
                      </a:path>
                    </a:pathLst>
                  </a:custGeom>
                  <a:solidFill>
                    <a:srgbClr val="70B1B6"/>
                  </a:solidFill>
                  <a:ln w="13658" cap="flat">
                    <a:noFill/>
                    <a:prstDash val="solid"/>
                    <a:miter/>
                  </a:ln>
                </p:spPr>
                <p:txBody>
  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endParaRPr lang="fr-FR" dirty="0"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endParaRPr>
                  </a:p>
                </p:txBody>
              </p:sp>
              <p:sp>
                <p:nvSpPr>
                  <p:cNvPr id="30" name="Forme libre : forme 29">
                    <a:extLst>
                      <a:ext uri="{FF2B5EF4-FFF2-40B4-BE49-F238E27FC236}">
                        <a16:creationId xmlns:a16="http://schemas.microsoft.com/office/drawing/2014/main" id="{F922522A-8807-2F2C-C73C-ABAE2F66C046}"/>
                      </a:ext>
                    </a:extLst>
                  </p:cNvPr>
                  <p:cNvSpPr/>
                  <p:nvPr/>
                </p:nvSpPr>
                <p:spPr>
                  <a:xfrm rot="261352" flipH="1" flipV="1">
                    <a:off x="1305583" y="3824997"/>
                    <a:ext cx="2707398" cy="880615"/>
                  </a:xfrm>
                  <a:custGeom>
                    <a:avLst/>
                    <a:gdLst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6902"/>
                      <a:gd name="connsiteX1" fmla="*/ 2706255 w 2969491"/>
                      <a:gd name="connsiteY1" fmla="*/ 0 h 656902"/>
                      <a:gd name="connsiteX2" fmla="*/ 2890982 w 2969491"/>
                      <a:gd name="connsiteY2" fmla="*/ 78509 h 656902"/>
                      <a:gd name="connsiteX3" fmla="*/ 2969491 w 2969491"/>
                      <a:gd name="connsiteY3" fmla="*/ 258618 h 656902"/>
                      <a:gd name="connsiteX4" fmla="*/ 2872509 w 2969491"/>
                      <a:gd name="connsiteY4" fmla="*/ 378691 h 656902"/>
                      <a:gd name="connsiteX5" fmla="*/ 170873 w 2969491"/>
                      <a:gd name="connsiteY5" fmla="*/ 651164 h 656902"/>
                      <a:gd name="connsiteX6" fmla="*/ 9236 w 2969491"/>
                      <a:gd name="connsiteY6" fmla="*/ 531091 h 656902"/>
                      <a:gd name="connsiteX7" fmla="*/ 0 w 2969491"/>
                      <a:gd name="connsiteY7" fmla="*/ 207818 h 656902"/>
                      <a:gd name="connsiteX8" fmla="*/ 138545 w 2969491"/>
                      <a:gd name="connsiteY8" fmla="*/ 124691 h 656902"/>
                      <a:gd name="connsiteX0" fmla="*/ 138545 w 2969491"/>
                      <a:gd name="connsiteY0" fmla="*/ 124890 h 657101"/>
                      <a:gd name="connsiteX1" fmla="*/ 2706255 w 2969491"/>
                      <a:gd name="connsiteY1" fmla="*/ 199 h 657101"/>
                      <a:gd name="connsiteX2" fmla="*/ 2890982 w 2969491"/>
                      <a:gd name="connsiteY2" fmla="*/ 78708 h 657101"/>
                      <a:gd name="connsiteX3" fmla="*/ 2969491 w 2969491"/>
                      <a:gd name="connsiteY3" fmla="*/ 258817 h 657101"/>
                      <a:gd name="connsiteX4" fmla="*/ 2872509 w 2969491"/>
                      <a:gd name="connsiteY4" fmla="*/ 378890 h 657101"/>
                      <a:gd name="connsiteX5" fmla="*/ 170873 w 2969491"/>
                      <a:gd name="connsiteY5" fmla="*/ 651363 h 657101"/>
                      <a:gd name="connsiteX6" fmla="*/ 9236 w 2969491"/>
                      <a:gd name="connsiteY6" fmla="*/ 531290 h 657101"/>
                      <a:gd name="connsiteX7" fmla="*/ 0 w 2969491"/>
                      <a:gd name="connsiteY7" fmla="*/ 208017 h 657101"/>
                      <a:gd name="connsiteX8" fmla="*/ 138545 w 2969491"/>
                      <a:gd name="connsiteY8" fmla="*/ 124890 h 657101"/>
                      <a:gd name="connsiteX0" fmla="*/ 138545 w 2969491"/>
                      <a:gd name="connsiteY0" fmla="*/ 125008 h 657219"/>
                      <a:gd name="connsiteX1" fmla="*/ 2706255 w 2969491"/>
                      <a:gd name="connsiteY1" fmla="*/ 317 h 657219"/>
                      <a:gd name="connsiteX2" fmla="*/ 2890982 w 2969491"/>
                      <a:gd name="connsiteY2" fmla="*/ 78826 h 657219"/>
                      <a:gd name="connsiteX3" fmla="*/ 2969491 w 2969491"/>
                      <a:gd name="connsiteY3" fmla="*/ 258935 h 657219"/>
                      <a:gd name="connsiteX4" fmla="*/ 2872509 w 2969491"/>
                      <a:gd name="connsiteY4" fmla="*/ 379008 h 657219"/>
                      <a:gd name="connsiteX5" fmla="*/ 170873 w 2969491"/>
                      <a:gd name="connsiteY5" fmla="*/ 651481 h 657219"/>
                      <a:gd name="connsiteX6" fmla="*/ 9236 w 2969491"/>
                      <a:gd name="connsiteY6" fmla="*/ 531408 h 657219"/>
                      <a:gd name="connsiteX7" fmla="*/ 0 w 2969491"/>
                      <a:gd name="connsiteY7" fmla="*/ 208135 h 657219"/>
                      <a:gd name="connsiteX8" fmla="*/ 138545 w 2969491"/>
                      <a:gd name="connsiteY8" fmla="*/ 125008 h 657219"/>
                      <a:gd name="connsiteX0" fmla="*/ 138545 w 2972005"/>
                      <a:gd name="connsiteY0" fmla="*/ 125008 h 657219"/>
                      <a:gd name="connsiteX1" fmla="*/ 2706255 w 2972005"/>
                      <a:gd name="connsiteY1" fmla="*/ 317 h 657219"/>
                      <a:gd name="connsiteX2" fmla="*/ 2890982 w 2972005"/>
                      <a:gd name="connsiteY2" fmla="*/ 78826 h 657219"/>
                      <a:gd name="connsiteX3" fmla="*/ 2969491 w 2972005"/>
                      <a:gd name="connsiteY3" fmla="*/ 258935 h 657219"/>
                      <a:gd name="connsiteX4" fmla="*/ 2872509 w 2972005"/>
                      <a:gd name="connsiteY4" fmla="*/ 379008 h 657219"/>
                      <a:gd name="connsiteX5" fmla="*/ 170873 w 2972005"/>
                      <a:gd name="connsiteY5" fmla="*/ 651481 h 657219"/>
                      <a:gd name="connsiteX6" fmla="*/ 9236 w 2972005"/>
                      <a:gd name="connsiteY6" fmla="*/ 531408 h 657219"/>
                      <a:gd name="connsiteX7" fmla="*/ 0 w 2972005"/>
                      <a:gd name="connsiteY7" fmla="*/ 208135 h 657219"/>
                      <a:gd name="connsiteX8" fmla="*/ 138545 w 2972005"/>
                      <a:gd name="connsiteY8" fmla="*/ 125008 h 657219"/>
                      <a:gd name="connsiteX0" fmla="*/ 138545 w 2973912"/>
                      <a:gd name="connsiteY0" fmla="*/ 125008 h 657219"/>
                      <a:gd name="connsiteX1" fmla="*/ 2706255 w 2973912"/>
                      <a:gd name="connsiteY1" fmla="*/ 317 h 657219"/>
                      <a:gd name="connsiteX2" fmla="*/ 2890982 w 2973912"/>
                      <a:gd name="connsiteY2" fmla="*/ 78826 h 657219"/>
                      <a:gd name="connsiteX3" fmla="*/ 2969491 w 2973912"/>
                      <a:gd name="connsiteY3" fmla="*/ 258935 h 657219"/>
                      <a:gd name="connsiteX4" fmla="*/ 2872509 w 2973912"/>
                      <a:gd name="connsiteY4" fmla="*/ 379008 h 657219"/>
                      <a:gd name="connsiteX5" fmla="*/ 170873 w 2973912"/>
                      <a:gd name="connsiteY5" fmla="*/ 651481 h 657219"/>
                      <a:gd name="connsiteX6" fmla="*/ 9236 w 2973912"/>
                      <a:gd name="connsiteY6" fmla="*/ 531408 h 657219"/>
                      <a:gd name="connsiteX7" fmla="*/ 0 w 2973912"/>
                      <a:gd name="connsiteY7" fmla="*/ 208135 h 657219"/>
                      <a:gd name="connsiteX8" fmla="*/ 138545 w 2973912"/>
                      <a:gd name="connsiteY8" fmla="*/ 125008 h 657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2973912" h="657219">
                        <a:moveTo>
                          <a:pt x="138545" y="125008"/>
                        </a:moveTo>
                        <a:lnTo>
                          <a:pt x="2706255" y="317"/>
                        </a:lnTo>
                        <a:cubicBezTo>
                          <a:pt x="2828121" y="-3658"/>
                          <a:pt x="2867087" y="30047"/>
                          <a:pt x="2890982" y="78826"/>
                        </a:cubicBezTo>
                        <a:lnTo>
                          <a:pt x="2969491" y="258935"/>
                        </a:lnTo>
                        <a:cubicBezTo>
                          <a:pt x="2987406" y="336640"/>
                          <a:pt x="2950053" y="379178"/>
                          <a:pt x="2872509" y="379008"/>
                        </a:cubicBezTo>
                        <a:lnTo>
                          <a:pt x="170873" y="651481"/>
                        </a:lnTo>
                        <a:cubicBezTo>
                          <a:pt x="101922" y="666723"/>
                          <a:pt x="5337" y="659356"/>
                          <a:pt x="9236" y="531408"/>
                        </a:cubicBezTo>
                        <a:lnTo>
                          <a:pt x="0" y="208135"/>
                        </a:lnTo>
                        <a:cubicBezTo>
                          <a:pt x="26085" y="152793"/>
                          <a:pt x="37097" y="137645"/>
                          <a:pt x="138545" y="125008"/>
                        </a:cubicBezTo>
                        <a:close/>
                      </a:path>
                    </a:pathLst>
                  </a:custGeom>
                  <a:solidFill>
                    <a:srgbClr val="00798E"/>
                  </a:solidFill>
                  <a:ln w="13658" cap="flat">
                    <a:noFill/>
                    <a:prstDash val="solid"/>
                    <a:miter/>
                  </a:ln>
                </p:spPr>
                <p:txBody>
  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endParaRPr lang="fr-FR" dirty="0"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endParaRPr>
                  </a:p>
                </p:txBody>
              </p:sp>
            </p:grpSp>
            <p:sp>
              <p:nvSpPr>
                <p:cNvPr id="27" name="ZoneTexte 26">
                  <a:extLst>
                    <a:ext uri="{FF2B5EF4-FFF2-40B4-BE49-F238E27FC236}">
                      <a16:creationId xmlns:a16="http://schemas.microsoft.com/office/drawing/2014/main" id="{F695CCD2-B439-3BB6-29F0-53312B2E25A4}"/>
                    </a:ext>
                  </a:extLst>
                </p:cNvPr>
                <p:cNvSpPr txBox="1"/>
                <p:nvPr/>
              </p:nvSpPr>
              <p:spPr>
                <a:xfrm>
                  <a:off x="4581927" y="3796660"/>
                  <a:ext cx="1664545" cy="67713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fr-FR" sz="4800" b="1" dirty="0">
                      <a:solidFill>
                        <a:schemeClr val="bg1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Palier</a:t>
                  </a:r>
                  <a:r>
                    <a:rPr lang="fr-FR" sz="6000" b="1" dirty="0">
                      <a:solidFill>
                        <a:schemeClr val="bg1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: 2</a:t>
                  </a:r>
                </a:p>
              </p:txBody>
            </p:sp>
            <p:sp>
              <p:nvSpPr>
                <p:cNvPr id="28" name="ZoneTexte 27">
                  <a:extLst>
                    <a:ext uri="{FF2B5EF4-FFF2-40B4-BE49-F238E27FC236}">
                      <a16:creationId xmlns:a16="http://schemas.microsoft.com/office/drawing/2014/main" id="{205E3D6D-3D01-CBF2-76F2-91B849B1B345}"/>
                    </a:ext>
                  </a:extLst>
                </p:cNvPr>
                <p:cNvSpPr txBox="1"/>
                <p:nvPr/>
              </p:nvSpPr>
              <p:spPr>
                <a:xfrm>
                  <a:off x="4170611" y="4522960"/>
                  <a:ext cx="2068550" cy="554023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fr-FR" sz="4800" b="1" dirty="0">
                      <a:solidFill>
                        <a:schemeClr val="bg1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 Séance : 3</a:t>
                  </a:r>
                  <a:endParaRPr lang="ar-MA" sz="4800" b="1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</p:grpSp>
          <p:sp>
            <p:nvSpPr>
              <p:cNvPr id="24" name="Ellipse 23">
                <a:extLst>
                  <a:ext uri="{FF2B5EF4-FFF2-40B4-BE49-F238E27FC236}">
                    <a16:creationId xmlns:a16="http://schemas.microsoft.com/office/drawing/2014/main" id="{159D3595-3DE3-B50E-8991-B16D7B5E4981}"/>
                  </a:ext>
                </a:extLst>
              </p:cNvPr>
              <p:cNvSpPr/>
              <p:nvPr/>
            </p:nvSpPr>
            <p:spPr>
              <a:xfrm flipH="1">
                <a:off x="9242561" y="4923336"/>
                <a:ext cx="2039603" cy="2034926"/>
              </a:xfrm>
              <a:prstGeom prst="ellipse">
                <a:avLst/>
              </a:prstGeom>
              <a:solidFill>
                <a:srgbClr val="1E3F48"/>
              </a:solidFill>
              <a:ln w="1365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fr-FR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25" name="ZoneTexte 24">
                <a:extLst>
                  <a:ext uri="{FF2B5EF4-FFF2-40B4-BE49-F238E27FC236}">
                    <a16:creationId xmlns:a16="http://schemas.microsoft.com/office/drawing/2014/main" id="{588559EF-479D-1DFC-921C-5987ACDBAE7F}"/>
                  </a:ext>
                </a:extLst>
              </p:cNvPr>
              <p:cNvSpPr txBox="1"/>
              <p:nvPr/>
            </p:nvSpPr>
            <p:spPr>
              <a:xfrm>
                <a:off x="9379274" y="5179737"/>
                <a:ext cx="1811005" cy="163121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fr-FR" sz="4000" b="1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Parcours</a:t>
                </a:r>
              </a:p>
              <a:p>
                <a:pPr algn="ctr"/>
                <a:r>
                  <a:rPr lang="fr-FR" sz="4000" b="1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 </a:t>
                </a:r>
                <a:r>
                  <a:rPr lang="fr-MA" sz="6000" b="1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1</a:t>
                </a:r>
                <a:endParaRPr lang="ar-MA" sz="60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</p:grpSp>
      </p:grpSp>
      <p:pic>
        <p:nvPicPr>
          <p:cNvPr id="4" name="Image 3" descr="Une image contenant texte, dessin humoristique, garçon&#10;&#10;Le contenu généré par l’IA peut être incorrect.">
            <a:extLst>
              <a:ext uri="{FF2B5EF4-FFF2-40B4-BE49-F238E27FC236}">
                <a16:creationId xmlns:a16="http://schemas.microsoft.com/office/drawing/2014/main" id="{623EB0F0-BE05-7B46-8217-D995CC3D57D7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BD6D5"/>
              </a:clrFrom>
              <a:clrTo>
                <a:srgbClr val="FBD6D5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72" y="6821029"/>
            <a:ext cx="2245228" cy="3163664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CC759CD-A6C6-C82C-3FE8-97A9307808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00CB42E0-36D9-507B-D496-D059B272F4CE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7038214C-2CB6-5DDD-B475-0C9BC62971C3}"/>
              </a:ext>
            </a:extLst>
          </p:cNvPr>
          <p:cNvSpPr/>
          <p:nvPr/>
        </p:nvSpPr>
        <p:spPr>
          <a:xfrm>
            <a:off x="499634" y="605596"/>
            <a:ext cx="12835366" cy="9338503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4" algn="ctr" defTabSz="685834"/>
            <a:r>
              <a:rPr lang="fr-MA" sz="8000" b="1" dirty="0">
                <a:solidFill>
                  <a:srgbClr val="106585"/>
                </a:solidFill>
                <a:latin typeface="Dosis" pitchFamily="2" charset="0"/>
              </a:rPr>
              <a:t>Joli- vélo- ami </a:t>
            </a: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7C8C984-3430-8910-301F-1ACDE3C2BFAB}"/>
              </a:ext>
            </a:extLst>
          </p:cNvPr>
          <p:cNvSpPr/>
          <p:nvPr/>
        </p:nvSpPr>
        <p:spPr>
          <a:xfrm>
            <a:off x="499635" y="627985"/>
            <a:ext cx="12716732" cy="1142999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97FDD177-3F08-0EAF-D8B3-29681056CAC6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70027" y="487304"/>
            <a:ext cx="1446339" cy="1442600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337BB980-AA70-F51F-22E6-ED183D56DDE3}"/>
              </a:ext>
            </a:extLst>
          </p:cNvPr>
          <p:cNvSpPr txBox="1"/>
          <p:nvPr/>
        </p:nvSpPr>
        <p:spPr>
          <a:xfrm>
            <a:off x="1435439" y="605597"/>
            <a:ext cx="993116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34"/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Je vais vous dicter quelques lettres de l’alphabet.</a:t>
            </a:r>
          </a:p>
          <a:p>
            <a:pPr defTabSz="685834"/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Ecoutez bien , soyez attentifs.</a:t>
            </a:r>
          </a:p>
        </p:txBody>
      </p:sp>
      <p:pic>
        <p:nvPicPr>
          <p:cNvPr id="4" name="Image 3" descr="Une image contenant croquis, dessin, illustration, Visage humain&#10;&#10;Le contenu généré par l’IA peut être incorrect.">
            <a:extLst>
              <a:ext uri="{FF2B5EF4-FFF2-40B4-BE49-F238E27FC236}">
                <a16:creationId xmlns:a16="http://schemas.microsoft.com/office/drawing/2014/main" id="{AC28EE45-108E-970C-CB36-57E4FBA10358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0DD"/>
              </a:clrFrom>
              <a:clrTo>
                <a:srgbClr val="FFF0D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3474" y="4299188"/>
            <a:ext cx="4654805" cy="5292378"/>
          </a:xfrm>
          <a:prstGeom prst="rect">
            <a:avLst/>
          </a:prstGeom>
        </p:spPr>
      </p:pic>
      <p:sp>
        <p:nvSpPr>
          <p:cNvPr id="5" name="Bulle narrative : rectangle à coins arrondis 4">
            <a:extLst>
              <a:ext uri="{FF2B5EF4-FFF2-40B4-BE49-F238E27FC236}">
                <a16:creationId xmlns:a16="http://schemas.microsoft.com/office/drawing/2014/main" id="{6AA237A9-08AC-3541-E414-3EA1D88EC691}"/>
              </a:ext>
            </a:extLst>
          </p:cNvPr>
          <p:cNvSpPr/>
          <p:nvPr/>
        </p:nvSpPr>
        <p:spPr>
          <a:xfrm>
            <a:off x="4121521" y="3264645"/>
            <a:ext cx="8273944" cy="4020403"/>
          </a:xfrm>
          <a:prstGeom prst="wedgeRoundRectCallout">
            <a:avLst>
              <a:gd name="adj1" fmla="val -48392"/>
              <a:gd name="adj2" fmla="val -18782"/>
              <a:gd name="adj3" fmla="val 16667"/>
            </a:avLst>
          </a:prstGeom>
          <a:noFill/>
          <a:ln w="57150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200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17" name="Groupe 16">
            <a:extLst>
              <a:ext uri="{FF2B5EF4-FFF2-40B4-BE49-F238E27FC236}">
                <a16:creationId xmlns:a16="http://schemas.microsoft.com/office/drawing/2014/main" id="{5B5B7631-9A7C-BAEB-D6D8-D8805E1904EE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18" name="Rectangle : coins arrondis 17">
              <a:extLst>
                <a:ext uri="{FF2B5EF4-FFF2-40B4-BE49-F238E27FC236}">
                  <a16:creationId xmlns:a16="http://schemas.microsoft.com/office/drawing/2014/main" id="{114B56F9-10AD-ADB5-B6DB-8C9AA4235E3E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19" name="Rectangle : coins arrondis 18">
              <a:extLst>
                <a:ext uri="{FF2B5EF4-FFF2-40B4-BE49-F238E27FC236}">
                  <a16:creationId xmlns:a16="http://schemas.microsoft.com/office/drawing/2014/main" id="{CDA18739-92E0-DAE5-52F9-FBD385F8C539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20" name="Rectangle : coins arrondis 19">
              <a:extLst>
                <a:ext uri="{FF2B5EF4-FFF2-40B4-BE49-F238E27FC236}">
                  <a16:creationId xmlns:a16="http://schemas.microsoft.com/office/drawing/2014/main" id="{8C264DC7-3D24-49A1-C655-9B02619BBC7D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21" name="Rectangle : coins arrondis 20">
              <a:extLst>
                <a:ext uri="{FF2B5EF4-FFF2-40B4-BE49-F238E27FC236}">
                  <a16:creationId xmlns:a16="http://schemas.microsoft.com/office/drawing/2014/main" id="{A71D67F9-558B-A9E1-68C8-F3B6C5FA5EF4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22" name="Rectangle : coins arrondis 21">
              <a:extLst>
                <a:ext uri="{FF2B5EF4-FFF2-40B4-BE49-F238E27FC236}">
                  <a16:creationId xmlns:a16="http://schemas.microsoft.com/office/drawing/2014/main" id="{E2F61C64-8FF6-B939-5EA8-DFB766C89008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43EB06B5-BEDE-3920-24A8-5DEAF95EA6C7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6" name="Graphique 5">
            <a:extLst>
              <a:ext uri="{FF2B5EF4-FFF2-40B4-BE49-F238E27FC236}">
                <a16:creationId xmlns:a16="http://schemas.microsoft.com/office/drawing/2014/main" id="{FC703C77-297F-A3CA-E555-577D7BB188A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5984968"/>
      </p:ext>
    </p:extLst>
  </p:cSld>
  <p:clrMapOvr>
    <a:masterClrMapping/>
  </p:clrMapOvr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992A174-0BBE-0D90-8268-C830EF3C68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51CCBFF-F723-C6AB-FCC9-506F132E7E02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4AD6418D-26EC-7E11-1723-E10BC97FE9E3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ADF94875-E457-B006-59A7-51292822B441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6BE9AEB6-70A4-3056-00DC-F00D6F71FA2B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FFC4FA92-D377-CED3-1A0A-14246FB2ECDD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18244502-C710-DB12-D08C-BE906B5B3E92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A89D438E-295C-AF95-EA83-0133B3296948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CECCE115-5B76-D15A-1CF4-51A1F574DA82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AD9AFE6F-DFA9-326E-AB94-0A8A8741CCEA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7DA8B6D3-8A6A-EC7B-4B69-553B34C41EEB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577AB4F8-1B90-DD55-6194-9B6C8DDEB62D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82EF5E2E-5FA4-7D6B-30A3-15FE5BEE8A7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1CAACEE9-D6E2-40BC-6999-E3E460603E64}"/>
              </a:ext>
            </a:extLst>
          </p:cNvPr>
          <p:cNvSpPr txBox="1"/>
          <p:nvPr/>
        </p:nvSpPr>
        <p:spPr>
          <a:xfrm>
            <a:off x="1512869" y="1206499"/>
            <a:ext cx="1069026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>
              <a:defRPr/>
            </a:pPr>
            <a:r>
              <a:rPr lang="fr-FR" sz="24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Passer à la diapositive suivante après 5 secondes.</a:t>
            </a:r>
            <a:endParaRPr lang="fr-MA" sz="2400" i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E22A46E8-F61E-2FE0-BC6A-46D8924AE31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86275" y="2933700"/>
            <a:ext cx="4743450" cy="5132036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345F42A1-2843-4DF6-0A2A-D2D6F59B671D}"/>
              </a:ext>
            </a:extLst>
          </p:cNvPr>
          <p:cNvSpPr txBox="1"/>
          <p:nvPr/>
        </p:nvSpPr>
        <p:spPr>
          <a:xfrm>
            <a:off x="1501437" y="770648"/>
            <a:ext cx="914400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en-US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Fermez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les </a:t>
            </a:r>
            <a:r>
              <a:rPr lang="en-US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yeux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et </a:t>
            </a:r>
            <a:r>
              <a:rPr lang="en-US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visualisez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comment </a:t>
            </a:r>
            <a:r>
              <a:rPr lang="en-US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s’écrit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” à”</a:t>
            </a:r>
            <a:endParaRPr lang="fr-FR" sz="280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1470015"/>
      </p:ext>
    </p:extLst>
  </p:cSld>
  <p:clrMapOvr>
    <a:masterClrMapping/>
  </p:clrMapOvr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A7267A33-0F7A-2956-0613-61FA7EC6442A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2B0590D0-8F0E-19AB-B381-A5C9A628DD09}"/>
              </a:ext>
            </a:extLst>
          </p:cNvPr>
          <p:cNvSpPr/>
          <p:nvPr/>
        </p:nvSpPr>
        <p:spPr>
          <a:xfrm>
            <a:off x="457201" y="577695"/>
            <a:ext cx="12801600" cy="9214005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9CBCE6CC-65C8-5CA2-EA33-FD8E08616B57}"/>
              </a:ext>
            </a:extLst>
          </p:cNvPr>
          <p:cNvSpPr/>
          <p:nvPr/>
        </p:nvSpPr>
        <p:spPr>
          <a:xfrm>
            <a:off x="495299" y="568395"/>
            <a:ext cx="12801600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424E0AED-E9E9-4DEC-54F1-9AC48F05ACDC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588680" y="2615871"/>
            <a:ext cx="6538640" cy="5055257"/>
          </a:xfrm>
          <a:prstGeom prst="rect">
            <a:avLst/>
          </a:prstGeom>
        </p:spPr>
      </p:pic>
      <p:sp>
        <p:nvSpPr>
          <p:cNvPr id="8" name="ZoneTexte 7">
            <a:extLst>
              <a:ext uri="{FF2B5EF4-FFF2-40B4-BE49-F238E27FC236}">
                <a16:creationId xmlns:a16="http://schemas.microsoft.com/office/drawing/2014/main" id="{BF6DB104-1405-FF42-3F6E-D1686F23FA66}"/>
              </a:ext>
            </a:extLst>
          </p:cNvPr>
          <p:cNvSpPr txBox="1"/>
          <p:nvPr/>
        </p:nvSpPr>
        <p:spPr>
          <a:xfrm>
            <a:off x="1463675" y="830706"/>
            <a:ext cx="914400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en-US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Écrivez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“à” sur </a:t>
            </a:r>
            <a:r>
              <a:rPr lang="en-US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vos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ardoises.</a:t>
            </a:r>
            <a:endParaRPr lang="fr-FR" sz="280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14D42B53-FABD-969C-DC06-A6216D467EC7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C855AA3E-3C96-7780-A8FD-D2E7E277A921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FDC13866-BC6C-CF15-5A9E-079B93934FE2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153A313D-3BB0-DB91-3264-32F2DA4E6306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12" name="Rectangle : coins arrondis 11">
              <a:extLst>
                <a:ext uri="{FF2B5EF4-FFF2-40B4-BE49-F238E27FC236}">
                  <a16:creationId xmlns:a16="http://schemas.microsoft.com/office/drawing/2014/main" id="{507FC075-B539-8C22-6C16-BCFD584FB783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3" name="Rectangle : coins arrondis 12">
              <a:extLst>
                <a:ext uri="{FF2B5EF4-FFF2-40B4-BE49-F238E27FC236}">
                  <a16:creationId xmlns:a16="http://schemas.microsoft.com/office/drawing/2014/main" id="{DF5683A6-4258-BE77-A253-B05F0C00A1DE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4" name="Rectangle : coins arrondis 13">
              <a:extLst>
                <a:ext uri="{FF2B5EF4-FFF2-40B4-BE49-F238E27FC236}">
                  <a16:creationId xmlns:a16="http://schemas.microsoft.com/office/drawing/2014/main" id="{22685E0C-694E-7920-D517-E6AD9FE02ABA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15" name="Graphique 14">
            <a:extLst>
              <a:ext uri="{FF2B5EF4-FFF2-40B4-BE49-F238E27FC236}">
                <a16:creationId xmlns:a16="http://schemas.microsoft.com/office/drawing/2014/main" id="{6C1944A8-78C3-534A-9105-95A06A62DC6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8523777"/>
      </p:ext>
    </p:extLst>
  </p:cSld>
  <p:clrMapOvr>
    <a:masterClrMapping/>
  </p:clrMapOvr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90F0614-D566-632A-E026-38D4A72838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BF7681B5-BF5D-7F41-C07C-2B7158435BCF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AEA2291B-2BDD-3FE8-FA78-71ADAD24C0A4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2F244A07-5634-F07E-E883-6B1BAECD44AD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152A7965-5C9B-FF48-9E18-6CA2FE83991A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0684569D-D470-C6AE-BBC6-F31B25990CD5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38E0FA63-F68E-D79B-B627-72F0FA191876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D0436DEF-5A19-1D20-7B55-DFC59757B2FC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52201A9F-0168-C1B9-5862-2DA49665D539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A17BE395-A2C5-B28E-BA84-54A260FED2CD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7DA6C5AB-7684-8162-8A60-AD4073BB9460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F5CE34EA-0D1A-59D6-7A59-75468E58AC55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CDAE13DF-68AA-ED14-8E44-ABEEF7E38DE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4950C784-C584-4B75-70FE-B5542ED4A809}"/>
              </a:ext>
            </a:extLst>
          </p:cNvPr>
          <p:cNvSpPr txBox="1"/>
          <p:nvPr/>
        </p:nvSpPr>
        <p:spPr>
          <a:xfrm>
            <a:off x="1512868" y="939740"/>
            <a:ext cx="10690262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>
              <a:defRPr/>
            </a:pP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Corrigez.  «  à »</a:t>
            </a:r>
            <a:endParaRPr lang="fr-MA" sz="280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FFE9D363-84C5-1D0C-DACD-EE5E6066F46C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988707" y="2476229"/>
            <a:ext cx="7706719" cy="5436257"/>
          </a:xfrm>
          <a:prstGeom prst="rect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F96A4A00-EDDA-70FB-4FB2-CF2AC2A9A5A9}"/>
              </a:ext>
            </a:extLst>
          </p:cNvPr>
          <p:cNvSpPr txBox="1"/>
          <p:nvPr/>
        </p:nvSpPr>
        <p:spPr>
          <a:xfrm>
            <a:off x="4329726" y="3443033"/>
            <a:ext cx="5120205" cy="34009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21500" b="1" kern="0" spc="480" dirty="0">
                <a:solidFill>
                  <a:schemeClr val="bg1"/>
                </a:solidFill>
                <a:latin typeface="Dosis" pitchFamily="2" charset="0"/>
              </a:rPr>
              <a:t>à </a:t>
            </a:r>
            <a:endParaRPr lang="fr-FR" sz="21500" kern="0" spc="480" dirty="0">
              <a:solidFill>
                <a:schemeClr val="bg1"/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89411805"/>
      </p:ext>
    </p:extLst>
  </p:cSld>
  <p:clrMapOvr>
    <a:masterClrMapping/>
  </p:clrMapOvr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18DA2A1-9B82-0E31-54AB-70C49BB509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306F229A-F9E5-15E0-E240-F8753D66B65E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445E8910-B37D-9CE6-7D76-7A09B3F4E1E6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C105EF3E-88E0-A001-4ED0-043816EEF725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56B7E8CE-68B5-96DC-0416-740E48436A03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DE8DB375-C415-40DD-5E13-16733B5FEAB8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14BFAB65-CB56-E2F0-655E-714893CF03A0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E175797B-A0E0-53A3-0786-528AF5E7355A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181FC37C-2C2C-6C61-B48A-917B5E4C5CA7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C5492BC6-56BF-7D81-E09C-BF9EAEA0CC24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A2ECB6B4-61D8-5601-EA8C-5C29BC01559C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0BC021F4-DAAB-086F-1176-72622DC4BAF9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41A84364-FE7E-2795-5F80-81161139296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05946B46-0190-CA55-629C-B86F5179A3A2}"/>
              </a:ext>
            </a:extLst>
          </p:cNvPr>
          <p:cNvSpPr txBox="1"/>
          <p:nvPr/>
        </p:nvSpPr>
        <p:spPr>
          <a:xfrm>
            <a:off x="1462547" y="741580"/>
            <a:ext cx="10690262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>
              <a:defRPr/>
            </a:pP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et,  il ,elle , au , dans,  à, répétons ensemble: et,  il ,elle , au , dans,  à</a:t>
            </a:r>
          </a:p>
          <a:p>
            <a:pPr defTabSz="685834">
              <a:defRPr/>
            </a:pP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Qui veut répéter</a:t>
            </a:r>
            <a:r>
              <a:rPr lang="fr-FR" sz="2800" b="1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?        </a:t>
            </a:r>
            <a:r>
              <a:rPr lang="fr-FR" sz="24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L’enseignant désigne trois élèves pour répéter. </a:t>
            </a:r>
            <a:endParaRPr lang="fr-MA" sz="2800" i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53DF76BE-656F-0452-C4F5-0654D074DA3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94570" y="4268283"/>
            <a:ext cx="11859430" cy="11800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2524230"/>
      </p:ext>
    </p:extLst>
  </p:cSld>
  <p:clrMapOvr>
    <a:masterClrMapping/>
  </p:clrMapOvr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2708B42-C7D6-98A4-A7D1-BC57C50390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06988781-7479-4F58-6AC6-B4BB7FCD9411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E1C4B2F8-7AB8-727C-2A64-A3745480DB95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5A853FBB-C9D7-FCC4-958A-8D3B411A7A1D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8A69F0DB-FBC1-4A3E-4FDF-E0699F486D4F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33695E4F-8A0E-402B-267E-988A97FF94F0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1F58EDB1-38EB-E82F-74FD-4157E2075842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42D53781-7414-F218-ABC6-CF317BBE561C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78473086-3A92-E79D-5A45-78B662668F4A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E5457FA1-B245-0463-35FD-3B5301AD4E42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4C3ADF27-7E9A-BAD4-5BD8-3E93CD4901CB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22AF6C34-3F90-70A3-31BF-193DE3D79C1F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A13B1979-DC6C-0C67-98CC-702003E5CF6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6B8B41F4-B4F3-3905-9F15-45B039AEA4F4}"/>
              </a:ext>
            </a:extLst>
          </p:cNvPr>
          <p:cNvSpPr txBox="1"/>
          <p:nvPr/>
        </p:nvSpPr>
        <p:spPr>
          <a:xfrm>
            <a:off x="1462547" y="741580"/>
            <a:ext cx="10690262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>
              <a:defRPr/>
            </a:pP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Qui veut passer au tableau pour lire?       </a:t>
            </a:r>
          </a:p>
          <a:p>
            <a:pPr defTabSz="685834">
              <a:defRPr/>
            </a:pP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</a:t>
            </a:r>
            <a:r>
              <a:rPr lang="fr-FR" sz="24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L’enseignant désigne trois élèves pour lire</a:t>
            </a:r>
            <a:r>
              <a:rPr lang="fr-FR" sz="2400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.</a:t>
            </a:r>
            <a:endParaRPr lang="fr-MA" sz="2800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62611C95-CE09-B844-C336-87BBF472D2F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94570" y="4268283"/>
            <a:ext cx="11859430" cy="11800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5960053"/>
      </p:ext>
    </p:extLst>
  </p:cSld>
  <p:clrMapOvr>
    <a:masterClrMapping/>
  </p:clrMapOvr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28F7502-61EA-9780-C5E8-41D0A9893C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">
            <a:extLst>
              <a:ext uri="{FF2B5EF4-FFF2-40B4-BE49-F238E27FC236}">
                <a16:creationId xmlns:a16="http://schemas.microsoft.com/office/drawing/2014/main" id="{B007D8EF-E7CA-3DEA-6CE7-03998CBB7A17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1A6260EB-3C59-3B8A-5CDC-F9B377E50253}"/>
              </a:ext>
            </a:extLst>
          </p:cNvPr>
          <p:cNvGrpSpPr/>
          <p:nvPr/>
        </p:nvGrpSpPr>
        <p:grpSpPr>
          <a:xfrm>
            <a:off x="152399" y="1181100"/>
            <a:ext cx="13366415" cy="8189810"/>
            <a:chOff x="0" y="0"/>
            <a:chExt cx="18288000" cy="102870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E5DF6386-4600-E56E-7C4C-1C5BC0343775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5FF2F606-8C2C-0F00-3512-73D42B6EAE1D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556"/>
                </a:lnSpc>
              </a:pPr>
              <a:r>
                <a:rPr lang="ar-MA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6EA24090-7428-E8AB-30DC-7A0676D89E2E}"/>
                </a:ext>
              </a:extLst>
            </p:cNvPr>
            <p:cNvSpPr/>
            <p:nvPr/>
          </p:nvSpPr>
          <p:spPr>
            <a:xfrm>
              <a:off x="4119257" y="4218"/>
              <a:ext cx="9998685" cy="94488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>
                <a:lnSpc>
                  <a:spcPts val="8324"/>
                </a:lnSpc>
              </a:pPr>
              <a:r>
                <a:rPr lang="fr-FR" sz="66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Ecriture</a:t>
              </a:r>
            </a:p>
            <a:p>
              <a:pPr algn="ctr" defTabSz="514376">
                <a:lnSpc>
                  <a:spcPts val="8324"/>
                </a:lnSpc>
              </a:pPr>
              <a:r>
                <a:rPr lang="fr-FR" sz="600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Des syllabes avec    «n-r-z»</a:t>
              </a:r>
            </a:p>
            <a:p>
              <a:pPr algn="ctr" defTabSz="514376">
                <a:lnSpc>
                  <a:spcPts val="8324"/>
                </a:lnSpc>
              </a:pPr>
              <a:r>
                <a:rPr lang="fr-FR" sz="540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Des mots et des phrases.</a:t>
              </a:r>
            </a:p>
          </p:txBody>
        </p:sp>
      </p:grpSp>
      <p:sp>
        <p:nvSpPr>
          <p:cNvPr id="5" name="Freeform 2">
            <a:extLst>
              <a:ext uri="{FF2B5EF4-FFF2-40B4-BE49-F238E27FC236}">
                <a16:creationId xmlns:a16="http://schemas.microsoft.com/office/drawing/2014/main" id="{3FE91B38-17DF-7D5A-99BF-6060EE7EC6CF}"/>
              </a:ext>
            </a:extLst>
          </p:cNvPr>
          <p:cNvSpPr/>
          <p:nvPr/>
        </p:nvSpPr>
        <p:spPr>
          <a:xfrm>
            <a:off x="0" y="8649800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9775384B-FD18-8056-426F-4E678F11EA05}"/>
              </a:ext>
            </a:extLst>
          </p:cNvPr>
          <p:cNvSpPr/>
          <p:nvPr/>
        </p:nvSpPr>
        <p:spPr>
          <a:xfrm>
            <a:off x="11962817" y="8454820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62223322"/>
      </p:ext>
    </p:extLst>
  </p:cSld>
  <p:clrMapOvr>
    <a:masterClrMapping/>
  </p:clrMapOvr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3439BF9-2185-0EB8-0749-AC9E83D815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DDFA8C02-0FD1-2A55-6FA0-A1306D0EAD64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67C537EB-4B6A-8679-021B-29AD51A056AF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A02C7041-FF3B-F354-27F4-78ED8B2C2B38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9262ACCB-0C89-3A6D-B6D1-F41060BDBC3F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C5802E62-9951-488B-2F08-D4FB84C01BBD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44B98C02-A474-BCA3-81B7-50870DAF92E8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91CBC762-838F-AA54-5612-549300A44C75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463B25AC-C7B3-563D-14A9-8FC967C15318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D67F6973-A1A3-2D10-3CE8-32C8CC6009DE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8BBC8CD3-9042-CEB0-6F1A-A5C1E5078740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E9D479CD-74BF-3417-6A75-5C22B4CF2726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D2829761-A893-D4E7-CCF7-BB658DCC407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2" name="Bulle narrative : rectangle à coins arrondis 1">
            <a:extLst>
              <a:ext uri="{FF2B5EF4-FFF2-40B4-BE49-F238E27FC236}">
                <a16:creationId xmlns:a16="http://schemas.microsoft.com/office/drawing/2014/main" id="{7028449A-B440-292E-2FF2-516ACB6D309F}"/>
              </a:ext>
            </a:extLst>
          </p:cNvPr>
          <p:cNvSpPr/>
          <p:nvPr/>
        </p:nvSpPr>
        <p:spPr>
          <a:xfrm>
            <a:off x="4800601" y="3498846"/>
            <a:ext cx="8153399" cy="3016254"/>
          </a:xfrm>
          <a:prstGeom prst="wedgeRoundRectCallout">
            <a:avLst>
              <a:gd name="adj1" fmla="val -48938"/>
              <a:gd name="adj2" fmla="val -18269"/>
              <a:gd name="adj3" fmla="val 16667"/>
            </a:avLst>
          </a:prstGeom>
          <a:noFill/>
          <a:ln w="57150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1350" dirty="0"/>
          </a:p>
        </p:txBody>
      </p:sp>
      <p:pic>
        <p:nvPicPr>
          <p:cNvPr id="3" name="Image 2" descr="Une image contenant croquis, dessin, illustration, Visage humain&#10;&#10;Le contenu généré par l’IA peut être incorrect.">
            <a:extLst>
              <a:ext uri="{FF2B5EF4-FFF2-40B4-BE49-F238E27FC236}">
                <a16:creationId xmlns:a16="http://schemas.microsoft.com/office/drawing/2014/main" id="{6E73C55D-0C7B-F7AA-D8F0-9DC099A35830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0DD"/>
              </a:clrFrom>
              <a:clrTo>
                <a:srgbClr val="FFF0D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0" y="3479528"/>
            <a:ext cx="5562600" cy="5292378"/>
          </a:xfrm>
          <a:prstGeom prst="rect">
            <a:avLst/>
          </a:prstGeom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5CF067BE-20B5-70B0-0FDD-5E3506B398A2}"/>
              </a:ext>
            </a:extLst>
          </p:cNvPr>
          <p:cNvSpPr txBox="1"/>
          <p:nvPr/>
        </p:nvSpPr>
        <p:spPr>
          <a:xfrm>
            <a:off x="1461948" y="752490"/>
            <a:ext cx="11746159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Nous allons apprendre à écrire  les lettres « r» « n » « z » dans des syllabes des mots et des phrases .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4C6FFE94-CBB8-5AC5-03F8-BAD5BBDA920F}"/>
              </a:ext>
            </a:extLst>
          </p:cNvPr>
          <p:cNvSpPr txBox="1"/>
          <p:nvPr/>
        </p:nvSpPr>
        <p:spPr>
          <a:xfrm>
            <a:off x="5346674" y="4350603"/>
            <a:ext cx="75438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MA" sz="4800" b="1" dirty="0">
                <a:solidFill>
                  <a:srgbClr val="106585"/>
                </a:solidFill>
                <a:latin typeface="Dosis" pitchFamily="2" charset="0"/>
              </a:rPr>
              <a:t>Animal – Rim va au zoo. </a:t>
            </a:r>
          </a:p>
        </p:txBody>
      </p:sp>
    </p:spTree>
    <p:extLst>
      <p:ext uri="{BB962C8B-B14F-4D97-AF65-F5344CB8AC3E}">
        <p14:creationId xmlns:p14="http://schemas.microsoft.com/office/powerpoint/2010/main" val="205723180"/>
      </p:ext>
    </p:extLst>
  </p:cSld>
  <p:clrMapOvr>
    <a:masterClrMapping/>
  </p:clrMapOvr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3395A58-2826-ABA8-4C5C-54F61A2239E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88714667-444E-F9F0-8FAA-5CA15A809DD6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9772D446-91D2-7ACB-30A4-10F050E89FCF}"/>
              </a:ext>
            </a:extLst>
          </p:cNvPr>
          <p:cNvSpPr/>
          <p:nvPr/>
        </p:nvSpPr>
        <p:spPr>
          <a:xfrm>
            <a:off x="342901" y="1485902"/>
            <a:ext cx="13030202" cy="717996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854DCD97-B364-45CE-61B1-8C69A0E53D2F}"/>
              </a:ext>
            </a:extLst>
          </p:cNvPr>
          <p:cNvSpPr/>
          <p:nvPr/>
        </p:nvSpPr>
        <p:spPr>
          <a:xfrm>
            <a:off x="689567" y="71471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44756081-58FC-DED4-2EE9-BBE92E3EFB5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341018" y="2439932"/>
            <a:ext cx="5033963" cy="5271899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9A1935A7-FFEF-C073-78A9-C0158B31E87C}"/>
              </a:ext>
            </a:extLst>
          </p:cNvPr>
          <p:cNvSpPr txBox="1"/>
          <p:nvPr/>
        </p:nvSpPr>
        <p:spPr>
          <a:xfrm>
            <a:off x="1186339" y="498656"/>
            <a:ext cx="11974981" cy="8348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Laissez un petit espace entre les lettres d’un même mot et un espace plus grand entre les mots. </a:t>
            </a:r>
          </a:p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L’enseignant donne une rétroaction positive ou corrective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00C2D5CF-6843-241E-DB63-4FA5ECB2FB6D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8" name="Groupe 7">
            <a:extLst>
              <a:ext uri="{FF2B5EF4-FFF2-40B4-BE49-F238E27FC236}">
                <a16:creationId xmlns:a16="http://schemas.microsoft.com/office/drawing/2014/main" id="{21FA6847-CADC-ACC8-38FC-422E1FB97D33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F0DCE155-F77A-FE65-7D74-010B00EF3BB7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12" name="Rectangle : coins arrondis 11">
              <a:extLst>
                <a:ext uri="{FF2B5EF4-FFF2-40B4-BE49-F238E27FC236}">
                  <a16:creationId xmlns:a16="http://schemas.microsoft.com/office/drawing/2014/main" id="{8B2ACE17-2498-FA05-2330-A24FD925F11C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13" name="Groupe 12">
            <a:extLst>
              <a:ext uri="{FF2B5EF4-FFF2-40B4-BE49-F238E27FC236}">
                <a16:creationId xmlns:a16="http://schemas.microsoft.com/office/drawing/2014/main" id="{D36E02DC-3960-5A43-BBBD-43B779244D98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14" name="Rectangle : coins arrondis 13">
              <a:extLst>
                <a:ext uri="{FF2B5EF4-FFF2-40B4-BE49-F238E27FC236}">
                  <a16:creationId xmlns:a16="http://schemas.microsoft.com/office/drawing/2014/main" id="{79F0DAC1-D5E9-1CF2-569F-8C483F0F03F5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15" name="Rectangle : coins arrondis 14">
              <a:extLst>
                <a:ext uri="{FF2B5EF4-FFF2-40B4-BE49-F238E27FC236}">
                  <a16:creationId xmlns:a16="http://schemas.microsoft.com/office/drawing/2014/main" id="{852C9F0D-5E21-0A85-F642-EB51FC4215CA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16" name="Rectangle : coins arrondis 15">
              <a:extLst>
                <a:ext uri="{FF2B5EF4-FFF2-40B4-BE49-F238E27FC236}">
                  <a16:creationId xmlns:a16="http://schemas.microsoft.com/office/drawing/2014/main" id="{172440EB-2A9E-412C-4B8E-B2EEABDC342D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17" name="Rectangle : coins arrondis 16">
              <a:extLst>
                <a:ext uri="{FF2B5EF4-FFF2-40B4-BE49-F238E27FC236}">
                  <a16:creationId xmlns:a16="http://schemas.microsoft.com/office/drawing/2014/main" id="{A567608D-E91B-AEC4-E48B-7D1CA64E7384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8" name="Rectangle : coins arrondis 17">
              <a:extLst>
                <a:ext uri="{FF2B5EF4-FFF2-40B4-BE49-F238E27FC236}">
                  <a16:creationId xmlns:a16="http://schemas.microsoft.com/office/drawing/2014/main" id="{19853996-C599-CC9B-41FB-2C2A72EA5895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9" name="Rectangle : coins arrondis 18">
              <a:extLst>
                <a:ext uri="{FF2B5EF4-FFF2-40B4-BE49-F238E27FC236}">
                  <a16:creationId xmlns:a16="http://schemas.microsoft.com/office/drawing/2014/main" id="{BB079315-3275-4630-C9FD-317668C24732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20" name="Graphique 19">
            <a:extLst>
              <a:ext uri="{FF2B5EF4-FFF2-40B4-BE49-F238E27FC236}">
                <a16:creationId xmlns:a16="http://schemas.microsoft.com/office/drawing/2014/main" id="{0C6AE5B8-5137-2CB0-0756-7CDEE9564DC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467448" y="783947"/>
            <a:ext cx="581346" cy="514106"/>
          </a:xfrm>
          <a:prstGeom prst="rect">
            <a:avLst/>
          </a:prstGeom>
        </p:spPr>
      </p:pic>
      <p:pic>
        <p:nvPicPr>
          <p:cNvPr id="24" name="Image 23" descr="Une image contenant dessin humoristique, dessin, illustration, croquis&#10;&#10;Description générée automatiquement">
            <a:extLst>
              <a:ext uri="{FF2B5EF4-FFF2-40B4-BE49-F238E27FC236}">
                <a16:creationId xmlns:a16="http://schemas.microsoft.com/office/drawing/2014/main" id="{7FEA0957-59C2-70EF-DE59-EB22EBF9AA76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2335461" y="601903"/>
            <a:ext cx="748282" cy="1103130"/>
          </a:xfrm>
          <a:prstGeom prst="rect">
            <a:avLst/>
          </a:prstGeom>
        </p:spPr>
      </p:pic>
      <p:cxnSp>
        <p:nvCxnSpPr>
          <p:cNvPr id="31" name="Connecteur droit 30">
            <a:extLst>
              <a:ext uri="{FF2B5EF4-FFF2-40B4-BE49-F238E27FC236}">
                <a16:creationId xmlns:a16="http://schemas.microsoft.com/office/drawing/2014/main" id="{3D9929A3-ACA3-B2E8-141A-2CA00B5B9101}"/>
              </a:ext>
            </a:extLst>
          </p:cNvPr>
          <p:cNvCxnSpPr>
            <a:cxnSpLocks/>
          </p:cNvCxnSpPr>
          <p:nvPr/>
        </p:nvCxnSpPr>
        <p:spPr>
          <a:xfrm>
            <a:off x="3795907" y="6008281"/>
            <a:ext cx="5805293" cy="0"/>
          </a:xfrm>
          <a:prstGeom prst="line">
            <a:avLst/>
          </a:prstGeom>
          <a:ln w="57150">
            <a:solidFill>
              <a:schemeClr val="accent6">
                <a:lumMod val="75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32" name="Connecteur droit 31">
            <a:extLst>
              <a:ext uri="{FF2B5EF4-FFF2-40B4-BE49-F238E27FC236}">
                <a16:creationId xmlns:a16="http://schemas.microsoft.com/office/drawing/2014/main" id="{3468FDB6-E826-8632-7004-8C884F83F4B4}"/>
              </a:ext>
            </a:extLst>
          </p:cNvPr>
          <p:cNvCxnSpPr>
            <a:cxnSpLocks/>
          </p:cNvCxnSpPr>
          <p:nvPr/>
        </p:nvCxnSpPr>
        <p:spPr>
          <a:xfrm>
            <a:off x="3795907" y="4533900"/>
            <a:ext cx="5805293" cy="0"/>
          </a:xfrm>
          <a:prstGeom prst="line">
            <a:avLst/>
          </a:prstGeom>
          <a:ln w="19050">
            <a:solidFill>
              <a:schemeClr val="accent6">
                <a:lumMod val="75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33" name="Connecteur droit 32">
            <a:extLst>
              <a:ext uri="{FF2B5EF4-FFF2-40B4-BE49-F238E27FC236}">
                <a16:creationId xmlns:a16="http://schemas.microsoft.com/office/drawing/2014/main" id="{17B8B27D-73C1-9B1B-9406-AADF0887B025}"/>
              </a:ext>
            </a:extLst>
          </p:cNvPr>
          <p:cNvCxnSpPr>
            <a:cxnSpLocks/>
          </p:cNvCxnSpPr>
          <p:nvPr/>
        </p:nvCxnSpPr>
        <p:spPr>
          <a:xfrm>
            <a:off x="3795907" y="5219700"/>
            <a:ext cx="5805293" cy="0"/>
          </a:xfrm>
          <a:prstGeom prst="line">
            <a:avLst/>
          </a:prstGeom>
          <a:ln w="19050">
            <a:solidFill>
              <a:schemeClr val="accent6">
                <a:lumMod val="75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34" name="ZoneTexte 33">
            <a:extLst>
              <a:ext uri="{FF2B5EF4-FFF2-40B4-BE49-F238E27FC236}">
                <a16:creationId xmlns:a16="http://schemas.microsoft.com/office/drawing/2014/main" id="{B7E57932-3B7F-574B-9DE8-9AB389EE3F56}"/>
              </a:ext>
            </a:extLst>
          </p:cNvPr>
          <p:cNvSpPr txBox="1"/>
          <p:nvPr/>
        </p:nvSpPr>
        <p:spPr>
          <a:xfrm>
            <a:off x="4007641" y="4278719"/>
            <a:ext cx="5593559" cy="2300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69">
              <a:defRPr/>
            </a:pPr>
            <a:r>
              <a:rPr lang="fr-FR" sz="14351" b="1" kern="0" spc="415" dirty="0">
                <a:solidFill>
                  <a:srgbClr val="106585"/>
                </a:solidFill>
                <a:latin typeface="Dosis" pitchFamily="2" charset="0"/>
              </a:rPr>
              <a:t>animal</a:t>
            </a:r>
          </a:p>
        </p:txBody>
      </p:sp>
      <p:pic>
        <p:nvPicPr>
          <p:cNvPr id="35" name="Picture 4" descr="Peau moyennement claire main qui écrit image clipart ...">
            <a:extLst>
              <a:ext uri="{FF2B5EF4-FFF2-40B4-BE49-F238E27FC236}">
                <a16:creationId xmlns:a16="http://schemas.microsoft.com/office/drawing/2014/main" id="{07641E4A-8F01-68D3-A8D2-6917D6289DA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70749" y="4095750"/>
            <a:ext cx="2171700" cy="2171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" name="ZoneTexte 20">
            <a:extLst>
              <a:ext uri="{FF2B5EF4-FFF2-40B4-BE49-F238E27FC236}">
                <a16:creationId xmlns:a16="http://schemas.microsoft.com/office/drawing/2014/main" id="{B9B21263-EAB6-04DA-B021-CCE2D7D4CE3B}"/>
              </a:ext>
            </a:extLst>
          </p:cNvPr>
          <p:cNvSpPr txBox="1"/>
          <p:nvPr/>
        </p:nvSpPr>
        <p:spPr>
          <a:xfrm>
            <a:off x="943771" y="664797"/>
            <a:ext cx="12384527" cy="12195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Je vais écrire des mots en script.  Regardez bien et suivez les mouvements du feutre/ de la craie.</a:t>
            </a:r>
          </a:p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400" i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L’enseignant utilise le tableau  d’écriture. Il écrit d’autres mots.</a:t>
            </a:r>
          </a:p>
        </p:txBody>
      </p:sp>
    </p:spTree>
    <p:extLst>
      <p:ext uri="{BB962C8B-B14F-4D97-AF65-F5344CB8AC3E}">
        <p14:creationId xmlns:p14="http://schemas.microsoft.com/office/powerpoint/2010/main" val="1780517873"/>
      </p:ext>
    </p:extLst>
  </p:cSld>
  <p:clrMapOvr>
    <a:masterClrMapping/>
  </p:clrMapOvr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5EBCA7E-9FB6-4E9D-3E10-FAF00E776D3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80303EFD-5857-534C-CCA4-638F3537C621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930694D4-4073-BC16-C575-42778561E323}"/>
              </a:ext>
            </a:extLst>
          </p:cNvPr>
          <p:cNvSpPr/>
          <p:nvPr/>
        </p:nvSpPr>
        <p:spPr>
          <a:xfrm>
            <a:off x="342901" y="1485902"/>
            <a:ext cx="13030202" cy="717996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5AE8A655-B9C4-10B6-3EA6-16BDD8C0A2D8}"/>
              </a:ext>
            </a:extLst>
          </p:cNvPr>
          <p:cNvSpPr/>
          <p:nvPr/>
        </p:nvSpPr>
        <p:spPr>
          <a:xfrm>
            <a:off x="689567" y="71471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8A3E69A5-5711-25EB-78F1-C2D142C8997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41018" y="2439932"/>
            <a:ext cx="5033963" cy="5271899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118FFF34-B305-1790-C4D5-7344A939D2F0}"/>
              </a:ext>
            </a:extLst>
          </p:cNvPr>
          <p:cNvSpPr txBox="1"/>
          <p:nvPr/>
        </p:nvSpPr>
        <p:spPr>
          <a:xfrm>
            <a:off x="1186339" y="498656"/>
            <a:ext cx="11974981" cy="8348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Laissez un petit espace entre les lettres d’un même mot et un espace plus grand entre les mots. </a:t>
            </a:r>
          </a:p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L’enseignant donne une rétroaction positive ou corrective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960B24E6-84A3-47BE-16D8-E2BB7C0DDA0B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8" name="Groupe 7">
            <a:extLst>
              <a:ext uri="{FF2B5EF4-FFF2-40B4-BE49-F238E27FC236}">
                <a16:creationId xmlns:a16="http://schemas.microsoft.com/office/drawing/2014/main" id="{E6FD94D6-9BBC-AA3B-B92F-763F1E885D34}"/>
              </a:ext>
            </a:extLst>
          </p:cNvPr>
          <p:cNvGrpSpPr/>
          <p:nvPr/>
        </p:nvGrpSpPr>
        <p:grpSpPr>
          <a:xfrm>
            <a:off x="483617" y="665568"/>
            <a:ext cx="12748764" cy="9220200"/>
            <a:chOff x="312517" y="308344"/>
            <a:chExt cx="8518967" cy="6230679"/>
          </a:xfrm>
        </p:grpSpPr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6078CC01-9B03-1CCF-D54C-C26295C738FA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12" name="Rectangle : coins arrondis 11">
              <a:extLst>
                <a:ext uri="{FF2B5EF4-FFF2-40B4-BE49-F238E27FC236}">
                  <a16:creationId xmlns:a16="http://schemas.microsoft.com/office/drawing/2014/main" id="{36B45B8F-79D3-3A54-3056-B0C9FA1C7190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13" name="Groupe 12">
            <a:extLst>
              <a:ext uri="{FF2B5EF4-FFF2-40B4-BE49-F238E27FC236}">
                <a16:creationId xmlns:a16="http://schemas.microsoft.com/office/drawing/2014/main" id="{C96541F1-825A-869B-AAA0-775B70BBA323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14" name="Rectangle : coins arrondis 13">
              <a:extLst>
                <a:ext uri="{FF2B5EF4-FFF2-40B4-BE49-F238E27FC236}">
                  <a16:creationId xmlns:a16="http://schemas.microsoft.com/office/drawing/2014/main" id="{2949C2FA-BB1E-2C53-E0BE-8FCE01A671B6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15" name="Rectangle : coins arrondis 14">
              <a:extLst>
                <a:ext uri="{FF2B5EF4-FFF2-40B4-BE49-F238E27FC236}">
                  <a16:creationId xmlns:a16="http://schemas.microsoft.com/office/drawing/2014/main" id="{AD52A39D-2625-5DCD-A2CF-2CF845402383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16" name="Rectangle : coins arrondis 15">
              <a:extLst>
                <a:ext uri="{FF2B5EF4-FFF2-40B4-BE49-F238E27FC236}">
                  <a16:creationId xmlns:a16="http://schemas.microsoft.com/office/drawing/2014/main" id="{F60D1CC8-9101-746F-0970-589F88FF590C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17" name="Rectangle : coins arrondis 16">
              <a:extLst>
                <a:ext uri="{FF2B5EF4-FFF2-40B4-BE49-F238E27FC236}">
                  <a16:creationId xmlns:a16="http://schemas.microsoft.com/office/drawing/2014/main" id="{070C5C94-7294-757C-B1E8-4378FF9CEE29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8" name="Rectangle : coins arrondis 17">
              <a:extLst>
                <a:ext uri="{FF2B5EF4-FFF2-40B4-BE49-F238E27FC236}">
                  <a16:creationId xmlns:a16="http://schemas.microsoft.com/office/drawing/2014/main" id="{9BB85070-293B-346E-593F-D35150A9688C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9" name="Rectangle : coins arrondis 18">
              <a:extLst>
                <a:ext uri="{FF2B5EF4-FFF2-40B4-BE49-F238E27FC236}">
                  <a16:creationId xmlns:a16="http://schemas.microsoft.com/office/drawing/2014/main" id="{9C6A9EBF-965B-6D91-5147-F3A9935D9FC6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20" name="Graphique 19">
            <a:extLst>
              <a:ext uri="{FF2B5EF4-FFF2-40B4-BE49-F238E27FC236}">
                <a16:creationId xmlns:a16="http://schemas.microsoft.com/office/drawing/2014/main" id="{1404BCA4-46E5-60A8-E991-C141C80B0BE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494999" y="694807"/>
            <a:ext cx="581346" cy="514106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ED82274B-02E7-9AB7-714E-901A251C5B4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937266" y="3580392"/>
            <a:ext cx="6437715" cy="2381298"/>
          </a:xfrm>
          <a:prstGeom prst="rect">
            <a:avLst/>
          </a:prstGeom>
        </p:spPr>
      </p:pic>
      <p:sp>
        <p:nvSpPr>
          <p:cNvPr id="23" name="ZoneTexte 22">
            <a:extLst>
              <a:ext uri="{FF2B5EF4-FFF2-40B4-BE49-F238E27FC236}">
                <a16:creationId xmlns:a16="http://schemas.microsoft.com/office/drawing/2014/main" id="{963DF19D-BD9B-F13D-7EA2-20685B8A8051}"/>
              </a:ext>
            </a:extLst>
          </p:cNvPr>
          <p:cNvSpPr txBox="1"/>
          <p:nvPr/>
        </p:nvSpPr>
        <p:spPr>
          <a:xfrm>
            <a:off x="1164451" y="707105"/>
            <a:ext cx="12051997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En script, on commence les lettres du haut vers le bas, on laisse un  tout petit espace entre les lettres et un plus grand entre les mots.</a:t>
            </a:r>
          </a:p>
        </p:txBody>
      </p:sp>
    </p:spTree>
    <p:extLst>
      <p:ext uri="{BB962C8B-B14F-4D97-AF65-F5344CB8AC3E}">
        <p14:creationId xmlns:p14="http://schemas.microsoft.com/office/powerpoint/2010/main" val="247767226"/>
      </p:ext>
    </p:extLst>
  </p:cSld>
  <p:clrMapOvr>
    <a:masterClrMapping/>
  </p:clrMapOvr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8F20FB9-FC5A-AA0E-37ED-F8AEA6E8A7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D241FE92-EBB4-73D6-D301-1EB21392D6C9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E3BE7C22-6252-CCE3-058A-788338437F20}"/>
              </a:ext>
            </a:extLst>
          </p:cNvPr>
          <p:cNvSpPr/>
          <p:nvPr/>
        </p:nvSpPr>
        <p:spPr>
          <a:xfrm>
            <a:off x="342901" y="1485902"/>
            <a:ext cx="13030202" cy="717996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591089F3-1E2A-3E87-BB5F-F2352D8BDD8A}"/>
              </a:ext>
            </a:extLst>
          </p:cNvPr>
          <p:cNvSpPr/>
          <p:nvPr/>
        </p:nvSpPr>
        <p:spPr>
          <a:xfrm>
            <a:off x="689567" y="71471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5917D7C1-8939-3146-AF47-C340819FA30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41018" y="2439932"/>
            <a:ext cx="5033963" cy="5271899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83C74DBB-8085-6DB6-6035-CA069AB3F94D}"/>
              </a:ext>
            </a:extLst>
          </p:cNvPr>
          <p:cNvSpPr txBox="1"/>
          <p:nvPr/>
        </p:nvSpPr>
        <p:spPr>
          <a:xfrm>
            <a:off x="1186339" y="498656"/>
            <a:ext cx="11974981" cy="8348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Laissez un petit espace entre les lettres d’un même mot et un espace plus grand entre les mots. </a:t>
            </a:r>
          </a:p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L’enseignant donne une rétroaction positive ou corrective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58E5D01B-B982-1953-838B-8F1D1A379400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8" name="Groupe 7">
            <a:extLst>
              <a:ext uri="{FF2B5EF4-FFF2-40B4-BE49-F238E27FC236}">
                <a16:creationId xmlns:a16="http://schemas.microsoft.com/office/drawing/2014/main" id="{D42A0F24-D4AD-75C8-C782-C72621EDC8A1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96C7187E-0803-AC47-B643-8059FE6951C8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12" name="Rectangle : coins arrondis 11">
              <a:extLst>
                <a:ext uri="{FF2B5EF4-FFF2-40B4-BE49-F238E27FC236}">
                  <a16:creationId xmlns:a16="http://schemas.microsoft.com/office/drawing/2014/main" id="{D531B949-4D27-50FC-5D8C-D4D9CD239D77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13" name="Groupe 12">
            <a:extLst>
              <a:ext uri="{FF2B5EF4-FFF2-40B4-BE49-F238E27FC236}">
                <a16:creationId xmlns:a16="http://schemas.microsoft.com/office/drawing/2014/main" id="{B69DD297-C43B-49B8-45F1-1BD6E314AFFD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14" name="Rectangle : coins arrondis 13">
              <a:extLst>
                <a:ext uri="{FF2B5EF4-FFF2-40B4-BE49-F238E27FC236}">
                  <a16:creationId xmlns:a16="http://schemas.microsoft.com/office/drawing/2014/main" id="{09EA5FA8-EE91-3E5A-D5FF-5DA8E12A431F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15" name="Rectangle : coins arrondis 14">
              <a:extLst>
                <a:ext uri="{FF2B5EF4-FFF2-40B4-BE49-F238E27FC236}">
                  <a16:creationId xmlns:a16="http://schemas.microsoft.com/office/drawing/2014/main" id="{584D659F-5AE9-7689-2DE8-F3BF172B98C4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16" name="Rectangle : coins arrondis 15">
              <a:extLst>
                <a:ext uri="{FF2B5EF4-FFF2-40B4-BE49-F238E27FC236}">
                  <a16:creationId xmlns:a16="http://schemas.microsoft.com/office/drawing/2014/main" id="{0A946EBD-77AF-0610-B649-3892C45D3FFD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17" name="Rectangle : coins arrondis 16">
              <a:extLst>
                <a:ext uri="{FF2B5EF4-FFF2-40B4-BE49-F238E27FC236}">
                  <a16:creationId xmlns:a16="http://schemas.microsoft.com/office/drawing/2014/main" id="{671EE2E1-00CA-D551-8047-AEC0D37A0479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8" name="Rectangle : coins arrondis 17">
              <a:extLst>
                <a:ext uri="{FF2B5EF4-FFF2-40B4-BE49-F238E27FC236}">
                  <a16:creationId xmlns:a16="http://schemas.microsoft.com/office/drawing/2014/main" id="{B7D7AA0B-BA02-5860-9161-28314BB97A45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9" name="Rectangle : coins arrondis 18">
              <a:extLst>
                <a:ext uri="{FF2B5EF4-FFF2-40B4-BE49-F238E27FC236}">
                  <a16:creationId xmlns:a16="http://schemas.microsoft.com/office/drawing/2014/main" id="{EB48EEBA-5D8F-1513-F3CA-91E6161C89EE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20" name="Graphique 19">
            <a:extLst>
              <a:ext uri="{FF2B5EF4-FFF2-40B4-BE49-F238E27FC236}">
                <a16:creationId xmlns:a16="http://schemas.microsoft.com/office/drawing/2014/main" id="{611ACBE2-4258-B180-EFEB-A5CF1BF1912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0FCE2818-BE99-1687-1E2F-E68CB9A97D41}"/>
              </a:ext>
            </a:extLst>
          </p:cNvPr>
          <p:cNvSpPr txBox="1"/>
          <p:nvPr/>
        </p:nvSpPr>
        <p:spPr>
          <a:xfrm>
            <a:off x="1500081" y="685716"/>
            <a:ext cx="11859636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Prenez vos ardoises. 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Ecrivez  «animal» sur vos ardoises. Laissez un petit espace entre les lettres.                </a:t>
            </a:r>
            <a:r>
              <a:rPr lang="fr-MA" sz="2400" i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L’enseignant donne une rétroaction positive et corrective. </a:t>
            </a: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1D0A12F9-C1A6-EE6E-36FF-784EB27D4C98}"/>
              </a:ext>
            </a:extLst>
          </p:cNvPr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943350" y="3060043"/>
            <a:ext cx="5389632" cy="41669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96670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B158BB2-BEA3-3B5E-2B6B-1D878DC1D5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D65A7C87-6B03-4773-18D0-FF136B0A918A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2D122253-5AAA-0B60-7535-F1C6B906803E}"/>
              </a:ext>
            </a:extLst>
          </p:cNvPr>
          <p:cNvSpPr/>
          <p:nvPr/>
        </p:nvSpPr>
        <p:spPr>
          <a:xfrm>
            <a:off x="414766" y="485998"/>
            <a:ext cx="12996435" cy="945810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43BB27DA-96B9-B2DD-AFC7-5299509B086F}"/>
              </a:ext>
            </a:extLst>
          </p:cNvPr>
          <p:cNvGrpSpPr/>
          <p:nvPr/>
        </p:nvGrpSpPr>
        <p:grpSpPr>
          <a:xfrm>
            <a:off x="-304800" y="-62025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21EF7491-80D7-A383-0C82-11F112FDC78C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882C8EF4-C07A-4A88-EF7C-EFFDAAE70AA8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843DB7D3-92CF-AE7E-EB71-39AEE45CF7D6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1555B959-B64E-935F-90AC-B05A2BB3E705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81A2C282-2BD3-558C-D68C-D319366E2D9E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8CF45BC4-218A-3DD7-F861-474E9E10C6BB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24D4E000-DC1E-56EE-2DA2-E15FF5FF3F45}"/>
              </a:ext>
            </a:extLst>
          </p:cNvPr>
          <p:cNvSpPr/>
          <p:nvPr/>
        </p:nvSpPr>
        <p:spPr>
          <a:xfrm>
            <a:off x="434610" y="485997"/>
            <a:ext cx="12976592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89974D12-442D-932F-7B6C-8C99165D8D25}"/>
              </a:ext>
            </a:extLst>
          </p:cNvPr>
          <p:cNvSpPr txBox="1"/>
          <p:nvPr/>
        </p:nvSpPr>
        <p:spPr>
          <a:xfrm>
            <a:off x="1462547" y="901978"/>
            <a:ext cx="914400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32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Prenez vos ardoises. 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F74677FA-1622-947C-D481-BF331E2ED787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76600" y="2577771"/>
            <a:ext cx="6637199" cy="5131457"/>
          </a:xfrm>
          <a:prstGeom prst="rect">
            <a:avLst/>
          </a:prstGeom>
        </p:spPr>
      </p:pic>
      <p:pic>
        <p:nvPicPr>
          <p:cNvPr id="16" name="Graphique 15">
            <a:extLst>
              <a:ext uri="{FF2B5EF4-FFF2-40B4-BE49-F238E27FC236}">
                <a16:creationId xmlns:a16="http://schemas.microsoft.com/office/drawing/2014/main" id="{A171ADC5-1451-81B2-2C44-01B919DC0F2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4557780"/>
      </p:ext>
    </p:extLst>
  </p:cSld>
  <p:clrMapOvr>
    <a:masterClrMapping/>
  </p:clrMapOvr>
</p:sld>
</file>

<file path=ppt/slides/slide1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E726E70-E0F5-AF2D-BFC2-D2A5E8C92D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AB11AF8D-E2A6-FE41-523A-3EA2123D6E0E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2BA8A23A-7938-E76F-76A1-FB8019FA4EE2}"/>
              </a:ext>
            </a:extLst>
          </p:cNvPr>
          <p:cNvSpPr/>
          <p:nvPr/>
        </p:nvSpPr>
        <p:spPr>
          <a:xfrm>
            <a:off x="342901" y="1485902"/>
            <a:ext cx="13030202" cy="717996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F3A07B24-618F-0EE3-A2B1-872989A5DB72}"/>
              </a:ext>
            </a:extLst>
          </p:cNvPr>
          <p:cNvSpPr/>
          <p:nvPr/>
        </p:nvSpPr>
        <p:spPr>
          <a:xfrm>
            <a:off x="689567" y="71471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CE5034F0-4883-3001-B205-8D118C3867F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341018" y="2439932"/>
            <a:ext cx="5033963" cy="5271899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04BA9D8F-B7B7-8F72-B7F2-40AAAF58C76B}"/>
              </a:ext>
            </a:extLst>
          </p:cNvPr>
          <p:cNvSpPr txBox="1"/>
          <p:nvPr/>
        </p:nvSpPr>
        <p:spPr>
          <a:xfrm>
            <a:off x="1186339" y="498656"/>
            <a:ext cx="11974981" cy="8348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Laissez un petit espace entre les lettres d’un même mot et un espace plus grand entre les mots. </a:t>
            </a:r>
          </a:p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L’enseignant donne une rétroaction positive ou corrective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8AFD8E58-74F4-3AE6-4452-7C36FC352889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8" name="Groupe 7">
            <a:extLst>
              <a:ext uri="{FF2B5EF4-FFF2-40B4-BE49-F238E27FC236}">
                <a16:creationId xmlns:a16="http://schemas.microsoft.com/office/drawing/2014/main" id="{8FE9DA8E-730C-34B1-C645-4EFFD8E70456}"/>
              </a:ext>
            </a:extLst>
          </p:cNvPr>
          <p:cNvGrpSpPr/>
          <p:nvPr/>
        </p:nvGrpSpPr>
        <p:grpSpPr>
          <a:xfrm>
            <a:off x="533499" y="528083"/>
            <a:ext cx="12748764" cy="9220200"/>
            <a:chOff x="312517" y="308344"/>
            <a:chExt cx="8518967" cy="6230679"/>
          </a:xfrm>
        </p:grpSpPr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FC7C7B10-CBA7-FF7F-75B4-AEEA5314D7E0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12" name="Rectangle : coins arrondis 11">
              <a:extLst>
                <a:ext uri="{FF2B5EF4-FFF2-40B4-BE49-F238E27FC236}">
                  <a16:creationId xmlns:a16="http://schemas.microsoft.com/office/drawing/2014/main" id="{7EA0FB74-52A5-84C3-A212-2F86D54BD164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13" name="Groupe 12">
            <a:extLst>
              <a:ext uri="{FF2B5EF4-FFF2-40B4-BE49-F238E27FC236}">
                <a16:creationId xmlns:a16="http://schemas.microsoft.com/office/drawing/2014/main" id="{C80B10D2-8379-D5D6-9AC4-6486A2318CBE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14" name="Rectangle : coins arrondis 13">
              <a:extLst>
                <a:ext uri="{FF2B5EF4-FFF2-40B4-BE49-F238E27FC236}">
                  <a16:creationId xmlns:a16="http://schemas.microsoft.com/office/drawing/2014/main" id="{09BD061B-09AA-9760-81CE-F60B672F6C21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15" name="Rectangle : coins arrondis 14">
              <a:extLst>
                <a:ext uri="{FF2B5EF4-FFF2-40B4-BE49-F238E27FC236}">
                  <a16:creationId xmlns:a16="http://schemas.microsoft.com/office/drawing/2014/main" id="{F8299AA5-4448-79C5-F019-A6EE86BE50D2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16" name="Rectangle : coins arrondis 15">
              <a:extLst>
                <a:ext uri="{FF2B5EF4-FFF2-40B4-BE49-F238E27FC236}">
                  <a16:creationId xmlns:a16="http://schemas.microsoft.com/office/drawing/2014/main" id="{5E66CB1E-8EFC-4D32-273E-B9A6C5200259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17" name="Rectangle : coins arrondis 16">
              <a:extLst>
                <a:ext uri="{FF2B5EF4-FFF2-40B4-BE49-F238E27FC236}">
                  <a16:creationId xmlns:a16="http://schemas.microsoft.com/office/drawing/2014/main" id="{B27F1896-ACF6-0550-5C78-6BF9F4CAD10C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8" name="Rectangle : coins arrondis 17">
              <a:extLst>
                <a:ext uri="{FF2B5EF4-FFF2-40B4-BE49-F238E27FC236}">
                  <a16:creationId xmlns:a16="http://schemas.microsoft.com/office/drawing/2014/main" id="{BE85BA80-C456-697E-D15C-628C2D2B3168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9" name="Rectangle : coins arrondis 18">
              <a:extLst>
                <a:ext uri="{FF2B5EF4-FFF2-40B4-BE49-F238E27FC236}">
                  <a16:creationId xmlns:a16="http://schemas.microsoft.com/office/drawing/2014/main" id="{621ABF23-1146-2634-D4EB-8F58BAD56C46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20" name="Graphique 19">
            <a:extLst>
              <a:ext uri="{FF2B5EF4-FFF2-40B4-BE49-F238E27FC236}">
                <a16:creationId xmlns:a16="http://schemas.microsoft.com/office/drawing/2014/main" id="{5DADAEE2-66CB-31D7-BA2B-92234C9EC9D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07892" y="583982"/>
            <a:ext cx="581346" cy="514106"/>
          </a:xfrm>
          <a:prstGeom prst="rect">
            <a:avLst/>
          </a:prstGeom>
        </p:spPr>
      </p:pic>
      <p:pic>
        <p:nvPicPr>
          <p:cNvPr id="26" name="Image 25">
            <a:extLst>
              <a:ext uri="{FF2B5EF4-FFF2-40B4-BE49-F238E27FC236}">
                <a16:creationId xmlns:a16="http://schemas.microsoft.com/office/drawing/2014/main" id="{4CB6D99A-88D8-FAD0-11C2-FA2CC551D33F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77012" y="1124682"/>
            <a:ext cx="1381080" cy="1120448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D5271AA0-8629-CB4A-7D71-02584B5AB4E5}"/>
              </a:ext>
            </a:extLst>
          </p:cNvPr>
          <p:cNvSpPr txBox="1"/>
          <p:nvPr/>
        </p:nvSpPr>
        <p:spPr>
          <a:xfrm>
            <a:off x="1019123" y="631566"/>
            <a:ext cx="11974980" cy="12195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+mn-ea"/>
                <a:cs typeface="+mn-cs"/>
              </a:rPr>
              <a:t>Je vais écrire les mots de la phrase en script.  Regardez bien et suivez les mouvements du feutre/ de la craie.</a:t>
            </a:r>
          </a:p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+mn-ea"/>
                <a:cs typeface="+mn-cs"/>
              </a:rPr>
              <a:t>L’enseignant utilise le tableau  d’écriture. Il écrit la phrase.</a:t>
            </a:r>
            <a:endParaRPr kumimoji="0" lang="fr-FR" sz="2400" i="1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anose="02010703020202060003" pitchFamily="2" charset="0"/>
              <a:ea typeface="+mn-ea"/>
              <a:cs typeface="+mn-cs"/>
            </a:endParaRPr>
          </a:p>
        </p:txBody>
      </p:sp>
      <p:pic>
        <p:nvPicPr>
          <p:cNvPr id="21" name="Image 20">
            <a:extLst>
              <a:ext uri="{FF2B5EF4-FFF2-40B4-BE49-F238E27FC236}">
                <a16:creationId xmlns:a16="http://schemas.microsoft.com/office/drawing/2014/main" id="{D8D60118-68DB-34AC-04D1-B22EF3AC8C70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573259" y="3719659"/>
            <a:ext cx="10858782" cy="21717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8496843"/>
      </p:ext>
    </p:extLst>
  </p:cSld>
  <p:clrMapOvr>
    <a:masterClrMapping/>
  </p:clrMapOvr>
</p:sld>
</file>

<file path=ppt/slides/slide1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9E347BA-FA82-D131-9F3D-E62F58BE46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0EE9BD17-BCC3-6584-3697-87B1A7DF11A5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156F681D-99DD-B943-CF81-57D47A2DE41A}"/>
              </a:ext>
            </a:extLst>
          </p:cNvPr>
          <p:cNvSpPr/>
          <p:nvPr/>
        </p:nvSpPr>
        <p:spPr>
          <a:xfrm>
            <a:off x="342901" y="1485902"/>
            <a:ext cx="13030202" cy="717996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068D93E1-EE2D-22E3-61F7-FE9F48C4B63F}"/>
              </a:ext>
            </a:extLst>
          </p:cNvPr>
          <p:cNvSpPr/>
          <p:nvPr/>
        </p:nvSpPr>
        <p:spPr>
          <a:xfrm>
            <a:off x="689567" y="71471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4C64381D-FECA-AA6D-207D-5F3357C8134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341018" y="2439932"/>
            <a:ext cx="5033963" cy="5271899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2A495515-F38E-A5B7-7D42-1C03152A7AD1}"/>
              </a:ext>
            </a:extLst>
          </p:cNvPr>
          <p:cNvSpPr txBox="1"/>
          <p:nvPr/>
        </p:nvSpPr>
        <p:spPr>
          <a:xfrm>
            <a:off x="1186339" y="498656"/>
            <a:ext cx="11974981" cy="8348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Laissez un petit espace entre les lettres d’un même mot et un espace plus grand entre les mots. </a:t>
            </a:r>
          </a:p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L’enseignant donne une rétroaction positive ou corrective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C33D6C40-D309-5425-AA17-03EC983612AF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8" name="Groupe 7">
            <a:extLst>
              <a:ext uri="{FF2B5EF4-FFF2-40B4-BE49-F238E27FC236}">
                <a16:creationId xmlns:a16="http://schemas.microsoft.com/office/drawing/2014/main" id="{E12EFE11-F8EA-CA6E-9EDC-E7CEC477E119}"/>
              </a:ext>
            </a:extLst>
          </p:cNvPr>
          <p:cNvGrpSpPr/>
          <p:nvPr/>
        </p:nvGrpSpPr>
        <p:grpSpPr>
          <a:xfrm>
            <a:off x="533499" y="528083"/>
            <a:ext cx="12748764" cy="9220200"/>
            <a:chOff x="312517" y="308344"/>
            <a:chExt cx="8518967" cy="6230679"/>
          </a:xfrm>
        </p:grpSpPr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9135464C-54F9-2CAD-FD4E-76340D4E6A41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12" name="Rectangle : coins arrondis 11">
              <a:extLst>
                <a:ext uri="{FF2B5EF4-FFF2-40B4-BE49-F238E27FC236}">
                  <a16:creationId xmlns:a16="http://schemas.microsoft.com/office/drawing/2014/main" id="{AC1E2EAF-72E8-7DEE-BB4B-C8E9080873F6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13" name="Groupe 12">
            <a:extLst>
              <a:ext uri="{FF2B5EF4-FFF2-40B4-BE49-F238E27FC236}">
                <a16:creationId xmlns:a16="http://schemas.microsoft.com/office/drawing/2014/main" id="{4E063B85-0114-D1D2-4451-85D4E587681E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14" name="Rectangle : coins arrondis 13">
              <a:extLst>
                <a:ext uri="{FF2B5EF4-FFF2-40B4-BE49-F238E27FC236}">
                  <a16:creationId xmlns:a16="http://schemas.microsoft.com/office/drawing/2014/main" id="{BFC16E1C-9E24-62FB-24E7-4255BA34D77F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15" name="Rectangle : coins arrondis 14">
              <a:extLst>
                <a:ext uri="{FF2B5EF4-FFF2-40B4-BE49-F238E27FC236}">
                  <a16:creationId xmlns:a16="http://schemas.microsoft.com/office/drawing/2014/main" id="{5E00C1A5-0348-FBA3-C5EA-7C4090D2375E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16" name="Rectangle : coins arrondis 15">
              <a:extLst>
                <a:ext uri="{FF2B5EF4-FFF2-40B4-BE49-F238E27FC236}">
                  <a16:creationId xmlns:a16="http://schemas.microsoft.com/office/drawing/2014/main" id="{461D5D5C-A832-7D88-98F8-EC9674C8526C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17" name="Rectangle : coins arrondis 16">
              <a:extLst>
                <a:ext uri="{FF2B5EF4-FFF2-40B4-BE49-F238E27FC236}">
                  <a16:creationId xmlns:a16="http://schemas.microsoft.com/office/drawing/2014/main" id="{914EB5E3-E882-D74A-A230-BF689596FD4A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8" name="Rectangle : coins arrondis 17">
              <a:extLst>
                <a:ext uri="{FF2B5EF4-FFF2-40B4-BE49-F238E27FC236}">
                  <a16:creationId xmlns:a16="http://schemas.microsoft.com/office/drawing/2014/main" id="{17F73FEE-5E4E-A741-83FB-2E9B7E37E37E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9" name="Rectangle : coins arrondis 18">
              <a:extLst>
                <a:ext uri="{FF2B5EF4-FFF2-40B4-BE49-F238E27FC236}">
                  <a16:creationId xmlns:a16="http://schemas.microsoft.com/office/drawing/2014/main" id="{32D1A282-F6D1-1E83-EBAA-0745FCDCB9F1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20" name="Graphique 19">
            <a:extLst>
              <a:ext uri="{FF2B5EF4-FFF2-40B4-BE49-F238E27FC236}">
                <a16:creationId xmlns:a16="http://schemas.microsoft.com/office/drawing/2014/main" id="{DF65A540-AB1C-6E33-C9EE-802ED94305E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07892" y="583982"/>
            <a:ext cx="581346" cy="514106"/>
          </a:xfrm>
          <a:prstGeom prst="rect">
            <a:avLst/>
          </a:prstGeom>
        </p:spPr>
      </p:pic>
      <p:sp>
        <p:nvSpPr>
          <p:cNvPr id="25" name="ZoneTexte 24">
            <a:extLst>
              <a:ext uri="{FF2B5EF4-FFF2-40B4-BE49-F238E27FC236}">
                <a16:creationId xmlns:a16="http://schemas.microsoft.com/office/drawing/2014/main" id="{370EEE07-B977-4A84-A9D4-AD72D33BA693}"/>
              </a:ext>
            </a:extLst>
          </p:cNvPr>
          <p:cNvSpPr txBox="1"/>
          <p:nvPr/>
        </p:nvSpPr>
        <p:spPr>
          <a:xfrm>
            <a:off x="959493" y="679683"/>
            <a:ext cx="12438631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+mn-ea"/>
                <a:cs typeface="+mn-cs"/>
              </a:rPr>
              <a:t>En script, on commence les lettres du haut vers le bas, on laisse un  tout petit espace entre les lettres et un plus grand entre les mots.</a:t>
            </a:r>
          </a:p>
        </p:txBody>
      </p:sp>
      <p:pic>
        <p:nvPicPr>
          <p:cNvPr id="26" name="Image 25">
            <a:extLst>
              <a:ext uri="{FF2B5EF4-FFF2-40B4-BE49-F238E27FC236}">
                <a16:creationId xmlns:a16="http://schemas.microsoft.com/office/drawing/2014/main" id="{1D55CF56-B4BB-581D-CC8C-6F37E16DD55C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77012" y="1124682"/>
            <a:ext cx="1381080" cy="1120448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C7B31AC8-74C6-4607-607F-60A6120A789B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39987" y="4271389"/>
            <a:ext cx="11863772" cy="1733588"/>
          </a:xfrm>
          <a:prstGeom prst="rect">
            <a:avLst/>
          </a:prstGeom>
        </p:spPr>
      </p:pic>
      <p:cxnSp>
        <p:nvCxnSpPr>
          <p:cNvPr id="38" name="Connecteur droit avec flèche 37">
            <a:extLst>
              <a:ext uri="{FF2B5EF4-FFF2-40B4-BE49-F238E27FC236}">
                <a16:creationId xmlns:a16="http://schemas.microsoft.com/office/drawing/2014/main" id="{260D1799-9F07-50F3-0203-22D502A50103}"/>
              </a:ext>
            </a:extLst>
          </p:cNvPr>
          <p:cNvCxnSpPr>
            <a:cxnSpLocks/>
          </p:cNvCxnSpPr>
          <p:nvPr/>
        </p:nvCxnSpPr>
        <p:spPr>
          <a:xfrm>
            <a:off x="814115" y="4524179"/>
            <a:ext cx="0" cy="1314841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39" name="Connecteur droit avec flèche 38">
            <a:extLst>
              <a:ext uri="{FF2B5EF4-FFF2-40B4-BE49-F238E27FC236}">
                <a16:creationId xmlns:a16="http://schemas.microsoft.com/office/drawing/2014/main" id="{E51CEC12-6462-D6DF-55D4-3BDF50516902}"/>
              </a:ext>
            </a:extLst>
          </p:cNvPr>
          <p:cNvCxnSpPr>
            <a:cxnSpLocks/>
          </p:cNvCxnSpPr>
          <p:nvPr/>
        </p:nvCxnSpPr>
        <p:spPr>
          <a:xfrm>
            <a:off x="2006143" y="5011858"/>
            <a:ext cx="0" cy="827162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40" name="Connecteur droit avec flèche 39">
            <a:extLst>
              <a:ext uri="{FF2B5EF4-FFF2-40B4-BE49-F238E27FC236}">
                <a16:creationId xmlns:a16="http://schemas.microsoft.com/office/drawing/2014/main" id="{2E389BA4-E444-627F-EBA2-741EF478FDC2}"/>
              </a:ext>
            </a:extLst>
          </p:cNvPr>
          <p:cNvCxnSpPr>
            <a:cxnSpLocks/>
          </p:cNvCxnSpPr>
          <p:nvPr/>
        </p:nvCxnSpPr>
        <p:spPr>
          <a:xfrm>
            <a:off x="4354554" y="5011858"/>
            <a:ext cx="366941" cy="827162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58" name="Rectangle 57">
            <a:extLst>
              <a:ext uri="{FF2B5EF4-FFF2-40B4-BE49-F238E27FC236}">
                <a16:creationId xmlns:a16="http://schemas.microsoft.com/office/drawing/2014/main" id="{E3067258-228E-9874-F612-0B7355012193}"/>
              </a:ext>
            </a:extLst>
          </p:cNvPr>
          <p:cNvSpPr/>
          <p:nvPr/>
        </p:nvSpPr>
        <p:spPr>
          <a:xfrm>
            <a:off x="1834780" y="5830467"/>
            <a:ext cx="269274" cy="226897"/>
          </a:xfrm>
          <a:prstGeom prst="rect">
            <a:avLst/>
          </a:prstGeom>
          <a:solidFill>
            <a:schemeClr val="accent3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60" name="Rectangle 59">
            <a:extLst>
              <a:ext uri="{FF2B5EF4-FFF2-40B4-BE49-F238E27FC236}">
                <a16:creationId xmlns:a16="http://schemas.microsoft.com/office/drawing/2014/main" id="{8245752D-2C51-FBB9-350F-5E42C76130D1}"/>
              </a:ext>
            </a:extLst>
          </p:cNvPr>
          <p:cNvSpPr/>
          <p:nvPr/>
        </p:nvSpPr>
        <p:spPr>
          <a:xfrm>
            <a:off x="2330181" y="5796472"/>
            <a:ext cx="269274" cy="226897"/>
          </a:xfrm>
          <a:prstGeom prst="rect">
            <a:avLst/>
          </a:prstGeom>
          <a:solidFill>
            <a:schemeClr val="accent3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61" name="Rectangle 60">
            <a:extLst>
              <a:ext uri="{FF2B5EF4-FFF2-40B4-BE49-F238E27FC236}">
                <a16:creationId xmlns:a16="http://schemas.microsoft.com/office/drawing/2014/main" id="{376793FB-892A-6591-028D-9D324F250E15}"/>
              </a:ext>
            </a:extLst>
          </p:cNvPr>
          <p:cNvSpPr/>
          <p:nvPr/>
        </p:nvSpPr>
        <p:spPr>
          <a:xfrm>
            <a:off x="5254995" y="5753917"/>
            <a:ext cx="269274" cy="226897"/>
          </a:xfrm>
          <a:prstGeom prst="rect">
            <a:avLst/>
          </a:prstGeom>
          <a:solidFill>
            <a:schemeClr val="accent3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62" name="Rectangle 61">
            <a:extLst>
              <a:ext uri="{FF2B5EF4-FFF2-40B4-BE49-F238E27FC236}">
                <a16:creationId xmlns:a16="http://schemas.microsoft.com/office/drawing/2014/main" id="{5E06A5E2-9A5F-04F0-1D07-E0B1E73FD6EC}"/>
              </a:ext>
            </a:extLst>
          </p:cNvPr>
          <p:cNvSpPr/>
          <p:nvPr/>
        </p:nvSpPr>
        <p:spPr>
          <a:xfrm>
            <a:off x="7809805" y="5706520"/>
            <a:ext cx="269274" cy="226897"/>
          </a:xfrm>
          <a:prstGeom prst="rect">
            <a:avLst/>
          </a:prstGeom>
          <a:solidFill>
            <a:schemeClr val="accent3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63" name="Rectangle 62">
            <a:extLst>
              <a:ext uri="{FF2B5EF4-FFF2-40B4-BE49-F238E27FC236}">
                <a16:creationId xmlns:a16="http://schemas.microsoft.com/office/drawing/2014/main" id="{A981E85C-C8ED-8F88-0586-1BE677D582F8}"/>
              </a:ext>
            </a:extLst>
          </p:cNvPr>
          <p:cNvSpPr/>
          <p:nvPr/>
        </p:nvSpPr>
        <p:spPr>
          <a:xfrm>
            <a:off x="10123883" y="5706521"/>
            <a:ext cx="269274" cy="226897"/>
          </a:xfrm>
          <a:prstGeom prst="rect">
            <a:avLst/>
          </a:prstGeom>
          <a:solidFill>
            <a:schemeClr val="accent3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64" name="Rectangle 63">
            <a:extLst>
              <a:ext uri="{FF2B5EF4-FFF2-40B4-BE49-F238E27FC236}">
                <a16:creationId xmlns:a16="http://schemas.microsoft.com/office/drawing/2014/main" id="{A9FDA74B-2B8F-C155-93A9-AAFEEE9B3C76}"/>
              </a:ext>
            </a:extLst>
          </p:cNvPr>
          <p:cNvSpPr/>
          <p:nvPr/>
        </p:nvSpPr>
        <p:spPr>
          <a:xfrm>
            <a:off x="11129961" y="5725571"/>
            <a:ext cx="269274" cy="226897"/>
          </a:xfrm>
          <a:prstGeom prst="rect">
            <a:avLst/>
          </a:prstGeom>
          <a:solidFill>
            <a:schemeClr val="accent3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66" name="Rectangle 65">
            <a:extLst>
              <a:ext uri="{FF2B5EF4-FFF2-40B4-BE49-F238E27FC236}">
                <a16:creationId xmlns:a16="http://schemas.microsoft.com/office/drawing/2014/main" id="{DC23EC4C-A155-D027-9836-7876227BD3A1}"/>
              </a:ext>
            </a:extLst>
          </p:cNvPr>
          <p:cNvSpPr/>
          <p:nvPr/>
        </p:nvSpPr>
        <p:spPr>
          <a:xfrm>
            <a:off x="8758002" y="6068661"/>
            <a:ext cx="695922" cy="226897"/>
          </a:xfrm>
          <a:prstGeom prst="rect">
            <a:avLst/>
          </a:prstGeom>
          <a:solidFill>
            <a:schemeClr val="accent6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67" name="Rectangle 66">
            <a:extLst>
              <a:ext uri="{FF2B5EF4-FFF2-40B4-BE49-F238E27FC236}">
                <a16:creationId xmlns:a16="http://schemas.microsoft.com/office/drawing/2014/main" id="{7667043A-EEC3-4FE2-1D6E-68D578E83B95}"/>
              </a:ext>
            </a:extLst>
          </p:cNvPr>
          <p:cNvSpPr/>
          <p:nvPr/>
        </p:nvSpPr>
        <p:spPr>
          <a:xfrm>
            <a:off x="6348263" y="6071241"/>
            <a:ext cx="695922" cy="226897"/>
          </a:xfrm>
          <a:prstGeom prst="rect">
            <a:avLst/>
          </a:prstGeom>
          <a:solidFill>
            <a:schemeClr val="accent6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68" name="Rectangle 67">
            <a:extLst>
              <a:ext uri="{FF2B5EF4-FFF2-40B4-BE49-F238E27FC236}">
                <a16:creationId xmlns:a16="http://schemas.microsoft.com/office/drawing/2014/main" id="{25B8D6C7-736F-06E4-CEBC-DF44E79784CF}"/>
              </a:ext>
            </a:extLst>
          </p:cNvPr>
          <p:cNvSpPr/>
          <p:nvPr/>
        </p:nvSpPr>
        <p:spPr>
          <a:xfrm>
            <a:off x="3980254" y="6018399"/>
            <a:ext cx="695922" cy="226897"/>
          </a:xfrm>
          <a:prstGeom prst="rect">
            <a:avLst/>
          </a:prstGeom>
          <a:solidFill>
            <a:schemeClr val="accent6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250765054"/>
      </p:ext>
    </p:extLst>
  </p:cSld>
  <p:clrMapOvr>
    <a:masterClrMapping/>
  </p:clrMapOvr>
</p:sld>
</file>

<file path=ppt/slides/slide1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5FB274-673D-50B1-1CBD-1C27D9A8B7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281BC189-671E-8D00-126A-A0E23F00C816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70250635-3486-F1DA-E35E-7AA8DD7662A6}"/>
              </a:ext>
            </a:extLst>
          </p:cNvPr>
          <p:cNvSpPr/>
          <p:nvPr/>
        </p:nvSpPr>
        <p:spPr>
          <a:xfrm>
            <a:off x="342901" y="1485902"/>
            <a:ext cx="13030202" cy="717996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16D8626E-7227-6B4E-4649-99DA6FBC7383}"/>
              </a:ext>
            </a:extLst>
          </p:cNvPr>
          <p:cNvSpPr/>
          <p:nvPr/>
        </p:nvSpPr>
        <p:spPr>
          <a:xfrm>
            <a:off x="689567" y="71471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6DE7E82B-F1FB-D360-65E9-948D14F26D6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41018" y="2439932"/>
            <a:ext cx="5033963" cy="5271899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53DE290B-C488-6681-F692-FBEE01D8D98F}"/>
              </a:ext>
            </a:extLst>
          </p:cNvPr>
          <p:cNvSpPr txBox="1"/>
          <p:nvPr/>
        </p:nvSpPr>
        <p:spPr>
          <a:xfrm>
            <a:off x="1186339" y="498656"/>
            <a:ext cx="11974981" cy="8348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Laissez un petit espace entre les lettres d’un même mot et un espace plus grand entre les mots. </a:t>
            </a:r>
          </a:p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L’enseignant donne une rétroaction positive ou corrective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DAF39BA6-E112-DFEB-E074-C86499CD75E3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8" name="Groupe 7">
            <a:extLst>
              <a:ext uri="{FF2B5EF4-FFF2-40B4-BE49-F238E27FC236}">
                <a16:creationId xmlns:a16="http://schemas.microsoft.com/office/drawing/2014/main" id="{C4B3E0B0-8596-90EA-FCCC-A6478EAAE83B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D7C6E6E2-659A-367E-C52D-7E2A78C4EEB5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12" name="Rectangle : coins arrondis 11">
              <a:extLst>
                <a:ext uri="{FF2B5EF4-FFF2-40B4-BE49-F238E27FC236}">
                  <a16:creationId xmlns:a16="http://schemas.microsoft.com/office/drawing/2014/main" id="{EEFEBFD6-DF9B-10F6-8EC9-5C171F840E20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13" name="Groupe 12">
            <a:extLst>
              <a:ext uri="{FF2B5EF4-FFF2-40B4-BE49-F238E27FC236}">
                <a16:creationId xmlns:a16="http://schemas.microsoft.com/office/drawing/2014/main" id="{AF7A7657-2E7F-5C7A-D4D3-D1DC36660051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14" name="Rectangle : coins arrondis 13">
              <a:extLst>
                <a:ext uri="{FF2B5EF4-FFF2-40B4-BE49-F238E27FC236}">
                  <a16:creationId xmlns:a16="http://schemas.microsoft.com/office/drawing/2014/main" id="{5897DCDB-AE46-3C86-0B22-E77C2272186A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15" name="Rectangle : coins arrondis 14">
              <a:extLst>
                <a:ext uri="{FF2B5EF4-FFF2-40B4-BE49-F238E27FC236}">
                  <a16:creationId xmlns:a16="http://schemas.microsoft.com/office/drawing/2014/main" id="{9FE26066-0F9E-36D9-1161-89C93AC4DFD6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16" name="Rectangle : coins arrondis 15">
              <a:extLst>
                <a:ext uri="{FF2B5EF4-FFF2-40B4-BE49-F238E27FC236}">
                  <a16:creationId xmlns:a16="http://schemas.microsoft.com/office/drawing/2014/main" id="{96992A4C-82AC-9DEF-0456-57EE660CA26F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17" name="Rectangle : coins arrondis 16">
              <a:extLst>
                <a:ext uri="{FF2B5EF4-FFF2-40B4-BE49-F238E27FC236}">
                  <a16:creationId xmlns:a16="http://schemas.microsoft.com/office/drawing/2014/main" id="{3FA56708-55F7-F1DC-0422-1E4EE2A3AC59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8" name="Rectangle : coins arrondis 17">
              <a:extLst>
                <a:ext uri="{FF2B5EF4-FFF2-40B4-BE49-F238E27FC236}">
                  <a16:creationId xmlns:a16="http://schemas.microsoft.com/office/drawing/2014/main" id="{9CF83E2A-1243-DC98-C7AF-E5F538A97E67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9" name="Rectangle : coins arrondis 18">
              <a:extLst>
                <a:ext uri="{FF2B5EF4-FFF2-40B4-BE49-F238E27FC236}">
                  <a16:creationId xmlns:a16="http://schemas.microsoft.com/office/drawing/2014/main" id="{661ECE19-CD73-180B-5EE2-66B138667734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20" name="Graphique 19">
            <a:extLst>
              <a:ext uri="{FF2B5EF4-FFF2-40B4-BE49-F238E27FC236}">
                <a16:creationId xmlns:a16="http://schemas.microsoft.com/office/drawing/2014/main" id="{95AB24B1-35E8-0BAB-CE8D-9630F7A1F0F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5BF3567A-7EB1-A258-E5AE-184DD3C65FB0}"/>
              </a:ext>
            </a:extLst>
          </p:cNvPr>
          <p:cNvSpPr txBox="1"/>
          <p:nvPr/>
        </p:nvSpPr>
        <p:spPr>
          <a:xfrm>
            <a:off x="1443497" y="977502"/>
            <a:ext cx="1152939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Prenez vos ardoises recopiez la phrase. 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3B9CAF00-09BA-8C3C-81DA-A97F5A57FEC9}"/>
              </a:ext>
            </a:extLst>
          </p:cNvPr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943350" y="3060043"/>
            <a:ext cx="5389632" cy="41669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1697424"/>
      </p:ext>
    </p:extLst>
  </p:cSld>
  <p:clrMapOvr>
    <a:masterClrMapping/>
  </p:clrMapOvr>
</p:sld>
</file>

<file path=ppt/slides/slide1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1EF6276-7E96-A237-F815-9D529D9B95C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9A9CD78E-3D5D-A9EB-8C02-D4D27B57066A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44C52C48-974B-AADC-E1AF-AE2F97BB59D6}"/>
              </a:ext>
            </a:extLst>
          </p:cNvPr>
          <p:cNvSpPr/>
          <p:nvPr/>
        </p:nvSpPr>
        <p:spPr>
          <a:xfrm>
            <a:off x="342901" y="1485902"/>
            <a:ext cx="13030202" cy="717996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ED85EA20-59D1-3166-EEA1-126BE481D069}"/>
              </a:ext>
            </a:extLst>
          </p:cNvPr>
          <p:cNvSpPr/>
          <p:nvPr/>
        </p:nvSpPr>
        <p:spPr>
          <a:xfrm>
            <a:off x="689567" y="71471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51D6706C-7D33-FA4B-DAEF-F37EDF78871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41018" y="2439932"/>
            <a:ext cx="5033963" cy="5271899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8FC6F8E8-D7FD-1D70-B8BD-342DC6FFC368}"/>
              </a:ext>
            </a:extLst>
          </p:cNvPr>
          <p:cNvSpPr txBox="1"/>
          <p:nvPr/>
        </p:nvSpPr>
        <p:spPr>
          <a:xfrm>
            <a:off x="1186339" y="498656"/>
            <a:ext cx="11974981" cy="8348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Laissez un petit espace entre les lettres d’un même mot et un espace plus grand entre les mots. </a:t>
            </a:r>
          </a:p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L’enseignant donne une rétroaction positive ou corrective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EAB51BB5-E52E-0285-A6A6-2854F4D56117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8" name="Groupe 7">
            <a:extLst>
              <a:ext uri="{FF2B5EF4-FFF2-40B4-BE49-F238E27FC236}">
                <a16:creationId xmlns:a16="http://schemas.microsoft.com/office/drawing/2014/main" id="{765A6ACD-AF76-29CC-36BD-62FA75C1C98C}"/>
              </a:ext>
            </a:extLst>
          </p:cNvPr>
          <p:cNvGrpSpPr/>
          <p:nvPr/>
        </p:nvGrpSpPr>
        <p:grpSpPr>
          <a:xfrm>
            <a:off x="533499" y="528083"/>
            <a:ext cx="12748764" cy="9220200"/>
            <a:chOff x="312517" y="308344"/>
            <a:chExt cx="8518967" cy="6230679"/>
          </a:xfrm>
        </p:grpSpPr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BECFA6F2-C314-8A5C-EA2E-A612789FA32F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12" name="Rectangle : coins arrondis 11">
              <a:extLst>
                <a:ext uri="{FF2B5EF4-FFF2-40B4-BE49-F238E27FC236}">
                  <a16:creationId xmlns:a16="http://schemas.microsoft.com/office/drawing/2014/main" id="{984A55A0-FDCC-5D4B-F795-A61EB191AAA0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13" name="Groupe 12">
            <a:extLst>
              <a:ext uri="{FF2B5EF4-FFF2-40B4-BE49-F238E27FC236}">
                <a16:creationId xmlns:a16="http://schemas.microsoft.com/office/drawing/2014/main" id="{6170976A-6577-FB23-3413-0D18F26D7D26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14" name="Rectangle : coins arrondis 13">
              <a:extLst>
                <a:ext uri="{FF2B5EF4-FFF2-40B4-BE49-F238E27FC236}">
                  <a16:creationId xmlns:a16="http://schemas.microsoft.com/office/drawing/2014/main" id="{5744888F-172A-7D94-AE37-1996C8598507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15" name="Rectangle : coins arrondis 14">
              <a:extLst>
                <a:ext uri="{FF2B5EF4-FFF2-40B4-BE49-F238E27FC236}">
                  <a16:creationId xmlns:a16="http://schemas.microsoft.com/office/drawing/2014/main" id="{9088B3A2-C921-91C2-4662-AD7967A60C2C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16" name="Rectangle : coins arrondis 15">
              <a:extLst>
                <a:ext uri="{FF2B5EF4-FFF2-40B4-BE49-F238E27FC236}">
                  <a16:creationId xmlns:a16="http://schemas.microsoft.com/office/drawing/2014/main" id="{789D2C36-2F65-A1B4-D35C-43E27A8A57EE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17" name="Rectangle : coins arrondis 16">
              <a:extLst>
                <a:ext uri="{FF2B5EF4-FFF2-40B4-BE49-F238E27FC236}">
                  <a16:creationId xmlns:a16="http://schemas.microsoft.com/office/drawing/2014/main" id="{C9E4D90E-3CE6-96C8-3C77-1326F5195669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8" name="Rectangle : coins arrondis 17">
              <a:extLst>
                <a:ext uri="{FF2B5EF4-FFF2-40B4-BE49-F238E27FC236}">
                  <a16:creationId xmlns:a16="http://schemas.microsoft.com/office/drawing/2014/main" id="{47B72606-2D0B-CD8A-C890-04F5E6E4564F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9" name="Rectangle : coins arrondis 18">
              <a:extLst>
                <a:ext uri="{FF2B5EF4-FFF2-40B4-BE49-F238E27FC236}">
                  <a16:creationId xmlns:a16="http://schemas.microsoft.com/office/drawing/2014/main" id="{24BB3E32-0F0A-06BB-47D8-780E7D440446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20" name="Graphique 19">
            <a:extLst>
              <a:ext uri="{FF2B5EF4-FFF2-40B4-BE49-F238E27FC236}">
                <a16:creationId xmlns:a16="http://schemas.microsoft.com/office/drawing/2014/main" id="{8A79BA7D-81BC-A420-50DD-8169BE269B3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07892" y="583982"/>
            <a:ext cx="581346" cy="514106"/>
          </a:xfrm>
          <a:prstGeom prst="rect">
            <a:avLst/>
          </a:prstGeom>
        </p:spPr>
      </p:pic>
      <p:sp>
        <p:nvSpPr>
          <p:cNvPr id="25" name="ZoneTexte 24">
            <a:extLst>
              <a:ext uri="{FF2B5EF4-FFF2-40B4-BE49-F238E27FC236}">
                <a16:creationId xmlns:a16="http://schemas.microsoft.com/office/drawing/2014/main" id="{4BD9795F-96B6-3B13-5525-D1505F9AF845}"/>
              </a:ext>
            </a:extLst>
          </p:cNvPr>
          <p:cNvSpPr txBox="1"/>
          <p:nvPr/>
        </p:nvSpPr>
        <p:spPr>
          <a:xfrm>
            <a:off x="1277369" y="647628"/>
            <a:ext cx="12438631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+mn-ea"/>
                <a:cs typeface="+mn-cs"/>
              </a:rPr>
              <a:t>Corrigez .</a:t>
            </a: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CAE7D61B-FD4D-DDB1-1210-5BDA587325B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98564" y="3467100"/>
            <a:ext cx="12231635" cy="25600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915624"/>
      </p:ext>
    </p:extLst>
  </p:cSld>
  <p:clrMapOvr>
    <a:masterClrMapping/>
  </p:clrMapOvr>
</p:sld>
</file>

<file path=ppt/slides/slide1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AF7620B-9B59-533E-70CC-05C4264F82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">
            <a:extLst>
              <a:ext uri="{FF2B5EF4-FFF2-40B4-BE49-F238E27FC236}">
                <a16:creationId xmlns:a16="http://schemas.microsoft.com/office/drawing/2014/main" id="{8179BADA-B137-92C2-A6CD-61463E6E29EC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582AA065-E58C-8C18-E067-35FF4C3B80C6}"/>
              </a:ext>
            </a:extLst>
          </p:cNvPr>
          <p:cNvGrpSpPr/>
          <p:nvPr/>
        </p:nvGrpSpPr>
        <p:grpSpPr>
          <a:xfrm>
            <a:off x="0" y="1181100"/>
            <a:ext cx="13716000" cy="8189810"/>
            <a:chOff x="0" y="0"/>
            <a:chExt cx="18288000" cy="102870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0C1C51F7-0E01-7E2B-7B72-3E4AB5AD8713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EE283FC9-593B-070D-E26C-86C2241B6B3B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556"/>
                </a:lnSpc>
              </a:pPr>
              <a:r>
                <a:rPr lang="ar-MA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73D75E5A-5943-21B4-1D8F-91FB5F497896}"/>
                </a:ext>
              </a:extLst>
            </p:cNvPr>
            <p:cNvSpPr/>
            <p:nvPr/>
          </p:nvSpPr>
          <p:spPr>
            <a:xfrm>
              <a:off x="4119257" y="4218"/>
              <a:ext cx="9998685" cy="94488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>
                <a:lnSpc>
                  <a:spcPts val="8324"/>
                </a:lnSpc>
              </a:pPr>
              <a:r>
                <a:rPr lang="fr-FR" sz="66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Pratique autonome</a:t>
              </a:r>
            </a:p>
            <a:p>
              <a:pPr algn="ctr" defTabSz="514376">
                <a:lnSpc>
                  <a:spcPts val="8324"/>
                </a:lnSpc>
              </a:pPr>
              <a:r>
                <a:rPr lang="fr-FR" sz="600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Je m’exerce sur mon cahier d’activités </a:t>
              </a:r>
              <a:r>
                <a:rPr lang="fr-FR" sz="540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.</a:t>
              </a:r>
            </a:p>
          </p:txBody>
        </p:sp>
      </p:grpSp>
      <p:sp>
        <p:nvSpPr>
          <p:cNvPr id="5" name="Freeform 2">
            <a:extLst>
              <a:ext uri="{FF2B5EF4-FFF2-40B4-BE49-F238E27FC236}">
                <a16:creationId xmlns:a16="http://schemas.microsoft.com/office/drawing/2014/main" id="{CDC25409-7D31-4529-9408-DBB0E726509B}"/>
              </a:ext>
            </a:extLst>
          </p:cNvPr>
          <p:cNvSpPr/>
          <p:nvPr/>
        </p:nvSpPr>
        <p:spPr>
          <a:xfrm>
            <a:off x="0" y="8649800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0ABE89C0-FEC3-EE87-FABA-824E510D068B}"/>
              </a:ext>
            </a:extLst>
          </p:cNvPr>
          <p:cNvSpPr/>
          <p:nvPr/>
        </p:nvSpPr>
        <p:spPr>
          <a:xfrm>
            <a:off x="11962817" y="8454820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62086695"/>
      </p:ext>
    </p:extLst>
  </p:cSld>
  <p:clrMapOvr>
    <a:masterClrMapping/>
  </p:clrMapOvr>
</p:sld>
</file>

<file path=ppt/slides/slide1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701F159-9290-CF8F-A298-1CF601D329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747F1C7D-2999-192F-2F73-D7A6BBBEDF1E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16E359F3-F8DB-EBCF-03AD-281666844EB6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A13B71F2-C5B0-B47F-BB33-3F1012A54127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C5560673-C3EB-84F4-825B-022BC42DF777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CAB3AA77-99B2-C9E9-D0E1-3344103B49D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E48788C5-605A-BC28-CD22-35AFE49E7C53}"/>
              </a:ext>
            </a:extLst>
          </p:cNvPr>
          <p:cNvSpPr txBox="1"/>
          <p:nvPr/>
        </p:nvSpPr>
        <p:spPr>
          <a:xfrm>
            <a:off x="1462547" y="737437"/>
            <a:ext cx="1061514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Prenez l’activité 01,  page 19. </a:t>
            </a:r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C6A44DD9-4E22-5B75-354F-22347C7D0C63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AE242EE3-5CF5-1E8F-DD74-F39D1CC8322D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8B1CE2B7-E9A9-0D53-8722-2EDACB82F7CE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E27A6F9E-D4FB-FF3F-AA85-0F4F0E3AB9DB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BCC8D4BA-21D7-9813-9AAC-E45B8E223D74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CE95BC7A-C591-929A-2E0B-C9C394DA0464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BFDCDB8B-4772-327F-7B6F-D0CA5FA7D2DF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16" name="Rectangle 15">
            <a:extLst>
              <a:ext uri="{FF2B5EF4-FFF2-40B4-BE49-F238E27FC236}">
                <a16:creationId xmlns:a16="http://schemas.microsoft.com/office/drawing/2014/main" id="{00FAA06D-5BDF-EBE5-FCC7-09976465EB1F}"/>
              </a:ext>
            </a:extLst>
          </p:cNvPr>
          <p:cNvSpPr/>
          <p:nvPr/>
        </p:nvSpPr>
        <p:spPr>
          <a:xfrm>
            <a:off x="3810000" y="1784255"/>
            <a:ext cx="6324600" cy="8007444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304815">
              <a:defRPr/>
            </a:pPr>
            <a:endParaRPr lang="fr-FR" sz="1200">
              <a:solidFill>
                <a:prstClr val="white"/>
              </a:solidFill>
              <a:latin typeface="Calibri"/>
            </a:endParaRPr>
          </a:p>
        </p:txBody>
      </p:sp>
      <p:pic>
        <p:nvPicPr>
          <p:cNvPr id="14" name="Image 13">
            <a:extLst>
              <a:ext uri="{FF2B5EF4-FFF2-40B4-BE49-F238E27FC236}">
                <a16:creationId xmlns:a16="http://schemas.microsoft.com/office/drawing/2014/main" id="{86CB717D-7DE1-03BC-0AD8-E6CA4DE951F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74985" y="1784254"/>
            <a:ext cx="6259615" cy="7931246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720B9BE9-48C4-A46C-4755-3C8FDE2B29D5}"/>
              </a:ext>
            </a:extLst>
          </p:cNvPr>
          <p:cNvSpPr/>
          <p:nvPr/>
        </p:nvSpPr>
        <p:spPr>
          <a:xfrm>
            <a:off x="3276600" y="2933700"/>
            <a:ext cx="7805397" cy="1371600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62440418"/>
      </p:ext>
    </p:extLst>
  </p:cSld>
  <p:clrMapOvr>
    <a:masterClrMapping/>
  </p:clrMapOvr>
</p:sld>
</file>

<file path=ppt/slides/slide1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6187EDE-4B81-6DAF-0D53-127815A4C8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B54D831E-DCC7-3E99-BD69-BF320F447ED8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43CF3BE4-D8A4-42D6-3379-425A5A8ACB6C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62E0C76C-1D01-10C8-4C39-EE79AE632934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F72D4D2E-1073-A9B1-2184-576FB8F7B5A8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9AB353DC-81A7-FE6F-B38C-D02A56ADFF8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grpSp>
        <p:nvGrpSpPr>
          <p:cNvPr id="3" name="Groupe 2">
            <a:extLst>
              <a:ext uri="{FF2B5EF4-FFF2-40B4-BE49-F238E27FC236}">
                <a16:creationId xmlns:a16="http://schemas.microsoft.com/office/drawing/2014/main" id="{9B743791-E2E1-ABB8-7B73-9A1C2C4C53C5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A8A63080-B0CF-E696-6A7D-F2A061924890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2DBEE9FC-9FF8-1616-5A0A-B5AE01FB3958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A796172E-2B9A-D214-7026-040E66940D73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AD2070AF-B6A5-051B-B3A5-0A71D54EC23E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987E984D-501B-9BC4-E43A-A361FF26AC91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0E8FF600-3D76-4DC4-F7C9-9A5E0EDF3A74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13" name="ZoneTexte 12">
            <a:extLst>
              <a:ext uri="{FF2B5EF4-FFF2-40B4-BE49-F238E27FC236}">
                <a16:creationId xmlns:a16="http://schemas.microsoft.com/office/drawing/2014/main" id="{CFB3F9CB-CB5B-0EDD-D179-8F0616D3676C}"/>
              </a:ext>
            </a:extLst>
          </p:cNvPr>
          <p:cNvSpPr txBox="1"/>
          <p:nvPr/>
        </p:nvSpPr>
        <p:spPr>
          <a:xfrm>
            <a:off x="1488576" y="800284"/>
            <a:ext cx="12036974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defTabSz="685818">
              <a:defRPr/>
            </a:pPr>
            <a:r>
              <a:rPr lang="fr-FR" sz="2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Activité 1 . Lisez  à votre voisin à voix basse . Ensuite, échangez les rôles.</a:t>
            </a:r>
            <a:endParaRPr lang="fr-FR" sz="2600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  <a:p>
            <a:pPr defTabSz="685834">
              <a:defRPr/>
            </a:pPr>
            <a:r>
              <a:rPr lang="fr-FR" sz="26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L’enseignant  (e ) circule entre les rangs et donne une rétroaction positive ou corrective.    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F3F9C30F-8955-26F4-968B-D9A88F95E1A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4646" y="2502244"/>
            <a:ext cx="12434841" cy="38604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4982908"/>
      </p:ext>
    </p:extLst>
  </p:cSld>
  <p:clrMapOvr>
    <a:masterClrMapping/>
  </p:clrMapOvr>
</p:sld>
</file>

<file path=ppt/slides/slide1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8D0FB94-090D-6158-E7F0-C2BB5EB35E5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A3F25475-8C39-5D2E-3424-5575114608B2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56323E74-3FA1-9FA9-F279-A47C4FB29FA2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CD9075D9-865C-93BC-628D-3CA06CC95737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22A8171A-07AE-579D-2F7A-EC536DA48EBB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893673F5-7E01-F6A7-E692-A16A0323A7B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0DF2CD41-3235-E12F-683B-0D6679A4686F}"/>
              </a:ext>
            </a:extLst>
          </p:cNvPr>
          <p:cNvSpPr txBox="1"/>
          <p:nvPr/>
        </p:nvSpPr>
        <p:spPr>
          <a:xfrm>
            <a:off x="1462547" y="737437"/>
            <a:ext cx="1061514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Prenez l’activité 2 , page 19.</a:t>
            </a:r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AC7BFECE-DDFF-626A-D79C-61B80B570851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6599E4A4-0DFB-8BAF-0661-549C0D68501D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7644DF0A-4DB2-467C-57CD-B1F1FDE760B4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51DF0FE8-E636-D706-DC55-FAAE1A964148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FF95E21-8F03-8B20-929F-9739B7C9EE50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A21B53E2-F5E6-E263-BA7A-C0C68A318E04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E1118B4C-5CBA-613F-AEE0-67858B4882CE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16" name="Rectangle 15">
            <a:extLst>
              <a:ext uri="{FF2B5EF4-FFF2-40B4-BE49-F238E27FC236}">
                <a16:creationId xmlns:a16="http://schemas.microsoft.com/office/drawing/2014/main" id="{F4ACAD3E-66BD-C0BF-DF4F-B868719C1B3F}"/>
              </a:ext>
            </a:extLst>
          </p:cNvPr>
          <p:cNvSpPr/>
          <p:nvPr/>
        </p:nvSpPr>
        <p:spPr>
          <a:xfrm>
            <a:off x="3810000" y="1784255"/>
            <a:ext cx="6324600" cy="8007444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304815">
              <a:defRPr/>
            </a:pPr>
            <a:endParaRPr lang="fr-FR" sz="1200">
              <a:solidFill>
                <a:prstClr val="white"/>
              </a:solidFill>
              <a:latin typeface="Calibri"/>
            </a:endParaRP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2067F5AF-6A31-7C23-17F8-EA92A6404CE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74985" y="1784254"/>
            <a:ext cx="6259615" cy="7931246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210D2C94-14F9-D0F3-5B07-5F83D2272074}"/>
              </a:ext>
            </a:extLst>
          </p:cNvPr>
          <p:cNvSpPr/>
          <p:nvPr/>
        </p:nvSpPr>
        <p:spPr>
          <a:xfrm>
            <a:off x="2939368" y="4305300"/>
            <a:ext cx="7805397" cy="1447800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38719622"/>
      </p:ext>
    </p:extLst>
  </p:cSld>
  <p:clrMapOvr>
    <a:masterClrMapping/>
  </p:clrMapOvr>
</p:sld>
</file>

<file path=ppt/slides/slide1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37F3B9D-CDF4-523F-02CE-B728F8AA97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FB371B91-C126-A56A-8BF3-4BC2AD8958D0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31821217-33BC-C044-47B9-5A291006DAA2}"/>
              </a:ext>
            </a:extLst>
          </p:cNvPr>
          <p:cNvGrpSpPr/>
          <p:nvPr/>
        </p:nvGrpSpPr>
        <p:grpSpPr>
          <a:xfrm>
            <a:off x="428121" y="637531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5D05633A-4B07-765B-4D0C-AEDE8345D812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FE05A05D-E18C-75BC-B67A-D425017A0B0E}"/>
                </a:ext>
              </a:extLst>
            </p:cNvPr>
            <p:cNvSpPr/>
            <p:nvPr/>
          </p:nvSpPr>
          <p:spPr>
            <a:xfrm>
              <a:off x="333810" y="331733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9F355986-B7DE-E62C-AAFE-B8E92F3AE74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87607" y="900406"/>
            <a:ext cx="581346" cy="514106"/>
          </a:xfrm>
          <a:prstGeom prst="rect">
            <a:avLst/>
          </a:prstGeom>
        </p:spPr>
      </p:pic>
      <p:grpSp>
        <p:nvGrpSpPr>
          <p:cNvPr id="3" name="Groupe 2">
            <a:extLst>
              <a:ext uri="{FF2B5EF4-FFF2-40B4-BE49-F238E27FC236}">
                <a16:creationId xmlns:a16="http://schemas.microsoft.com/office/drawing/2014/main" id="{7A89EF87-7E5F-305D-4DA7-709FF72F7CC2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98689426-FDEB-3FDA-551C-385C53280330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5EDC1851-E6CC-6C20-62FD-E966AF826317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8349F63E-F452-4029-3A2E-A45B6FC22FBA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DA8EBB43-82BF-A53B-6A39-647525C2BC0D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BAE7CFFD-6F1B-1F6D-5DDD-38D02E702613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FFB17E10-C124-92DC-C022-A701573EA8E1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13" name="ZoneTexte 12">
            <a:extLst>
              <a:ext uri="{FF2B5EF4-FFF2-40B4-BE49-F238E27FC236}">
                <a16:creationId xmlns:a16="http://schemas.microsoft.com/office/drawing/2014/main" id="{3EA4561A-8B09-860D-E22B-037F1E5BB7EA}"/>
              </a:ext>
            </a:extLst>
          </p:cNvPr>
          <p:cNvSpPr txBox="1"/>
          <p:nvPr/>
        </p:nvSpPr>
        <p:spPr>
          <a:xfrm>
            <a:off x="1172966" y="830131"/>
            <a:ext cx="11259075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defTabSz="685818">
              <a:defRPr/>
            </a:pP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Activité 2 : Lisez  à votre voisin à voix basse . Ensuite, échangez les rôles.</a:t>
            </a:r>
            <a:endParaRPr lang="fr-FR" sz="2800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  <a:p>
            <a:pPr defTabSz="685834">
              <a:defRPr/>
            </a:pPr>
            <a:r>
              <a:rPr lang="fr-FR" sz="24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L’enseignant  (e ) circule entre les rangs et donne une rétroaction positive ou corrective.    </a:t>
            </a:r>
            <a:endParaRPr lang="fr-FR" sz="2800" i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14" name="Image 13" descr="Une image contenant dessin, dessin humoristique, croquis, Dessin d’enfant&#10;&#10;Description générée automatiquement">
            <a:extLst>
              <a:ext uri="{FF2B5EF4-FFF2-40B4-BE49-F238E27FC236}">
                <a16:creationId xmlns:a16="http://schemas.microsoft.com/office/drawing/2014/main" id="{BCA7B0C3-F369-631F-5B02-C0DA05948B9A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75122" y="623245"/>
            <a:ext cx="1288906" cy="1180060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DC47FC76-11A7-5D15-3A87-6476E87DFC8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78280" y="2933700"/>
            <a:ext cx="11616359" cy="34786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7012110"/>
      </p:ext>
    </p:extLst>
  </p:cSld>
  <p:clrMapOvr>
    <a:masterClrMapping/>
  </p:clrMapOvr>
</p:sld>
</file>

<file path=ppt/slides/slide1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3ADE64E-890F-7F9B-364F-2733C31A193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054CCEE9-A58C-8856-9431-05A3576DBBA6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26C9BDB8-5257-660F-34FD-6BC9E3A6213D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4DA279B7-4E24-508D-B915-F115F44F93F1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CADBE410-0B1A-0BD9-A97C-6152FA87ED0E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95D005DC-E082-7283-1B1C-AE2FCC89DCE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4F2AB80F-894E-5701-D91F-78CAB874B29C}"/>
              </a:ext>
            </a:extLst>
          </p:cNvPr>
          <p:cNvSpPr txBox="1"/>
          <p:nvPr/>
        </p:nvSpPr>
        <p:spPr>
          <a:xfrm>
            <a:off x="1462547" y="737437"/>
            <a:ext cx="1061514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Prenez l’activité 3 , page 19.</a:t>
            </a:r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14A9963C-969C-CE22-4D89-1012E02CC0C0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0815B5B1-2A2E-0A27-0A84-31655E050DEB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5BC65897-9998-BCEE-FFEB-BDD305343949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B27DD63D-A39F-B6CB-CA20-3414DF7AD378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EE8B8F54-2C4B-F4A8-A073-A5FF36F5EF85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A907BCF6-F7D7-0E47-55ED-2DEBBBCF86E9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A1809EAF-7EB0-6890-5BF8-919B5D9BF7DC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16" name="Rectangle 15">
            <a:extLst>
              <a:ext uri="{FF2B5EF4-FFF2-40B4-BE49-F238E27FC236}">
                <a16:creationId xmlns:a16="http://schemas.microsoft.com/office/drawing/2014/main" id="{7E60E8C2-248E-235E-606A-FC4E0D72D640}"/>
              </a:ext>
            </a:extLst>
          </p:cNvPr>
          <p:cNvSpPr/>
          <p:nvPr/>
        </p:nvSpPr>
        <p:spPr>
          <a:xfrm>
            <a:off x="3810000" y="1784255"/>
            <a:ext cx="6324600" cy="8007444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304815">
              <a:defRPr/>
            </a:pPr>
            <a:endParaRPr lang="fr-FR" sz="1200">
              <a:solidFill>
                <a:prstClr val="white"/>
              </a:solidFill>
              <a:latin typeface="Calibri"/>
            </a:endParaRP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89C89F20-5B74-8456-B101-F3E575B441C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74985" y="1784254"/>
            <a:ext cx="6259615" cy="7931246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43929B38-FE47-DA81-6478-2FD34084C0B7}"/>
              </a:ext>
            </a:extLst>
          </p:cNvPr>
          <p:cNvSpPr/>
          <p:nvPr/>
        </p:nvSpPr>
        <p:spPr>
          <a:xfrm>
            <a:off x="3161513" y="5756700"/>
            <a:ext cx="7805397" cy="838200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4347203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1FC074D-EC05-DDC7-9B32-4A0E0F4A51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977D92C2-ECAB-CB22-BB10-1810CE0DCD6F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DEACFD1F-4CFE-D32F-19CF-71F0F6A16B10}"/>
              </a:ext>
            </a:extLst>
          </p:cNvPr>
          <p:cNvSpPr/>
          <p:nvPr/>
        </p:nvSpPr>
        <p:spPr>
          <a:xfrm>
            <a:off x="414766" y="485998"/>
            <a:ext cx="12996435" cy="945810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E2920188-5C24-D6D0-B981-297250FDA706}"/>
              </a:ext>
            </a:extLst>
          </p:cNvPr>
          <p:cNvGrpSpPr/>
          <p:nvPr/>
        </p:nvGrpSpPr>
        <p:grpSpPr>
          <a:xfrm>
            <a:off x="-304800" y="-62025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E25296D4-412D-6D58-76ED-031D82DDDFEF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7C3B389A-B1FE-AB07-7491-AEF0E2D1F161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BB56C6E8-B300-5FA8-3662-35D55DA28364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A29F9EA2-91E1-715C-D12E-2ADFE2FD198F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0C095523-60F0-221D-9F9F-8AC3BF4C1E45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3DBA4621-7FE4-D94E-BC23-AB8B137FC1E0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DF231FFB-4220-3693-CDC3-58DE6062E2DB}"/>
              </a:ext>
            </a:extLst>
          </p:cNvPr>
          <p:cNvSpPr/>
          <p:nvPr/>
        </p:nvSpPr>
        <p:spPr>
          <a:xfrm>
            <a:off x="434610" y="485997"/>
            <a:ext cx="12976592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A95898B1-4090-7201-E2A2-491AAAF2CC95}"/>
              </a:ext>
            </a:extLst>
          </p:cNvPr>
          <p:cNvSpPr txBox="1"/>
          <p:nvPr/>
        </p:nvSpPr>
        <p:spPr>
          <a:xfrm>
            <a:off x="1482390" y="671757"/>
            <a:ext cx="11799000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 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«j»- «o» - «</a:t>
            </a:r>
            <a:r>
              <a:rPr lang="fr-FR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jo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» , «l» ,  « i » « li » «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joli 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»- lisons 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ensemble  «joli».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Qui veut 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lire  «</a:t>
            </a:r>
            <a:r>
              <a:rPr lang="fr-FR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jo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» « li » «joli » ?                        </a:t>
            </a:r>
            <a:endParaRPr lang="fr-FR" sz="360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16" name="Graphique 15">
            <a:extLst>
              <a:ext uri="{FF2B5EF4-FFF2-40B4-BE49-F238E27FC236}">
                <a16:creationId xmlns:a16="http://schemas.microsoft.com/office/drawing/2014/main" id="{CF431A39-7DF4-B531-1D5D-62B50CA5E4B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14" name="ZoneTexte 13">
            <a:extLst>
              <a:ext uri="{FF2B5EF4-FFF2-40B4-BE49-F238E27FC236}">
                <a16:creationId xmlns:a16="http://schemas.microsoft.com/office/drawing/2014/main" id="{613D0A76-8D14-642F-4F0E-7516F3FBEDA1}"/>
              </a:ext>
            </a:extLst>
          </p:cNvPr>
          <p:cNvSpPr txBox="1"/>
          <p:nvPr/>
        </p:nvSpPr>
        <p:spPr>
          <a:xfrm>
            <a:off x="1764501" y="3467100"/>
            <a:ext cx="9681972" cy="31547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685834"/>
            <a:r>
              <a:rPr lang="fr-MA" sz="19900" b="1" dirty="0">
                <a:solidFill>
                  <a:srgbClr val="106585"/>
                </a:solidFill>
                <a:latin typeface="Dosis" pitchFamily="2" charset="0"/>
              </a:rPr>
              <a:t>joli</a:t>
            </a:r>
            <a:endParaRPr lang="fr-MA" sz="19900" dirty="0">
              <a:solidFill>
                <a:prstClr val="white"/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32584813"/>
      </p:ext>
    </p:extLst>
  </p:cSld>
  <p:clrMapOvr>
    <a:masterClrMapping/>
  </p:clrMapOvr>
</p:sld>
</file>

<file path=ppt/slides/slide1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5AEC9E-1E06-A090-11CB-84E23CF8CB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D82DF9EA-4286-917D-D37E-F5ABC222F5FE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DA949FD0-C68A-A821-0579-E91084D11B84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2E6571E0-2290-43F6-1440-61864B1A70AA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F3DA3E2D-0D97-35CD-CCE3-1E8E105B9B95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E46D5328-CF0F-EB79-EC98-F30393796E2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grpSp>
        <p:nvGrpSpPr>
          <p:cNvPr id="3" name="Groupe 2">
            <a:extLst>
              <a:ext uri="{FF2B5EF4-FFF2-40B4-BE49-F238E27FC236}">
                <a16:creationId xmlns:a16="http://schemas.microsoft.com/office/drawing/2014/main" id="{3B329A10-DDB1-9853-8BD0-1F227E6E26DE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FD1774EE-2CEA-F858-8853-FB7BA79D5886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9EA03038-4338-F4EB-2D70-DC49FC61EC99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0CC6F834-8472-66A1-ED3B-CC95E4A5C7E2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BC211E88-A106-11BE-0B87-9E93B2E9BDF2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44922CDC-FF22-5E19-CE43-CF290AA0B0C8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4B066498-8683-A960-B7C3-68A073413F70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13" name="ZoneTexte 12">
            <a:extLst>
              <a:ext uri="{FF2B5EF4-FFF2-40B4-BE49-F238E27FC236}">
                <a16:creationId xmlns:a16="http://schemas.microsoft.com/office/drawing/2014/main" id="{9CCCFD57-A440-EE30-1C16-CEB9DBFE7F0A}"/>
              </a:ext>
            </a:extLst>
          </p:cNvPr>
          <p:cNvSpPr txBox="1"/>
          <p:nvPr/>
        </p:nvSpPr>
        <p:spPr>
          <a:xfrm>
            <a:off x="1462547" y="778726"/>
            <a:ext cx="11259075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defTabSz="685818">
              <a:defRPr/>
            </a:pP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Activité 3 : Lisez  à votre voisin à voix basse . Ensuite, échangez les rôles.</a:t>
            </a:r>
            <a:endParaRPr lang="fr-FR" sz="2800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  <a:p>
            <a:pPr defTabSz="685834">
              <a:defRPr/>
            </a:pPr>
            <a:r>
              <a:rPr lang="fr-FR" sz="24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L’enseignant  (e ) circule entre les rangs et donne une rétroaction positive ou corrective.    </a:t>
            </a:r>
            <a:endParaRPr lang="fr-FR" sz="2800" i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3BB0D380-AF6E-1992-A576-A9F2C944748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7685" y="3619500"/>
            <a:ext cx="12638715" cy="2522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8803899"/>
      </p:ext>
    </p:extLst>
  </p:cSld>
  <p:clrMapOvr>
    <a:masterClrMapping/>
  </p:clrMapOvr>
</p:sld>
</file>

<file path=ppt/slides/slide1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CBC249A-BE77-4941-251B-6D5D3F7218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DAEDD3C-1779-1272-A1AF-7DCAF6819881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22B395E8-6494-C62F-6CC8-2F92E07E25B7}"/>
              </a:ext>
            </a:extLst>
          </p:cNvPr>
          <p:cNvGrpSpPr/>
          <p:nvPr/>
        </p:nvGrpSpPr>
        <p:grpSpPr>
          <a:xfrm>
            <a:off x="483617" y="572911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997B8862-018E-0474-E682-6837E94B1538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672E09EA-588F-4715-4D7E-244342679A46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A1F578AF-CD9D-4FAA-B390-774D27CD033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grpSp>
        <p:nvGrpSpPr>
          <p:cNvPr id="3" name="Groupe 2">
            <a:extLst>
              <a:ext uri="{FF2B5EF4-FFF2-40B4-BE49-F238E27FC236}">
                <a16:creationId xmlns:a16="http://schemas.microsoft.com/office/drawing/2014/main" id="{7DD389CB-CDD1-2407-A961-AA8F317219C4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F75809FB-FACF-969D-8541-CED982438C61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13AF26C2-AADA-9130-F57B-BDB274FAA108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3965AA8C-2539-BAF1-92FF-75232A3FB1DC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2B671AA0-2B4D-D53A-EAAF-7F6EB91B734B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6BBA8B90-2645-8114-F886-CB57ABCDA538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0F94687D-51A6-A890-9C7A-152D2F3F4DF3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13" name="ZoneTexte 12">
            <a:extLst>
              <a:ext uri="{FF2B5EF4-FFF2-40B4-BE49-F238E27FC236}">
                <a16:creationId xmlns:a16="http://schemas.microsoft.com/office/drawing/2014/main" id="{0158AB76-5E40-864F-15FD-651E8629774E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1451799" y="897421"/>
            <a:ext cx="1201442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27">
              <a:spcAft>
                <a:spcPts val="600"/>
              </a:spcAft>
              <a:defRPr/>
            </a:pPr>
            <a:r>
              <a:rPr lang="fr-FR" sz="2800" b="1" dirty="0">
                <a:solidFill>
                  <a:srgbClr val="A6A6A6"/>
                </a:solidFill>
                <a:latin typeface="Dosis" panose="02010703020202060003" pitchFamily="2" charset="0"/>
              </a:rPr>
              <a:t>Prenez l’activité 4 page 19</a:t>
            </a:r>
          </a:p>
        </p:txBody>
      </p:sp>
      <p:sp>
        <p:nvSpPr>
          <p:cNvPr id="14" name="TextBox 6">
            <a:extLst>
              <a:ext uri="{FF2B5EF4-FFF2-40B4-BE49-F238E27FC236}">
                <a16:creationId xmlns:a16="http://schemas.microsoft.com/office/drawing/2014/main" id="{4D40FB36-2956-CCF3-208B-65651FEFCBDE}"/>
              </a:ext>
            </a:extLst>
          </p:cNvPr>
          <p:cNvSpPr txBox="1"/>
          <p:nvPr/>
        </p:nvSpPr>
        <p:spPr>
          <a:xfrm>
            <a:off x="394995" y="4411542"/>
            <a:ext cx="5181600" cy="12060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>
              <a:lnSpc>
                <a:spcPts val="11099"/>
              </a:lnSpc>
              <a:defRPr/>
            </a:pPr>
            <a:r>
              <a:rPr lang="en-US" sz="3600" dirty="0">
                <a:solidFill>
                  <a:srgbClr val="215968"/>
                </a:solidFill>
                <a:latin typeface="Carelia"/>
              </a:rPr>
              <a:t>Devoir à la </a:t>
            </a:r>
            <a:r>
              <a:rPr lang="en-US" sz="3600" dirty="0" err="1">
                <a:solidFill>
                  <a:srgbClr val="215968"/>
                </a:solidFill>
                <a:latin typeface="Carelia"/>
              </a:rPr>
              <a:t>maison</a:t>
            </a:r>
            <a:endParaRPr lang="en-US" sz="3600" dirty="0">
              <a:solidFill>
                <a:srgbClr val="215968"/>
              </a:solidFill>
              <a:latin typeface="Carelia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DB9FE711-AFD5-0B26-49EB-7CD8909B223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437472" y="1713867"/>
            <a:ext cx="6259615" cy="7931246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A77D973F-7B14-6769-3DE6-7DF625034E01}"/>
              </a:ext>
            </a:extLst>
          </p:cNvPr>
          <p:cNvSpPr/>
          <p:nvPr/>
        </p:nvSpPr>
        <p:spPr>
          <a:xfrm>
            <a:off x="4860302" y="6515100"/>
            <a:ext cx="7805397" cy="1358499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58069801"/>
      </p:ext>
    </p:extLst>
  </p:cSld>
  <p:clrMapOvr>
    <a:masterClrMapping/>
  </p:clrMapOvr>
</p:sld>
</file>

<file path=ppt/slides/slide1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BB51446-8B61-22D4-5C43-4FC5D43583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019725FD-AB2E-7BAC-F5C1-E70E299CB458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D1AFACFE-9327-FB8F-A070-CEA47402A392}"/>
              </a:ext>
            </a:extLst>
          </p:cNvPr>
          <p:cNvGrpSpPr/>
          <p:nvPr/>
        </p:nvGrpSpPr>
        <p:grpSpPr>
          <a:xfrm>
            <a:off x="483617" y="64299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8A0EDD81-96D6-FD35-25A3-46039BA198ED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BE48B2DA-7D13-235D-9FE1-60536E7D910B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C6C6EC18-ACBA-9775-BF37-4F9781F1CFD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14871" y="839786"/>
            <a:ext cx="581346" cy="514106"/>
          </a:xfrm>
          <a:prstGeom prst="rect">
            <a:avLst/>
          </a:prstGeom>
        </p:spPr>
      </p:pic>
      <p:grpSp>
        <p:nvGrpSpPr>
          <p:cNvPr id="3" name="Groupe 2">
            <a:extLst>
              <a:ext uri="{FF2B5EF4-FFF2-40B4-BE49-F238E27FC236}">
                <a16:creationId xmlns:a16="http://schemas.microsoft.com/office/drawing/2014/main" id="{104BD0B5-8715-439B-DB8B-E0C7E3777405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14DF52F6-4756-535B-675C-10D30E38BE02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A24F0B4A-C9A7-AAEA-9315-B638DA8D1BD2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6AC14EFB-F2F0-A16C-E687-DD15B45AF087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29F0D44A-EACB-B5D8-95AD-EB7879563C26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DAAEE7D4-BB65-7443-C03F-C81F6290A61E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DD2A1E22-F2A7-5291-F389-74EBEAE1D883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19" name="ZoneTexte 18">
            <a:extLst>
              <a:ext uri="{FF2B5EF4-FFF2-40B4-BE49-F238E27FC236}">
                <a16:creationId xmlns:a16="http://schemas.microsoft.com/office/drawing/2014/main" id="{09182F5D-87C2-AF83-F13F-321BFC6EB71F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1086692" y="707659"/>
            <a:ext cx="12748764" cy="10310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27">
              <a:spcAft>
                <a:spcPts val="600"/>
              </a:spcAft>
              <a:defRPr/>
            </a:pPr>
            <a:r>
              <a:rPr lang="fr-FR" sz="2800" b="1" dirty="0">
                <a:solidFill>
                  <a:srgbClr val="A6A6A6"/>
                </a:solidFill>
                <a:latin typeface="Dosis" panose="02010703020202060003" pitchFamily="2" charset="0"/>
              </a:rPr>
              <a:t>Nous allons faire le 1</a:t>
            </a:r>
            <a:r>
              <a:rPr lang="fr-FR" sz="2800" b="1" baseline="30000" dirty="0">
                <a:solidFill>
                  <a:srgbClr val="A6A6A6"/>
                </a:solidFill>
                <a:latin typeface="Dosis" panose="02010703020202060003" pitchFamily="2" charset="0"/>
              </a:rPr>
              <a:t>er</a:t>
            </a:r>
            <a:r>
              <a:rPr lang="fr-FR" sz="2800" b="1" dirty="0">
                <a:solidFill>
                  <a:srgbClr val="A6A6A6"/>
                </a:solidFill>
                <a:latin typeface="Dosis" panose="02010703020202060003" pitchFamily="2" charset="0"/>
              </a:rPr>
              <a:t> exemple ensemble. Je vais écrire la syllabe </a:t>
            </a:r>
            <a:r>
              <a:rPr lang="fr-FR" sz="2800" b="1" dirty="0" err="1">
                <a:solidFill>
                  <a:srgbClr val="A6A6A6"/>
                </a:solidFill>
                <a:latin typeface="Dosis" panose="02010703020202060003" pitchFamily="2" charset="0"/>
              </a:rPr>
              <a:t>zé</a:t>
            </a:r>
            <a:r>
              <a:rPr lang="fr-FR" sz="2800" b="1" dirty="0">
                <a:solidFill>
                  <a:srgbClr val="A6A6A6"/>
                </a:solidFill>
                <a:latin typeface="Dosis" panose="02010703020202060003" pitchFamily="2" charset="0"/>
              </a:rPr>
              <a:t> pour avoir </a:t>
            </a:r>
          </a:p>
          <a:p>
            <a:pPr defTabSz="1028727">
              <a:spcAft>
                <a:spcPts val="600"/>
              </a:spcAft>
              <a:defRPr/>
            </a:pPr>
            <a:r>
              <a:rPr lang="fr-FR" sz="2800" b="1" dirty="0">
                <a:solidFill>
                  <a:srgbClr val="A6A6A6"/>
                </a:solidFill>
                <a:latin typeface="Dosis" panose="02010703020202060003" pitchFamily="2" charset="0"/>
              </a:rPr>
              <a:t>le mot zèbre .                          </a:t>
            </a:r>
            <a:r>
              <a:rPr lang="fr-FR" sz="2400" i="1" dirty="0">
                <a:solidFill>
                  <a:srgbClr val="A6A6A6"/>
                </a:solidFill>
                <a:latin typeface="Dosis" panose="02010703020202060003" pitchFamily="2" charset="0"/>
              </a:rPr>
              <a:t>Demander aux élèves de terminer l’activité à la maison.</a:t>
            </a:r>
            <a:endParaRPr lang="fr-FR" sz="2800" b="1" dirty="0">
              <a:solidFill>
                <a:srgbClr val="A6A6A6"/>
              </a:solidFill>
              <a:latin typeface="Dosis" panose="02010703020202060003" pitchFamily="2" charset="0"/>
            </a:endParaRP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0288DE28-DCCD-EF78-28EB-94EC8495D1F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00979" y="3203050"/>
            <a:ext cx="11268822" cy="2880458"/>
          </a:xfrm>
          <a:prstGeom prst="rect">
            <a:avLst/>
          </a:prstGeom>
        </p:spPr>
      </p:pic>
      <p:sp>
        <p:nvSpPr>
          <p:cNvPr id="12" name="Ellipse 11">
            <a:extLst>
              <a:ext uri="{FF2B5EF4-FFF2-40B4-BE49-F238E27FC236}">
                <a16:creationId xmlns:a16="http://schemas.microsoft.com/office/drawing/2014/main" id="{BE5B4A38-DC06-926B-9E78-0D7535C4B890}"/>
              </a:ext>
            </a:extLst>
          </p:cNvPr>
          <p:cNvSpPr/>
          <p:nvPr/>
        </p:nvSpPr>
        <p:spPr>
          <a:xfrm>
            <a:off x="8916430" y="3330118"/>
            <a:ext cx="393471" cy="763545"/>
          </a:xfrm>
          <a:prstGeom prst="ellipse">
            <a:avLst/>
          </a:prstGeom>
          <a:noFill/>
          <a:ln w="57150"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13" name="Ellipse 12">
            <a:extLst>
              <a:ext uri="{FF2B5EF4-FFF2-40B4-BE49-F238E27FC236}">
                <a16:creationId xmlns:a16="http://schemas.microsoft.com/office/drawing/2014/main" id="{4B40F905-93F5-20C3-C942-85CA505F9E5F}"/>
              </a:ext>
            </a:extLst>
          </p:cNvPr>
          <p:cNvSpPr/>
          <p:nvPr/>
        </p:nvSpPr>
        <p:spPr>
          <a:xfrm>
            <a:off x="2438400" y="5095922"/>
            <a:ext cx="456564" cy="763545"/>
          </a:xfrm>
          <a:prstGeom prst="ellipse">
            <a:avLst/>
          </a:prstGeom>
          <a:noFill/>
          <a:ln w="57150"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7603914C-1044-73E8-8107-552BD6CE8503}"/>
              </a:ext>
            </a:extLst>
          </p:cNvPr>
          <p:cNvSpPr txBox="1"/>
          <p:nvPr/>
        </p:nvSpPr>
        <p:spPr>
          <a:xfrm>
            <a:off x="2347900" y="5095922"/>
            <a:ext cx="812827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3200" b="1" dirty="0" err="1">
                <a:solidFill>
                  <a:srgbClr val="FF0000"/>
                </a:solidFill>
                <a:latin typeface="Dosis" panose="02010703020202060003" pitchFamily="2" charset="0"/>
              </a:rPr>
              <a:t>zé</a:t>
            </a:r>
            <a:r>
              <a:rPr lang="fr-FR" sz="3200" b="1" dirty="0">
                <a:solidFill>
                  <a:srgbClr val="FF0000"/>
                </a:solidFill>
                <a:latin typeface="Dosis" panose="02010703020202060003" pitchFamily="2" charset="0"/>
              </a:rPr>
              <a:t> </a:t>
            </a:r>
            <a:endParaRPr lang="fr-MA" sz="3200" b="1" dirty="0">
              <a:solidFill>
                <a:srgbClr val="FF0000"/>
              </a:solidFill>
            </a:endParaRPr>
          </a:p>
        </p:txBody>
      </p:sp>
      <p:cxnSp>
        <p:nvCxnSpPr>
          <p:cNvPr id="20" name="Connecteur droit avec flèche 19">
            <a:extLst>
              <a:ext uri="{FF2B5EF4-FFF2-40B4-BE49-F238E27FC236}">
                <a16:creationId xmlns:a16="http://schemas.microsoft.com/office/drawing/2014/main" id="{09143B2A-4393-5772-F61C-BACF46026ECE}"/>
              </a:ext>
            </a:extLst>
          </p:cNvPr>
          <p:cNvCxnSpPr>
            <a:cxnSpLocks/>
          </p:cNvCxnSpPr>
          <p:nvPr/>
        </p:nvCxnSpPr>
        <p:spPr>
          <a:xfrm flipV="1">
            <a:off x="1232201" y="5684320"/>
            <a:ext cx="1115338" cy="647544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76234383"/>
      </p:ext>
    </p:extLst>
  </p:cSld>
  <p:clrMapOvr>
    <a:masterClrMapping/>
  </p:clrMapOvr>
</p:sld>
</file>

<file path=ppt/slides/slide1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48285B-D048-3179-1DDC-BC928EF3BD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4A8E760-A62F-549C-8EC2-9DC7852D3DDC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1782AB59-ADA3-CEC6-490E-AA9C9595CACD}"/>
              </a:ext>
            </a:extLst>
          </p:cNvPr>
          <p:cNvGrpSpPr/>
          <p:nvPr/>
        </p:nvGrpSpPr>
        <p:grpSpPr>
          <a:xfrm>
            <a:off x="493714" y="77824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27206577-17EF-3FF8-7F1D-8CD1CAFC423A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A4B11CB0-BD13-BCE3-D443-E1D477FE9FCD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61B6D416-4346-70C6-929F-28148EFF37A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F684A2C7-0D18-89FC-885E-4AF16CC1AE9E}"/>
              </a:ext>
            </a:extLst>
          </p:cNvPr>
          <p:cNvSpPr txBox="1"/>
          <p:nvPr/>
        </p:nvSpPr>
        <p:spPr>
          <a:xfrm>
            <a:off x="1462547" y="737437"/>
            <a:ext cx="11779931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Lisez les mots et la phrase et recopiez les dans votre cahier de maison . </a:t>
            </a:r>
          </a:p>
          <a:p>
            <a:pPr defTabSz="342900">
              <a:defRPr/>
            </a:pPr>
            <a:r>
              <a:rPr lang="fr-FR" sz="28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Travail individuel. Terminer la copie à la maison .</a:t>
            </a:r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FFA344F1-9264-094A-F9D6-5F50F3D99492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B3EBA08E-D799-E018-E4A2-5AC9402D4E72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AF7279A1-C370-AC92-6C38-C13BA47EBD83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16320A90-6DE4-4E2E-999D-44036768A5A7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DBD47D48-6CC8-8A88-61C8-B85E9EA80F79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EF8D1499-CFAE-E612-88EF-7E4D964BE2EC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97F87163-897F-351A-2EB6-CA852E6B3797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14" name="Picture 2">
            <a:extLst>
              <a:ext uri="{FF2B5EF4-FFF2-40B4-BE49-F238E27FC236}">
                <a16:creationId xmlns:a16="http://schemas.microsoft.com/office/drawing/2014/main" id="{6EA5EDB7-7559-25B3-E158-50D5C62E2BA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39056" y="840030"/>
            <a:ext cx="924217" cy="7684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1CAAEDF1-EEEF-CFBA-8365-60120B4E757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81890" y="3009900"/>
            <a:ext cx="12448310" cy="3962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2892210"/>
      </p:ext>
    </p:extLst>
  </p:cSld>
  <p:clrMapOvr>
    <a:masterClrMapping/>
  </p:clrMapOvr>
</p:sld>
</file>

<file path=ppt/slides/slide1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91F8429-173C-7FED-E5F9-C1D114B0AF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2">
            <a:extLst>
              <a:ext uri="{FF2B5EF4-FFF2-40B4-BE49-F238E27FC236}">
                <a16:creationId xmlns:a16="http://schemas.microsoft.com/office/drawing/2014/main" id="{396C4A52-AE6B-637E-E9AF-340D8C867498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A556192F-C131-CD8C-F853-E5FD440F67F2}"/>
              </a:ext>
            </a:extLst>
          </p:cNvPr>
          <p:cNvGrpSpPr/>
          <p:nvPr/>
        </p:nvGrpSpPr>
        <p:grpSpPr>
          <a:xfrm>
            <a:off x="38100" y="1269999"/>
            <a:ext cx="13620750" cy="6829425"/>
            <a:chOff x="0" y="-419100"/>
            <a:chExt cx="18288000" cy="107061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3E0CD97F-4AD8-3DDF-E1A2-245C47D49676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8F6A8607-AB0F-D390-9B3A-11F00D52FB82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556"/>
                </a:lnSpc>
              </a:pPr>
              <a:r>
                <a:rPr lang="ar-MA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DB21D1F0-E0A5-D57D-DB28-E52A02E7A0CC}"/>
                </a:ext>
              </a:extLst>
            </p:cNvPr>
            <p:cNvSpPr/>
            <p:nvPr/>
          </p:nvSpPr>
          <p:spPr>
            <a:xfrm>
              <a:off x="4419600" y="-419100"/>
              <a:ext cx="9448800" cy="102870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>
                <a:lnSpc>
                  <a:spcPts val="8324"/>
                </a:lnSpc>
              </a:pPr>
              <a:r>
                <a:rPr lang="fr-FR" sz="66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Jeux</a:t>
              </a:r>
            </a:p>
            <a:p>
              <a:pPr algn="ctr" defTabSz="514376">
                <a:lnSpc>
                  <a:spcPts val="8324"/>
                </a:lnSpc>
              </a:pPr>
              <a:r>
                <a:rPr lang="fr-FR" sz="66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Panier des lettres / syllabes</a:t>
              </a:r>
              <a:r>
                <a:rPr lang="fr-FR" sz="495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</a:t>
              </a:r>
            </a:p>
          </p:txBody>
        </p:sp>
      </p:grpSp>
      <p:sp>
        <p:nvSpPr>
          <p:cNvPr id="5" name="Freeform 2">
            <a:extLst>
              <a:ext uri="{FF2B5EF4-FFF2-40B4-BE49-F238E27FC236}">
                <a16:creationId xmlns:a16="http://schemas.microsoft.com/office/drawing/2014/main" id="{DF31A7B2-DF02-48BD-BD44-16D85CE86298}"/>
              </a:ext>
            </a:extLst>
          </p:cNvPr>
          <p:cNvSpPr/>
          <p:nvPr/>
        </p:nvSpPr>
        <p:spPr>
          <a:xfrm>
            <a:off x="38100" y="8649800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44CC9D65-37BE-85B3-428F-DA34C2F97521}"/>
              </a:ext>
            </a:extLst>
          </p:cNvPr>
          <p:cNvSpPr/>
          <p:nvPr/>
        </p:nvSpPr>
        <p:spPr>
          <a:xfrm>
            <a:off x="11923955" y="8431007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pic>
        <p:nvPicPr>
          <p:cNvPr id="4" name="Image 3" descr="Une image contenant habits, garçon, Visage humain, fille&#10;&#10;Le contenu généré par l’IA peut être incorrect.">
            <a:extLst>
              <a:ext uri="{FF2B5EF4-FFF2-40B4-BE49-F238E27FC236}">
                <a16:creationId xmlns:a16="http://schemas.microsoft.com/office/drawing/2014/main" id="{EF65D775-7A08-0A1B-35A2-8AE6B277197C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29781" y="6184577"/>
            <a:ext cx="6728619" cy="40786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4001627"/>
      </p:ext>
    </p:extLst>
  </p:cSld>
  <p:clrMapOvr>
    <a:masterClrMapping/>
  </p:clrMapOvr>
</p:sld>
</file>

<file path=ppt/slides/slide1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195D293-54FD-E1C3-29A7-6C09C1C6FC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2">
            <a:extLst>
              <a:ext uri="{FF2B5EF4-FFF2-40B4-BE49-F238E27FC236}">
                <a16:creationId xmlns:a16="http://schemas.microsoft.com/office/drawing/2014/main" id="{50883317-3F24-02C9-EF57-44C8DF2444D8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sp>
        <p:nvSpPr>
          <p:cNvPr id="3" name="Freeform 2">
            <a:extLst>
              <a:ext uri="{FF2B5EF4-FFF2-40B4-BE49-F238E27FC236}">
                <a16:creationId xmlns:a16="http://schemas.microsoft.com/office/drawing/2014/main" id="{BB68F345-DD1C-7B72-B057-4B43A76FE0BB}"/>
              </a:ext>
            </a:extLst>
          </p:cNvPr>
          <p:cNvSpPr/>
          <p:nvPr/>
        </p:nvSpPr>
        <p:spPr>
          <a:xfrm>
            <a:off x="361950" y="1384621"/>
            <a:ext cx="13620750" cy="6562081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pPr defTabSz="514376"/>
            <a:r>
              <a:rPr lang="fr-MA" sz="3200" b="1" dirty="0">
                <a:latin typeface="Dosis" pitchFamily="2" charset="0"/>
              </a:rPr>
              <a:t>Objectifs de l’activité:</a:t>
            </a:r>
          </a:p>
          <a:p>
            <a:pPr defTabSz="514376"/>
            <a:r>
              <a:rPr lang="fr-FR" sz="2400" dirty="0">
                <a:latin typeface="Dosis" pitchFamily="2" charset="0"/>
              </a:rPr>
              <a:t>Reconnaître la correspondance graphème / phonème</a:t>
            </a:r>
            <a:r>
              <a:rPr lang="fr-FR" sz="3200" b="1" dirty="0">
                <a:latin typeface="Dosis" pitchFamily="2" charset="0"/>
              </a:rPr>
              <a:t>.</a:t>
            </a:r>
          </a:p>
          <a:p>
            <a:pPr defTabSz="514376"/>
            <a:r>
              <a:rPr lang="fr-MA" sz="2400" dirty="0">
                <a:latin typeface="Dosis" pitchFamily="2" charset="0"/>
              </a:rPr>
              <a:t>Reconnaitre les lettres de l’alphabet, lire des syllabes  </a:t>
            </a:r>
            <a:endParaRPr lang="fr-FR" sz="2400" dirty="0">
              <a:latin typeface="Dosis" pitchFamily="2" charset="0"/>
            </a:endParaRPr>
          </a:p>
          <a:p>
            <a:pPr defTabSz="514376"/>
            <a:r>
              <a:rPr lang="fr-MA" sz="2400" dirty="0">
                <a:latin typeface="Dosis" pitchFamily="2" charset="0"/>
              </a:rPr>
              <a:t>Produire  des mots à partir  de syllabes</a:t>
            </a:r>
            <a:r>
              <a:rPr lang="fr-FR" sz="2400" dirty="0">
                <a:latin typeface="Dosis" pitchFamily="2" charset="0"/>
              </a:rPr>
              <a:t>.</a:t>
            </a:r>
          </a:p>
          <a:p>
            <a:pPr defTabSz="514376"/>
            <a:r>
              <a:rPr lang="fr-MA" sz="3200" b="1" dirty="0">
                <a:latin typeface="Dosis" pitchFamily="2" charset="0"/>
              </a:rPr>
              <a:t>Le outils: </a:t>
            </a:r>
            <a:r>
              <a:rPr lang="fr-MA" sz="2400" dirty="0">
                <a:latin typeface="Dosis" pitchFamily="2" charset="0"/>
              </a:rPr>
              <a:t>un petit panier, cartes des lettres, tableau syllabique, une cloche</a:t>
            </a:r>
          </a:p>
          <a:p>
            <a:pPr defTabSz="514376"/>
            <a:r>
              <a:rPr lang="fr-MA" sz="3200" b="1" dirty="0">
                <a:latin typeface="Dosis" pitchFamily="2" charset="0"/>
              </a:rPr>
              <a:t>La durée: </a:t>
            </a:r>
            <a:r>
              <a:rPr lang="fr-MA" sz="2400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de 10 à 12mn(deux fois/semaine au minimum)</a:t>
            </a:r>
          </a:p>
          <a:p>
            <a:pPr lvl="0" rtl="1">
              <a:lnSpc>
                <a:spcPct val="107000"/>
              </a:lnSpc>
              <a:defRPr/>
            </a:pPr>
            <a:r>
              <a:rPr lang="fr-MA" sz="3200" b="1" dirty="0">
                <a:latin typeface="Dosis" pitchFamily="2" charset="0"/>
              </a:rPr>
              <a:t>Les étapes de l’activité: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Symbol" panose="05050102010706020507" pitchFamily="18" charset="2"/>
              <a:buChar char=""/>
              <a:defRPr/>
            </a:pPr>
            <a:r>
              <a:rPr lang="fr-MA" sz="2400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Dans un petit panier, L’enseignant met un ensemble de cartes de lettres/ syllabes  et les présente l’une après l’autre aux apprenants en prononçant le son de chaque lettre/syllabe et en la montrant sur le tableau syllabique accroché au mur;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Symbol" panose="05050102010706020507" pitchFamily="18" charset="2"/>
              <a:buChar char=""/>
              <a:defRPr/>
            </a:pPr>
            <a:r>
              <a:rPr lang="fr-MA" sz="2400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Les apprenants s’assoient  en cercle et  au signal (musique ou applaudissement),  ils font passer le panier;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Symbol" panose="05050102010706020507" pitchFamily="18" charset="2"/>
              <a:buChar char=""/>
              <a:defRPr/>
            </a:pPr>
            <a:r>
              <a:rPr lang="fr-MA" sz="2400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Une fois le signal (musique ou applaudissement) s’arrête , l’apprenant qui a le panier choisit une seule carte, il lit la lettre/la syllabe et la présente à chaque membre du groupe qui la répète à son tour à haute voix; puis il la montre sur le tableau syllabique; le jeu continue jusqu’à la lecture de toutes les lettres/les syllabes qui sont dans le panier. </a:t>
            </a:r>
          </a:p>
          <a:p>
            <a:pPr lvl="0">
              <a:lnSpc>
                <a:spcPct val="107000"/>
              </a:lnSpc>
              <a:spcAft>
                <a:spcPts val="800"/>
              </a:spcAft>
              <a:defRPr/>
            </a:pPr>
            <a:r>
              <a:rPr lang="fr-MA" sz="2000" b="1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Remarques</a:t>
            </a:r>
            <a:r>
              <a:rPr lang="fr-MA" sz="2400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: 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§"/>
              <a:defRPr/>
            </a:pPr>
            <a:r>
              <a:rPr lang="fr-MA" sz="2000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Plus tard,  on demande aux apprenants au fur et à mesure de produire un mot commençant par cette lettre ou syllabe;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§"/>
              <a:defRPr/>
            </a:pPr>
            <a:r>
              <a:rPr lang="fr-MA" sz="2000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à chaque séance, on ajoute de nouvelles lettres/syllabes au panier</a:t>
            </a:r>
            <a:r>
              <a:rPr lang="ar-MA" sz="2400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Dosis" pitchFamily="2" charset="0"/>
              </a:rPr>
              <a:t>.</a:t>
            </a:r>
            <a:endParaRPr lang="fr-FR" sz="24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Dosis" pitchFamily="2" charset="0"/>
              <a:cs typeface="Arial" panose="020B0604020202020204" pitchFamily="34" charset="0"/>
            </a:endParaRPr>
          </a:p>
        </p:txBody>
      </p:sp>
      <p:sp>
        <p:nvSpPr>
          <p:cNvPr id="5" name="Freeform 2">
            <a:extLst>
              <a:ext uri="{FF2B5EF4-FFF2-40B4-BE49-F238E27FC236}">
                <a16:creationId xmlns:a16="http://schemas.microsoft.com/office/drawing/2014/main" id="{71B347A7-EB72-4CAC-AD1F-4A46BB842AED}"/>
              </a:ext>
            </a:extLst>
          </p:cNvPr>
          <p:cNvSpPr/>
          <p:nvPr/>
        </p:nvSpPr>
        <p:spPr>
          <a:xfrm>
            <a:off x="0" y="8852974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23C16432-3151-FFC5-C3A9-4DB7D5475E4D}"/>
              </a:ext>
            </a:extLst>
          </p:cNvPr>
          <p:cNvSpPr/>
          <p:nvPr/>
        </p:nvSpPr>
        <p:spPr>
          <a:xfrm>
            <a:off x="11923955" y="8431007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pic>
        <p:nvPicPr>
          <p:cNvPr id="4" name="Image 3" descr="Une image contenant habits, garçon, Visage humain, fille&#10;&#10;Le contenu généré par l’IA peut être incorrect.">
            <a:extLst>
              <a:ext uri="{FF2B5EF4-FFF2-40B4-BE49-F238E27FC236}">
                <a16:creationId xmlns:a16="http://schemas.microsoft.com/office/drawing/2014/main" id="{1CE085D0-E871-E2D2-DDF3-F304F58897E2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91850" y="36834"/>
            <a:ext cx="2695575" cy="2695575"/>
          </a:xfrm>
          <a:prstGeom prst="rect">
            <a:avLst/>
          </a:prstGeom>
        </p:spPr>
      </p:pic>
      <p:sp>
        <p:nvSpPr>
          <p:cNvPr id="14" name="Titre 1">
            <a:extLst>
              <a:ext uri="{FF2B5EF4-FFF2-40B4-BE49-F238E27FC236}">
                <a16:creationId xmlns:a16="http://schemas.microsoft.com/office/drawing/2014/main" id="{6A734DF0-1CE7-BB68-0E1B-69D71E3AB580}"/>
              </a:ext>
            </a:extLst>
          </p:cNvPr>
          <p:cNvSpPr txBox="1">
            <a:spLocks/>
          </p:cNvSpPr>
          <p:nvPr/>
        </p:nvSpPr>
        <p:spPr>
          <a:xfrm>
            <a:off x="3429000" y="181598"/>
            <a:ext cx="5867400" cy="999849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4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Jeu du panier</a:t>
            </a:r>
            <a:r>
              <a:rPr kumimoji="0" lang="fr-FR" sz="4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ar-MA" sz="4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</a:t>
            </a:r>
            <a:endParaRPr kumimoji="0" lang="fr-FR" sz="4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85876755"/>
      </p:ext>
    </p:extLst>
  </p:cSld>
  <p:clrMapOvr>
    <a:masterClrMapping/>
  </p:clrMapOvr>
</p:sld>
</file>

<file path=ppt/slides/slide1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630A6C5-67B6-6338-C908-5A64B919422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51478507-ACF5-06FB-AD4B-0B58D8254116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524D0DA8-C682-07ED-0439-EF5CD74FE710}"/>
              </a:ext>
            </a:extLst>
          </p:cNvPr>
          <p:cNvGrpSpPr/>
          <p:nvPr/>
        </p:nvGrpSpPr>
        <p:grpSpPr>
          <a:xfrm>
            <a:off x="458160" y="647698"/>
            <a:ext cx="12748764" cy="9220201"/>
            <a:chOff x="312517" y="308343"/>
            <a:chExt cx="8518967" cy="6230680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3A4CFD85-7E36-C47E-A443-E0FA44E26E6F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0E9A9E70-B82B-F9AF-E5A0-961F7CB70B70}"/>
                </a:ext>
              </a:extLst>
            </p:cNvPr>
            <p:cNvSpPr/>
            <p:nvPr/>
          </p:nvSpPr>
          <p:spPr>
            <a:xfrm>
              <a:off x="312517" y="308343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3" name="Groupe 2">
            <a:extLst>
              <a:ext uri="{FF2B5EF4-FFF2-40B4-BE49-F238E27FC236}">
                <a16:creationId xmlns:a16="http://schemas.microsoft.com/office/drawing/2014/main" id="{D8AAEB40-EBC0-CC74-EF52-71759325C768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7AEE42A8-4370-5A45-28A5-7A81ED5505BD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185ECF9F-ADA5-AE52-2B32-D0C8CECF0BF6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D26D40B9-86E1-133A-233C-2CBC47653CA5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F86FDC3C-53ED-65A4-5E03-E32D55028B44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408CB57B-06E2-8036-8A77-6EF06BC3F2F9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3FC66C30-E646-9978-8B60-5C0BB89B6B64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17" name="Graphique 16">
            <a:extLst>
              <a:ext uri="{FF2B5EF4-FFF2-40B4-BE49-F238E27FC236}">
                <a16:creationId xmlns:a16="http://schemas.microsoft.com/office/drawing/2014/main" id="{FA44F90B-8111-FFF6-0735-9E8AE38755E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61963" y="812189"/>
            <a:ext cx="570137" cy="504193"/>
          </a:xfrm>
          <a:prstGeom prst="rect">
            <a:avLst/>
          </a:prstGeom>
        </p:spPr>
      </p:pic>
      <p:sp>
        <p:nvSpPr>
          <p:cNvPr id="18" name="ZoneTexte 17">
            <a:extLst>
              <a:ext uri="{FF2B5EF4-FFF2-40B4-BE49-F238E27FC236}">
                <a16:creationId xmlns:a16="http://schemas.microsoft.com/office/drawing/2014/main" id="{1D6A58FD-3F67-7208-64EF-57278F149226}"/>
              </a:ext>
            </a:extLst>
          </p:cNvPr>
          <p:cNvSpPr txBox="1"/>
          <p:nvPr/>
        </p:nvSpPr>
        <p:spPr>
          <a:xfrm>
            <a:off x="1141625" y="623885"/>
            <a:ext cx="12012412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Nous allons jouer au jeu « panier des syllabes  »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400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Le professeur explique les règles du jeu selon la fiche descriptive du jeu</a:t>
            </a:r>
            <a:r>
              <a:rPr kumimoji="0" lang="fr-FR" sz="240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. </a:t>
            </a:r>
          </a:p>
        </p:txBody>
      </p:sp>
      <p:pic>
        <p:nvPicPr>
          <p:cNvPr id="4" name="Image 3" descr="Une image contenant habits, garçon, Visage humain, fille&#10;&#10;Le contenu généré par l’IA peut être incorrect.">
            <a:extLst>
              <a:ext uri="{FF2B5EF4-FFF2-40B4-BE49-F238E27FC236}">
                <a16:creationId xmlns:a16="http://schemas.microsoft.com/office/drawing/2014/main" id="{1C4BD8D5-B5FB-5C5F-0E3F-44B07B4C659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45862" y="2171700"/>
            <a:ext cx="7010400" cy="7010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098396"/>
      </p:ext>
    </p:extLst>
  </p:cSld>
  <p:clrMapOvr>
    <a:masterClrMapping/>
  </p:clrMapOvr>
</p:sld>
</file>

<file path=ppt/slides/slide1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D677D3-3BBC-AD82-17D0-21527D24245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0EF832FB-72A9-51D2-E2C1-191DB8A144B8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02A946B9-7C1A-F8D1-A094-FA4B47FEEEEF}"/>
              </a:ext>
            </a:extLst>
          </p:cNvPr>
          <p:cNvGrpSpPr/>
          <p:nvPr/>
        </p:nvGrpSpPr>
        <p:grpSpPr>
          <a:xfrm>
            <a:off x="458160" y="647698"/>
            <a:ext cx="12748764" cy="9220201"/>
            <a:chOff x="312517" y="308343"/>
            <a:chExt cx="8518967" cy="6230680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9013FFD8-A06B-8A84-87CE-903E8263C876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8333AE3E-EE5A-B845-0CBC-C3F48E1A3CEF}"/>
                </a:ext>
              </a:extLst>
            </p:cNvPr>
            <p:cNvSpPr/>
            <p:nvPr/>
          </p:nvSpPr>
          <p:spPr>
            <a:xfrm>
              <a:off x="312517" y="308343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3" name="Groupe 2">
            <a:extLst>
              <a:ext uri="{FF2B5EF4-FFF2-40B4-BE49-F238E27FC236}">
                <a16:creationId xmlns:a16="http://schemas.microsoft.com/office/drawing/2014/main" id="{BEF00200-C432-4B77-9D9F-0AA8713D344A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825E2B60-3ECC-768F-6E1B-8EF1CE7F42CA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05AA89E2-5E6F-AD4B-2180-8AE94DA08FB1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AB974D3F-0A9E-21C0-09C4-025CC62EA056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78C91066-FA59-CB4D-C6F1-7037990703B8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7271159B-A404-EABD-2F32-7675524E7D54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BBCF94C7-86AD-13CF-2228-B83A22302229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17" name="Graphique 16">
            <a:extLst>
              <a:ext uri="{FF2B5EF4-FFF2-40B4-BE49-F238E27FC236}">
                <a16:creationId xmlns:a16="http://schemas.microsoft.com/office/drawing/2014/main" id="{978D8949-5E8C-4967-DC77-9937DC2AE87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61963" y="812189"/>
            <a:ext cx="570137" cy="504193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1AF5DF90-F145-47C1-3C49-C9959CD563B9}"/>
              </a:ext>
            </a:extLst>
          </p:cNvPr>
          <p:cNvSpPr txBox="1"/>
          <p:nvPr/>
        </p:nvSpPr>
        <p:spPr>
          <a:xfrm>
            <a:off x="1098762" y="647698"/>
            <a:ext cx="15604825" cy="12618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Maintenant, on va commencer le jeu.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i="1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</a:t>
            </a:r>
            <a:r>
              <a:rPr kumimoji="0" lang="fr-FR" sz="2000" i="1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 e )  annonce le début  du je</a:t>
            </a:r>
            <a:r>
              <a:rPr lang="fr-FR" sz="20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u et au signal l’élève qui a le panier à la main  prend une carte et la lit et la présente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0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à chaque membre du groupe qui la répète à son tour à haute voix;</a:t>
            </a:r>
            <a:endParaRPr kumimoji="0" lang="fr-FR" sz="2400" i="1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pic>
        <p:nvPicPr>
          <p:cNvPr id="4" name="Image 3" descr="Une image contenant habits, garçon, Visage humain, fille&#10;&#10;Le contenu généré par l’IA peut être incorrect.">
            <a:extLst>
              <a:ext uri="{FF2B5EF4-FFF2-40B4-BE49-F238E27FC236}">
                <a16:creationId xmlns:a16="http://schemas.microsoft.com/office/drawing/2014/main" id="{A4A1ED72-AE0B-1A09-E77B-F174740DD53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45862" y="2171700"/>
            <a:ext cx="7010400" cy="7010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8600337"/>
      </p:ext>
    </p:extLst>
  </p:cSld>
  <p:clrMapOvr>
    <a:masterClrMapping/>
  </p:clrMapOvr>
</p:sld>
</file>

<file path=ppt/slides/slide1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68A751-96CD-0A92-A9B2-D86003734F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534C9D98-C32C-DC15-07C8-DFBC00E85B2F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0A16C63A-94DF-8DC4-1578-62EE495C96F3}"/>
              </a:ext>
            </a:extLst>
          </p:cNvPr>
          <p:cNvGrpSpPr/>
          <p:nvPr/>
        </p:nvGrpSpPr>
        <p:grpSpPr>
          <a:xfrm>
            <a:off x="458160" y="647698"/>
            <a:ext cx="12748764" cy="9220201"/>
            <a:chOff x="312517" y="308343"/>
            <a:chExt cx="8518967" cy="6230680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F0B8593A-E7C9-4AB7-BCD1-41213D7EF23D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AFBC380F-97D4-7155-7CE7-77540D3D7C51}"/>
                </a:ext>
              </a:extLst>
            </p:cNvPr>
            <p:cNvSpPr/>
            <p:nvPr/>
          </p:nvSpPr>
          <p:spPr>
            <a:xfrm>
              <a:off x="312517" y="308343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3" name="Groupe 2">
            <a:extLst>
              <a:ext uri="{FF2B5EF4-FFF2-40B4-BE49-F238E27FC236}">
                <a16:creationId xmlns:a16="http://schemas.microsoft.com/office/drawing/2014/main" id="{1D96643D-54F2-4016-34DB-3FD92AB77217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60F0EE07-3ABB-F2B9-6942-3E164A79EAD1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4E4086E7-82F5-6FD8-4F16-BA8169EF71BA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C8D46D87-E11C-FB7F-7E4D-01287E455EB2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F905BAA5-6B56-92A0-A58E-586D8C211DB5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DCDF8103-01E9-79EB-D8B8-14CAFF4D2E41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A10BB3A2-9261-40D9-AAF1-346D7E97CFEB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17" name="Graphique 16">
            <a:extLst>
              <a:ext uri="{FF2B5EF4-FFF2-40B4-BE49-F238E27FC236}">
                <a16:creationId xmlns:a16="http://schemas.microsoft.com/office/drawing/2014/main" id="{1B2D07A6-E81B-B824-630D-081FE06EBCC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61963" y="812189"/>
            <a:ext cx="570137" cy="504193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FBA8648A-28A3-BA92-84EB-D3345472CAC5}"/>
              </a:ext>
            </a:extLst>
          </p:cNvPr>
          <p:cNvSpPr txBox="1"/>
          <p:nvPr/>
        </p:nvSpPr>
        <p:spPr>
          <a:xfrm>
            <a:off x="1624631" y="972443"/>
            <a:ext cx="12040454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À la maison, terminez les activités de la page 19.</a:t>
            </a:r>
          </a:p>
        </p:txBody>
      </p:sp>
      <p:sp>
        <p:nvSpPr>
          <p:cNvPr id="18" name="TextBox 6">
            <a:extLst>
              <a:ext uri="{FF2B5EF4-FFF2-40B4-BE49-F238E27FC236}">
                <a16:creationId xmlns:a16="http://schemas.microsoft.com/office/drawing/2014/main" id="{372BA06A-C021-C5FB-DDF9-D149F6E1463A}"/>
              </a:ext>
            </a:extLst>
          </p:cNvPr>
          <p:cNvSpPr txBox="1"/>
          <p:nvPr/>
        </p:nvSpPr>
        <p:spPr>
          <a:xfrm>
            <a:off x="4329727" y="2074044"/>
            <a:ext cx="5471627" cy="85023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457246">
              <a:lnSpc>
                <a:spcPts val="7400"/>
              </a:lnSpc>
              <a:defRPr/>
            </a:pPr>
            <a:r>
              <a:rPr lang="en-US" sz="3600" dirty="0">
                <a:solidFill>
                  <a:srgbClr val="215968"/>
                </a:solidFill>
                <a:latin typeface="Carelia"/>
              </a:rPr>
              <a:t>Devoir à la </a:t>
            </a:r>
            <a:r>
              <a:rPr lang="en-US" sz="3600" dirty="0" err="1">
                <a:solidFill>
                  <a:srgbClr val="215968"/>
                </a:solidFill>
                <a:latin typeface="Carelia"/>
              </a:rPr>
              <a:t>maison</a:t>
            </a:r>
            <a:endParaRPr lang="en-US" sz="3600" dirty="0">
              <a:solidFill>
                <a:srgbClr val="215968"/>
              </a:solidFill>
              <a:latin typeface="Carelia"/>
            </a:endParaRPr>
          </a:p>
        </p:txBody>
      </p:sp>
      <p:pic>
        <p:nvPicPr>
          <p:cNvPr id="20" name="Picture 2">
            <a:extLst>
              <a:ext uri="{FF2B5EF4-FFF2-40B4-BE49-F238E27FC236}">
                <a16:creationId xmlns:a16="http://schemas.microsoft.com/office/drawing/2014/main" id="{3D47250A-A73A-2FAB-91A1-A1EDF6D8B4A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56575" y="1101089"/>
            <a:ext cx="1234045" cy="10260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E0D84F57-BDE9-2B64-5603-A366F0B9A7F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935732" y="2810834"/>
            <a:ext cx="6259615" cy="69046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2526720"/>
      </p:ext>
    </p:extLst>
  </p:cSld>
  <p:clrMapOvr>
    <a:masterClrMapping/>
  </p:clrMapOvr>
</p:sld>
</file>

<file path=ppt/slides/slide1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167E222-97F6-76FF-B0ED-7DF2295CF5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5D98DCFA-5524-4F0B-C71B-89AC7B3B01A7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sp>
        <p:nvSpPr>
          <p:cNvPr id="24" name="Rectangle : coins arrondis 23">
            <a:extLst>
              <a:ext uri="{FF2B5EF4-FFF2-40B4-BE49-F238E27FC236}">
                <a16:creationId xmlns:a16="http://schemas.microsoft.com/office/drawing/2014/main" id="{53DB36E5-DCF1-96BA-A43B-2E5A91E1EB44}"/>
              </a:ext>
            </a:extLst>
          </p:cNvPr>
          <p:cNvSpPr/>
          <p:nvPr/>
        </p:nvSpPr>
        <p:spPr>
          <a:xfrm>
            <a:off x="458160" y="647699"/>
            <a:ext cx="12748764" cy="9220200"/>
          </a:xfrm>
          <a:prstGeom prst="roundRect">
            <a:avLst>
              <a:gd name="adj" fmla="val 1963"/>
            </a:avLst>
          </a:prstGeom>
          <a:solidFill>
            <a:schemeClr val="bg1"/>
          </a:solidFill>
          <a:ln w="19050">
            <a:solidFill>
              <a:schemeClr val="bg1">
                <a:lumMod val="6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100" dirty="0"/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2A983112-0513-9545-509E-34ECA507043C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E0523C16-C2E2-0BA6-5D1F-DA7A4FCBDBDB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39FDE620-787E-00E0-EFB4-3D618D63684B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BAF53D99-95DC-2CDC-606A-E807B61B309B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7609A666-C908-7748-2FCD-7CD8A39438BE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9A7E7C31-B703-7918-4323-27720347D169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714BEF88-1593-FC47-91E9-B592FDD99DC8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grpSp>
        <p:nvGrpSpPr>
          <p:cNvPr id="2" name="Groupe 1">
            <a:extLst>
              <a:ext uri="{FF2B5EF4-FFF2-40B4-BE49-F238E27FC236}">
                <a16:creationId xmlns:a16="http://schemas.microsoft.com/office/drawing/2014/main" id="{212F4B11-7C1B-9608-ED61-A84E6F9E050E}"/>
              </a:ext>
            </a:extLst>
          </p:cNvPr>
          <p:cNvGrpSpPr/>
          <p:nvPr/>
        </p:nvGrpSpPr>
        <p:grpSpPr>
          <a:xfrm>
            <a:off x="1161402" y="2857500"/>
            <a:ext cx="10421464" cy="5019675"/>
            <a:chOff x="785033" y="2260600"/>
            <a:chExt cx="9070167" cy="4368800"/>
          </a:xfrm>
        </p:grpSpPr>
        <p:sp>
          <p:nvSpPr>
            <p:cNvPr id="9" name="Bulle narrative : rectangle à coins arrondis 8">
              <a:extLst>
                <a:ext uri="{FF2B5EF4-FFF2-40B4-BE49-F238E27FC236}">
                  <a16:creationId xmlns:a16="http://schemas.microsoft.com/office/drawing/2014/main" id="{1917ED7E-02E5-4A25-B114-71CE5493EC53}"/>
                </a:ext>
              </a:extLst>
            </p:cNvPr>
            <p:cNvSpPr/>
            <p:nvPr/>
          </p:nvSpPr>
          <p:spPr>
            <a:xfrm>
              <a:off x="5313911" y="2404799"/>
              <a:ext cx="4541289" cy="1635091"/>
            </a:xfrm>
            <a:prstGeom prst="wedgeRoundRectCallout">
              <a:avLst>
                <a:gd name="adj1" fmla="val -73525"/>
                <a:gd name="adj2" fmla="val -793"/>
                <a:gd name="adj3" fmla="val 16667"/>
              </a:avLst>
            </a:prstGeom>
            <a:solidFill>
              <a:srgbClr val="D6DFE2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35"/>
              <a:endParaRPr lang="fr-MA" sz="675" dirty="0">
                <a:solidFill>
                  <a:srgbClr val="215968"/>
                </a:solidFill>
                <a:latin typeface="Dosis" pitchFamily="2" charset="0"/>
              </a:endParaRPr>
            </a:p>
          </p:txBody>
        </p:sp>
        <p:sp>
          <p:nvSpPr>
            <p:cNvPr id="15" name="ZoneTexte 14">
              <a:extLst>
                <a:ext uri="{FF2B5EF4-FFF2-40B4-BE49-F238E27FC236}">
                  <a16:creationId xmlns:a16="http://schemas.microsoft.com/office/drawing/2014/main" id="{1E527FD1-285F-8A85-1187-B3672107BDD6}"/>
                </a:ext>
              </a:extLst>
            </p:cNvPr>
            <p:cNvSpPr txBox="1"/>
            <p:nvPr/>
          </p:nvSpPr>
          <p:spPr>
            <a:xfrm flipH="1">
              <a:off x="5412067" y="2474893"/>
              <a:ext cx="4344976" cy="16875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342935"/>
              <a:endParaRPr lang="fr-MA" sz="2400" b="1" dirty="0">
                <a:solidFill>
                  <a:srgbClr val="215968"/>
                </a:solidFill>
                <a:latin typeface="Dosis" pitchFamily="2" charset="0"/>
              </a:endParaRPr>
            </a:p>
            <a:p>
              <a:pPr algn="ctr" defTabSz="342935"/>
              <a:r>
                <a:rPr lang="fr-MA" sz="2400" b="1" dirty="0">
                  <a:solidFill>
                    <a:srgbClr val="215968"/>
                  </a:solidFill>
                  <a:latin typeface="Dosis" pitchFamily="2" charset="0"/>
                </a:rPr>
                <a:t>La séance d’aujourd’hui est terminée</a:t>
              </a:r>
            </a:p>
            <a:p>
              <a:pPr algn="ctr" defTabSz="342935"/>
              <a:r>
                <a:rPr lang="fr-MA" sz="2400" b="1" dirty="0">
                  <a:solidFill>
                    <a:srgbClr val="215968"/>
                  </a:solidFill>
                  <a:latin typeface="Dosis" pitchFamily="2" charset="0"/>
                </a:rPr>
                <a:t> </a:t>
              </a:r>
            </a:p>
            <a:p>
              <a:pPr algn="ctr" defTabSz="342935"/>
              <a:r>
                <a:rPr lang="fr-MA" sz="2400" b="1" dirty="0">
                  <a:solidFill>
                    <a:srgbClr val="215968"/>
                  </a:solidFill>
                  <a:latin typeface="Dosis" pitchFamily="2" charset="0"/>
                </a:rPr>
                <a:t>A demain ! </a:t>
              </a:r>
            </a:p>
            <a:p>
              <a:pPr marL="257195" indent="-257195" defTabSz="342935">
                <a:buFontTx/>
                <a:buChar char="-"/>
              </a:pPr>
              <a:endParaRPr lang="fr-MA" sz="2400" b="1" dirty="0">
                <a:solidFill>
                  <a:srgbClr val="EEECE1">
                    <a:lumMod val="25000"/>
                  </a:srgbClr>
                </a:solidFill>
                <a:latin typeface="Dosis" pitchFamily="2" charset="0"/>
              </a:endParaRPr>
            </a:p>
          </p:txBody>
        </p:sp>
        <p:pic>
          <p:nvPicPr>
            <p:cNvPr id="16" name="Image 15" descr="Une image contenant croquis, dessin, illustration, Visage humain&#10;&#10;Le contenu généré par l’IA peut être incorrect.">
              <a:extLst>
                <a:ext uri="{FF2B5EF4-FFF2-40B4-BE49-F238E27FC236}">
                  <a16:creationId xmlns:a16="http://schemas.microsoft.com/office/drawing/2014/main" id="{572C3A53-3146-B941-FE72-52C6EFD96B9F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clrChange>
                <a:clrFrom>
                  <a:srgbClr val="FFF0DD"/>
                </a:clrFrom>
                <a:clrTo>
                  <a:srgbClr val="FFF0DD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85033" y="2260600"/>
              <a:ext cx="4344976" cy="43688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23041512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7E29F30-C6E6-059B-3A03-4A0C2EE1B10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1F32EB31-1746-0A10-02AC-16FC05AB650B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CB5AD4A9-01C3-1CAB-3D61-5F758700DCE3}"/>
              </a:ext>
            </a:extLst>
          </p:cNvPr>
          <p:cNvSpPr/>
          <p:nvPr/>
        </p:nvSpPr>
        <p:spPr>
          <a:xfrm>
            <a:off x="414766" y="485998"/>
            <a:ext cx="12996435" cy="945810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2A84D3F0-3280-A76F-D503-1F53187D2E98}"/>
              </a:ext>
            </a:extLst>
          </p:cNvPr>
          <p:cNvGrpSpPr/>
          <p:nvPr/>
        </p:nvGrpSpPr>
        <p:grpSpPr>
          <a:xfrm>
            <a:off x="-304800" y="-62025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83CC5352-5CCA-1799-B95A-D77F41141F99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118DBC3E-3D77-A2B6-55D0-C0B5DE73D661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25FECCD8-E5C7-AF7F-BC4F-1A98760CBBEC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F215C0F3-1985-39E1-A5E0-3B37B345AD49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012A07DE-3ADC-EB91-8DB3-712FF80826EC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18E2B0E3-88B3-CCB2-C3F7-DCC817B80208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35BFEFC2-DD48-BE1C-8F7F-65B14BA832B6}"/>
              </a:ext>
            </a:extLst>
          </p:cNvPr>
          <p:cNvSpPr/>
          <p:nvPr/>
        </p:nvSpPr>
        <p:spPr>
          <a:xfrm>
            <a:off x="434610" y="485997"/>
            <a:ext cx="12976592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4ED064EE-8453-EC00-95F5-8EE6AE2C63DF}"/>
              </a:ext>
            </a:extLst>
          </p:cNvPr>
          <p:cNvSpPr txBox="1"/>
          <p:nvPr/>
        </p:nvSpPr>
        <p:spPr>
          <a:xfrm>
            <a:off x="1462547" y="901978"/>
            <a:ext cx="914400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32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Ecrivez «joli » sur vos ardoises. 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01BFAD85-FAB8-3F6A-51FD-76ECE6B65D13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76600" y="2577771"/>
            <a:ext cx="6637199" cy="5131457"/>
          </a:xfrm>
          <a:prstGeom prst="rect">
            <a:avLst/>
          </a:prstGeom>
        </p:spPr>
      </p:pic>
      <p:pic>
        <p:nvPicPr>
          <p:cNvPr id="16" name="Graphique 15">
            <a:extLst>
              <a:ext uri="{FF2B5EF4-FFF2-40B4-BE49-F238E27FC236}">
                <a16:creationId xmlns:a16="http://schemas.microsoft.com/office/drawing/2014/main" id="{4A026DC3-CDCA-1925-4557-74112B5BEA7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825276"/>
      </p:ext>
    </p:extLst>
  </p:cSld>
  <p:clrMapOvr>
    <a:masterClrMapping/>
  </p:clrMapOvr>
</p:sld>
</file>

<file path=ppt/slides/slide1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6CE4B2-FD2F-990C-DF94-E32A763B36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">
            <a:extLst>
              <a:ext uri="{FF2B5EF4-FFF2-40B4-BE49-F238E27FC236}">
                <a16:creationId xmlns:a16="http://schemas.microsoft.com/office/drawing/2014/main" id="{3245BDE6-7AA4-08DD-C2FB-AA2FF886AA19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85EA4B7E-FD64-2C4F-F66C-00647C64A5F7}"/>
              </a:ext>
            </a:extLst>
          </p:cNvPr>
          <p:cNvGrpSpPr/>
          <p:nvPr/>
        </p:nvGrpSpPr>
        <p:grpSpPr>
          <a:xfrm>
            <a:off x="0" y="1285875"/>
            <a:ext cx="13716000" cy="7715250"/>
            <a:chOff x="0" y="0"/>
            <a:chExt cx="18288000" cy="102870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83647D98-6365-3D3F-7C0D-829CEAB78E8F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5FA68C78-E349-4608-9BFC-5325C29A0CCC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 defTabSz="685800">
                <a:lnSpc>
                  <a:spcPts val="1556"/>
                </a:lnSpc>
              </a:pPr>
              <a:r>
                <a:rPr lang="ar-MA" sz="3000" b="1" dirty="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26E19098-86ED-6896-582D-ABB21C430E19}"/>
                </a:ext>
              </a:extLst>
            </p:cNvPr>
            <p:cNvSpPr/>
            <p:nvPr/>
          </p:nvSpPr>
          <p:spPr>
            <a:xfrm>
              <a:off x="4419600" y="419100"/>
              <a:ext cx="9448800" cy="94488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/>
              <a:r>
                <a:rPr lang="fr-FR" sz="54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Réflexions de l’enseignant</a:t>
              </a:r>
            </a:p>
            <a:p>
              <a:pPr algn="ctr" defTabSz="514376"/>
              <a:endParaRPr lang="fr-FR" sz="54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  <a:p>
              <a:pPr algn="ctr" defTabSz="514376"/>
              <a:r>
                <a:rPr lang="fr-FR" sz="360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Je note mes observations dans le cahier-journal</a:t>
              </a:r>
            </a:p>
          </p:txBody>
        </p:sp>
      </p:grpSp>
      <p:sp>
        <p:nvSpPr>
          <p:cNvPr id="5" name="Freeform 2">
            <a:extLst>
              <a:ext uri="{FF2B5EF4-FFF2-40B4-BE49-F238E27FC236}">
                <a16:creationId xmlns:a16="http://schemas.microsoft.com/office/drawing/2014/main" id="{FB1A85D8-0D75-F647-FFB0-919F891BB1CE}"/>
              </a:ext>
            </a:extLst>
          </p:cNvPr>
          <p:cNvSpPr/>
          <p:nvPr/>
        </p:nvSpPr>
        <p:spPr>
          <a:xfrm>
            <a:off x="28575" y="8649800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685800"/>
            <a:endParaRPr lang="fr-MA" sz="321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3133D269-AED1-0CFD-D7BD-9B92C61F70C2}"/>
              </a:ext>
            </a:extLst>
          </p:cNvPr>
          <p:cNvSpPr/>
          <p:nvPr/>
        </p:nvSpPr>
        <p:spPr>
          <a:xfrm>
            <a:off x="11923955" y="8454820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685800"/>
            <a:endParaRPr lang="fr-MA" sz="321" dirty="0">
              <a:solidFill>
                <a:prstClr val="black"/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95262833"/>
      </p:ext>
    </p:extLst>
  </p:cSld>
  <p:clrMapOvr>
    <a:masterClrMapping/>
  </p:clrMapOvr>
</p:sld>
</file>

<file path=ppt/slides/slide1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E03DC9-C6BF-E0B5-0EA6-2752F6D731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AE09A93F-2A26-6539-DEFA-EC3214ACF385}"/>
              </a:ext>
            </a:extLst>
          </p:cNvPr>
          <p:cNvSpPr/>
          <p:nvPr/>
        </p:nvSpPr>
        <p:spPr>
          <a:xfrm>
            <a:off x="0" y="8668850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685800"/>
            <a:endParaRPr lang="fr-MA" sz="321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Freeform 4">
            <a:extLst>
              <a:ext uri="{FF2B5EF4-FFF2-40B4-BE49-F238E27FC236}">
                <a16:creationId xmlns:a16="http://schemas.microsoft.com/office/drawing/2014/main" id="{B7580811-44D2-0713-DA22-C7264402B3DE}"/>
              </a:ext>
            </a:extLst>
          </p:cNvPr>
          <p:cNvSpPr/>
          <p:nvPr/>
        </p:nvSpPr>
        <p:spPr>
          <a:xfrm>
            <a:off x="11981105" y="8454820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685800"/>
            <a:endParaRPr lang="fr-MA" sz="321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3" name="Freeform 23">
            <a:extLst>
              <a:ext uri="{FF2B5EF4-FFF2-40B4-BE49-F238E27FC236}">
                <a16:creationId xmlns:a16="http://schemas.microsoft.com/office/drawing/2014/main" id="{3FDAD11B-98B7-8017-F5F4-112ACA7F5F0E}"/>
              </a:ext>
            </a:extLst>
          </p:cNvPr>
          <p:cNvSpPr/>
          <p:nvPr/>
        </p:nvSpPr>
        <p:spPr>
          <a:xfrm>
            <a:off x="12944475" y="1358538"/>
            <a:ext cx="713150" cy="713150"/>
          </a:xfrm>
          <a:custGeom>
            <a:avLst/>
            <a:gdLst/>
            <a:ahLst/>
            <a:cxnLst/>
            <a:rect l="l" t="t" r="r" b="b"/>
            <a:pathLst>
              <a:path w="950866" h="950866">
                <a:moveTo>
                  <a:pt x="0" y="0"/>
                </a:moveTo>
                <a:lnTo>
                  <a:pt x="950866" y="0"/>
                </a:lnTo>
                <a:lnTo>
                  <a:pt x="950866" y="950866"/>
                </a:lnTo>
                <a:lnTo>
                  <a:pt x="0" y="950866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00"/>
            <a:endParaRPr lang="fr-FR" sz="135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5" name="Rectangle : coins arrondis 14">
            <a:extLst>
              <a:ext uri="{FF2B5EF4-FFF2-40B4-BE49-F238E27FC236}">
                <a16:creationId xmlns:a16="http://schemas.microsoft.com/office/drawing/2014/main" id="{00D7BBDA-8161-88E0-5165-464A8246917D}"/>
              </a:ext>
            </a:extLst>
          </p:cNvPr>
          <p:cNvSpPr/>
          <p:nvPr/>
        </p:nvSpPr>
        <p:spPr>
          <a:xfrm>
            <a:off x="2140118" y="1806601"/>
            <a:ext cx="6018105" cy="1188476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/>
            <a:endParaRPr lang="fr-FR" sz="1350">
              <a:solidFill>
                <a:prstClr val="white"/>
              </a:solidFill>
              <a:latin typeface="Calibri"/>
            </a:endParaRPr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555C58A4-DD53-E71F-21B4-9FF2E219F70C}"/>
              </a:ext>
            </a:extLst>
          </p:cNvPr>
          <p:cNvGrpSpPr/>
          <p:nvPr/>
        </p:nvGrpSpPr>
        <p:grpSpPr>
          <a:xfrm>
            <a:off x="433188" y="342900"/>
            <a:ext cx="12849624" cy="8585562"/>
            <a:chOff x="312517" y="227366"/>
            <a:chExt cx="8518967" cy="6196583"/>
          </a:xfrm>
        </p:grpSpPr>
        <p:sp>
          <p:nvSpPr>
            <p:cNvPr id="12" name="Rectangle : coins arrondis 11">
              <a:extLst>
                <a:ext uri="{FF2B5EF4-FFF2-40B4-BE49-F238E27FC236}">
                  <a16:creationId xmlns:a16="http://schemas.microsoft.com/office/drawing/2014/main" id="{DC64D6A8-B2AC-C767-721B-1FCA04132154}"/>
                </a:ext>
              </a:extLst>
            </p:cNvPr>
            <p:cNvSpPr/>
            <p:nvPr/>
          </p:nvSpPr>
          <p:spPr>
            <a:xfrm>
              <a:off x="312517" y="636608"/>
              <a:ext cx="8518967" cy="5787341"/>
            </a:xfrm>
            <a:prstGeom prst="roundRect">
              <a:avLst>
                <a:gd name="adj" fmla="val 2439"/>
              </a:avLst>
            </a:prstGeom>
            <a:solidFill>
              <a:srgbClr val="F4FAFA"/>
            </a:solidFill>
            <a:ln w="28575">
              <a:solidFill>
                <a:srgbClr val="0056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/>
              <a:endParaRPr lang="fr-FR" sz="2100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13" name="Freeform 7">
              <a:extLst>
                <a:ext uri="{FF2B5EF4-FFF2-40B4-BE49-F238E27FC236}">
                  <a16:creationId xmlns:a16="http://schemas.microsoft.com/office/drawing/2014/main" id="{523AF4F9-29C5-59C6-FCBE-DADB2B1CFCC2}"/>
                </a:ext>
              </a:extLst>
            </p:cNvPr>
            <p:cNvSpPr/>
            <p:nvPr/>
          </p:nvSpPr>
          <p:spPr>
            <a:xfrm>
              <a:off x="625110" y="227366"/>
              <a:ext cx="384791" cy="562981"/>
            </a:xfrm>
            <a:custGeom>
              <a:avLst/>
              <a:gdLst/>
              <a:ahLst/>
              <a:cxnLst/>
              <a:rect l="l" t="t" r="r" b="b"/>
              <a:pathLst>
                <a:path w="1239167" h="1189600">
                  <a:moveTo>
                    <a:pt x="0" y="0"/>
                  </a:moveTo>
                  <a:lnTo>
                    <a:pt x="1239167" y="0"/>
                  </a:lnTo>
                  <a:lnTo>
                    <a:pt x="1239167" y="1189600"/>
                  </a:lnTo>
                  <a:lnTo>
                    <a:pt x="0" y="1189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>
                <a:extLs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defTabSz="685800"/>
              <a:endParaRPr lang="fr-MA" sz="525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40" name="ZoneTexte 39">
            <a:extLst>
              <a:ext uri="{FF2B5EF4-FFF2-40B4-BE49-F238E27FC236}">
                <a16:creationId xmlns:a16="http://schemas.microsoft.com/office/drawing/2014/main" id="{363C068C-0FD8-4C4D-9CF5-FB3ECAE3900D}"/>
              </a:ext>
            </a:extLst>
          </p:cNvPr>
          <p:cNvSpPr txBox="1"/>
          <p:nvPr/>
        </p:nvSpPr>
        <p:spPr>
          <a:xfrm>
            <a:off x="1028701" y="2215693"/>
            <a:ext cx="11341445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457223"/>
            <a:r>
              <a:rPr lang="fr-FR" sz="3600" b="1" dirty="0">
                <a:solidFill>
                  <a:srgbClr val="106585"/>
                </a:solidFill>
                <a:latin typeface="Microsoft Uighur" panose="02000000000000000000" pitchFamily="2" charset="-78"/>
                <a:ea typeface="Dosis"/>
                <a:cs typeface="Microsoft Uighur" panose="02000000000000000000" pitchFamily="2" charset="-78"/>
                <a:sym typeface="Dosis"/>
              </a:rPr>
              <a:t>A la fin de la séance d’aujourd’hui, au moins 80% des élèves devraient être capables de : </a:t>
            </a:r>
          </a:p>
        </p:txBody>
      </p:sp>
      <p:grpSp>
        <p:nvGrpSpPr>
          <p:cNvPr id="10" name="Groupe 9">
            <a:extLst>
              <a:ext uri="{FF2B5EF4-FFF2-40B4-BE49-F238E27FC236}">
                <a16:creationId xmlns:a16="http://schemas.microsoft.com/office/drawing/2014/main" id="{07EF5B05-889C-CED3-42C0-1A341578C956}"/>
              </a:ext>
            </a:extLst>
          </p:cNvPr>
          <p:cNvGrpSpPr/>
          <p:nvPr/>
        </p:nvGrpSpPr>
        <p:grpSpPr>
          <a:xfrm>
            <a:off x="2124914" y="3699565"/>
            <a:ext cx="9466173" cy="2407466"/>
            <a:chOff x="2853491" y="4076701"/>
            <a:chExt cx="12621564" cy="3209955"/>
          </a:xfrm>
        </p:grpSpPr>
        <p:grpSp>
          <p:nvGrpSpPr>
            <p:cNvPr id="21" name="Groupe 20">
              <a:extLst>
                <a:ext uri="{FF2B5EF4-FFF2-40B4-BE49-F238E27FC236}">
                  <a16:creationId xmlns:a16="http://schemas.microsoft.com/office/drawing/2014/main" id="{B03DDA6B-280A-5D7F-4C95-36BC89CD1E14}"/>
                </a:ext>
              </a:extLst>
            </p:cNvPr>
            <p:cNvGrpSpPr/>
            <p:nvPr/>
          </p:nvGrpSpPr>
          <p:grpSpPr>
            <a:xfrm flipH="1">
              <a:off x="2853491" y="4076701"/>
              <a:ext cx="12581019" cy="1399639"/>
              <a:chOff x="1309128" y="1880836"/>
              <a:chExt cx="6724021" cy="748048"/>
            </a:xfrm>
          </p:grpSpPr>
          <p:sp>
            <p:nvSpPr>
              <p:cNvPr id="33" name="Rectangle : coins arrondis 18 - 2">
                <a:extLst>
                  <a:ext uri="{FF2B5EF4-FFF2-40B4-BE49-F238E27FC236}">
                    <a16:creationId xmlns:a16="http://schemas.microsoft.com/office/drawing/2014/main" id="{6B41BC3C-D488-F60C-65CC-99C4802DA7D2}"/>
                  </a:ext>
                </a:extLst>
              </p:cNvPr>
              <p:cNvSpPr/>
              <p:nvPr/>
            </p:nvSpPr>
            <p:spPr>
              <a:xfrm flipH="1">
                <a:off x="1309128" y="1880836"/>
                <a:ext cx="6505663" cy="748048"/>
              </a:xfrm>
              <a:prstGeom prst="roundRect">
                <a:avLst>
                  <a:gd name="adj" fmla="val 28279"/>
                </a:avLst>
              </a:prstGeom>
              <a:solidFill>
                <a:srgbClr val="D6E9EA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342900">
                  <a:defRPr/>
                </a:pPr>
                <a:endParaRPr lang="fr-FR" sz="135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sp>
            <p:nvSpPr>
              <p:cNvPr id="36" name="ZoneTexte 35">
                <a:extLst>
                  <a:ext uri="{FF2B5EF4-FFF2-40B4-BE49-F238E27FC236}">
                    <a16:creationId xmlns:a16="http://schemas.microsoft.com/office/drawing/2014/main" id="{DBDF7AB0-03E9-5C15-37EE-DBAFA7F67822}"/>
                  </a:ext>
                </a:extLst>
              </p:cNvPr>
              <p:cNvSpPr txBox="1"/>
              <p:nvPr/>
            </p:nvSpPr>
            <p:spPr>
              <a:xfrm>
                <a:off x="3082838" y="2077767"/>
                <a:ext cx="4373252" cy="39478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57175" indent="-257175" defTabSz="685800">
                  <a:buFont typeface="Arial" panose="020B0604020202020204" pitchFamily="34" charset="0"/>
                  <a:buChar char="•"/>
                </a:pPr>
                <a:r>
                  <a:rPr lang="fr-FR" sz="3000" b="1" dirty="0">
                    <a:solidFill>
                      <a:srgbClr val="005664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Comprendre et produire </a:t>
                </a:r>
                <a:r>
                  <a:rPr lang="fr-FR" sz="3000" b="1" dirty="0">
                    <a:solidFill>
                      <a:srgbClr val="4F81BD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les mots du vocabulaire</a:t>
                </a:r>
              </a:p>
            </p:txBody>
          </p:sp>
          <p:sp>
            <p:nvSpPr>
              <p:cNvPr id="37" name="Oval 86">
                <a:extLst>
                  <a:ext uri="{FF2B5EF4-FFF2-40B4-BE49-F238E27FC236}">
                    <a16:creationId xmlns:a16="http://schemas.microsoft.com/office/drawing/2014/main" id="{065A59F7-9987-ABAF-3C30-7413B83EFFA6}"/>
                  </a:ext>
                </a:extLst>
              </p:cNvPr>
              <p:cNvSpPr/>
              <p:nvPr/>
            </p:nvSpPr>
            <p:spPr>
              <a:xfrm flipH="1">
                <a:off x="7590605" y="2045628"/>
                <a:ext cx="387758" cy="376435"/>
              </a:xfrm>
              <a:prstGeom prst="ellipse">
                <a:avLst/>
              </a:prstGeom>
              <a:solidFill>
                <a:srgbClr val="005664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00">
                  <a:defRPr/>
                </a:pPr>
                <a:endParaRPr lang="en-US" sz="3000" b="1" dirty="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pic>
            <p:nvPicPr>
              <p:cNvPr id="38" name="Graphique 37">
                <a:extLst>
                  <a:ext uri="{FF2B5EF4-FFF2-40B4-BE49-F238E27FC236}">
                    <a16:creationId xmlns:a16="http://schemas.microsoft.com/office/drawing/2014/main" id="{7E46BD37-2FD6-B338-E549-7EB9B3519BF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1">
                <a:extLst>
                  <a:ext uri="{96DAC541-7B7A-43D3-8B79-37D633B846F1}">
                    <asvg:svgBlip xmlns:asvg="http://schemas.microsoft.com/office/drawing/2016/SVG/main" r:embed="rId12"/>
                  </a:ext>
                </a:extLst>
              </a:blip>
              <a:stretch>
                <a:fillRect/>
              </a:stretch>
            </p:blipFill>
            <p:spPr>
              <a:xfrm>
                <a:off x="7681053" y="2056318"/>
                <a:ext cx="352096" cy="272874"/>
              </a:xfrm>
              <a:prstGeom prst="rect">
                <a:avLst/>
              </a:prstGeom>
            </p:spPr>
          </p:pic>
        </p:grpSp>
        <p:grpSp>
          <p:nvGrpSpPr>
            <p:cNvPr id="5" name="Groupe 4">
              <a:extLst>
                <a:ext uri="{FF2B5EF4-FFF2-40B4-BE49-F238E27FC236}">
                  <a16:creationId xmlns:a16="http://schemas.microsoft.com/office/drawing/2014/main" id="{07FF7AA6-DE9A-3167-61D0-60C1786199AA}"/>
                </a:ext>
              </a:extLst>
            </p:cNvPr>
            <p:cNvGrpSpPr/>
            <p:nvPr/>
          </p:nvGrpSpPr>
          <p:grpSpPr>
            <a:xfrm flipH="1">
              <a:off x="2853491" y="5887017"/>
              <a:ext cx="12621564" cy="1399639"/>
              <a:chOff x="1287458" y="1880836"/>
              <a:chExt cx="6745691" cy="748048"/>
            </a:xfrm>
          </p:grpSpPr>
          <p:sp>
            <p:nvSpPr>
              <p:cNvPr id="6" name="Rectangle : coins arrondis 18 - 2">
                <a:extLst>
                  <a:ext uri="{FF2B5EF4-FFF2-40B4-BE49-F238E27FC236}">
                    <a16:creationId xmlns:a16="http://schemas.microsoft.com/office/drawing/2014/main" id="{A00F715A-067F-86C8-8D2C-491ED3DAA05B}"/>
                  </a:ext>
                </a:extLst>
              </p:cNvPr>
              <p:cNvSpPr/>
              <p:nvPr/>
            </p:nvSpPr>
            <p:spPr>
              <a:xfrm flipH="1">
                <a:off x="1309128" y="1880836"/>
                <a:ext cx="6505663" cy="748048"/>
              </a:xfrm>
              <a:prstGeom prst="roundRect">
                <a:avLst>
                  <a:gd name="adj" fmla="val 28279"/>
                </a:avLst>
              </a:prstGeom>
              <a:solidFill>
                <a:srgbClr val="D6E9EA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342900">
                  <a:defRPr/>
                </a:pPr>
                <a:endParaRPr lang="fr-FR" sz="135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sp>
            <p:nvSpPr>
              <p:cNvPr id="7" name="ZoneTexte 6">
                <a:extLst>
                  <a:ext uri="{FF2B5EF4-FFF2-40B4-BE49-F238E27FC236}">
                    <a16:creationId xmlns:a16="http://schemas.microsoft.com/office/drawing/2014/main" id="{E57D20E1-D24E-0C5B-AECE-00F619557DAB}"/>
                  </a:ext>
                </a:extLst>
              </p:cNvPr>
              <p:cNvSpPr txBox="1"/>
              <p:nvPr/>
            </p:nvSpPr>
            <p:spPr>
              <a:xfrm>
                <a:off x="1287458" y="2087646"/>
                <a:ext cx="6168633" cy="39478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57175" indent="-257175" defTabSz="685800">
                  <a:buFont typeface="Arial" panose="020B0604020202020204" pitchFamily="34" charset="0"/>
                  <a:buChar char="•"/>
                </a:pPr>
                <a:r>
                  <a:rPr lang="fr-FR" sz="3000" b="1" dirty="0">
                    <a:solidFill>
                      <a:srgbClr val="005664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Lire et écrire </a:t>
                </a:r>
                <a:r>
                  <a:rPr lang="fr-FR" sz="3000" b="1" dirty="0">
                    <a:solidFill>
                      <a:srgbClr val="4F81BD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les syllabes et les mots présentés. </a:t>
                </a:r>
              </a:p>
            </p:txBody>
          </p:sp>
          <p:sp>
            <p:nvSpPr>
              <p:cNvPr id="8" name="Oval 86">
                <a:extLst>
                  <a:ext uri="{FF2B5EF4-FFF2-40B4-BE49-F238E27FC236}">
                    <a16:creationId xmlns:a16="http://schemas.microsoft.com/office/drawing/2014/main" id="{D64A107A-2E1E-6946-6BC4-9B3D18C6205A}"/>
                  </a:ext>
                </a:extLst>
              </p:cNvPr>
              <p:cNvSpPr/>
              <p:nvPr/>
            </p:nvSpPr>
            <p:spPr>
              <a:xfrm flipH="1">
                <a:off x="7590605" y="2045628"/>
                <a:ext cx="387758" cy="376435"/>
              </a:xfrm>
              <a:prstGeom prst="ellipse">
                <a:avLst/>
              </a:prstGeom>
              <a:solidFill>
                <a:srgbClr val="005664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00">
                  <a:defRPr/>
                </a:pPr>
                <a:endParaRPr lang="en-US" sz="3000" b="1" dirty="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pic>
            <p:nvPicPr>
              <p:cNvPr id="9" name="Graphique 8">
                <a:extLst>
                  <a:ext uri="{FF2B5EF4-FFF2-40B4-BE49-F238E27FC236}">
                    <a16:creationId xmlns:a16="http://schemas.microsoft.com/office/drawing/2014/main" id="{7872DD2A-9C62-70C6-B1A4-F446FBB45CC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1">
                <a:extLst>
                  <a:ext uri="{96DAC541-7B7A-43D3-8B79-37D633B846F1}">
                    <asvg:svgBlip xmlns:asvg="http://schemas.microsoft.com/office/drawing/2016/SVG/main" r:embed="rId12"/>
                  </a:ext>
                </a:extLst>
              </a:blip>
              <a:stretch>
                <a:fillRect/>
              </a:stretch>
            </p:blipFill>
            <p:spPr>
              <a:xfrm>
                <a:off x="7681053" y="2056318"/>
                <a:ext cx="352096" cy="272874"/>
              </a:xfrm>
              <a:prstGeom prst="rect">
                <a:avLst/>
              </a:prstGeom>
            </p:spPr>
          </p:pic>
        </p:grpSp>
      </p:grpSp>
      <p:sp>
        <p:nvSpPr>
          <p:cNvPr id="14" name="ZoneTexte 13">
            <a:extLst>
              <a:ext uri="{FF2B5EF4-FFF2-40B4-BE49-F238E27FC236}">
                <a16:creationId xmlns:a16="http://schemas.microsoft.com/office/drawing/2014/main" id="{6BF069FA-30A5-C278-AB56-84275188BE24}"/>
              </a:ext>
            </a:extLst>
          </p:cNvPr>
          <p:cNvSpPr txBox="1"/>
          <p:nvPr/>
        </p:nvSpPr>
        <p:spPr>
          <a:xfrm>
            <a:off x="4102240" y="6468973"/>
            <a:ext cx="7384910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457223"/>
            <a:r>
              <a:rPr lang="fr-FR" sz="3600" b="1" dirty="0">
                <a:solidFill>
                  <a:srgbClr val="106585"/>
                </a:solidFill>
                <a:latin typeface="Microsoft Uighur" panose="02000000000000000000" pitchFamily="2" charset="-78"/>
                <a:ea typeface="Dosis"/>
                <a:cs typeface="Microsoft Uighur" panose="02000000000000000000" pitchFamily="2" charset="-78"/>
                <a:sym typeface="Dosis"/>
              </a:rPr>
              <a:t>Les objectifs de ma séance ont-ils été atteints ? </a:t>
            </a:r>
          </a:p>
          <a:p>
            <a:pPr defTabSz="457223"/>
            <a:r>
              <a:rPr lang="fr-FR" sz="3600" b="1" dirty="0">
                <a:solidFill>
                  <a:srgbClr val="106585"/>
                </a:solidFill>
                <a:latin typeface="Microsoft Uighur" panose="02000000000000000000" pitchFamily="2" charset="-78"/>
                <a:ea typeface="Dosis"/>
                <a:cs typeface="Microsoft Uighur" panose="02000000000000000000" pitchFamily="2" charset="-78"/>
                <a:sym typeface="Dosis"/>
              </a:rPr>
              <a:t>Sinon, pourquoi ? </a:t>
            </a:r>
          </a:p>
          <a:p>
            <a:pPr defTabSz="457223"/>
            <a:r>
              <a:rPr lang="fr-FR" sz="3600" b="1" dirty="0">
                <a:solidFill>
                  <a:srgbClr val="106585"/>
                </a:solidFill>
                <a:latin typeface="Microsoft Uighur" panose="02000000000000000000" pitchFamily="2" charset="-78"/>
                <a:ea typeface="Dosis"/>
                <a:cs typeface="Microsoft Uighur" panose="02000000000000000000" pitchFamily="2" charset="-78"/>
                <a:sym typeface="Dosis"/>
              </a:rPr>
              <a:t>Que faudrait-il faire pour les prochaines séances ? </a:t>
            </a:r>
          </a:p>
        </p:txBody>
      </p:sp>
      <p:sp>
        <p:nvSpPr>
          <p:cNvPr id="16" name="Freeform 4">
            <a:extLst>
              <a:ext uri="{FF2B5EF4-FFF2-40B4-BE49-F238E27FC236}">
                <a16:creationId xmlns:a16="http://schemas.microsoft.com/office/drawing/2014/main" id="{6957875D-B494-8377-E10F-26B17E3EFBE0}"/>
              </a:ext>
            </a:extLst>
          </p:cNvPr>
          <p:cNvSpPr/>
          <p:nvPr/>
        </p:nvSpPr>
        <p:spPr>
          <a:xfrm rot="21482714">
            <a:off x="2574113" y="6641773"/>
            <a:ext cx="1305563" cy="1391177"/>
          </a:xfrm>
          <a:custGeom>
            <a:avLst/>
            <a:gdLst/>
            <a:ahLst/>
            <a:cxnLst/>
            <a:rect l="l" t="t" r="r" b="b"/>
            <a:pathLst>
              <a:path w="1363289" h="1605587">
                <a:moveTo>
                  <a:pt x="0" y="0"/>
                </a:moveTo>
                <a:lnTo>
                  <a:pt x="1363289" y="0"/>
                </a:lnTo>
                <a:lnTo>
                  <a:pt x="1363289" y="1605587"/>
                </a:lnTo>
                <a:lnTo>
                  <a:pt x="0" y="1605587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342935">
              <a:defRPr/>
            </a:pPr>
            <a:endParaRPr lang="fr-MA" sz="450">
              <a:solidFill>
                <a:prstClr val="black"/>
              </a:solidFill>
              <a:latin typeface="Dosis"/>
            </a:endParaRPr>
          </a:p>
        </p:txBody>
      </p:sp>
    </p:spTree>
    <p:extLst>
      <p:ext uri="{BB962C8B-B14F-4D97-AF65-F5344CB8AC3E}">
        <p14:creationId xmlns:p14="http://schemas.microsoft.com/office/powerpoint/2010/main" val="234406532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388F4C3-6480-8E87-C736-3A0B381D91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37CEAF51-7B00-7817-1E79-68E4B6F3FD97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CB857741-AFB7-7030-AA95-69E86FB91661}"/>
              </a:ext>
            </a:extLst>
          </p:cNvPr>
          <p:cNvSpPr/>
          <p:nvPr/>
        </p:nvSpPr>
        <p:spPr>
          <a:xfrm>
            <a:off x="414766" y="485998"/>
            <a:ext cx="12996435" cy="945810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72116C89-18C6-14AA-D0C4-7B67857CDE95}"/>
              </a:ext>
            </a:extLst>
          </p:cNvPr>
          <p:cNvGrpSpPr/>
          <p:nvPr/>
        </p:nvGrpSpPr>
        <p:grpSpPr>
          <a:xfrm>
            <a:off x="-304800" y="-62025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4BB5CA84-B764-7132-2FA6-C791F269208F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8DF77869-90CB-389A-0F0C-D2F6A78FD5E4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0B2D1284-6715-D595-27BB-0016D941FAAD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0F3B124-C1D2-07E2-07E4-B89B6C781625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82A230E1-DBAF-1D54-5819-27E20C24FF9F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356C9E2A-7303-367E-6780-9FC170DB3190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31C5C1BC-AC61-9C64-145B-14314E367AD5}"/>
              </a:ext>
            </a:extLst>
          </p:cNvPr>
          <p:cNvSpPr/>
          <p:nvPr/>
        </p:nvSpPr>
        <p:spPr>
          <a:xfrm>
            <a:off x="434610" y="485997"/>
            <a:ext cx="12976592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DCB20B19-94BA-2039-953E-9935AA0CF2A8}"/>
              </a:ext>
            </a:extLst>
          </p:cNvPr>
          <p:cNvSpPr txBox="1"/>
          <p:nvPr/>
        </p:nvSpPr>
        <p:spPr>
          <a:xfrm>
            <a:off x="1462547" y="901978"/>
            <a:ext cx="914400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32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Corrigez . «joli»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F7E1A0C9-D741-3589-627D-359053E9A760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76600" y="2577771"/>
            <a:ext cx="7347442" cy="5131457"/>
          </a:xfrm>
          <a:prstGeom prst="rect">
            <a:avLst/>
          </a:prstGeom>
        </p:spPr>
      </p:pic>
      <p:pic>
        <p:nvPicPr>
          <p:cNvPr id="16" name="Graphique 15">
            <a:extLst>
              <a:ext uri="{FF2B5EF4-FFF2-40B4-BE49-F238E27FC236}">
                <a16:creationId xmlns:a16="http://schemas.microsoft.com/office/drawing/2014/main" id="{58C88E46-DC64-D85A-56D0-C553B52BAA8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18" name="ZoneTexte 17">
            <a:extLst>
              <a:ext uri="{FF2B5EF4-FFF2-40B4-BE49-F238E27FC236}">
                <a16:creationId xmlns:a16="http://schemas.microsoft.com/office/drawing/2014/main" id="{BA8177FF-92CE-3184-B1BB-7FDA3A6A6D3D}"/>
              </a:ext>
            </a:extLst>
          </p:cNvPr>
          <p:cNvSpPr txBox="1"/>
          <p:nvPr/>
        </p:nvSpPr>
        <p:spPr>
          <a:xfrm>
            <a:off x="3425952" y="4320063"/>
            <a:ext cx="7013448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685834"/>
            <a:r>
              <a:rPr lang="fr-MA" sz="8800" b="1" dirty="0">
                <a:solidFill>
                  <a:schemeClr val="bg1"/>
                </a:solidFill>
                <a:latin typeface="Dosis" pitchFamily="2" charset="0"/>
              </a:rPr>
              <a:t>joli</a:t>
            </a:r>
            <a:endParaRPr lang="fr-MA" sz="8800" dirty="0">
              <a:solidFill>
                <a:schemeClr val="bg1"/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6301411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928DB87-7240-CFE8-24CC-8FBF96F6EA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E0ADF53-09AA-80B0-10BE-83DFAC025515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463C0679-E40C-543B-051C-B9677563A307}"/>
              </a:ext>
            </a:extLst>
          </p:cNvPr>
          <p:cNvSpPr/>
          <p:nvPr/>
        </p:nvSpPr>
        <p:spPr>
          <a:xfrm>
            <a:off x="414766" y="485998"/>
            <a:ext cx="12886469" cy="945810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E4E37796-EAF5-EC2E-E50D-C551D1C7485D}"/>
              </a:ext>
            </a:extLst>
          </p:cNvPr>
          <p:cNvGrpSpPr/>
          <p:nvPr/>
        </p:nvGrpSpPr>
        <p:grpSpPr>
          <a:xfrm>
            <a:off x="-304800" y="-62025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3EA34F21-CD2E-2FE3-A2EB-815F759FD4E9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6DDD279E-6CFE-5306-AA02-1FDB77E40BB4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759BC4D0-167B-61E8-EB2A-0D7D82A2E44B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8195B276-3E52-B79A-78B5-C569C45A071C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F9EB2D3B-3F6B-A678-6B5C-D6FF6A9BBFE6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FEC9F244-16D7-BB0C-D9D8-838D65115EA7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B7BB8326-EE61-64A2-D9B3-A4ADD612B8D2}"/>
              </a:ext>
            </a:extLst>
          </p:cNvPr>
          <p:cNvSpPr/>
          <p:nvPr/>
        </p:nvSpPr>
        <p:spPr>
          <a:xfrm>
            <a:off x="434610" y="485996"/>
            <a:ext cx="12866624" cy="1310161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4D6F650D-4DEF-F47C-3EB7-B2A97D3DEFB3}"/>
              </a:ext>
            </a:extLst>
          </p:cNvPr>
          <p:cNvSpPr txBox="1"/>
          <p:nvPr/>
        </p:nvSpPr>
        <p:spPr>
          <a:xfrm>
            <a:off x="838200" y="514571"/>
            <a:ext cx="12482877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«v» «é» «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vé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» – 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«l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»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«o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» «lo» - « 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vé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» « lo » « 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vé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lo » . 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</a:t>
            </a:r>
            <a:r>
              <a:rPr kumimoji="0" lang="fr-FR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isons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 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ensemble  «vé» «lo» «vélo».        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Qui veut 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lire  «vé»- «lo» - «vélo»  ?                        </a:t>
            </a:r>
            <a:endParaRPr lang="fr-FR" sz="360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16" name="Graphique 15">
            <a:extLst>
              <a:ext uri="{FF2B5EF4-FFF2-40B4-BE49-F238E27FC236}">
                <a16:creationId xmlns:a16="http://schemas.microsoft.com/office/drawing/2014/main" id="{B2602254-B850-A716-21A5-C6B6F026DAF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14765" y="514571"/>
            <a:ext cx="581346" cy="514106"/>
          </a:xfrm>
          <a:prstGeom prst="rect">
            <a:avLst/>
          </a:prstGeom>
        </p:spPr>
      </p:pic>
      <p:sp>
        <p:nvSpPr>
          <p:cNvPr id="14" name="ZoneTexte 13">
            <a:extLst>
              <a:ext uri="{FF2B5EF4-FFF2-40B4-BE49-F238E27FC236}">
                <a16:creationId xmlns:a16="http://schemas.microsoft.com/office/drawing/2014/main" id="{315C539E-7AAD-A3B7-2A5C-BB604D18155F}"/>
              </a:ext>
            </a:extLst>
          </p:cNvPr>
          <p:cNvSpPr txBox="1"/>
          <p:nvPr/>
        </p:nvSpPr>
        <p:spPr>
          <a:xfrm>
            <a:off x="1462547" y="4154206"/>
            <a:ext cx="10550342" cy="31547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685834"/>
            <a:r>
              <a:rPr lang="fr-MA" sz="19900" b="1" dirty="0">
                <a:solidFill>
                  <a:srgbClr val="106585"/>
                </a:solidFill>
                <a:latin typeface="Dosis" pitchFamily="2" charset="0"/>
              </a:rPr>
              <a:t>vélo</a:t>
            </a:r>
            <a:endParaRPr lang="fr-MA" sz="19900" dirty="0">
              <a:solidFill>
                <a:prstClr val="white"/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8220711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7761EB1-0EF0-9781-B5A1-D1A11BD0E75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2BFCECD3-9398-AF1F-C4A9-708908C2E4A2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56414DE6-5480-91B2-167C-CB98DFBB1C3F}"/>
              </a:ext>
            </a:extLst>
          </p:cNvPr>
          <p:cNvSpPr/>
          <p:nvPr/>
        </p:nvSpPr>
        <p:spPr>
          <a:xfrm>
            <a:off x="414766" y="485998"/>
            <a:ext cx="12996435" cy="945810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0FE602C3-CE8A-F2F4-BE45-2646467B8C1E}"/>
              </a:ext>
            </a:extLst>
          </p:cNvPr>
          <p:cNvGrpSpPr/>
          <p:nvPr/>
        </p:nvGrpSpPr>
        <p:grpSpPr>
          <a:xfrm>
            <a:off x="-304800" y="-62025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64BDF9EC-3BDF-A472-9942-8F15096A0906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2DAB576F-CBC3-AEC6-4759-2CA44E51BAF3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FD9E733F-D32C-5DA9-6807-11E7E88B3AD5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D06DDB35-9510-2046-488C-FD496E82C830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5D2C17DA-A478-5006-8959-2698BCAE117F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565C46DD-F7D0-CC28-8EA5-A688BAC75A09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3EF94E11-C477-CB6D-15E2-787301BCE23F}"/>
              </a:ext>
            </a:extLst>
          </p:cNvPr>
          <p:cNvSpPr/>
          <p:nvPr/>
        </p:nvSpPr>
        <p:spPr>
          <a:xfrm>
            <a:off x="434610" y="485997"/>
            <a:ext cx="12976592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58A05351-68C7-5E1E-5BEE-B7289273DA28}"/>
              </a:ext>
            </a:extLst>
          </p:cNvPr>
          <p:cNvSpPr txBox="1"/>
          <p:nvPr/>
        </p:nvSpPr>
        <p:spPr>
          <a:xfrm>
            <a:off x="1462547" y="901978"/>
            <a:ext cx="914400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32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Ecrivez «vélo » sur vos ardoises. 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ECE1D0B1-04D2-D527-8615-F7BAA7FDF3F5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76600" y="2577771"/>
            <a:ext cx="6637199" cy="5131457"/>
          </a:xfrm>
          <a:prstGeom prst="rect">
            <a:avLst/>
          </a:prstGeom>
        </p:spPr>
      </p:pic>
      <p:pic>
        <p:nvPicPr>
          <p:cNvPr id="16" name="Graphique 15">
            <a:extLst>
              <a:ext uri="{FF2B5EF4-FFF2-40B4-BE49-F238E27FC236}">
                <a16:creationId xmlns:a16="http://schemas.microsoft.com/office/drawing/2014/main" id="{69BCC657-5C44-EE8C-F4B6-C0AFBED5195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6896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B6EF9F-89C3-F13D-F815-27DD75C553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ABB5FEAD-C06B-EFDA-7E7C-05F5F514B4C1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C1C8EE06-CD9B-8C06-5467-6CE94D8CF7FD}"/>
              </a:ext>
            </a:extLst>
          </p:cNvPr>
          <p:cNvSpPr/>
          <p:nvPr/>
        </p:nvSpPr>
        <p:spPr>
          <a:xfrm>
            <a:off x="414766" y="485998"/>
            <a:ext cx="12996435" cy="945810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A24B68E4-1E81-4AE9-4248-0AA5171A1252}"/>
              </a:ext>
            </a:extLst>
          </p:cNvPr>
          <p:cNvGrpSpPr/>
          <p:nvPr/>
        </p:nvGrpSpPr>
        <p:grpSpPr>
          <a:xfrm>
            <a:off x="-304800" y="-62025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A1EA169F-BCF7-BC3A-92C7-F577CFC279F0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CEC17607-DD54-94FF-61DD-CE7ACFE216E6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A43A9950-3ABA-DC68-97C3-9C24253AD358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A755240D-58B9-4531-B6C3-42C60F4A6B61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83A97C3E-D845-3E48-306B-58B68A4F71E0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82B07425-2CB2-4EE6-86B0-468C31E9C5B1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908066D7-7B4D-EEDC-C221-27805CA8ED85}"/>
              </a:ext>
            </a:extLst>
          </p:cNvPr>
          <p:cNvSpPr/>
          <p:nvPr/>
        </p:nvSpPr>
        <p:spPr>
          <a:xfrm>
            <a:off x="434610" y="485997"/>
            <a:ext cx="12976592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8DD62A64-6F4A-1B9F-DBCB-F34B88909877}"/>
              </a:ext>
            </a:extLst>
          </p:cNvPr>
          <p:cNvSpPr txBox="1"/>
          <p:nvPr/>
        </p:nvSpPr>
        <p:spPr>
          <a:xfrm>
            <a:off x="1462547" y="901978"/>
            <a:ext cx="914400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32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Corrigez . «vélo »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A518FA1A-8E61-D6D0-0CDD-517CC7579066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590800" y="2577771"/>
            <a:ext cx="8722326" cy="5131457"/>
          </a:xfrm>
          <a:prstGeom prst="rect">
            <a:avLst/>
          </a:prstGeom>
        </p:spPr>
      </p:pic>
      <p:pic>
        <p:nvPicPr>
          <p:cNvPr id="16" name="Graphique 15">
            <a:extLst>
              <a:ext uri="{FF2B5EF4-FFF2-40B4-BE49-F238E27FC236}">
                <a16:creationId xmlns:a16="http://schemas.microsoft.com/office/drawing/2014/main" id="{1BA189A1-A86E-CF42-2458-3DB20976D8D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18" name="ZoneTexte 17">
            <a:extLst>
              <a:ext uri="{FF2B5EF4-FFF2-40B4-BE49-F238E27FC236}">
                <a16:creationId xmlns:a16="http://schemas.microsoft.com/office/drawing/2014/main" id="{ECE0C093-5BA2-9FA2-1887-4E5D841DF18F}"/>
              </a:ext>
            </a:extLst>
          </p:cNvPr>
          <p:cNvSpPr txBox="1"/>
          <p:nvPr/>
        </p:nvSpPr>
        <p:spPr>
          <a:xfrm>
            <a:off x="3425952" y="4320063"/>
            <a:ext cx="7013448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685834"/>
            <a:r>
              <a:rPr lang="fr-MA" sz="8800" b="1" dirty="0">
                <a:solidFill>
                  <a:schemeClr val="bg1"/>
                </a:solidFill>
                <a:latin typeface="Dosis" pitchFamily="2" charset="0"/>
              </a:rPr>
              <a:t>vélo</a:t>
            </a:r>
          </a:p>
        </p:txBody>
      </p:sp>
    </p:spTree>
    <p:extLst>
      <p:ext uri="{BB962C8B-B14F-4D97-AF65-F5344CB8AC3E}">
        <p14:creationId xmlns:p14="http://schemas.microsoft.com/office/powerpoint/2010/main" val="379720346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9E8772D-0BAC-F4D8-F061-728835A679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78651D40-A2D6-3D51-00C4-467698B21750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7FFD3D5B-72E8-7082-6660-462183EA3688}"/>
              </a:ext>
            </a:extLst>
          </p:cNvPr>
          <p:cNvSpPr/>
          <p:nvPr/>
        </p:nvSpPr>
        <p:spPr>
          <a:xfrm>
            <a:off x="414767" y="485998"/>
            <a:ext cx="12866624" cy="945810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8D5179B0-33F7-BE95-59F3-32741AED4AD3}"/>
              </a:ext>
            </a:extLst>
          </p:cNvPr>
          <p:cNvGrpSpPr/>
          <p:nvPr/>
        </p:nvGrpSpPr>
        <p:grpSpPr>
          <a:xfrm>
            <a:off x="-304800" y="-62025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C4F274F0-16D0-0453-6031-1D3A92A70F80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1A0EBFC3-C06A-C3F2-E3D0-D665F76787C8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2DFEEBAE-9B1D-4243-0785-BA14A1C6106D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9D7E68C3-89AA-DA0B-4DA8-E484CA5DBC4D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D4B1878E-8E9D-5CA9-29AA-9C835873C6A0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7E18D0BB-A3A2-1520-12EA-0910814C2B45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A75A12F1-7E4E-C886-5A75-B5C547954D3A}"/>
              </a:ext>
            </a:extLst>
          </p:cNvPr>
          <p:cNvSpPr/>
          <p:nvPr/>
        </p:nvSpPr>
        <p:spPr>
          <a:xfrm>
            <a:off x="434610" y="485997"/>
            <a:ext cx="12866623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7DD9B73D-317B-BC79-6418-5637AB33F261}"/>
              </a:ext>
            </a:extLst>
          </p:cNvPr>
          <p:cNvSpPr txBox="1"/>
          <p:nvPr/>
        </p:nvSpPr>
        <p:spPr>
          <a:xfrm>
            <a:off x="990600" y="577640"/>
            <a:ext cx="12189315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«a» «m»  « i »«mi» – «a» «mi» «ami» - Lisons ensemble  «a» «mi»  «ami».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Qui veut lire  «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a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»- «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mi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» - «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ami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»  ?</a:t>
            </a:r>
            <a:r>
              <a:rPr kumimoji="0" lang="fr-FR" sz="240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.</a:t>
            </a:r>
          </a:p>
        </p:txBody>
      </p:sp>
      <p:pic>
        <p:nvPicPr>
          <p:cNvPr id="16" name="Graphique 15">
            <a:extLst>
              <a:ext uri="{FF2B5EF4-FFF2-40B4-BE49-F238E27FC236}">
                <a16:creationId xmlns:a16="http://schemas.microsoft.com/office/drawing/2014/main" id="{3697EEE6-FD21-6E64-BCFC-A4143991C21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36085" y="671757"/>
            <a:ext cx="581346" cy="514106"/>
          </a:xfrm>
          <a:prstGeom prst="rect">
            <a:avLst/>
          </a:prstGeom>
        </p:spPr>
      </p:pic>
      <p:sp>
        <p:nvSpPr>
          <p:cNvPr id="14" name="ZoneTexte 13">
            <a:extLst>
              <a:ext uri="{FF2B5EF4-FFF2-40B4-BE49-F238E27FC236}">
                <a16:creationId xmlns:a16="http://schemas.microsoft.com/office/drawing/2014/main" id="{AFA4F9CC-BFDC-8A3A-CA08-5F85C0518877}"/>
              </a:ext>
            </a:extLst>
          </p:cNvPr>
          <p:cNvSpPr txBox="1"/>
          <p:nvPr/>
        </p:nvSpPr>
        <p:spPr>
          <a:xfrm>
            <a:off x="990600" y="2857500"/>
            <a:ext cx="10550342" cy="31547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685834"/>
            <a:r>
              <a:rPr lang="fr-MA" sz="19900" b="1" dirty="0">
                <a:solidFill>
                  <a:srgbClr val="106585"/>
                </a:solidFill>
                <a:latin typeface="Dosis" pitchFamily="2" charset="0"/>
              </a:rPr>
              <a:t>ami</a:t>
            </a:r>
            <a:endParaRPr lang="fr-MA" sz="19900" dirty="0">
              <a:solidFill>
                <a:prstClr val="white"/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2213779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1E37543-1486-750E-CB1D-BE36A1A5C9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0F22D484-E443-924A-C367-118F7DD0EA05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85E3248C-3BAC-03E7-2E79-968F9CA80E26}"/>
              </a:ext>
            </a:extLst>
          </p:cNvPr>
          <p:cNvSpPr/>
          <p:nvPr/>
        </p:nvSpPr>
        <p:spPr>
          <a:xfrm>
            <a:off x="414766" y="485998"/>
            <a:ext cx="12996435" cy="945810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FAC661B4-24B5-998A-EB9E-073147F47F5E}"/>
              </a:ext>
            </a:extLst>
          </p:cNvPr>
          <p:cNvGrpSpPr/>
          <p:nvPr/>
        </p:nvGrpSpPr>
        <p:grpSpPr>
          <a:xfrm>
            <a:off x="-304800" y="-62025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D4CA5E22-0F47-6E92-1DA2-4794D87E1CD4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B5E04A17-2BB2-4B73-471C-A4C97A047D12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9BA9D094-FD68-AF29-8834-59486090FEEB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6560CF85-8B80-BB2E-607C-2938DE44B6EE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2C18161F-94B0-448B-6218-BC02BA71C126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BC6FF5CC-9BF5-E8DF-C5C9-4CBDE4A08EC3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51F8F49F-C6EF-639E-EBAA-043933685A19}"/>
              </a:ext>
            </a:extLst>
          </p:cNvPr>
          <p:cNvSpPr/>
          <p:nvPr/>
        </p:nvSpPr>
        <p:spPr>
          <a:xfrm>
            <a:off x="434610" y="485997"/>
            <a:ext cx="12976592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397FD47F-5424-2ABD-DD8C-4304283DDB37}"/>
              </a:ext>
            </a:extLst>
          </p:cNvPr>
          <p:cNvSpPr txBox="1"/>
          <p:nvPr/>
        </p:nvSpPr>
        <p:spPr>
          <a:xfrm>
            <a:off x="1462547" y="901978"/>
            <a:ext cx="914400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32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Ecrivez « ami » sur vos ardoises. 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06C394EA-3B4A-0AB3-0C8D-D39EC1262112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76600" y="2577771"/>
            <a:ext cx="6637199" cy="5131457"/>
          </a:xfrm>
          <a:prstGeom prst="rect">
            <a:avLst/>
          </a:prstGeom>
        </p:spPr>
      </p:pic>
      <p:pic>
        <p:nvPicPr>
          <p:cNvPr id="16" name="Graphique 15">
            <a:extLst>
              <a:ext uri="{FF2B5EF4-FFF2-40B4-BE49-F238E27FC236}">
                <a16:creationId xmlns:a16="http://schemas.microsoft.com/office/drawing/2014/main" id="{D94EE425-655B-0CCA-9A42-6AA7D6342D3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992823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335E008-81BD-CA54-7FD4-38DFF848A6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6EAF9238-08A7-824E-B7B5-E45F43687258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-1"/>
            <a:ext cx="13716000" cy="10287002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 t="-5555" b="-5555"/>
            </a:stretch>
          </a:blipFill>
        </p:spPr>
        <p:txBody>
          <a:bodyPr/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09A8A67D-BD6C-2C18-1ED1-EA5AAD765FDD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511505" y="796413"/>
            <a:ext cx="12606278" cy="9136628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8906DAE8-1A29-8E01-58C6-DDBDB2A85B8E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marR="0" lvl="0" indent="0" algn="just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66F7EA69-280A-ACCD-8877-EEA888CF99A9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marL="0" marR="0" lvl="0" indent="0" algn="just" defTabSz="914400" rtl="0" eaLnBrk="1" fontAlgn="auto" latinLnBrk="0" hangingPunct="1">
                <a:lnSpc>
                  <a:spcPts val="2408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0F54C807-D94D-2A36-9EE1-7A07C07B6F46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914400" y="341580"/>
            <a:ext cx="929376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7F1F4DF9-5A0B-3C13-D21D-D2E6A1684560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2137866" y="1569662"/>
            <a:ext cx="10629900" cy="53860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ts val="42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600" b="1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 Recommandations générales pour les enseignant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(</a:t>
            </a:r>
            <a:r>
              <a:rPr kumimoji="0" lang="fr-FR" sz="3600" b="1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e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)</a:t>
            </a:r>
            <a:r>
              <a:rPr kumimoji="0" lang="fr-FR" sz="3600" b="1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s</a:t>
            </a:r>
          </a:p>
        </p:txBody>
      </p:sp>
      <p:sp>
        <p:nvSpPr>
          <p:cNvPr id="10" name="TextBox 10">
            <a:extLst>
              <a:ext uri="{FF2B5EF4-FFF2-40B4-BE49-F238E27FC236}">
                <a16:creationId xmlns:a16="http://schemas.microsoft.com/office/drawing/2014/main" id="{5C54C451-A5DF-C32B-A0BB-431F0DF078A1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554855" y="2636123"/>
            <a:ext cx="12246738" cy="38472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ts val="302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8DC63F"/>
                </a:solidFill>
                <a:effectLst/>
                <a:uLnTx/>
                <a:uFillTx/>
                <a:latin typeface="Carelia"/>
                <a:ea typeface="+mn-ea"/>
                <a:cs typeface="+mn-cs"/>
              </a:rPr>
              <a:t>    </a:t>
            </a:r>
            <a:endParaRPr kumimoji="0" lang="fr-FR" sz="21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85000"/>
                  <a:lumOff val="1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22CA7A0-9821-F08A-F334-9BF4DE2DC24A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365561" y="7483331"/>
            <a:ext cx="12246737" cy="38472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795338" marR="0" lvl="0" indent="-795338" algn="just" defTabSz="914400" rtl="0" eaLnBrk="1" fontAlgn="auto" latinLnBrk="0" hangingPunct="1">
              <a:lnSpc>
                <a:spcPts val="302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8DC63F"/>
                </a:solidFill>
                <a:effectLst/>
                <a:uLnTx/>
                <a:uFillTx/>
                <a:latin typeface="Carelia"/>
                <a:ea typeface="+mn-ea"/>
                <a:cs typeface="+mn-cs"/>
              </a:rPr>
              <a:t>    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85000"/>
                  <a:lumOff val="1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12" name="TextBox 10">
            <a:extLst>
              <a:ext uri="{FF2B5EF4-FFF2-40B4-BE49-F238E27FC236}">
                <a16:creationId xmlns:a16="http://schemas.microsoft.com/office/drawing/2014/main" id="{CBD959DA-C419-89F1-727C-B6814A2611A3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691276" y="8354656"/>
            <a:ext cx="12246735" cy="36933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950120" marR="0" lvl="0" indent="-95012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8DC63F"/>
                </a:solidFill>
                <a:effectLst/>
                <a:uLnTx/>
                <a:uFillTx/>
                <a:latin typeface="Carelia"/>
                <a:ea typeface="+mn-ea"/>
                <a:cs typeface="+mn-cs"/>
              </a:rPr>
              <a:t>    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85000"/>
                  <a:lumOff val="1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F7903A23-7467-D54D-E20F-5FE269172A9C}"/>
              </a:ext>
            </a:extLst>
          </p:cNvPr>
          <p:cNvSpPr txBox="1"/>
          <p:nvPr/>
        </p:nvSpPr>
        <p:spPr>
          <a:xfrm>
            <a:off x="7725746" y="322864"/>
            <a:ext cx="550714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Pour l’enseignant – A ne pas lire aux élèves</a:t>
            </a:r>
          </a:p>
        </p:txBody>
      </p:sp>
      <p:sp>
        <p:nvSpPr>
          <p:cNvPr id="8" name="TextBox 10">
            <a:extLst>
              <a:ext uri="{FF2B5EF4-FFF2-40B4-BE49-F238E27FC236}">
                <a16:creationId xmlns:a16="http://schemas.microsoft.com/office/drawing/2014/main" id="{131763A8-C8B5-093E-E458-C657B1197186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1103702" y="2600300"/>
            <a:ext cx="11874157" cy="779636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530252" marR="0" lvl="0" indent="-530252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.   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Carelia"/>
                <a:ea typeface="+mn-ea"/>
                <a:cs typeface="+mn-cs"/>
              </a:rPr>
              <a:t>1. Se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Carelia"/>
                <a:ea typeface="+mn-ea"/>
                <a:cs typeface="+mn-cs"/>
              </a:rPr>
              <a:t>préparer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Carelia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Carelia"/>
                <a:ea typeface="+mn-ea"/>
                <a:cs typeface="+mn-cs"/>
              </a:rPr>
              <a:t>: 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lire attentivement </a:t>
            </a: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l’ensemble des diapositives en amont afin de s’en imprégner et élaborer la carte mentale de la leçon et anticiper les enchaînements.</a:t>
            </a:r>
          </a:p>
          <a:p>
            <a:pPr marL="530252" marR="0" lvl="0" indent="-530252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85000"/>
                  <a:lumOff val="1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  <a:p>
            <a:pPr marL="530252" marR="0" lvl="0" indent="-530252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     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Carelia"/>
                <a:ea typeface="+mn-ea"/>
                <a:cs typeface="+mn-cs"/>
              </a:rPr>
              <a:t>2. Couvrir le contenu de la leçon avec une vérification permanente de la compréhension</a:t>
            </a: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 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Carelia"/>
                <a:ea typeface="+mn-ea"/>
                <a:cs typeface="+mn-cs"/>
              </a:rPr>
              <a:t>: </a:t>
            </a: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ne pas sauter de diapositives et vérifier la compréhension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;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8DC63F"/>
                </a:solidFill>
                <a:effectLst/>
                <a:uLnTx/>
                <a:uFillTx/>
                <a:latin typeface="Carelia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en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 </a:t>
            </a: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maintenant un rythme soutenu sans temps mort;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Carelia"/>
                <a:ea typeface="+mn-ea"/>
                <a:cs typeface="+mn-cs"/>
              </a:rPr>
              <a:t> </a:t>
            </a:r>
          </a:p>
          <a:p>
            <a:pPr marL="530252" marR="0" lvl="0" indent="-530252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400" b="1" i="0" u="none" strike="noStrike" kern="1200" cap="none" spc="0" normalizeH="0" baseline="0" noProof="0" dirty="0">
              <a:ln>
                <a:noFill/>
              </a:ln>
              <a:solidFill>
                <a:srgbClr val="106585"/>
              </a:solidFill>
              <a:effectLst/>
              <a:uLnTx/>
              <a:uFillTx/>
              <a:latin typeface="Carelia"/>
              <a:ea typeface="+mn-ea"/>
              <a:cs typeface="+mn-cs"/>
            </a:endParaRPr>
          </a:p>
          <a:p>
            <a:pPr marL="530252" marR="0" lvl="0" indent="-530252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Carelia"/>
                <a:ea typeface="+mn-ea"/>
                <a:cs typeface="+mn-cs"/>
              </a:rPr>
              <a:t>    3.Rester fidèle au scénario pédagogique : </a:t>
            </a: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suivre les consignes du ruban didactique activement, sans se limiter à une lecture passive. </a:t>
            </a:r>
          </a:p>
          <a:p>
            <a:pPr marL="530252" marR="0" lvl="0" indent="-530252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85000"/>
                  <a:lumOff val="1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  <a:p>
            <a:pPr marL="530252" marR="0" lvl="0" indent="-530252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Carelia"/>
                <a:ea typeface="+mn-ea"/>
                <a:cs typeface="+mn-cs"/>
              </a:rPr>
              <a:t>    4.Expliquer les consignes: </a:t>
            </a: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s’assurer que tous les élèves comprennent les consignes des activités, en les invitant à les reformuler ou à  les réexpliquer, si besoin, dans leur langue maternelle.</a:t>
            </a:r>
          </a:p>
          <a:p>
            <a:pPr marL="530252" marR="0" lvl="0" indent="-530252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85000"/>
                  <a:lumOff val="1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  <a:p>
            <a:pPr marL="530252" marR="0" lvl="0" indent="-530252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Carelia"/>
                <a:ea typeface="+mn-ea"/>
                <a:cs typeface="+mn-cs"/>
              </a:rPr>
              <a:t>    5.Donner un feed back riche et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Carelia"/>
                <a:ea typeface="+mn-ea"/>
                <a:cs typeface="+mn-cs"/>
              </a:rPr>
              <a:t>systématique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Carelia"/>
                <a:ea typeface="+mn-ea"/>
                <a:cs typeface="+mn-cs"/>
              </a:rPr>
              <a:t> :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 </a:t>
            </a: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solliciter la participation du maximum d’ élèves en les questionnant et en corrigeant les erreurs.</a:t>
            </a:r>
          </a:p>
          <a:p>
            <a:pPr marL="530252" marR="0" lvl="0" indent="-530252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85000"/>
                  <a:lumOff val="1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  <a:p>
            <a:pPr marL="530252" marR="0" lvl="0" indent="-530252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Carelia"/>
                <a:ea typeface="+mn-ea"/>
                <a:cs typeface="+mn-cs"/>
              </a:rPr>
              <a:t>     6.Adopter une posture dynamique : </a:t>
            </a: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circuler dans la classe, capter l’attention par des explications, et  au besoin , illustrer par des exemples; 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85000"/>
                  <a:lumOff val="1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85000"/>
                  <a:lumOff val="1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85000"/>
                  <a:lumOff val="1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6969275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7D389DE-FB6A-B2CE-8511-24D35E4C270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7930C1A8-817C-5788-07C0-53EB2BD79B58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0CA740BD-E488-0A77-C41B-6D30148BEFD4}"/>
              </a:ext>
            </a:extLst>
          </p:cNvPr>
          <p:cNvSpPr/>
          <p:nvPr/>
        </p:nvSpPr>
        <p:spPr>
          <a:xfrm>
            <a:off x="414766" y="485998"/>
            <a:ext cx="12996435" cy="945810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CD2B81CE-75F1-6BF3-E6B1-B2A238F0D739}"/>
              </a:ext>
            </a:extLst>
          </p:cNvPr>
          <p:cNvGrpSpPr/>
          <p:nvPr/>
        </p:nvGrpSpPr>
        <p:grpSpPr>
          <a:xfrm>
            <a:off x="-304800" y="-62025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46FA48BB-8A8F-BA55-1908-21E22ADB14AF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9C813312-EF09-6911-69F5-C64BE5B05A76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F8C73B83-42AF-E9F2-6523-E677A943AB86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3D0F7896-4851-E936-F6F5-FAA17A449989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15B48367-E034-C645-FAB4-3A1D4A54D959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164DE607-2547-9924-38F2-78957EBFC1F9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14F2D572-446C-D67A-B41D-0DB34D55240F}"/>
              </a:ext>
            </a:extLst>
          </p:cNvPr>
          <p:cNvSpPr/>
          <p:nvPr/>
        </p:nvSpPr>
        <p:spPr>
          <a:xfrm>
            <a:off x="434610" y="485997"/>
            <a:ext cx="12976592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E8A696CD-508E-F0F9-7EE4-1BABDE5F0DEE}"/>
              </a:ext>
            </a:extLst>
          </p:cNvPr>
          <p:cNvSpPr txBox="1"/>
          <p:nvPr/>
        </p:nvSpPr>
        <p:spPr>
          <a:xfrm>
            <a:off x="1429209" y="901978"/>
            <a:ext cx="914400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32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Corrigez . «ami »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59DDCCA5-09D1-E870-12E6-37130AF9CA73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590800" y="2577771"/>
            <a:ext cx="8722326" cy="5131457"/>
          </a:xfrm>
          <a:prstGeom prst="rect">
            <a:avLst/>
          </a:prstGeom>
        </p:spPr>
      </p:pic>
      <p:pic>
        <p:nvPicPr>
          <p:cNvPr id="16" name="Graphique 15">
            <a:extLst>
              <a:ext uri="{FF2B5EF4-FFF2-40B4-BE49-F238E27FC236}">
                <a16:creationId xmlns:a16="http://schemas.microsoft.com/office/drawing/2014/main" id="{70B06416-FA7B-3913-BB20-BB93A0B0231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18" name="ZoneTexte 17">
            <a:extLst>
              <a:ext uri="{FF2B5EF4-FFF2-40B4-BE49-F238E27FC236}">
                <a16:creationId xmlns:a16="http://schemas.microsoft.com/office/drawing/2014/main" id="{DFA78E5C-97E3-E703-9B15-B960396AF4DE}"/>
              </a:ext>
            </a:extLst>
          </p:cNvPr>
          <p:cNvSpPr txBox="1"/>
          <p:nvPr/>
        </p:nvSpPr>
        <p:spPr>
          <a:xfrm>
            <a:off x="3425952" y="4320063"/>
            <a:ext cx="7013448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685834"/>
            <a:r>
              <a:rPr lang="fr-MA" sz="8800" b="1" dirty="0">
                <a:solidFill>
                  <a:schemeClr val="bg1"/>
                </a:solidFill>
                <a:latin typeface="Dosis" pitchFamily="2" charset="0"/>
              </a:rPr>
              <a:t>ami</a:t>
            </a:r>
          </a:p>
        </p:txBody>
      </p:sp>
    </p:spTree>
    <p:extLst>
      <p:ext uri="{BB962C8B-B14F-4D97-AF65-F5344CB8AC3E}">
        <p14:creationId xmlns:p14="http://schemas.microsoft.com/office/powerpoint/2010/main" val="162468346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3C66560-5915-13C6-BCA8-7C5DCE185D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">
            <a:extLst>
              <a:ext uri="{FF2B5EF4-FFF2-40B4-BE49-F238E27FC236}">
                <a16:creationId xmlns:a16="http://schemas.microsoft.com/office/drawing/2014/main" id="{893C4832-8093-7A0B-D8DC-1D65947DDD52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F0FFDF9C-CD8E-3A61-2130-98B15B7396D3}"/>
              </a:ext>
            </a:extLst>
          </p:cNvPr>
          <p:cNvGrpSpPr/>
          <p:nvPr/>
        </p:nvGrpSpPr>
        <p:grpSpPr>
          <a:xfrm>
            <a:off x="0" y="1285875"/>
            <a:ext cx="13716000" cy="7715250"/>
            <a:chOff x="0" y="0"/>
            <a:chExt cx="18288000" cy="102870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AF9B3AD4-B06E-70CB-00F8-8D2418ED8EA5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5E25C09F-047E-2A60-F585-5A52FD258F73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556"/>
                </a:lnSpc>
              </a:pPr>
              <a:r>
                <a:rPr lang="ar-MA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8200DAA1-6C32-09E7-2E92-91914E72D8EF}"/>
                </a:ext>
              </a:extLst>
            </p:cNvPr>
            <p:cNvSpPr/>
            <p:nvPr/>
          </p:nvSpPr>
          <p:spPr>
            <a:xfrm>
              <a:off x="4419600" y="419100"/>
              <a:ext cx="9448800" cy="94488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>
                <a:lnSpc>
                  <a:spcPts val="8324"/>
                </a:lnSpc>
              </a:pPr>
              <a:r>
                <a:rPr lang="fr-FR" sz="1035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Vocabulaire </a:t>
              </a:r>
            </a:p>
            <a:p>
              <a:pPr algn="ctr" defTabSz="514376">
                <a:lnSpc>
                  <a:spcPts val="8324"/>
                </a:lnSpc>
              </a:pPr>
              <a:r>
                <a:rPr lang="fr-FR" sz="600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zèbre –nid- riz –ruche- nager –</a:t>
              </a:r>
            </a:p>
          </p:txBody>
        </p:sp>
      </p:grpSp>
      <p:sp>
        <p:nvSpPr>
          <p:cNvPr id="5" name="Freeform 2">
            <a:extLst>
              <a:ext uri="{FF2B5EF4-FFF2-40B4-BE49-F238E27FC236}">
                <a16:creationId xmlns:a16="http://schemas.microsoft.com/office/drawing/2014/main" id="{1F6548B9-67A3-0F69-191D-B52D22455EEA}"/>
              </a:ext>
            </a:extLst>
          </p:cNvPr>
          <p:cNvSpPr/>
          <p:nvPr/>
        </p:nvSpPr>
        <p:spPr>
          <a:xfrm>
            <a:off x="-922" y="7377574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EBB04245-46B3-2CC1-C22A-00A711C4DA4C}"/>
              </a:ext>
            </a:extLst>
          </p:cNvPr>
          <p:cNvSpPr/>
          <p:nvPr/>
        </p:nvSpPr>
        <p:spPr>
          <a:xfrm>
            <a:off x="11981106" y="7197948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7444055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921ECD3-C996-0B38-F265-A4347CD3F8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6F61D81F-AFA5-3AA4-4447-9C40AB9BD438}"/>
              </a:ext>
            </a:extLst>
          </p:cNvPr>
          <p:cNvSpPr/>
          <p:nvPr/>
        </p:nvSpPr>
        <p:spPr>
          <a:xfrm>
            <a:off x="-1" y="0"/>
            <a:ext cx="13716001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100" dirty="0"/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48E4CEBA-C548-58F8-2871-FB2273FA85BE}"/>
              </a:ext>
            </a:extLst>
          </p:cNvPr>
          <p:cNvGrpSpPr/>
          <p:nvPr/>
        </p:nvGrpSpPr>
        <p:grpSpPr>
          <a:xfrm>
            <a:off x="467685" y="571500"/>
            <a:ext cx="12748764" cy="9372600"/>
            <a:chOff x="312517" y="308344"/>
            <a:chExt cx="8518967" cy="6230679"/>
          </a:xfrm>
        </p:grpSpPr>
        <p:sp>
          <p:nvSpPr>
            <p:cNvPr id="40" name="Rectangle : coins arrondis 39">
              <a:extLst>
                <a:ext uri="{FF2B5EF4-FFF2-40B4-BE49-F238E27FC236}">
                  <a16:creationId xmlns:a16="http://schemas.microsoft.com/office/drawing/2014/main" id="{2F02317F-305C-37D1-7FFC-0FDA2ADE7554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41" name="Rectangle : coins arrondis 40">
              <a:extLst>
                <a:ext uri="{FF2B5EF4-FFF2-40B4-BE49-F238E27FC236}">
                  <a16:creationId xmlns:a16="http://schemas.microsoft.com/office/drawing/2014/main" id="{2A243F82-95A7-9A6C-03F4-3C1C86D98F47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pic>
        <p:nvPicPr>
          <p:cNvPr id="9" name="Graphique 8">
            <a:extLst>
              <a:ext uri="{FF2B5EF4-FFF2-40B4-BE49-F238E27FC236}">
                <a16:creationId xmlns:a16="http://schemas.microsoft.com/office/drawing/2014/main" id="{C625B0B2-C37E-87F5-E8D7-FE1142B2913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27E7A934-2A95-2593-7304-F98AC2D475F6}"/>
              </a:ext>
            </a:extLst>
          </p:cNvPr>
          <p:cNvSpPr txBox="1"/>
          <p:nvPr/>
        </p:nvSpPr>
        <p:spPr>
          <a:xfrm>
            <a:off x="1807371" y="892864"/>
            <a:ext cx="1061514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Nous allons apprendre de nouveaux mots en français.</a:t>
            </a:r>
          </a:p>
        </p:txBody>
      </p:sp>
      <p:grpSp>
        <p:nvGrpSpPr>
          <p:cNvPr id="29" name="Groupe 28">
            <a:extLst>
              <a:ext uri="{FF2B5EF4-FFF2-40B4-BE49-F238E27FC236}">
                <a16:creationId xmlns:a16="http://schemas.microsoft.com/office/drawing/2014/main" id="{2D566395-7F70-482C-E737-815EA37465D5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C1B8440F-1468-9CE8-24CC-194B75D0EB23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36" name="Rectangle : coins arrondis 35">
              <a:extLst>
                <a:ext uri="{FF2B5EF4-FFF2-40B4-BE49-F238E27FC236}">
                  <a16:creationId xmlns:a16="http://schemas.microsoft.com/office/drawing/2014/main" id="{6C164EE3-9F6E-638B-5DC3-48BF7DEA70D7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7" name="Rectangle : coins arrondis 36">
              <a:extLst>
                <a:ext uri="{FF2B5EF4-FFF2-40B4-BE49-F238E27FC236}">
                  <a16:creationId xmlns:a16="http://schemas.microsoft.com/office/drawing/2014/main" id="{BFC50234-350B-A4BA-1B08-B4B7FBFCDB68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8" name="Rectangle : coins arrondis 37">
              <a:extLst>
                <a:ext uri="{FF2B5EF4-FFF2-40B4-BE49-F238E27FC236}">
                  <a16:creationId xmlns:a16="http://schemas.microsoft.com/office/drawing/2014/main" id="{F6EBF45F-F7CC-AD61-D301-05854FCF64BB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9" name="Rectangle : coins arrondis 38">
              <a:extLst>
                <a:ext uri="{FF2B5EF4-FFF2-40B4-BE49-F238E27FC236}">
                  <a16:creationId xmlns:a16="http://schemas.microsoft.com/office/drawing/2014/main" id="{CC05EE30-68A9-CB7D-F0C5-6DC94C0242CF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2" name="Rectangle : coins arrondis 1">
              <a:extLst>
                <a:ext uri="{FF2B5EF4-FFF2-40B4-BE49-F238E27FC236}">
                  <a16:creationId xmlns:a16="http://schemas.microsoft.com/office/drawing/2014/main" id="{109D8C75-4176-C1F0-3867-6A7B2E68E918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4" name="Image 3" descr="Une image contenant croquis, dessin, illustration, Visage humain&#10;&#10;Le contenu généré par l’IA peut être incorrect.">
            <a:extLst>
              <a:ext uri="{FF2B5EF4-FFF2-40B4-BE49-F238E27FC236}">
                <a16:creationId xmlns:a16="http://schemas.microsoft.com/office/drawing/2014/main" id="{FC64C1FC-CFA7-47EC-1C2E-58F7064ADC10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0DD"/>
              </a:clrFrom>
              <a:clrTo>
                <a:srgbClr val="FFF0D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0" y="3479528"/>
            <a:ext cx="4654805" cy="5292378"/>
          </a:xfrm>
          <a:prstGeom prst="rect">
            <a:avLst/>
          </a:prstGeom>
        </p:spPr>
      </p:pic>
      <p:sp>
        <p:nvSpPr>
          <p:cNvPr id="16" name="Bulle narrative : rectangle à coins arrondis 15">
            <a:extLst>
              <a:ext uri="{FF2B5EF4-FFF2-40B4-BE49-F238E27FC236}">
                <a16:creationId xmlns:a16="http://schemas.microsoft.com/office/drawing/2014/main" id="{BB9DE605-3CA2-32A4-FDD3-3571348A401B}"/>
              </a:ext>
            </a:extLst>
          </p:cNvPr>
          <p:cNvSpPr/>
          <p:nvPr/>
        </p:nvSpPr>
        <p:spPr>
          <a:xfrm>
            <a:off x="4610100" y="1889799"/>
            <a:ext cx="8305800" cy="5000006"/>
          </a:xfrm>
          <a:prstGeom prst="wedgeRoundRectCallout">
            <a:avLst>
              <a:gd name="adj1" fmla="val -48938"/>
              <a:gd name="adj2" fmla="val -18269"/>
              <a:gd name="adj3" fmla="val 16667"/>
            </a:avLst>
          </a:prstGeom>
          <a:noFill/>
          <a:ln w="57150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1350" dirty="0"/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9BB8003C-5BC3-4498-7A73-B7F0F4A8394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105400" y="2189804"/>
            <a:ext cx="2514818" cy="2042337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CB2D8E23-D877-0FCE-DDFC-5C5D170A00E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115518" y="1987584"/>
            <a:ext cx="2267087" cy="2042337"/>
          </a:xfrm>
          <a:prstGeom prst="rect">
            <a:avLst/>
          </a:prstGeom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B62D9855-6602-1596-6811-1E1333AF23D7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116111" y="4476798"/>
            <a:ext cx="2766300" cy="1966130"/>
          </a:xfrm>
          <a:prstGeom prst="rect">
            <a:avLst/>
          </a:prstGeom>
        </p:spPr>
      </p:pic>
      <p:pic>
        <p:nvPicPr>
          <p:cNvPr id="19" name="Image 18">
            <a:extLst>
              <a:ext uri="{FF2B5EF4-FFF2-40B4-BE49-F238E27FC236}">
                <a16:creationId xmlns:a16="http://schemas.microsoft.com/office/drawing/2014/main" id="{49D493B5-49C2-E9E0-67AF-8AFC2FC13AC2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041132" y="4203314"/>
            <a:ext cx="2453853" cy="2034716"/>
          </a:xfrm>
          <a:prstGeom prst="rect">
            <a:avLst/>
          </a:prstGeom>
        </p:spPr>
      </p:pic>
      <p:pic>
        <p:nvPicPr>
          <p:cNvPr id="22" name="Image 21">
            <a:extLst>
              <a:ext uri="{FF2B5EF4-FFF2-40B4-BE49-F238E27FC236}">
                <a16:creationId xmlns:a16="http://schemas.microsoft.com/office/drawing/2014/main" id="{5DB9A640-4AA4-6E4A-1670-E4B565A348FA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0700047" y="2352415"/>
            <a:ext cx="1607959" cy="11271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416529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5C8EC0D-2F41-EBA2-B929-40D1DA7577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93C86FB4-CB6D-9F61-1767-93C0B87DD626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2E4F8369-8AA9-71C2-C400-4E20B2773464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88B066AD-8208-E46E-AD0D-C49A321A048F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E8EFBECB-2436-650B-4B72-8643E8D451E4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04F716FF-DA67-F16F-3A29-20779D371A80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D3923E33-17F8-F2DB-98CD-DBD567D46544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719A676C-0B24-3D82-CF6C-B727FDC0324C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D7686C1D-F58B-C2C0-CFA8-338B2D027856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8B2A5DFF-0629-2066-64C4-AB1563A4D109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C3401DF7-E010-D001-6350-BBB85ADD58EB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802BA1C1-F793-E315-BE31-CDA6E1A96608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0269A017-19FC-9EA6-06F6-5B2F6FD23F3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0534B0DC-E3F6-0EEF-3ACD-448D007BEBCA}"/>
              </a:ext>
            </a:extLst>
          </p:cNvPr>
          <p:cNvSpPr txBox="1"/>
          <p:nvPr/>
        </p:nvSpPr>
        <p:spPr>
          <a:xfrm>
            <a:off x="1462547" y="708466"/>
            <a:ext cx="14153527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C’est un zèbre. Comment vous dites zèbre dans votre langue?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i="1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 ) fournit une rétroaction positive ou corrective.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B51EA867-B5C6-E6DE-CA39-FF5FB98888E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58773" y="2612825"/>
            <a:ext cx="4481469" cy="36394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22714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EB5CECB-1A82-40B0-2CF0-3372353A6E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02279F72-C80C-18C7-CA1C-58210E1A0580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0981377E-BFCB-1C5F-FD7A-01AC527E99FD}"/>
              </a:ext>
            </a:extLst>
          </p:cNvPr>
          <p:cNvGrpSpPr/>
          <p:nvPr/>
        </p:nvGrpSpPr>
        <p:grpSpPr>
          <a:xfrm>
            <a:off x="467685" y="571500"/>
            <a:ext cx="12766342" cy="9220200"/>
            <a:chOff x="312517" y="308344"/>
            <a:chExt cx="8530713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0730745C-D570-29EA-4C89-16DBAA127E9A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730DE197-800C-5493-FBB8-AD7A4345D9F7}"/>
                </a:ext>
              </a:extLst>
            </p:cNvPr>
            <p:cNvSpPr/>
            <p:nvPr/>
          </p:nvSpPr>
          <p:spPr>
            <a:xfrm>
              <a:off x="347230" y="313175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72C80374-FC17-68D1-6687-384D82C9030F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12E3FF6B-AC0E-3231-3880-ABD34936CA65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B7C49A4F-3284-B329-B1A8-272A1A71CA5B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7E8AF8B9-7F76-8760-6CA1-C005A1B20434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7E5B1038-B10E-897A-0600-6275E47C7724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F6C1655F-5288-9B81-D432-12BA62AE276C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D86C2278-C864-D227-8E17-BF46CC08CCDF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078C5AA3-57F8-B1D8-75C8-3FA0444F017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88358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43835DEE-500A-6623-DC7D-918B72565E34}"/>
              </a:ext>
            </a:extLst>
          </p:cNvPr>
          <p:cNvSpPr txBox="1"/>
          <p:nvPr/>
        </p:nvSpPr>
        <p:spPr>
          <a:xfrm>
            <a:off x="1066801" y="739550"/>
            <a:ext cx="12344400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Un zèbre , le zèbre . Répétons ensemble “ un zèbre ”. 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Qui veut répéter ” zèbre ”?       </a:t>
            </a: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4EB0CDD2-DDCA-ABB4-1FBF-2EEC66FD1BA0}"/>
              </a:ext>
            </a:extLst>
          </p:cNvPr>
          <p:cNvSpPr txBox="1"/>
          <p:nvPr/>
        </p:nvSpPr>
        <p:spPr>
          <a:xfrm>
            <a:off x="3601950" y="2636029"/>
            <a:ext cx="648023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69">
              <a:defRPr/>
            </a:pPr>
            <a:r>
              <a:rPr lang="fr-FR" sz="8000" b="1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un zèbre</a:t>
            </a:r>
            <a:endParaRPr lang="fr-FR" sz="8000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5F6E400F-2360-93EE-2ED7-BA85D59C006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76800" y="4456138"/>
            <a:ext cx="4481469" cy="36394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287787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FA24BF-84D5-D223-9387-12F20BA17B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6FD6EC1B-3985-2294-FFD3-410C26FDF25D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6256C7E0-DE88-1521-1F4C-C78E806C0BDA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88239EAD-9257-118B-5B06-F9C4C717C3C1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D291F0F9-DEEF-6604-74AB-1F34E69511A2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C2808A2D-3224-651F-4AC4-98A47D1802A8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2B52D8A3-5296-EFC7-894A-7B1390C4CF3E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1102B359-2339-4FF0-A414-E32DFA06A0EB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B975A6CD-C08E-FC90-7393-5A461273CDDC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B56F10AA-271E-81F3-A5E7-2A1F375EC288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4D7EBE87-A785-F3DB-F5D1-D7FC8E1FABF1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938D4352-5701-863F-4464-A26CA1BC2990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E5415175-0927-F5D9-D6FE-345F7598298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FAC5F4A4-9A6E-27B3-6C5F-CD96FA847BB4}"/>
              </a:ext>
            </a:extLst>
          </p:cNvPr>
          <p:cNvSpPr txBox="1"/>
          <p:nvPr/>
        </p:nvSpPr>
        <p:spPr>
          <a:xfrm>
            <a:off x="1462547" y="754364"/>
            <a:ext cx="14153527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Un nid 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, le nid, Répétons ensemble “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un nid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” ”. 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Qui veut répéter ” un nid”?       </a:t>
            </a:r>
            <a:endParaRPr kumimoji="0" lang="fr-FR" sz="2400" i="1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77E57C68-342E-F2D1-00CE-59118E155BE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10000" y="4034306"/>
            <a:ext cx="4629287" cy="41703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233707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2777AA9-07FF-18AC-CE41-F802B5A829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582D1634-7DB4-5275-4D93-2FBB7793C971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82432D97-F0E5-029B-A536-4CE4FBF0D73D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A19352BE-37DF-993C-6688-6E88D3EFD1A7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858C8AB8-1AF3-C192-CC75-202A297709BB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CF1CD3F2-6761-6196-3350-CE15A2AB73BD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034DD8BD-00B7-49B0-5DBD-90D3A3E5BFAB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4BDBBF8B-1E07-BDB5-63CA-A99403616CB6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FF0FE030-0613-0336-745A-EE8F32BEE4E9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F38427D8-96C7-DA64-7C15-2EEA2F99183E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89990A32-0209-C139-2740-6AA3789D20ED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FCBAF7F6-D78A-E1D6-40E9-8E2DBEF99A9C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FB023BD6-32BF-A39E-70F9-68420CAA6AF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94854" y="917941"/>
            <a:ext cx="471947" cy="514106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B9D7D95B-D209-94C9-B92A-D3B48354CD2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10000" y="4034306"/>
            <a:ext cx="4629287" cy="4170358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18BF0BAE-556D-18D1-61D7-2BD8F2FC68D2}"/>
              </a:ext>
            </a:extLst>
          </p:cNvPr>
          <p:cNvSpPr txBox="1"/>
          <p:nvPr/>
        </p:nvSpPr>
        <p:spPr>
          <a:xfrm>
            <a:off x="2743200" y="2603405"/>
            <a:ext cx="648023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69">
              <a:defRPr/>
            </a:pPr>
            <a:r>
              <a:rPr lang="fr-FR" sz="8000" b="1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un nid</a:t>
            </a:r>
            <a:endParaRPr lang="fr-FR" sz="8000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D1272AD2-5840-4DFA-EC7F-3C39D58F13E0}"/>
              </a:ext>
            </a:extLst>
          </p:cNvPr>
          <p:cNvSpPr txBox="1"/>
          <p:nvPr/>
        </p:nvSpPr>
        <p:spPr>
          <a:xfrm>
            <a:off x="1066801" y="739550"/>
            <a:ext cx="12344400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Un nid , le 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nid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. Répétons ensemble “ un 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nid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”. 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Qui veut répéter ” un nid ”?       </a:t>
            </a:r>
            <a:endParaRPr kumimoji="0" lang="fr-FR" sz="2400" i="1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56937701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990922A-5C4F-45A0-0BF0-01E7C64141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283187B2-072B-E5F9-AC51-18A61C5F36D0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E67682FE-6045-477F-1908-FFE8A548186E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8595B095-4AC3-3A63-8EC6-243A5E946244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C083FF90-5BB9-CA68-C467-CEB1F52886C6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FC978368-E27B-2FD5-2BF7-926EEB81917A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FA5F3774-D60F-0D2F-1910-AA074F8C8FDC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E0112BC1-16C2-B65D-1442-C7F1ECFD5E28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4FB36B8E-29EC-84E6-EABA-235990F55B51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DFBAE48C-57A2-CEA2-016B-546FFF7B1BFF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505911C2-6793-BD8B-AC74-07EB6E5696C1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51FB56DC-584D-0678-6BDE-9CF15B5FD3DE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5CC34379-6BE9-74BC-5BAB-14F1D21CFAE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7" name="ZoneTexte 36">
            <a:extLst>
              <a:ext uri="{FF2B5EF4-FFF2-40B4-BE49-F238E27FC236}">
                <a16:creationId xmlns:a16="http://schemas.microsoft.com/office/drawing/2014/main" id="{DE80DD01-1751-175D-4D17-C552B1989ACA}"/>
              </a:ext>
            </a:extLst>
          </p:cNvPr>
          <p:cNvSpPr txBox="1"/>
          <p:nvPr/>
        </p:nvSpPr>
        <p:spPr>
          <a:xfrm>
            <a:off x="1459844" y="749783"/>
            <a:ext cx="11374955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Le garçon nage , nager 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. Comment vous dites 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nager 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dans votre langue?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i="1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 ) fournit une rétroaction positive ou corrective.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2F285F7B-EE88-61BE-1E97-0A39EB4A6B1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65051" y="3390900"/>
            <a:ext cx="7176524" cy="3505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949717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A5334A-9638-1AC1-74FB-D707EEFE08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DFF09CEA-CB61-5187-0285-47C114F0FCBE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A57F2006-26E0-809A-2ED1-0E5F314E5F1B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34B409EB-2002-3288-FC7C-0A0EB9EB71B2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68350A29-16BE-2ED7-0164-9680631018C7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DE4F58F6-6934-42AB-8BDD-D44BD334D77A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F12DC003-DF9C-61D6-41BE-EF97F6A6B180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E1590E2E-AFEF-C63F-AF56-20C3A0E6E6DC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BD53823B-98D2-FC67-0D2F-D8989DE56B2F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CAE02B8D-3642-34A9-FB5B-56C326EDBA99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A318FD4C-3BF4-8D47-75B8-5610BF1A500A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E606D325-C952-61E7-0111-5B1F8D20B585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6C7C0C6B-A7E2-FD49-7FBB-4916A091013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41985" y="884273"/>
            <a:ext cx="581346" cy="514106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91A98725-F5F2-D49D-0B7D-E034E48700C1}"/>
              </a:ext>
            </a:extLst>
          </p:cNvPr>
          <p:cNvSpPr txBox="1"/>
          <p:nvPr/>
        </p:nvSpPr>
        <p:spPr>
          <a:xfrm>
            <a:off x="2630214" y="2446587"/>
            <a:ext cx="7925259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69">
              <a:defRPr/>
            </a:pPr>
            <a:r>
              <a:rPr lang="fr-FR" sz="8800" b="1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nager</a:t>
            </a:r>
            <a:endParaRPr lang="fr-FR" sz="8800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37DBB23D-589D-621D-FED0-6E9E72CF0C5F}"/>
              </a:ext>
            </a:extLst>
          </p:cNvPr>
          <p:cNvSpPr txBox="1"/>
          <p:nvPr/>
        </p:nvSpPr>
        <p:spPr>
          <a:xfrm>
            <a:off x="1223331" y="726466"/>
            <a:ext cx="11850684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nager  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. Répétons ensemble “ 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nager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” ”. 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Qui veut répéter ” nager”?     </a:t>
            </a:r>
            <a:endParaRPr kumimoji="0" lang="fr-FR" sz="2400" i="1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C03F1C53-E5B1-30E0-6F2C-3A83993D691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78949" y="4228263"/>
            <a:ext cx="7176524" cy="3505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542400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87C41E-2439-32EA-0A07-025E653F1F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DA7E2375-5ADF-4C66-86AD-6F7FBC2139F7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FA6DDE81-560B-1C43-46F7-CD2258DFCA6A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921E9A4E-09AF-C9D2-795E-66EAB8C910C8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72A178D3-D145-33DB-EE59-4ADF3F72E52B}"/>
                </a:ext>
              </a:extLst>
            </p:cNvPr>
            <p:cNvSpPr/>
            <p:nvPr/>
          </p:nvSpPr>
          <p:spPr>
            <a:xfrm>
              <a:off x="329910" y="330437"/>
              <a:ext cx="8496000" cy="734728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89A63EC8-5BC7-1CC0-4E60-498EFEB80C44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114E7DA4-0975-2A66-5988-9E8F503E98E4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204B8E86-E568-50F0-6681-536B89EDD9CB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18F599EF-892C-3AE8-16BD-F042586E4DF4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205DEF4F-91E6-C7B6-5458-3FB00DA499F4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8A1CCD38-A0A7-F4E9-0FF7-5552AD6D8764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80DFD48E-3A40-EFCC-0F26-61FECC53CF64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46F26EC6-1D06-FEB9-D25F-A79A1601A56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D39D9A2E-BB8C-28CC-A34E-AD1E494BF7BC}"/>
              </a:ext>
            </a:extLst>
          </p:cNvPr>
          <p:cNvSpPr txBox="1"/>
          <p:nvPr/>
        </p:nvSpPr>
        <p:spPr>
          <a:xfrm>
            <a:off x="814115" y="2209165"/>
            <a:ext cx="1063979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6000" b="1" dirty="0">
                <a:solidFill>
                  <a:srgbClr val="106585"/>
                </a:solidFill>
                <a:latin typeface="Dosis" pitchFamily="2" charset="0"/>
              </a:rPr>
              <a:t>Le garçon nage.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8032A5D4-04C7-0314-D342-52622F0F9221}"/>
              </a:ext>
            </a:extLst>
          </p:cNvPr>
          <p:cNvSpPr txBox="1"/>
          <p:nvPr/>
        </p:nvSpPr>
        <p:spPr>
          <a:xfrm>
            <a:off x="1488576" y="632393"/>
            <a:ext cx="10615145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Le garçon nage  ,répétons ensemble : Le garçon nage.</a:t>
            </a:r>
          </a:p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Qui veut répéter ?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E9F02953-FBDB-960B-BFF4-D0E6B4C9FA26}"/>
              </a:ext>
            </a:extLst>
          </p:cNvPr>
          <p:cNvSpPr txBox="1"/>
          <p:nvPr/>
        </p:nvSpPr>
        <p:spPr>
          <a:xfrm>
            <a:off x="4495800" y="1099972"/>
            <a:ext cx="11254404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>
              <a:defRPr/>
            </a:pPr>
            <a:r>
              <a:rPr lang="fr-MA" sz="24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Répétition  en chorale, puis individuelle .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71042439-8AC5-EB71-2944-0EA7D6B9CDF5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762296" y="709107"/>
            <a:ext cx="1382596" cy="1160647"/>
          </a:xfrm>
          <a:prstGeom prst="rect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807A3554-63DF-E564-01A8-B38DD719AC5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378949" y="4228263"/>
            <a:ext cx="7176524" cy="3505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937647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41A623-ABA5-5C0A-8BF3-C3CAF54153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9EDF2565-9030-9EF1-69FF-04E1857CBAAA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27E8A4F4-A511-AB99-83FB-03B833891243}"/>
              </a:ext>
            </a:extLst>
          </p:cNvPr>
          <p:cNvSpPr txBox="1"/>
          <p:nvPr/>
        </p:nvSpPr>
        <p:spPr>
          <a:xfrm>
            <a:off x="9637643" y="420948"/>
            <a:ext cx="383451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600" i="1" dirty="0">
                <a:solidFill>
                  <a:schemeClr val="bg1">
                    <a:lumMod val="50000"/>
                  </a:schemeClr>
                </a:solidFill>
              </a:rPr>
              <a:t>Pour l’enseignant(e) –  ne pas lire aux élèves</a:t>
            </a:r>
          </a:p>
        </p:txBody>
      </p:sp>
      <p:grpSp>
        <p:nvGrpSpPr>
          <p:cNvPr id="12" name="Groupe 11">
            <a:extLst>
              <a:ext uri="{FF2B5EF4-FFF2-40B4-BE49-F238E27FC236}">
                <a16:creationId xmlns:a16="http://schemas.microsoft.com/office/drawing/2014/main" id="{3E275840-6401-6A25-83D6-5BB2079ACCA2}"/>
              </a:ext>
            </a:extLst>
          </p:cNvPr>
          <p:cNvGrpSpPr/>
          <p:nvPr/>
        </p:nvGrpSpPr>
        <p:grpSpPr>
          <a:xfrm>
            <a:off x="586150" y="190500"/>
            <a:ext cx="12909816" cy="9982199"/>
            <a:chOff x="312517" y="227366"/>
            <a:chExt cx="8518967" cy="6196583"/>
          </a:xfrm>
        </p:grpSpPr>
        <p:sp>
          <p:nvSpPr>
            <p:cNvPr id="16" name="Rectangle : coins arrondis 15">
              <a:extLst>
                <a:ext uri="{FF2B5EF4-FFF2-40B4-BE49-F238E27FC236}">
                  <a16:creationId xmlns:a16="http://schemas.microsoft.com/office/drawing/2014/main" id="{B4D863D0-25A4-BA37-D584-BE2A9BD6798D}"/>
                </a:ext>
              </a:extLst>
            </p:cNvPr>
            <p:cNvSpPr/>
            <p:nvPr/>
          </p:nvSpPr>
          <p:spPr>
            <a:xfrm>
              <a:off x="312517" y="636608"/>
              <a:ext cx="8518967" cy="5787341"/>
            </a:xfrm>
            <a:prstGeom prst="roundRect">
              <a:avLst>
                <a:gd name="adj" fmla="val 2439"/>
              </a:avLst>
            </a:prstGeom>
            <a:solidFill>
              <a:srgbClr val="F4FAFA"/>
            </a:solidFill>
            <a:ln w="28575">
              <a:solidFill>
                <a:srgbClr val="0056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3200" dirty="0"/>
            </a:p>
          </p:txBody>
        </p:sp>
        <p:sp>
          <p:nvSpPr>
            <p:cNvPr id="19" name="Freeform 7">
              <a:extLst>
                <a:ext uri="{FF2B5EF4-FFF2-40B4-BE49-F238E27FC236}">
                  <a16:creationId xmlns:a16="http://schemas.microsoft.com/office/drawing/2014/main" id="{5BE69CDE-5C19-BB91-A924-965F2E8B26F0}"/>
                </a:ext>
              </a:extLst>
            </p:cNvPr>
            <p:cNvSpPr/>
            <p:nvPr/>
          </p:nvSpPr>
          <p:spPr>
            <a:xfrm>
              <a:off x="625110" y="227366"/>
              <a:ext cx="384791" cy="562981"/>
            </a:xfrm>
            <a:custGeom>
              <a:avLst/>
              <a:gdLst/>
              <a:ahLst/>
              <a:cxnLst/>
              <a:rect l="l" t="t" r="r" b="b"/>
              <a:pathLst>
                <a:path w="1239167" h="1189600">
                  <a:moveTo>
                    <a:pt x="0" y="0"/>
                  </a:moveTo>
                  <a:lnTo>
                    <a:pt x="1239167" y="0"/>
                  </a:lnTo>
                  <a:lnTo>
                    <a:pt x="1239167" y="1189600"/>
                  </a:lnTo>
                  <a:lnTo>
                    <a:pt x="0" y="1189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fr-MA" sz="800" dirty="0">
                <a:latin typeface="Dosis" pitchFamily="2" charset="0"/>
              </a:endParaRPr>
            </a:p>
          </p:txBody>
        </p:sp>
      </p:grpSp>
      <p:sp>
        <p:nvSpPr>
          <p:cNvPr id="20" name="ZoneTexte 19">
            <a:extLst>
              <a:ext uri="{FF2B5EF4-FFF2-40B4-BE49-F238E27FC236}">
                <a16:creationId xmlns:a16="http://schemas.microsoft.com/office/drawing/2014/main" id="{49FBDC22-A7A9-4DEB-A5CB-E5CAEF51F195}"/>
              </a:ext>
            </a:extLst>
          </p:cNvPr>
          <p:cNvSpPr txBox="1"/>
          <p:nvPr/>
        </p:nvSpPr>
        <p:spPr>
          <a:xfrm>
            <a:off x="884505" y="1545430"/>
            <a:ext cx="11394572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609630"/>
            <a:r>
              <a:rPr lang="fr-FR" sz="5400" b="1" dirty="0">
                <a:solidFill>
                  <a:srgbClr val="106585"/>
                </a:solidFill>
                <a:latin typeface="Microsoft Uighur" panose="02000000000000000000" pitchFamily="2" charset="-78"/>
                <a:ea typeface="Dosis"/>
                <a:cs typeface="Microsoft Uighur" panose="02000000000000000000" pitchFamily="2" charset="-78"/>
                <a:sym typeface="Dosis"/>
              </a:rPr>
              <a:t>À  la fin de la séance d’aujourd’hui, au moins 80% des élèves doivent être capables de : </a:t>
            </a:r>
          </a:p>
        </p:txBody>
      </p:sp>
      <p:grpSp>
        <p:nvGrpSpPr>
          <p:cNvPr id="21" name="Groupe 20">
            <a:extLst>
              <a:ext uri="{FF2B5EF4-FFF2-40B4-BE49-F238E27FC236}">
                <a16:creationId xmlns:a16="http://schemas.microsoft.com/office/drawing/2014/main" id="{3C86456F-2B95-8290-C267-779A7B839F2F}"/>
              </a:ext>
            </a:extLst>
          </p:cNvPr>
          <p:cNvGrpSpPr/>
          <p:nvPr/>
        </p:nvGrpSpPr>
        <p:grpSpPr>
          <a:xfrm>
            <a:off x="586149" y="4306616"/>
            <a:ext cx="12736369" cy="3640289"/>
            <a:chOff x="2853490" y="4076701"/>
            <a:chExt cx="12609208" cy="3280123"/>
          </a:xfrm>
        </p:grpSpPr>
        <p:grpSp>
          <p:nvGrpSpPr>
            <p:cNvPr id="22" name="Groupe 21">
              <a:extLst>
                <a:ext uri="{FF2B5EF4-FFF2-40B4-BE49-F238E27FC236}">
                  <a16:creationId xmlns:a16="http://schemas.microsoft.com/office/drawing/2014/main" id="{E1768510-1B5B-6B88-577F-631D97B3E276}"/>
                </a:ext>
              </a:extLst>
            </p:cNvPr>
            <p:cNvGrpSpPr/>
            <p:nvPr/>
          </p:nvGrpSpPr>
          <p:grpSpPr>
            <a:xfrm flipH="1">
              <a:off x="2853491" y="4076701"/>
              <a:ext cx="12581019" cy="1989747"/>
              <a:chOff x="1309128" y="1880836"/>
              <a:chExt cx="6724021" cy="1063436"/>
            </a:xfrm>
          </p:grpSpPr>
          <p:sp>
            <p:nvSpPr>
              <p:cNvPr id="28" name="Rectangle : coins arrondis 18 - 2">
                <a:extLst>
                  <a:ext uri="{FF2B5EF4-FFF2-40B4-BE49-F238E27FC236}">
                    <a16:creationId xmlns:a16="http://schemas.microsoft.com/office/drawing/2014/main" id="{3EF0E1E2-C01B-E039-54DB-5F1F45474B74}"/>
                  </a:ext>
                </a:extLst>
              </p:cNvPr>
              <p:cNvSpPr/>
              <p:nvPr/>
            </p:nvSpPr>
            <p:spPr>
              <a:xfrm flipH="1">
                <a:off x="1309128" y="1880836"/>
                <a:ext cx="6505663" cy="748048"/>
              </a:xfrm>
              <a:prstGeom prst="roundRect">
                <a:avLst>
                  <a:gd name="adj" fmla="val 28279"/>
                </a:avLst>
              </a:prstGeom>
              <a:solidFill>
                <a:srgbClr val="D6E9EA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spcBef>
                    <a:spcPts val="0"/>
                  </a:spcBef>
                  <a:buClrTx/>
                  <a:buSzTx/>
                  <a:buFontTx/>
                  <a:buNone/>
                  <a:tabLst/>
                  <a:defRPr/>
                </a:pPr>
                <a:endParaRPr kumimoji="0" lang="fr-FR" sz="20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sp>
            <p:nvSpPr>
              <p:cNvPr id="29" name="ZoneTexte 28">
                <a:extLst>
                  <a:ext uri="{FF2B5EF4-FFF2-40B4-BE49-F238E27FC236}">
                    <a16:creationId xmlns:a16="http://schemas.microsoft.com/office/drawing/2014/main" id="{5D40F07B-6C8C-5581-9A0D-4749A54D6E28}"/>
                  </a:ext>
                </a:extLst>
              </p:cNvPr>
              <p:cNvSpPr txBox="1"/>
              <p:nvPr/>
            </p:nvSpPr>
            <p:spPr>
              <a:xfrm>
                <a:off x="1396008" y="1921562"/>
                <a:ext cx="6060083" cy="10227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342900" indent="-342900" algn="l">
                  <a:buFont typeface="Arial" panose="020B0604020202020204" pitchFamily="34" charset="0"/>
                  <a:buChar char="•"/>
                </a:pPr>
                <a:r>
                  <a:rPr kumimoji="0" lang="fr-FR" sz="4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5664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Comprendre et produire les mots du vocabulaire:</a:t>
                </a:r>
              </a:p>
              <a:p>
                <a:r>
                  <a:rPr lang="de-DE" sz="3600" b="1" dirty="0">
                    <a:solidFill>
                      <a:srgbClr val="008EC0"/>
                    </a:solidFill>
                    <a:latin typeface="Dosis" pitchFamily="2" charset="0"/>
                  </a:rPr>
                  <a:t>   - </a:t>
                </a:r>
                <a:r>
                  <a:rPr lang="de-DE" sz="3600" b="1" dirty="0" err="1">
                    <a:solidFill>
                      <a:srgbClr val="008EC0"/>
                    </a:solidFill>
                    <a:latin typeface="Dosis" pitchFamily="2" charset="0"/>
                  </a:rPr>
                  <a:t>zèbre</a:t>
                </a:r>
                <a:r>
                  <a:rPr lang="de-DE" sz="3600" b="1" dirty="0">
                    <a:solidFill>
                      <a:srgbClr val="008EC0"/>
                    </a:solidFill>
                    <a:latin typeface="Dosis" pitchFamily="2" charset="0"/>
                  </a:rPr>
                  <a:t> –</a:t>
                </a:r>
                <a:r>
                  <a:rPr lang="de-DE" sz="3600" b="1" dirty="0" err="1">
                    <a:solidFill>
                      <a:srgbClr val="008EC0"/>
                    </a:solidFill>
                    <a:latin typeface="Dosis" pitchFamily="2" charset="0"/>
                  </a:rPr>
                  <a:t>nid</a:t>
                </a:r>
                <a:r>
                  <a:rPr lang="de-DE" sz="3600" b="1" dirty="0">
                    <a:solidFill>
                      <a:srgbClr val="008EC0"/>
                    </a:solidFill>
                    <a:latin typeface="Dosis" pitchFamily="2" charset="0"/>
                  </a:rPr>
                  <a:t>- </a:t>
                </a:r>
                <a:r>
                  <a:rPr lang="de-DE" sz="3600" b="1" dirty="0" err="1">
                    <a:solidFill>
                      <a:srgbClr val="008EC0"/>
                    </a:solidFill>
                    <a:latin typeface="Dosis" pitchFamily="2" charset="0"/>
                  </a:rPr>
                  <a:t>riz</a:t>
                </a:r>
                <a:r>
                  <a:rPr lang="de-DE" sz="3600" b="1" dirty="0">
                    <a:solidFill>
                      <a:srgbClr val="008EC0"/>
                    </a:solidFill>
                    <a:latin typeface="Dosis" pitchFamily="2" charset="0"/>
                  </a:rPr>
                  <a:t> –</a:t>
                </a:r>
                <a:r>
                  <a:rPr lang="de-DE" sz="3600" b="1" dirty="0" err="1">
                    <a:solidFill>
                      <a:srgbClr val="008EC0"/>
                    </a:solidFill>
                    <a:latin typeface="Dosis" pitchFamily="2" charset="0"/>
                  </a:rPr>
                  <a:t>ruche</a:t>
                </a:r>
                <a:r>
                  <a:rPr lang="de-DE" sz="3600" b="1" dirty="0">
                    <a:solidFill>
                      <a:srgbClr val="008EC0"/>
                    </a:solidFill>
                    <a:latin typeface="Dosis" pitchFamily="2" charset="0"/>
                  </a:rPr>
                  <a:t>- </a:t>
                </a:r>
                <a:r>
                  <a:rPr lang="de-DE" sz="3600" b="1" dirty="0" err="1">
                    <a:solidFill>
                      <a:srgbClr val="008EC0"/>
                    </a:solidFill>
                    <a:latin typeface="Dosis" pitchFamily="2" charset="0"/>
                  </a:rPr>
                  <a:t>roue</a:t>
                </a:r>
                <a:r>
                  <a:rPr lang="de-DE" sz="3600" b="1" dirty="0">
                    <a:solidFill>
                      <a:srgbClr val="008EC0"/>
                    </a:solidFill>
                    <a:latin typeface="Dosis" pitchFamily="2" charset="0"/>
                  </a:rPr>
                  <a:t> -</a:t>
                </a:r>
                <a:r>
                  <a:rPr kumimoji="0" lang="fr-FR" sz="4400" b="1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tx2">
                        <a:lumMod val="60000"/>
                        <a:lumOff val="40000"/>
                      </a:schemeClr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.</a:t>
                </a:r>
              </a:p>
              <a:p>
                <a:pPr marL="342900" indent="-342900" algn="l">
                  <a:buFont typeface="Arial" panose="020B0604020202020204" pitchFamily="34" charset="0"/>
                  <a:buChar char="•"/>
                </a:pPr>
                <a:endParaRPr kumimoji="0" lang="fr-FR" sz="4400" b="1" i="0" u="none" strike="noStrike" kern="1200" cap="none" spc="0" normalizeH="0" baseline="0" noProof="0" dirty="0">
                  <a:ln>
                    <a:noFill/>
                  </a:ln>
                  <a:solidFill>
                    <a:schemeClr val="tx2">
                      <a:lumMod val="60000"/>
                      <a:lumOff val="40000"/>
                    </a:schemeClr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sp>
            <p:nvSpPr>
              <p:cNvPr id="30" name="Oval 86">
                <a:extLst>
                  <a:ext uri="{FF2B5EF4-FFF2-40B4-BE49-F238E27FC236}">
                    <a16:creationId xmlns:a16="http://schemas.microsoft.com/office/drawing/2014/main" id="{682BD923-01C7-9BB1-673D-4D7011C6955D}"/>
                  </a:ext>
                </a:extLst>
              </p:cNvPr>
              <p:cNvSpPr/>
              <p:nvPr/>
            </p:nvSpPr>
            <p:spPr>
              <a:xfrm flipH="1">
                <a:off x="7590605" y="2045628"/>
                <a:ext cx="387758" cy="376435"/>
              </a:xfrm>
              <a:prstGeom prst="ellipse">
                <a:avLst/>
              </a:prstGeom>
              <a:solidFill>
                <a:srgbClr val="005664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spcBef>
                    <a:spcPts val="0"/>
                  </a:spcBef>
                  <a:buClrTx/>
                  <a:buSzTx/>
                  <a:buFontTx/>
                  <a:buNone/>
                  <a:tabLst/>
                  <a:defRPr/>
                </a:pPr>
                <a:endParaRPr kumimoji="0" lang="en-US" sz="44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pic>
            <p:nvPicPr>
              <p:cNvPr id="31" name="Graphique 30">
                <a:extLst>
                  <a:ext uri="{FF2B5EF4-FFF2-40B4-BE49-F238E27FC236}">
                    <a16:creationId xmlns:a16="http://schemas.microsoft.com/office/drawing/2014/main" id="{B3EA577C-3557-8FCB-2A20-EC36CC4B7A9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p:blipFill>
            <p:spPr>
              <a:xfrm>
                <a:off x="7681053" y="2056318"/>
                <a:ext cx="352096" cy="272874"/>
              </a:xfrm>
              <a:prstGeom prst="rect">
                <a:avLst/>
              </a:prstGeom>
            </p:spPr>
          </p:pic>
        </p:grpSp>
        <p:grpSp>
          <p:nvGrpSpPr>
            <p:cNvPr id="23" name="Groupe 22">
              <a:extLst>
                <a:ext uri="{FF2B5EF4-FFF2-40B4-BE49-F238E27FC236}">
                  <a16:creationId xmlns:a16="http://schemas.microsoft.com/office/drawing/2014/main" id="{AF9B7E33-F6D1-3DDA-24F5-F146FCAF16B0}"/>
                </a:ext>
              </a:extLst>
            </p:cNvPr>
            <p:cNvGrpSpPr/>
            <p:nvPr/>
          </p:nvGrpSpPr>
          <p:grpSpPr>
            <a:xfrm flipH="1">
              <a:off x="2853490" y="5887014"/>
              <a:ext cx="12609208" cy="1469810"/>
              <a:chOff x="1294062" y="1880836"/>
              <a:chExt cx="6739087" cy="785552"/>
            </a:xfrm>
          </p:grpSpPr>
          <p:sp>
            <p:nvSpPr>
              <p:cNvPr id="24" name="Rectangle : coins arrondis 18 - 2">
                <a:extLst>
                  <a:ext uri="{FF2B5EF4-FFF2-40B4-BE49-F238E27FC236}">
                    <a16:creationId xmlns:a16="http://schemas.microsoft.com/office/drawing/2014/main" id="{C32DD540-F768-253B-3FCB-8FDBA8E07CB9}"/>
                  </a:ext>
                </a:extLst>
              </p:cNvPr>
              <p:cNvSpPr/>
              <p:nvPr/>
            </p:nvSpPr>
            <p:spPr>
              <a:xfrm flipH="1">
                <a:off x="1309128" y="1880836"/>
                <a:ext cx="6505663" cy="748048"/>
              </a:xfrm>
              <a:prstGeom prst="roundRect">
                <a:avLst>
                  <a:gd name="adj" fmla="val 28279"/>
                </a:avLst>
              </a:prstGeom>
              <a:solidFill>
                <a:srgbClr val="D6E9EA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spcBef>
                    <a:spcPts val="0"/>
                  </a:spcBef>
                  <a:buClrTx/>
                  <a:buSzTx/>
                  <a:buFontTx/>
                  <a:buNone/>
                  <a:tabLst/>
                  <a:defRPr/>
                </a:pPr>
                <a:endParaRPr kumimoji="0" lang="fr-FR" sz="20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sp>
            <p:nvSpPr>
              <p:cNvPr id="25" name="ZoneTexte 24">
                <a:extLst>
                  <a:ext uri="{FF2B5EF4-FFF2-40B4-BE49-F238E27FC236}">
                    <a16:creationId xmlns:a16="http://schemas.microsoft.com/office/drawing/2014/main" id="{3AA30382-38B1-028C-12AB-0A2016500562}"/>
                  </a:ext>
                </a:extLst>
              </p:cNvPr>
              <p:cNvSpPr txBox="1"/>
              <p:nvPr/>
            </p:nvSpPr>
            <p:spPr>
              <a:xfrm>
                <a:off x="1294062" y="2088334"/>
                <a:ext cx="6168633" cy="5780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342900" indent="-342900" algn="l">
                  <a:buFont typeface="Arial" panose="020B0604020202020204" pitchFamily="34" charset="0"/>
                  <a:buChar char="•"/>
                </a:pPr>
                <a:r>
                  <a:rPr kumimoji="0" lang="fr-FR" sz="4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5664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Identifier, nommer lire et écrire </a:t>
                </a:r>
                <a:r>
                  <a:rPr kumimoji="0" lang="fr-FR" sz="28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8EC0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rPr>
                  <a:t>des syllabes construites avec la lettre «z»   « n »,</a:t>
                </a:r>
                <a:r>
                  <a:rPr lang="fr-FR" sz="2800" b="1" dirty="0">
                    <a:solidFill>
                      <a:srgbClr val="008EC0"/>
                    </a:solidFill>
                    <a:latin typeface="Dosis" pitchFamily="2" charset="0"/>
                  </a:rPr>
                  <a:t> « r</a:t>
                </a:r>
                <a:r>
                  <a:rPr kumimoji="0" lang="fr-FR" sz="28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8EC0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rPr>
                  <a:t> » puis les utiliser  pour lire des pseudo-mots et des mots.</a:t>
                </a:r>
                <a:endParaRPr lang="fr-FR" sz="4400" b="1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sp>
            <p:nvSpPr>
              <p:cNvPr id="26" name="Oval 86">
                <a:extLst>
                  <a:ext uri="{FF2B5EF4-FFF2-40B4-BE49-F238E27FC236}">
                    <a16:creationId xmlns:a16="http://schemas.microsoft.com/office/drawing/2014/main" id="{A3F2B2E4-79BA-E754-F415-2B0997A410B3}"/>
                  </a:ext>
                </a:extLst>
              </p:cNvPr>
              <p:cNvSpPr/>
              <p:nvPr/>
            </p:nvSpPr>
            <p:spPr>
              <a:xfrm flipH="1">
                <a:off x="7590605" y="2045628"/>
                <a:ext cx="387758" cy="376435"/>
              </a:xfrm>
              <a:prstGeom prst="ellipse">
                <a:avLst/>
              </a:prstGeom>
              <a:solidFill>
                <a:srgbClr val="005664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spcBef>
                    <a:spcPts val="0"/>
                  </a:spcBef>
                  <a:buClrTx/>
                  <a:buSzTx/>
                  <a:buFontTx/>
                  <a:buNone/>
                  <a:tabLst/>
                  <a:defRPr/>
                </a:pPr>
                <a:endParaRPr kumimoji="0" lang="en-US" sz="44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pic>
            <p:nvPicPr>
              <p:cNvPr id="27" name="Graphique 26">
                <a:extLst>
                  <a:ext uri="{FF2B5EF4-FFF2-40B4-BE49-F238E27FC236}">
                    <a16:creationId xmlns:a16="http://schemas.microsoft.com/office/drawing/2014/main" id="{33F164E4-70DF-D295-8F42-165D31B5536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p:blipFill>
            <p:spPr>
              <a:xfrm>
                <a:off x="7681053" y="2056318"/>
                <a:ext cx="352096" cy="272874"/>
              </a:xfrm>
              <a:prstGeom prst="rect">
                <a:avLst/>
              </a:prstGeom>
            </p:spPr>
          </p:pic>
        </p:grpSp>
      </p:grpSp>
    </p:spTree>
    <p:extLst>
      <p:ext uri="{BB962C8B-B14F-4D97-AF65-F5344CB8AC3E}">
        <p14:creationId xmlns:p14="http://schemas.microsoft.com/office/powerpoint/2010/main" val="396744231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32BCFA5-5FE8-0704-8F0D-B85F3801E0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E3AD3231-F1C6-6887-899B-FF0763C249E8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DCCBFDA4-C1B3-15B6-A26F-55DB0B5101A6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7EBE0221-8ADE-7AE8-2C05-0D77E4FB25F1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06DA71DC-F385-3412-BC1C-E7C4677DD538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364BEBB9-A95F-DF13-6865-DF39FDABCA02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D8D92458-CEE2-5C98-13D4-9DDB9B825A0B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77C18421-63A3-3E43-A1BF-5FCA2E465A7B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4473AC60-8221-FD39-28F9-2372D6464726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22882CBF-4B02-DE9C-F6CB-B758C5EEB294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EDE00EF2-253A-2288-1FA5-F6A82A0AD1BD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752F1B5C-ED29-049B-6BFF-CC0AB6B88582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7226A0D7-06B2-E009-339A-5C624AAF78F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3E6F7289-D2A1-073F-38F1-E812C3FF2FA7}"/>
              </a:ext>
            </a:extLst>
          </p:cNvPr>
          <p:cNvSpPr txBox="1"/>
          <p:nvPr/>
        </p:nvSpPr>
        <p:spPr>
          <a:xfrm>
            <a:off x="1462547" y="708466"/>
            <a:ext cx="14153527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Qui veut dire les mots? 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i="1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(e)  désigne  trois élèves. Il pointe les images en changeant l’ordre à  chaque fois. 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BCD50595-2193-57EE-948C-E96ED4E235D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4115" y="3771900"/>
            <a:ext cx="4481469" cy="3639496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520CABB5-D8F6-AB47-C619-9BB997835B5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029200" y="5181600"/>
            <a:ext cx="3732221" cy="2362200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02A25662-BD00-649C-4C24-E1DA4124DF9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229106" y="4111261"/>
            <a:ext cx="3076179" cy="34373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080387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7F630B9-5A39-7541-FF7B-FF90CA7673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CC8FB6E7-D005-B365-5ED5-EF89EBE7B704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1BE5FBF3-CB92-0269-73A2-8B71AA414D4A}"/>
              </a:ext>
            </a:extLst>
          </p:cNvPr>
          <p:cNvGrpSpPr/>
          <p:nvPr/>
        </p:nvGrpSpPr>
        <p:grpSpPr>
          <a:xfrm>
            <a:off x="483618" y="602756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CEBED00F-3A04-717D-48B5-89E4C9018590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DF4AA43B-B0D5-64C1-23CF-863AE57AE57C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1A3A5646-75D3-7A71-9691-482AA4CDBE01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964AF996-0EC3-D91C-E42D-AAB486A70DD1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36DD98C8-00F6-8640-1D6D-4EF0471EACF0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727327E8-276B-3F8B-B9B3-94537770219D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C11D53E0-E7F2-5379-4900-91170C46A60A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E23E46C4-74F6-C690-6074-FA765A2C8C2F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748C5808-D581-E1FA-EA03-835C049879DD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AAACA4C6-E2E6-71A8-3263-2ED50BA46F0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B0C9A081-F2E0-9057-E462-85E3EEDAF600}"/>
              </a:ext>
            </a:extLst>
          </p:cNvPr>
          <p:cNvSpPr txBox="1"/>
          <p:nvPr/>
        </p:nvSpPr>
        <p:spPr>
          <a:xfrm>
            <a:off x="1462547" y="708466"/>
            <a:ext cx="14153527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C’est 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le riz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. Comment vous dites 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riz 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dans votre langue?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i="1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 ) fournit une rétroaction positive ou corrective.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72E56AE3-CC51-A285-2289-8C20AE84BF7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29726" y="3774605"/>
            <a:ext cx="4047173" cy="28765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257357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7DCB87-7B79-6C14-62D9-5027581B63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8253FCAA-ED1E-E00A-179F-85187E4EDF84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10470AB5-EC8C-60F8-C589-2D9DC4E06E8C}"/>
              </a:ext>
            </a:extLst>
          </p:cNvPr>
          <p:cNvGrpSpPr/>
          <p:nvPr/>
        </p:nvGrpSpPr>
        <p:grpSpPr>
          <a:xfrm>
            <a:off x="448556" y="5334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7D1C249F-FE1A-CAFA-D2A8-EEA13D52C4A8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D65C8268-0178-19EA-7A79-6BA92B37FAFC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E52CBADD-04ED-E606-2D0C-F8E9D5B0AFBA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D3B578AB-6F82-2FBC-6166-03115E54A5FB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9F30AC07-59CF-789E-D132-824031600C9E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3AEFC0E9-06BC-F19F-778E-5E07A4D1FBBD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4CD7EFA5-44E1-881E-3A4B-DD4DD40EA510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934FF47D-B9A2-5C6F-0D7D-B5CDCF956405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4C7A9E75-E7C6-26B3-4CCF-F31A52EEDAD8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174126BF-C0FC-C58A-0AD8-A4ED9265002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23442" y="826464"/>
            <a:ext cx="581346" cy="514106"/>
          </a:xfrm>
          <a:prstGeom prst="rect">
            <a:avLst/>
          </a:prstGeom>
        </p:spPr>
      </p:pic>
      <p:sp>
        <p:nvSpPr>
          <p:cNvPr id="2" name="ZoneTexte 5">
            <a:extLst>
              <a:ext uri="{FF2B5EF4-FFF2-40B4-BE49-F238E27FC236}">
                <a16:creationId xmlns:a16="http://schemas.microsoft.com/office/drawing/2014/main" id="{C9421D03-C1CF-6AA3-BDB5-478C0645F28E}"/>
              </a:ext>
            </a:extLst>
          </p:cNvPr>
          <p:cNvSpPr txBox="1"/>
          <p:nvPr/>
        </p:nvSpPr>
        <p:spPr>
          <a:xfrm>
            <a:off x="3687439" y="2355755"/>
            <a:ext cx="6694184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fr-FR"/>
            </a:defPPr>
            <a:lvl1pPr marL="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1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057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2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4290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114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00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486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3716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9000" b="1" dirty="0">
                <a:solidFill>
                  <a:srgbClr val="4BACC6">
                    <a:lumMod val="50000"/>
                  </a:srgbClr>
                </a:solidFill>
                <a:latin typeface="Dosis" pitchFamily="2" charset="0"/>
              </a:rPr>
              <a:t>le riz</a:t>
            </a:r>
            <a:endParaRPr kumimoji="0" lang="fr-FR" sz="99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658EE17A-8781-4426-AB0F-248C3E127384}"/>
              </a:ext>
            </a:extLst>
          </p:cNvPr>
          <p:cNvSpPr txBox="1"/>
          <p:nvPr/>
        </p:nvSpPr>
        <p:spPr>
          <a:xfrm>
            <a:off x="914400" y="627860"/>
            <a:ext cx="14153527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defTabSz="4572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Le riz , riz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. Répétons ensemble “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le riz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” </a:t>
            </a:r>
            <a:r>
              <a:rPr kumimoji="0" lang="fr-FR" sz="32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.      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Qui veut répéter ” le riz”?       </a:t>
            </a:r>
            <a:endParaRPr kumimoji="0" lang="fr-FR" sz="2400" i="1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A95B1855-8B7E-B04C-787C-945D397F86D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34000" y="4090615"/>
            <a:ext cx="4047173" cy="28765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57035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BBA8E62-8408-7979-6B30-5B222E9F8B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F857E4EB-592A-DB7B-075A-2F3E5F1C24FB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78A09CE4-B542-E616-85EA-6E8B31A95A9C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0E190243-A27B-0CC9-9568-921705A6DB52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ACE5086C-3EBC-F99C-77B6-7D543D44F237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599FFC2E-54D6-D8FE-B947-FA2E10E6253C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292A7301-9452-42D9-09EE-93A3826A3F2C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4589E695-791D-2936-F497-CDE0984947E2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40CA630C-3202-887A-4291-A1040AB25FA0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E44EF354-BB27-B1E8-776E-40F6A207C30F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F36DFFE3-B445-9D0C-8000-9CF6257C07D5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7C9B6381-E92A-1607-6954-1EF40CF0A75E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931890DA-E0CC-CBA3-69CD-C433E48BFC9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D8459013-5497-94E6-A32C-D207FEB4A9FA}"/>
              </a:ext>
            </a:extLst>
          </p:cNvPr>
          <p:cNvSpPr txBox="1"/>
          <p:nvPr/>
        </p:nvSpPr>
        <p:spPr>
          <a:xfrm>
            <a:off x="1462547" y="708466"/>
            <a:ext cx="14153527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C’est 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la ruche 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. Comment vous dites ruche dans votre langue?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i="1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 ) fournit une rétroaction positive ou corrective.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9417BE8D-F1C9-37BB-21E3-AEDFDACBEFE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47162" y="3766761"/>
            <a:ext cx="4484585" cy="37185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0543568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147FC3C-702A-9BCF-4E7F-7D3494F053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A0C1393F-F770-9042-0FAF-701E0C170369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3805FE5E-07A7-9291-9A99-7C55981782DE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A133DBDE-FC0B-F044-8002-00583D64E8CD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832B9DDF-A8D7-AB5E-1ED3-718846BB3A9C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054BA6EE-17EE-42F2-226C-B58BB4B4A784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393D955B-5AE4-2F38-3277-B08F2C2AED8E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3581A9B7-6028-D9E8-E036-92B2F7E6F586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393FD844-12B2-2349-BC5F-B6A248ED7851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DEFD4FC3-7CDB-8DFD-3035-6EC54647CAAA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5E215CC8-DD4D-7644-B695-3DA60BD13D7B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FA722CB7-41C5-A7FA-AA23-577C6102F10F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3CB573B8-3AB0-9F8F-3C0D-F987D613986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80704" y="800448"/>
            <a:ext cx="581346" cy="514106"/>
          </a:xfrm>
          <a:prstGeom prst="rect">
            <a:avLst/>
          </a:prstGeom>
        </p:spPr>
      </p:pic>
      <p:sp>
        <p:nvSpPr>
          <p:cNvPr id="2" name="ZoneTexte 5">
            <a:extLst>
              <a:ext uri="{FF2B5EF4-FFF2-40B4-BE49-F238E27FC236}">
                <a16:creationId xmlns:a16="http://schemas.microsoft.com/office/drawing/2014/main" id="{C1752F59-A925-4F90-A434-CDFF504657CF}"/>
              </a:ext>
            </a:extLst>
          </p:cNvPr>
          <p:cNvSpPr txBox="1"/>
          <p:nvPr/>
        </p:nvSpPr>
        <p:spPr>
          <a:xfrm>
            <a:off x="3181159" y="2150820"/>
            <a:ext cx="6694184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fr-FR"/>
            </a:defPPr>
            <a:lvl1pPr marL="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1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057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2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4290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114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00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486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3716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9000" b="1" dirty="0">
                <a:solidFill>
                  <a:srgbClr val="4BACC6">
                    <a:lumMod val="50000"/>
                  </a:srgbClr>
                </a:solidFill>
                <a:latin typeface="Dosis" pitchFamily="2" charset="0"/>
              </a:rPr>
              <a:t>u</a:t>
            </a:r>
            <a:r>
              <a:rPr kumimoji="0" lang="fr-FR" sz="9000" b="1" i="0" u="none" strike="noStrike" kern="1200" cap="none" spc="0" normalizeH="0" baseline="0" noProof="0" dirty="0">
                <a:ln>
                  <a:noFill/>
                </a:ln>
                <a:solidFill>
                  <a:srgbClr val="4BACC6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ne ruche</a:t>
            </a:r>
            <a:endParaRPr kumimoji="0" lang="fr-FR" sz="99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53B6AAD7-F6AB-8037-1907-FF123685E080}"/>
              </a:ext>
            </a:extLst>
          </p:cNvPr>
          <p:cNvSpPr txBox="1"/>
          <p:nvPr/>
        </p:nvSpPr>
        <p:spPr>
          <a:xfrm>
            <a:off x="1143000" y="685010"/>
            <a:ext cx="12390892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defTabSz="4572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u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ne 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ruche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, 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la ruche 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. Répétons ensemble “une ruche” ”. Encore une fois “une ruche”. 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Qui veut répéter ” une ruche”?       </a:t>
            </a: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3204E156-9696-37DB-B3AB-693CB0721B5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47162" y="3766761"/>
            <a:ext cx="4484585" cy="37185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3951248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AD9D40E-8253-CEF1-C73D-F6E42256B65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C97C6624-358D-2E4E-D784-A6DEC686BD4A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84C87F3A-F0C4-7FB3-D909-8CDA9BBC8BD6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430B018F-8857-A3C5-7D69-E3D01F1BAEAD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F64C5AB1-9777-E704-9FF6-606F1E62BE17}"/>
                </a:ext>
              </a:extLst>
            </p:cNvPr>
            <p:cNvSpPr/>
            <p:nvPr/>
          </p:nvSpPr>
          <p:spPr>
            <a:xfrm>
              <a:off x="329910" y="330437"/>
              <a:ext cx="8496000" cy="734728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A136768A-7648-F0D9-7CF9-F83AA7529BAB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F653E6C9-AAF7-10C4-8AC4-F704CA31A189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C9AA64B4-93EC-7A8A-E261-5E6CFD0B2E72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A61C6F82-1E10-776C-347D-FF76DACEBEA2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4A970E36-A9CF-31C1-09E9-36A8CA080E77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98D865A7-39A4-1AAA-8A00-D495053A877C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F3592E1B-3A49-86E8-BE0C-3C7A3A82E584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9E61F97E-E4F0-3697-1B39-0C04B711303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8CD2CA48-BF2E-713F-45F7-AF1F25CC13A9}"/>
              </a:ext>
            </a:extLst>
          </p:cNvPr>
          <p:cNvSpPr txBox="1"/>
          <p:nvPr/>
        </p:nvSpPr>
        <p:spPr>
          <a:xfrm>
            <a:off x="814115" y="2209165"/>
            <a:ext cx="1063979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6000" b="1" dirty="0">
                <a:solidFill>
                  <a:srgbClr val="106585"/>
                </a:solidFill>
                <a:latin typeface="Dosis" pitchFamily="2" charset="0"/>
              </a:rPr>
              <a:t>Les abeilles sont à la ruche.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75D8871B-153F-0D65-A4DD-6E80B6818906}"/>
              </a:ext>
            </a:extLst>
          </p:cNvPr>
          <p:cNvSpPr txBox="1"/>
          <p:nvPr/>
        </p:nvSpPr>
        <p:spPr>
          <a:xfrm>
            <a:off x="1488576" y="632393"/>
            <a:ext cx="10615145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Les abeilles sont à la ruche, répétons ensemble la phrase.</a:t>
            </a:r>
          </a:p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Qui veut répéter ?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565241BC-038F-C569-1EAC-337B7F79ED16}"/>
              </a:ext>
            </a:extLst>
          </p:cNvPr>
          <p:cNvSpPr txBox="1"/>
          <p:nvPr/>
        </p:nvSpPr>
        <p:spPr>
          <a:xfrm>
            <a:off x="4495800" y="1099972"/>
            <a:ext cx="11254404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>
              <a:defRPr/>
            </a:pPr>
            <a:r>
              <a:rPr lang="fr-MA" sz="24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Répétition  en chorale, puis individuelle .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1F96CBBA-51B9-696D-E588-42CED6006FE8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762296" y="709107"/>
            <a:ext cx="1382596" cy="1160647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AABF92C9-3238-A0DA-8046-28575CF8D03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038600" y="3766761"/>
            <a:ext cx="4893147" cy="4057359"/>
          </a:xfrm>
          <a:prstGeom prst="rect">
            <a:avLst/>
          </a:prstGeom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14E17748-0BAC-635E-6EAF-919E094F7290}"/>
              </a:ext>
            </a:extLst>
          </p:cNvPr>
          <p:cNvSpPr txBox="1"/>
          <p:nvPr/>
        </p:nvSpPr>
        <p:spPr>
          <a:xfrm>
            <a:off x="10112398" y="6112272"/>
            <a:ext cx="4278468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4800" b="1" dirty="0">
                <a:solidFill>
                  <a:srgbClr val="106585"/>
                </a:solidFill>
                <a:latin typeface="Dosis" pitchFamily="2" charset="0"/>
              </a:rPr>
              <a:t>une abeille </a:t>
            </a:r>
            <a:endParaRPr lang="fr-MA" sz="4800" dirty="0"/>
          </a:p>
        </p:txBody>
      </p:sp>
      <p:cxnSp>
        <p:nvCxnSpPr>
          <p:cNvPr id="11" name="Connecteur droit avec flèche 10">
            <a:extLst>
              <a:ext uri="{FF2B5EF4-FFF2-40B4-BE49-F238E27FC236}">
                <a16:creationId xmlns:a16="http://schemas.microsoft.com/office/drawing/2014/main" id="{46B55411-5AF8-F5F6-1B0D-A4E3509E7773}"/>
              </a:ext>
            </a:extLst>
          </p:cNvPr>
          <p:cNvCxnSpPr>
            <a:cxnSpLocks/>
          </p:cNvCxnSpPr>
          <p:nvPr/>
        </p:nvCxnSpPr>
        <p:spPr>
          <a:xfrm>
            <a:off x="7162800" y="5143500"/>
            <a:ext cx="3657600" cy="106680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24051220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AC5B264-BC86-2E24-BAE7-2D0ECF470A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747F323F-A1E6-E2CD-39F8-107D4EDC38FE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AF84B149-8D94-55DE-962C-CD29A540F853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E37C0951-1699-C976-5ABA-14AC9762A54C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6537B740-8593-E29C-55EF-1BD54AA2E5E9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BE897B8A-EDC8-5EA8-9142-F67FD7F5474F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CA8E95FC-C63C-6D8F-6EA8-693911EAADAE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BB5E0F3B-7FEB-9626-02F6-7E4D27A25165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A1D9CAC4-8471-EFCA-39CC-0CDC2E38544E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C9F7C6FF-5FE3-A9A7-708B-BC96193B5774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B6BBCDD1-0312-9731-17C1-B5613E48B2E1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91B90492-6240-0389-B8B4-B121197A5982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8C9A82D2-9705-6231-10F0-62EC13905CA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80704" y="800448"/>
            <a:ext cx="581346" cy="514106"/>
          </a:xfrm>
          <a:prstGeom prst="rect">
            <a:avLst/>
          </a:prstGeom>
        </p:spPr>
      </p:pic>
      <p:sp>
        <p:nvSpPr>
          <p:cNvPr id="8" name="ZoneTexte 7">
            <a:extLst>
              <a:ext uri="{FF2B5EF4-FFF2-40B4-BE49-F238E27FC236}">
                <a16:creationId xmlns:a16="http://schemas.microsoft.com/office/drawing/2014/main" id="{2DC416D3-9E58-553C-B23C-6EDB43566E19}"/>
              </a:ext>
            </a:extLst>
          </p:cNvPr>
          <p:cNvSpPr txBox="1"/>
          <p:nvPr/>
        </p:nvSpPr>
        <p:spPr>
          <a:xfrm>
            <a:off x="1462547" y="708466"/>
            <a:ext cx="14153527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Qui veut dire les mots? 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i="1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(e)  désigne  trois élèves. Il pointe les images en changeant l’ordre à  chaque fois. 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D1C17BE4-881B-E8E2-D8CF-04C211E3F3F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4516" y="3527209"/>
            <a:ext cx="4484585" cy="3718583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C63397E9-62A1-9619-E6C8-7FA09BE6CA1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916430" y="4206026"/>
            <a:ext cx="4047173" cy="2876502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4AB4D91B-0532-135C-D473-7651EB35D54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762031" y="3457319"/>
            <a:ext cx="4047173" cy="36394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8524537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0E0DB04-3386-7B39-4AB0-ABECAC3AAD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2">
            <a:extLst>
              <a:ext uri="{FF2B5EF4-FFF2-40B4-BE49-F238E27FC236}">
                <a16:creationId xmlns:a16="http://schemas.microsoft.com/office/drawing/2014/main" id="{605B7C46-FE0B-6E88-4F41-C6924B63F430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1C81765E-E0BD-2467-DE63-B00DB1DF10EA}"/>
              </a:ext>
            </a:extLst>
          </p:cNvPr>
          <p:cNvGrpSpPr/>
          <p:nvPr/>
        </p:nvGrpSpPr>
        <p:grpSpPr>
          <a:xfrm>
            <a:off x="0" y="1285875"/>
            <a:ext cx="13716000" cy="7715250"/>
            <a:chOff x="0" y="0"/>
            <a:chExt cx="18288000" cy="102870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35511BE2-F838-A1EF-7C84-9F25E4D7B6AD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A666E4FD-0BE2-492C-EE29-BDD81DD26AB0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556"/>
                </a:lnSpc>
              </a:pPr>
              <a:r>
                <a:rPr lang="ar-MA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750DBA84-094C-8B85-937E-B85245ABA50B}"/>
                </a:ext>
              </a:extLst>
            </p:cNvPr>
            <p:cNvSpPr/>
            <p:nvPr/>
          </p:nvSpPr>
          <p:spPr>
            <a:xfrm>
              <a:off x="4419600" y="419100"/>
              <a:ext cx="9448800" cy="94488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>
                <a:lnSpc>
                  <a:spcPts val="8324"/>
                </a:lnSpc>
              </a:pPr>
              <a:r>
                <a:rPr lang="fr-FR" sz="66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Rebrassage du vocabulaire (1)</a:t>
              </a:r>
            </a:p>
            <a:p>
              <a:pPr algn="ctr" defTabSz="514376">
                <a:lnSpc>
                  <a:spcPts val="8324"/>
                </a:lnSpc>
              </a:pPr>
              <a:r>
                <a:rPr lang="fr-FR" sz="405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Je dis, tu montres</a:t>
              </a:r>
            </a:p>
            <a:p>
              <a:pPr algn="ctr" defTabSz="514376">
                <a:lnSpc>
                  <a:spcPts val="8324"/>
                </a:lnSpc>
              </a:pPr>
              <a:endParaRPr lang="fr-FR" sz="6000" b="1" dirty="0">
                <a:solidFill>
                  <a:srgbClr val="20455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  <a:p>
              <a:pPr algn="ctr" defTabSz="514376">
                <a:lnSpc>
                  <a:spcPts val="8324"/>
                </a:lnSpc>
              </a:pPr>
              <a:endParaRPr lang="fr-FR" sz="6000" b="1" dirty="0">
                <a:solidFill>
                  <a:srgbClr val="20455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  <p:sp>
        <p:nvSpPr>
          <p:cNvPr id="5" name="Freeform 2">
            <a:extLst>
              <a:ext uri="{FF2B5EF4-FFF2-40B4-BE49-F238E27FC236}">
                <a16:creationId xmlns:a16="http://schemas.microsoft.com/office/drawing/2014/main" id="{7BAECDD6-27A3-36DA-8BB3-0D0C8B1F6AF6}"/>
              </a:ext>
            </a:extLst>
          </p:cNvPr>
          <p:cNvSpPr/>
          <p:nvPr/>
        </p:nvSpPr>
        <p:spPr>
          <a:xfrm>
            <a:off x="-922" y="7377574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2A38DD3A-F3DF-D91A-D656-59CA02638465}"/>
              </a:ext>
            </a:extLst>
          </p:cNvPr>
          <p:cNvSpPr/>
          <p:nvPr/>
        </p:nvSpPr>
        <p:spPr>
          <a:xfrm>
            <a:off x="11981106" y="7197948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pic>
        <p:nvPicPr>
          <p:cNvPr id="4" name="Image 3" descr="Une image contenant fruit, dessin, habits, dessin humoristique&#10;&#10;Le contenu généré par l’IA peut être incorrect.">
            <a:extLst>
              <a:ext uri="{FF2B5EF4-FFF2-40B4-BE49-F238E27FC236}">
                <a16:creationId xmlns:a16="http://schemas.microsoft.com/office/drawing/2014/main" id="{E11A552C-B750-34ED-4947-71ABFA6B797D}"/>
              </a:ext>
            </a:extLst>
          </p:cNvPr>
          <p:cNvPicPr>
            <a:picLocks noChangeAspect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255591" y="5815680"/>
            <a:ext cx="2789715" cy="19148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9588725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B7FF212-0CF1-8E19-B9A3-BD884A13F8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1DDC8E48-B7DC-8085-D421-E3ED5957EACB}"/>
              </a:ext>
            </a:extLst>
          </p:cNvPr>
          <p:cNvSpPr/>
          <p:nvPr/>
        </p:nvSpPr>
        <p:spPr>
          <a:xfrm>
            <a:off x="-1" y="1"/>
            <a:ext cx="13716001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100" dirty="0"/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D839ABA7-3D0F-489B-4C09-DB65CC346BD2}"/>
              </a:ext>
            </a:extLst>
          </p:cNvPr>
          <p:cNvGrpSpPr/>
          <p:nvPr/>
        </p:nvGrpSpPr>
        <p:grpSpPr>
          <a:xfrm>
            <a:off x="483617" y="652223"/>
            <a:ext cx="12748764" cy="9177577"/>
            <a:chOff x="312517" y="308344"/>
            <a:chExt cx="8518967" cy="6230679"/>
          </a:xfrm>
        </p:grpSpPr>
        <p:sp>
          <p:nvSpPr>
            <p:cNvPr id="40" name="Rectangle : coins arrondis 39">
              <a:extLst>
                <a:ext uri="{FF2B5EF4-FFF2-40B4-BE49-F238E27FC236}">
                  <a16:creationId xmlns:a16="http://schemas.microsoft.com/office/drawing/2014/main" id="{CCBEFBB2-6D34-182A-5DF9-E4AEAFB635A5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41" name="Rectangle : coins arrondis 40">
              <a:extLst>
                <a:ext uri="{FF2B5EF4-FFF2-40B4-BE49-F238E27FC236}">
                  <a16:creationId xmlns:a16="http://schemas.microsoft.com/office/drawing/2014/main" id="{000FB961-C856-A337-B989-D5109BAE2EB0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sp>
        <p:nvSpPr>
          <p:cNvPr id="10" name="ZoneTexte 9">
            <a:extLst>
              <a:ext uri="{FF2B5EF4-FFF2-40B4-BE49-F238E27FC236}">
                <a16:creationId xmlns:a16="http://schemas.microsoft.com/office/drawing/2014/main" id="{548EE5DF-D610-43AA-2FB7-72A122623B4F}"/>
              </a:ext>
            </a:extLst>
          </p:cNvPr>
          <p:cNvSpPr txBox="1"/>
          <p:nvPr/>
        </p:nvSpPr>
        <p:spPr>
          <a:xfrm>
            <a:off x="1534494" y="981590"/>
            <a:ext cx="10615145" cy="8463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Prenez vos ardoises. </a:t>
            </a:r>
          </a:p>
          <a:p>
            <a:pPr defTabSz="342900">
              <a:defRPr/>
            </a:pPr>
            <a:endParaRPr lang="fr-FR" sz="2100" b="1" dirty="0">
              <a:solidFill>
                <a:schemeClr val="bg1">
                  <a:lumMod val="65000"/>
                </a:schemeClr>
              </a:solidFill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grpSp>
        <p:nvGrpSpPr>
          <p:cNvPr id="29" name="Groupe 28">
            <a:extLst>
              <a:ext uri="{FF2B5EF4-FFF2-40B4-BE49-F238E27FC236}">
                <a16:creationId xmlns:a16="http://schemas.microsoft.com/office/drawing/2014/main" id="{0E366CEC-A3BF-B190-037F-FEAAB4D0091A}"/>
              </a:ext>
            </a:extLst>
          </p:cNvPr>
          <p:cNvGrpSpPr/>
          <p:nvPr/>
        </p:nvGrpSpPr>
        <p:grpSpPr>
          <a:xfrm>
            <a:off x="152400" y="104177"/>
            <a:ext cx="13563600" cy="486001"/>
            <a:chOff x="-1604302" y="20290"/>
            <a:chExt cx="10430213" cy="411175"/>
          </a:xfrm>
          <a:noFill/>
        </p:grpSpPr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7CD0B80C-3495-E152-07C1-2EA8940D2F3A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36" name="Rectangle : coins arrondis 35">
              <a:extLst>
                <a:ext uri="{FF2B5EF4-FFF2-40B4-BE49-F238E27FC236}">
                  <a16:creationId xmlns:a16="http://schemas.microsoft.com/office/drawing/2014/main" id="{33686A60-AB96-31DC-E7F2-0A3D366D7BC4}"/>
                </a:ext>
              </a:extLst>
            </p:cNvPr>
            <p:cNvSpPr/>
            <p:nvPr/>
          </p:nvSpPr>
          <p:spPr>
            <a:xfrm>
              <a:off x="3552207" y="20291"/>
              <a:ext cx="1781822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7" name="Rectangle : coins arrondis 36">
              <a:extLst>
                <a:ext uri="{FF2B5EF4-FFF2-40B4-BE49-F238E27FC236}">
                  <a16:creationId xmlns:a16="http://schemas.microsoft.com/office/drawing/2014/main" id="{13EA5116-91FD-5B9F-6222-831532560997}"/>
                </a:ext>
              </a:extLst>
            </p:cNvPr>
            <p:cNvSpPr/>
            <p:nvPr/>
          </p:nvSpPr>
          <p:spPr>
            <a:xfrm>
              <a:off x="4958529" y="20291"/>
              <a:ext cx="2461061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8" name="Rectangle : coins arrondis 37">
              <a:extLst>
                <a:ext uri="{FF2B5EF4-FFF2-40B4-BE49-F238E27FC236}">
                  <a16:creationId xmlns:a16="http://schemas.microsoft.com/office/drawing/2014/main" id="{F6F8DB43-756E-C2AC-A443-8E15405747D3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6.Jeu</a:t>
              </a:r>
            </a:p>
          </p:txBody>
        </p:sp>
        <p:sp>
          <p:nvSpPr>
            <p:cNvPr id="39" name="Rectangle : coins arrondis 38">
              <a:extLst>
                <a:ext uri="{FF2B5EF4-FFF2-40B4-BE49-F238E27FC236}">
                  <a16:creationId xmlns:a16="http://schemas.microsoft.com/office/drawing/2014/main" id="{619D08E3-BF5F-6B48-6CC1-3647D3D10978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2" name="Rectangle : coins arrondis 1">
              <a:extLst>
                <a:ext uri="{FF2B5EF4-FFF2-40B4-BE49-F238E27FC236}">
                  <a16:creationId xmlns:a16="http://schemas.microsoft.com/office/drawing/2014/main" id="{6D3CE91B-276A-85BF-FECE-C22508446D13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" name="Image 2">
            <a:extLst>
              <a:ext uri="{FF2B5EF4-FFF2-40B4-BE49-F238E27FC236}">
                <a16:creationId xmlns:a16="http://schemas.microsoft.com/office/drawing/2014/main" id="{7304E58E-40DC-3D84-B77C-23540DF61541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114801" y="3294562"/>
            <a:ext cx="4175850" cy="3228500"/>
          </a:xfrm>
          <a:prstGeom prst="rect">
            <a:avLst/>
          </a:prstGeom>
        </p:spPr>
      </p:pic>
      <p:pic>
        <p:nvPicPr>
          <p:cNvPr id="4" name="Graphique 3">
            <a:extLst>
              <a:ext uri="{FF2B5EF4-FFF2-40B4-BE49-F238E27FC236}">
                <a16:creationId xmlns:a16="http://schemas.microsoft.com/office/drawing/2014/main" id="{EC8F02D1-F185-1B90-2741-F187FB62DE4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18104" y="1000640"/>
            <a:ext cx="427603" cy="3781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6550546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4030AC-9C68-AA18-5B2E-C5DDE17E62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3092B787-45F1-45F7-5130-257E3C748B22}"/>
              </a:ext>
            </a:extLst>
          </p:cNvPr>
          <p:cNvSpPr/>
          <p:nvPr/>
        </p:nvSpPr>
        <p:spPr>
          <a:xfrm>
            <a:off x="-1" y="1"/>
            <a:ext cx="13716001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100" dirty="0"/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BD8B58B4-8E31-9D60-AEA5-C021560BC777}"/>
              </a:ext>
            </a:extLst>
          </p:cNvPr>
          <p:cNvGrpSpPr/>
          <p:nvPr/>
        </p:nvGrpSpPr>
        <p:grpSpPr>
          <a:xfrm>
            <a:off x="483617" y="652223"/>
            <a:ext cx="12748764" cy="9177577"/>
            <a:chOff x="312517" y="308344"/>
            <a:chExt cx="8518967" cy="6230679"/>
          </a:xfrm>
        </p:grpSpPr>
        <p:sp>
          <p:nvSpPr>
            <p:cNvPr id="40" name="Rectangle : coins arrondis 39">
              <a:extLst>
                <a:ext uri="{FF2B5EF4-FFF2-40B4-BE49-F238E27FC236}">
                  <a16:creationId xmlns:a16="http://schemas.microsoft.com/office/drawing/2014/main" id="{8629FC7B-B11C-6F56-8EB9-930C6C6D659A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41" name="Rectangle : coins arrondis 40">
              <a:extLst>
                <a:ext uri="{FF2B5EF4-FFF2-40B4-BE49-F238E27FC236}">
                  <a16:creationId xmlns:a16="http://schemas.microsoft.com/office/drawing/2014/main" id="{E79F7846-180F-DF38-2345-C689BD4A2C0A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9" name="Groupe 28">
            <a:extLst>
              <a:ext uri="{FF2B5EF4-FFF2-40B4-BE49-F238E27FC236}">
                <a16:creationId xmlns:a16="http://schemas.microsoft.com/office/drawing/2014/main" id="{2F417B4A-C7C9-C227-0978-10C500EF1983}"/>
              </a:ext>
            </a:extLst>
          </p:cNvPr>
          <p:cNvGrpSpPr/>
          <p:nvPr/>
        </p:nvGrpSpPr>
        <p:grpSpPr>
          <a:xfrm>
            <a:off x="152400" y="104177"/>
            <a:ext cx="13563600" cy="486001"/>
            <a:chOff x="-1604302" y="20290"/>
            <a:chExt cx="10430213" cy="411175"/>
          </a:xfrm>
          <a:noFill/>
        </p:grpSpPr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31B91B16-F5A8-67C7-0597-42CEDD816DBA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36" name="Rectangle : coins arrondis 35">
              <a:extLst>
                <a:ext uri="{FF2B5EF4-FFF2-40B4-BE49-F238E27FC236}">
                  <a16:creationId xmlns:a16="http://schemas.microsoft.com/office/drawing/2014/main" id="{2E505490-1169-5F3E-4D5C-D81DC9EB6612}"/>
                </a:ext>
              </a:extLst>
            </p:cNvPr>
            <p:cNvSpPr/>
            <p:nvPr/>
          </p:nvSpPr>
          <p:spPr>
            <a:xfrm>
              <a:off x="3552207" y="20291"/>
              <a:ext cx="1781822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7" name="Rectangle : coins arrondis 36">
              <a:extLst>
                <a:ext uri="{FF2B5EF4-FFF2-40B4-BE49-F238E27FC236}">
                  <a16:creationId xmlns:a16="http://schemas.microsoft.com/office/drawing/2014/main" id="{6B7F8319-002F-797C-8C9F-89895C38D218}"/>
                </a:ext>
              </a:extLst>
            </p:cNvPr>
            <p:cNvSpPr/>
            <p:nvPr/>
          </p:nvSpPr>
          <p:spPr>
            <a:xfrm>
              <a:off x="4958529" y="20291"/>
              <a:ext cx="2461061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8" name="Rectangle : coins arrondis 37">
              <a:extLst>
                <a:ext uri="{FF2B5EF4-FFF2-40B4-BE49-F238E27FC236}">
                  <a16:creationId xmlns:a16="http://schemas.microsoft.com/office/drawing/2014/main" id="{DEEFF1CB-49F5-DC02-C6DE-75F7F88974BC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6.Jeu</a:t>
              </a:r>
            </a:p>
          </p:txBody>
        </p:sp>
        <p:sp>
          <p:nvSpPr>
            <p:cNvPr id="39" name="Rectangle : coins arrondis 38">
              <a:extLst>
                <a:ext uri="{FF2B5EF4-FFF2-40B4-BE49-F238E27FC236}">
                  <a16:creationId xmlns:a16="http://schemas.microsoft.com/office/drawing/2014/main" id="{604ECBDD-6A65-7E6F-C4AA-07217DC4C48A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2" name="Rectangle : coins arrondis 1">
              <a:extLst>
                <a:ext uri="{FF2B5EF4-FFF2-40B4-BE49-F238E27FC236}">
                  <a16:creationId xmlns:a16="http://schemas.microsoft.com/office/drawing/2014/main" id="{8789A5C5-9CA0-DFF8-4EC7-08D41F0F277B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4" name="Graphique 3">
            <a:extLst>
              <a:ext uri="{FF2B5EF4-FFF2-40B4-BE49-F238E27FC236}">
                <a16:creationId xmlns:a16="http://schemas.microsoft.com/office/drawing/2014/main" id="{A02799EA-9C29-D36D-D6BD-C929B8EF43B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17168" y="991601"/>
            <a:ext cx="583707" cy="501597"/>
          </a:xfrm>
          <a:prstGeom prst="rect">
            <a:avLst/>
          </a:prstGeom>
        </p:spPr>
      </p:pic>
      <p:sp>
        <p:nvSpPr>
          <p:cNvPr id="5" name="Ellipse 4">
            <a:extLst>
              <a:ext uri="{FF2B5EF4-FFF2-40B4-BE49-F238E27FC236}">
                <a16:creationId xmlns:a16="http://schemas.microsoft.com/office/drawing/2014/main" id="{218AEE87-CF70-3372-1B4D-B1C4C35FA233}"/>
              </a:ext>
            </a:extLst>
          </p:cNvPr>
          <p:cNvSpPr/>
          <p:nvPr/>
        </p:nvSpPr>
        <p:spPr>
          <a:xfrm>
            <a:off x="2422848" y="6819900"/>
            <a:ext cx="799732" cy="838200"/>
          </a:xfrm>
          <a:prstGeom prst="ellipse">
            <a:avLst/>
          </a:prstGeom>
          <a:solidFill>
            <a:srgbClr val="106585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1</a:t>
            </a:r>
          </a:p>
        </p:txBody>
      </p:sp>
      <p:sp>
        <p:nvSpPr>
          <p:cNvPr id="8" name="Ellipse 7">
            <a:extLst>
              <a:ext uri="{FF2B5EF4-FFF2-40B4-BE49-F238E27FC236}">
                <a16:creationId xmlns:a16="http://schemas.microsoft.com/office/drawing/2014/main" id="{EEC3D3BE-C17D-FCB3-AB72-3118DBCFC53D}"/>
              </a:ext>
            </a:extLst>
          </p:cNvPr>
          <p:cNvSpPr/>
          <p:nvPr/>
        </p:nvSpPr>
        <p:spPr>
          <a:xfrm>
            <a:off x="6392126" y="6819900"/>
            <a:ext cx="799732" cy="838200"/>
          </a:xfrm>
          <a:prstGeom prst="ellipse">
            <a:avLst/>
          </a:prstGeom>
          <a:solidFill>
            <a:srgbClr val="106585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2</a:t>
            </a:r>
          </a:p>
        </p:txBody>
      </p:sp>
      <p:sp>
        <p:nvSpPr>
          <p:cNvPr id="9" name="Ellipse 8">
            <a:extLst>
              <a:ext uri="{FF2B5EF4-FFF2-40B4-BE49-F238E27FC236}">
                <a16:creationId xmlns:a16="http://schemas.microsoft.com/office/drawing/2014/main" id="{E623BA97-CDCF-CA63-4EB2-0811786317F5}"/>
              </a:ext>
            </a:extLst>
          </p:cNvPr>
          <p:cNvSpPr/>
          <p:nvPr/>
        </p:nvSpPr>
        <p:spPr>
          <a:xfrm>
            <a:off x="10361405" y="6819900"/>
            <a:ext cx="799732" cy="838200"/>
          </a:xfrm>
          <a:prstGeom prst="ellipse">
            <a:avLst/>
          </a:prstGeom>
          <a:solidFill>
            <a:srgbClr val="106585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3</a:t>
            </a: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FD7E5D44-408A-F3B7-ECF8-AB74D130CF54}"/>
              </a:ext>
            </a:extLst>
          </p:cNvPr>
          <p:cNvSpPr txBox="1"/>
          <p:nvPr/>
        </p:nvSpPr>
        <p:spPr>
          <a:xfrm>
            <a:off x="990600" y="825793"/>
            <a:ext cx="12406509" cy="8925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Ecrivez sur vos ardoises le numéro du mot que je vais dire: 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riz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– 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ruche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– 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zèbre.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dit les mots un par  un en changeant l’ordre. </a:t>
            </a: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74E564A0-D401-1120-55FC-B89BC981FFE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76897" y="2955527"/>
            <a:ext cx="4484585" cy="3718583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D9C4B630-A2E1-FD68-CA0B-68CBCBEE3D8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988811" y="3634344"/>
            <a:ext cx="4047173" cy="2876502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9D0F3D39-DA17-A56B-2238-05ED478B028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834412" y="2885637"/>
            <a:ext cx="4047173" cy="36394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484988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66B5EFE-0792-2874-BA65-32EE4EE51F6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0E522EBE-F807-3459-1F7A-8130882B6984}"/>
              </a:ext>
            </a:extLst>
          </p:cNvPr>
          <p:cNvSpPr/>
          <p:nvPr/>
        </p:nvSpPr>
        <p:spPr>
          <a:xfrm>
            <a:off x="43211" y="8694058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sp>
        <p:nvSpPr>
          <p:cNvPr id="4" name="Freeform 4">
            <a:extLst>
              <a:ext uri="{FF2B5EF4-FFF2-40B4-BE49-F238E27FC236}">
                <a16:creationId xmlns:a16="http://schemas.microsoft.com/office/drawing/2014/main" id="{B3AA4172-393E-A79D-1343-DF35511B332E}"/>
              </a:ext>
            </a:extLst>
          </p:cNvPr>
          <p:cNvSpPr/>
          <p:nvPr/>
        </p:nvSpPr>
        <p:spPr>
          <a:xfrm>
            <a:off x="11973978" y="8450964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sp>
        <p:nvSpPr>
          <p:cNvPr id="23" name="Freeform 23">
            <a:extLst>
              <a:ext uri="{FF2B5EF4-FFF2-40B4-BE49-F238E27FC236}">
                <a16:creationId xmlns:a16="http://schemas.microsoft.com/office/drawing/2014/main" id="{0FFBF34A-792B-96F6-7074-8BEC63CD02F8}"/>
              </a:ext>
            </a:extLst>
          </p:cNvPr>
          <p:cNvSpPr/>
          <p:nvPr/>
        </p:nvSpPr>
        <p:spPr>
          <a:xfrm>
            <a:off x="12944475" y="1358538"/>
            <a:ext cx="713150" cy="713150"/>
          </a:xfrm>
          <a:custGeom>
            <a:avLst/>
            <a:gdLst/>
            <a:ahLst/>
            <a:cxnLst/>
            <a:rect l="l" t="t" r="r" b="b"/>
            <a:pathLst>
              <a:path w="950866" h="950866">
                <a:moveTo>
                  <a:pt x="0" y="0"/>
                </a:moveTo>
                <a:lnTo>
                  <a:pt x="950866" y="0"/>
                </a:lnTo>
                <a:lnTo>
                  <a:pt x="950866" y="950866"/>
                </a:lnTo>
                <a:lnTo>
                  <a:pt x="0" y="950866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FR" sz="1350"/>
          </a:p>
        </p:txBody>
      </p:sp>
      <p:sp>
        <p:nvSpPr>
          <p:cNvPr id="15" name="Rectangle : coins arrondis 14">
            <a:extLst>
              <a:ext uri="{FF2B5EF4-FFF2-40B4-BE49-F238E27FC236}">
                <a16:creationId xmlns:a16="http://schemas.microsoft.com/office/drawing/2014/main" id="{192BB10B-F75D-B638-CC96-21E415470F54}"/>
              </a:ext>
            </a:extLst>
          </p:cNvPr>
          <p:cNvSpPr/>
          <p:nvPr/>
        </p:nvSpPr>
        <p:spPr>
          <a:xfrm>
            <a:off x="2140118" y="1806601"/>
            <a:ext cx="6018105" cy="1188476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350"/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77D92132-6B12-9F88-E07D-356B77EF46B5}"/>
              </a:ext>
            </a:extLst>
          </p:cNvPr>
          <p:cNvGrpSpPr/>
          <p:nvPr/>
        </p:nvGrpSpPr>
        <p:grpSpPr>
          <a:xfrm>
            <a:off x="433188" y="647700"/>
            <a:ext cx="12849624" cy="8610600"/>
            <a:chOff x="312517" y="227366"/>
            <a:chExt cx="8518967" cy="6196583"/>
          </a:xfrm>
        </p:grpSpPr>
        <p:sp>
          <p:nvSpPr>
            <p:cNvPr id="12" name="Rectangle : coins arrondis 11">
              <a:extLst>
                <a:ext uri="{FF2B5EF4-FFF2-40B4-BE49-F238E27FC236}">
                  <a16:creationId xmlns:a16="http://schemas.microsoft.com/office/drawing/2014/main" id="{E6B3B2E9-EF91-9CFC-2E99-BE832193F821}"/>
                </a:ext>
              </a:extLst>
            </p:cNvPr>
            <p:cNvSpPr/>
            <p:nvPr/>
          </p:nvSpPr>
          <p:spPr>
            <a:xfrm>
              <a:off x="312517" y="636608"/>
              <a:ext cx="8518967" cy="5787341"/>
            </a:xfrm>
            <a:prstGeom prst="roundRect">
              <a:avLst>
                <a:gd name="adj" fmla="val 2439"/>
              </a:avLst>
            </a:prstGeom>
            <a:solidFill>
              <a:srgbClr val="F4FAFA"/>
            </a:solidFill>
            <a:ln w="28575">
              <a:solidFill>
                <a:srgbClr val="0056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13" name="Freeform 7">
              <a:extLst>
                <a:ext uri="{FF2B5EF4-FFF2-40B4-BE49-F238E27FC236}">
                  <a16:creationId xmlns:a16="http://schemas.microsoft.com/office/drawing/2014/main" id="{30557481-7697-AC24-3F87-38C5C1FFA1E1}"/>
                </a:ext>
              </a:extLst>
            </p:cNvPr>
            <p:cNvSpPr/>
            <p:nvPr/>
          </p:nvSpPr>
          <p:spPr>
            <a:xfrm>
              <a:off x="625110" y="227366"/>
              <a:ext cx="384791" cy="562981"/>
            </a:xfrm>
            <a:custGeom>
              <a:avLst/>
              <a:gdLst/>
              <a:ahLst/>
              <a:cxnLst/>
              <a:rect l="l" t="t" r="r" b="b"/>
              <a:pathLst>
                <a:path w="1239167" h="1189600">
                  <a:moveTo>
                    <a:pt x="0" y="0"/>
                  </a:moveTo>
                  <a:lnTo>
                    <a:pt x="1239167" y="0"/>
                  </a:lnTo>
                  <a:lnTo>
                    <a:pt x="1239167" y="1189600"/>
                  </a:lnTo>
                  <a:lnTo>
                    <a:pt x="0" y="1189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>
                <a:extLst>
                  <a:ext uri="{96DAC541-7B7A-43D3-8B79-37D633B846F1}">
                    <asvg:svgBlip xmlns:asvg="http://schemas.microsoft.com/office/drawing/2016/SVG/main" r:embed="rId1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fr-MA" sz="525" dirty="0">
                <a:latin typeface="Dosis" pitchFamily="2" charset="0"/>
              </a:endParaRPr>
            </a:p>
          </p:txBody>
        </p:sp>
        <p:sp>
          <p:nvSpPr>
            <p:cNvPr id="20" name="Rectangle : coins arrondis 19">
              <a:extLst>
                <a:ext uri="{FF2B5EF4-FFF2-40B4-BE49-F238E27FC236}">
                  <a16:creationId xmlns:a16="http://schemas.microsoft.com/office/drawing/2014/main" id="{19B8D5AF-A753-1E0F-B7F2-C9E16D9B7709}"/>
                </a:ext>
              </a:extLst>
            </p:cNvPr>
            <p:cNvSpPr/>
            <p:nvPr/>
          </p:nvSpPr>
          <p:spPr>
            <a:xfrm rot="5400000" flipH="1">
              <a:off x="-463198" y="2017096"/>
              <a:ext cx="2420189" cy="396922"/>
            </a:xfrm>
            <a:prstGeom prst="roundRect">
              <a:avLst>
                <a:gd name="adj" fmla="val 50000"/>
              </a:avLst>
            </a:prstGeom>
            <a:solidFill>
              <a:srgbClr val="005664"/>
            </a:solidFill>
            <a:ln w="13658" cap="flat">
              <a:solidFill>
                <a:srgbClr val="005664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30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Matériel technique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FF3379ED-3477-DA29-D2A7-FCEEC54429FA}"/>
                </a:ext>
              </a:extLst>
            </p:cNvPr>
            <p:cNvSpPr/>
            <p:nvPr/>
          </p:nvSpPr>
          <p:spPr>
            <a:xfrm rot="5400000" flipH="1">
              <a:off x="-463198" y="4818960"/>
              <a:ext cx="2420189" cy="396922"/>
            </a:xfrm>
            <a:prstGeom prst="roundRect">
              <a:avLst>
                <a:gd name="adj" fmla="val 50000"/>
              </a:avLst>
            </a:prstGeom>
            <a:solidFill>
              <a:srgbClr val="005664"/>
            </a:solidFill>
            <a:ln w="13658" cap="flat">
              <a:solidFill>
                <a:srgbClr val="005664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30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Matériel didactique</a:t>
              </a:r>
            </a:p>
          </p:txBody>
        </p:sp>
      </p:grpSp>
      <p:grpSp>
        <p:nvGrpSpPr>
          <p:cNvPr id="7" name="Groupe 6">
            <a:extLst>
              <a:ext uri="{FF2B5EF4-FFF2-40B4-BE49-F238E27FC236}">
                <a16:creationId xmlns:a16="http://schemas.microsoft.com/office/drawing/2014/main" id="{E8D89272-5602-81C1-04F8-CC6C71399B63}"/>
              </a:ext>
            </a:extLst>
          </p:cNvPr>
          <p:cNvGrpSpPr/>
          <p:nvPr/>
        </p:nvGrpSpPr>
        <p:grpSpPr>
          <a:xfrm>
            <a:off x="1667547" y="2400300"/>
            <a:ext cx="11019754" cy="2766534"/>
            <a:chOff x="-3805047" y="3869835"/>
            <a:chExt cx="6297262" cy="2753069"/>
          </a:xfrm>
        </p:grpSpPr>
        <p:sp>
          <p:nvSpPr>
            <p:cNvPr id="8" name="Rectangle : coins arrondis 18 - 2">
              <a:extLst>
                <a:ext uri="{FF2B5EF4-FFF2-40B4-BE49-F238E27FC236}">
                  <a16:creationId xmlns:a16="http://schemas.microsoft.com/office/drawing/2014/main" id="{710E5C23-2F46-D2F5-2A1C-908F27DFA352}"/>
                </a:ext>
              </a:extLst>
            </p:cNvPr>
            <p:cNvSpPr/>
            <p:nvPr/>
          </p:nvSpPr>
          <p:spPr>
            <a:xfrm flipH="1">
              <a:off x="556072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00">
                <a:defRPr/>
              </a:pPr>
              <a:endParaRPr lang="fr-FR" sz="1050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9" name="Rectangle : coins arrondis 18 - 2">
              <a:extLst>
                <a:ext uri="{FF2B5EF4-FFF2-40B4-BE49-F238E27FC236}">
                  <a16:creationId xmlns:a16="http://schemas.microsoft.com/office/drawing/2014/main" id="{64439FD4-917D-4409-721E-423C8F94A93B}"/>
                </a:ext>
              </a:extLst>
            </p:cNvPr>
            <p:cNvSpPr/>
            <p:nvPr/>
          </p:nvSpPr>
          <p:spPr>
            <a:xfrm flipH="1">
              <a:off x="556072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rgbClr val="20455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00">
                <a:defRPr/>
              </a:pPr>
              <a:r>
                <a:rPr lang="fr-FR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Projection ajustée</a:t>
              </a:r>
            </a:p>
          </p:txBody>
        </p:sp>
        <p:sp>
          <p:nvSpPr>
            <p:cNvPr id="10" name="Rectangle : coins arrondis 18 - 2">
              <a:extLst>
                <a:ext uri="{FF2B5EF4-FFF2-40B4-BE49-F238E27FC236}">
                  <a16:creationId xmlns:a16="http://schemas.microsoft.com/office/drawing/2014/main" id="{7808B883-4A94-32EA-A6B1-BA7121DCF898}"/>
                </a:ext>
              </a:extLst>
            </p:cNvPr>
            <p:cNvSpPr/>
            <p:nvPr/>
          </p:nvSpPr>
          <p:spPr>
            <a:xfrm flipH="1">
              <a:off x="-1634079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00">
                <a:defRPr/>
              </a:pPr>
              <a:endParaRPr lang="fr-FR" sz="1050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11" name="Rectangle : coins arrondis 18 - 2">
              <a:extLst>
                <a:ext uri="{FF2B5EF4-FFF2-40B4-BE49-F238E27FC236}">
                  <a16:creationId xmlns:a16="http://schemas.microsoft.com/office/drawing/2014/main" id="{FF26DDA4-A603-3C50-5E37-11A4E143D59E}"/>
                </a:ext>
              </a:extLst>
            </p:cNvPr>
            <p:cNvSpPr/>
            <p:nvPr/>
          </p:nvSpPr>
          <p:spPr>
            <a:xfrm flipH="1">
              <a:off x="-1634079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rgbClr val="20455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00">
                <a:defRPr/>
              </a:pPr>
              <a:r>
                <a:rPr lang="fr-FR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Pointeur</a:t>
              </a:r>
            </a:p>
          </p:txBody>
        </p:sp>
        <p:sp>
          <p:nvSpPr>
            <p:cNvPr id="14" name="Rectangle : coins arrondis 18 - 2">
              <a:extLst>
                <a:ext uri="{FF2B5EF4-FFF2-40B4-BE49-F238E27FC236}">
                  <a16:creationId xmlns:a16="http://schemas.microsoft.com/office/drawing/2014/main" id="{D7BDB6C9-4928-9A77-E619-2C0AD7F159DF}"/>
                </a:ext>
              </a:extLst>
            </p:cNvPr>
            <p:cNvSpPr/>
            <p:nvPr/>
          </p:nvSpPr>
          <p:spPr>
            <a:xfrm flipH="1">
              <a:off x="-3805046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00">
                <a:defRPr/>
              </a:pPr>
              <a:endParaRPr lang="fr-FR" sz="1050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16" name="Rectangle : coins arrondis 18 - 2">
              <a:extLst>
                <a:ext uri="{FF2B5EF4-FFF2-40B4-BE49-F238E27FC236}">
                  <a16:creationId xmlns:a16="http://schemas.microsoft.com/office/drawing/2014/main" id="{2BEA4EC1-CA31-03F8-9B93-687DD33FAE6C}"/>
                </a:ext>
              </a:extLst>
            </p:cNvPr>
            <p:cNvSpPr/>
            <p:nvPr/>
          </p:nvSpPr>
          <p:spPr>
            <a:xfrm flipH="1">
              <a:off x="-3805047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rgbClr val="20455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00">
                <a:defRPr/>
              </a:pPr>
              <a:r>
                <a:rPr lang="fr-FR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PC + PPT </a:t>
              </a:r>
            </a:p>
          </p:txBody>
        </p:sp>
      </p:grpSp>
      <p:grpSp>
        <p:nvGrpSpPr>
          <p:cNvPr id="19" name="Groupe 18">
            <a:extLst>
              <a:ext uri="{FF2B5EF4-FFF2-40B4-BE49-F238E27FC236}">
                <a16:creationId xmlns:a16="http://schemas.microsoft.com/office/drawing/2014/main" id="{DD610488-92E0-FB5D-FFB0-F3AEEAA25339}"/>
              </a:ext>
            </a:extLst>
          </p:cNvPr>
          <p:cNvGrpSpPr/>
          <p:nvPr/>
        </p:nvGrpSpPr>
        <p:grpSpPr>
          <a:xfrm>
            <a:off x="1667547" y="5552255"/>
            <a:ext cx="11019754" cy="2766534"/>
            <a:chOff x="-3805047" y="3869835"/>
            <a:chExt cx="6297262" cy="2753069"/>
          </a:xfrm>
        </p:grpSpPr>
        <p:sp>
          <p:nvSpPr>
            <p:cNvPr id="21" name="Rectangle : coins arrondis 18 - 2">
              <a:extLst>
                <a:ext uri="{FF2B5EF4-FFF2-40B4-BE49-F238E27FC236}">
                  <a16:creationId xmlns:a16="http://schemas.microsoft.com/office/drawing/2014/main" id="{23C7F805-C006-C4D0-2AD2-2E2DAFAF6394}"/>
                </a:ext>
              </a:extLst>
            </p:cNvPr>
            <p:cNvSpPr/>
            <p:nvPr/>
          </p:nvSpPr>
          <p:spPr>
            <a:xfrm flipH="1">
              <a:off x="556072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00">
                <a:defRPr/>
              </a:pPr>
              <a:endParaRPr lang="fr-FR" sz="1050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22" name="Rectangle : coins arrondis 18 - 2">
              <a:extLst>
                <a:ext uri="{FF2B5EF4-FFF2-40B4-BE49-F238E27FC236}">
                  <a16:creationId xmlns:a16="http://schemas.microsoft.com/office/drawing/2014/main" id="{66299E20-4D39-B8DB-DEB1-15EF0EE770DC}"/>
                </a:ext>
              </a:extLst>
            </p:cNvPr>
            <p:cNvSpPr/>
            <p:nvPr/>
          </p:nvSpPr>
          <p:spPr>
            <a:xfrm flipH="1">
              <a:off x="556072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rgbClr val="20455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00">
                <a:defRPr/>
              </a:pPr>
              <a:r>
                <a:rPr lang="fr-FR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Livret </a:t>
              </a:r>
            </a:p>
          </p:txBody>
        </p:sp>
        <p:sp>
          <p:nvSpPr>
            <p:cNvPr id="25" name="Rectangle : coins arrondis 18 - 2">
              <a:extLst>
                <a:ext uri="{FF2B5EF4-FFF2-40B4-BE49-F238E27FC236}">
                  <a16:creationId xmlns:a16="http://schemas.microsoft.com/office/drawing/2014/main" id="{9D0277C3-439F-5EBA-7A8E-E6D613F404D9}"/>
                </a:ext>
              </a:extLst>
            </p:cNvPr>
            <p:cNvSpPr/>
            <p:nvPr/>
          </p:nvSpPr>
          <p:spPr>
            <a:xfrm flipH="1">
              <a:off x="-1634079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00">
                <a:defRPr/>
              </a:pPr>
              <a:endParaRPr lang="fr-FR" sz="1050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26" name="Rectangle : coins arrondis 18 - 2">
              <a:extLst>
                <a:ext uri="{FF2B5EF4-FFF2-40B4-BE49-F238E27FC236}">
                  <a16:creationId xmlns:a16="http://schemas.microsoft.com/office/drawing/2014/main" id="{85C86FCF-EC28-D4A0-3C46-16BBB2455424}"/>
                </a:ext>
              </a:extLst>
            </p:cNvPr>
            <p:cNvSpPr/>
            <p:nvPr/>
          </p:nvSpPr>
          <p:spPr>
            <a:xfrm flipH="1">
              <a:off x="-1634079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rgbClr val="20455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00">
                <a:defRPr/>
              </a:pPr>
              <a:r>
                <a:rPr lang="fr-FR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Cahier </a:t>
              </a:r>
            </a:p>
          </p:txBody>
        </p:sp>
        <p:sp>
          <p:nvSpPr>
            <p:cNvPr id="27" name="Rectangle : coins arrondis 18 - 2">
              <a:extLst>
                <a:ext uri="{FF2B5EF4-FFF2-40B4-BE49-F238E27FC236}">
                  <a16:creationId xmlns:a16="http://schemas.microsoft.com/office/drawing/2014/main" id="{39F302BC-85FB-F91E-1B0F-BF6292B64DEF}"/>
                </a:ext>
              </a:extLst>
            </p:cNvPr>
            <p:cNvSpPr/>
            <p:nvPr/>
          </p:nvSpPr>
          <p:spPr>
            <a:xfrm flipH="1">
              <a:off x="-3805046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00">
                <a:defRPr/>
              </a:pPr>
              <a:endParaRPr lang="fr-FR" sz="1050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29" name="Rectangle : coins arrondis 18 - 2">
              <a:extLst>
                <a:ext uri="{FF2B5EF4-FFF2-40B4-BE49-F238E27FC236}">
                  <a16:creationId xmlns:a16="http://schemas.microsoft.com/office/drawing/2014/main" id="{C49D048B-D808-7D54-BF79-87E31E59692C}"/>
                </a:ext>
              </a:extLst>
            </p:cNvPr>
            <p:cNvSpPr/>
            <p:nvPr/>
          </p:nvSpPr>
          <p:spPr>
            <a:xfrm flipH="1">
              <a:off x="-3805047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rgbClr val="20455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00">
                <a:defRPr/>
              </a:pPr>
              <a:r>
                <a:rPr lang="fr-FR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Ardoise </a:t>
              </a:r>
              <a:endParaRPr lang="ar-MA" sz="3000" b="1" dirty="0">
                <a:solidFill>
                  <a:schemeClr val="bg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  <p:pic>
        <p:nvPicPr>
          <p:cNvPr id="31" name="Image 30">
            <a:extLst>
              <a:ext uri="{FF2B5EF4-FFF2-40B4-BE49-F238E27FC236}">
                <a16:creationId xmlns:a16="http://schemas.microsoft.com/office/drawing/2014/main" id="{2DBBB6D9-F521-9D8E-1B1F-13EE7313FFC3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16"/>
          <a:stretch>
            <a:fillRect/>
          </a:stretch>
        </p:blipFill>
        <p:spPr>
          <a:xfrm>
            <a:off x="2302163" y="2744502"/>
            <a:ext cx="1647867" cy="1437238"/>
          </a:xfrm>
          <a:prstGeom prst="rect">
            <a:avLst/>
          </a:prstGeom>
        </p:spPr>
      </p:pic>
      <p:pic>
        <p:nvPicPr>
          <p:cNvPr id="32" name="Image 31">
            <a:extLst>
              <a:ext uri="{FF2B5EF4-FFF2-40B4-BE49-F238E27FC236}">
                <a16:creationId xmlns:a16="http://schemas.microsoft.com/office/drawing/2014/main" id="{5B86C2FB-D0CA-0CEF-F8EE-B99BCD0475E6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1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285686" y="2687579"/>
            <a:ext cx="1495756" cy="1494161"/>
          </a:xfrm>
          <a:prstGeom prst="rect">
            <a:avLst/>
          </a:prstGeom>
        </p:spPr>
      </p:pic>
      <p:pic>
        <p:nvPicPr>
          <p:cNvPr id="38" name="Image 37">
            <a:extLst>
              <a:ext uri="{FF2B5EF4-FFF2-40B4-BE49-F238E27FC236}">
                <a16:creationId xmlns:a16="http://schemas.microsoft.com/office/drawing/2014/main" id="{6A26BEA5-56AB-95DE-3AC5-6044E196A5D1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8"/>
          <a:stretch>
            <a:fillRect/>
          </a:stretch>
        </p:blipFill>
        <p:spPr>
          <a:xfrm>
            <a:off x="9735444" y="3081735"/>
            <a:ext cx="2563417" cy="805345"/>
          </a:xfrm>
          <a:prstGeom prst="rect">
            <a:avLst/>
          </a:prstGeom>
        </p:spPr>
      </p:pic>
      <p:pic>
        <p:nvPicPr>
          <p:cNvPr id="42" name="Image 41">
            <a:extLst>
              <a:ext uri="{FF2B5EF4-FFF2-40B4-BE49-F238E27FC236}">
                <a16:creationId xmlns:a16="http://schemas.microsoft.com/office/drawing/2014/main" id="{2441462A-7276-314C-56FC-4896711C50ED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 rotWithShape="1">
          <a:blip r:embed="rId19"/>
          <a:srcRect l="1" t="974" r="78882" b="31320"/>
          <a:stretch/>
        </p:blipFill>
        <p:spPr>
          <a:xfrm>
            <a:off x="2433637" y="5812768"/>
            <a:ext cx="1728962" cy="1236446"/>
          </a:xfrm>
          <a:prstGeom prst="rect">
            <a:avLst/>
          </a:prstGeom>
        </p:spPr>
      </p:pic>
      <p:pic>
        <p:nvPicPr>
          <p:cNvPr id="44" name="Image 43" descr="Une image contenant dessin humoristique, dessin, capture d’écran, Dessin d’enfant&#10;&#10;Description générée automatiquement">
            <a:extLst>
              <a:ext uri="{FF2B5EF4-FFF2-40B4-BE49-F238E27FC236}">
                <a16:creationId xmlns:a16="http://schemas.microsoft.com/office/drawing/2014/main" id="{D0BF20AF-3A1D-6630-F637-4E3862171519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731" t="56294" r="43963" b="7778"/>
          <a:stretch/>
        </p:blipFill>
        <p:spPr>
          <a:xfrm>
            <a:off x="6512485" y="5872259"/>
            <a:ext cx="1359077" cy="1478580"/>
          </a:xfrm>
          <a:prstGeom prst="rect">
            <a:avLst/>
          </a:prstGeom>
        </p:spPr>
      </p:pic>
      <p:sp>
        <p:nvSpPr>
          <p:cNvPr id="45" name="ZoneTexte 5">
            <a:extLst>
              <a:ext uri="{FF2B5EF4-FFF2-40B4-BE49-F238E27FC236}">
                <a16:creationId xmlns:a16="http://schemas.microsoft.com/office/drawing/2014/main" id="{C1265B61-3F23-014B-2D3C-908AE27AAA5C}"/>
              </a:ext>
            </a:extLst>
          </p:cNvPr>
          <p:cNvSpPr txBox="1"/>
          <p:nvPr/>
        </p:nvSpPr>
        <p:spPr>
          <a:xfrm>
            <a:off x="11481983" y="435627"/>
            <a:ext cx="2137622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342900">
              <a:defRPr/>
            </a:pPr>
            <a:r>
              <a:rPr lang="fr-FR" sz="2100" b="1" i="1" dirty="0">
                <a:solidFill>
                  <a:prstClr val="black">
                    <a:lumMod val="50000"/>
                    <a:lumOff val="50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Pour l’enseignant ( e ) 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5E375DA6-1568-6592-EF18-FE49281D3BB4}"/>
              </a:ext>
            </a:extLst>
      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10221870" y="5646680"/>
            <a:ext cx="1590563" cy="19793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4606173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DCC834B-D0BD-825B-CE57-187D54C2F2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BC919655-2754-7DE7-00E2-978E05F9CEEE}"/>
              </a:ext>
            </a:extLst>
          </p:cNvPr>
          <p:cNvSpPr/>
          <p:nvPr/>
        </p:nvSpPr>
        <p:spPr>
          <a:xfrm>
            <a:off x="-1" y="1"/>
            <a:ext cx="13716001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100" dirty="0"/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231A345A-E291-E9D5-559F-4299E1B59914}"/>
              </a:ext>
            </a:extLst>
          </p:cNvPr>
          <p:cNvGrpSpPr/>
          <p:nvPr/>
        </p:nvGrpSpPr>
        <p:grpSpPr>
          <a:xfrm>
            <a:off x="483617" y="652223"/>
            <a:ext cx="12748764" cy="9177577"/>
            <a:chOff x="312517" y="308344"/>
            <a:chExt cx="8518967" cy="6230679"/>
          </a:xfrm>
        </p:grpSpPr>
        <p:sp>
          <p:nvSpPr>
            <p:cNvPr id="40" name="Rectangle : coins arrondis 39">
              <a:extLst>
                <a:ext uri="{FF2B5EF4-FFF2-40B4-BE49-F238E27FC236}">
                  <a16:creationId xmlns:a16="http://schemas.microsoft.com/office/drawing/2014/main" id="{9494C490-A831-F961-E832-55E3E11C9E7E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41" name="Rectangle : coins arrondis 40">
              <a:extLst>
                <a:ext uri="{FF2B5EF4-FFF2-40B4-BE49-F238E27FC236}">
                  <a16:creationId xmlns:a16="http://schemas.microsoft.com/office/drawing/2014/main" id="{19D3990E-F76B-E168-9753-E2336A28DB19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9" name="Groupe 28">
            <a:extLst>
              <a:ext uri="{FF2B5EF4-FFF2-40B4-BE49-F238E27FC236}">
                <a16:creationId xmlns:a16="http://schemas.microsoft.com/office/drawing/2014/main" id="{075A213E-7C13-DE45-652E-26B4B4611288}"/>
              </a:ext>
            </a:extLst>
          </p:cNvPr>
          <p:cNvGrpSpPr/>
          <p:nvPr/>
        </p:nvGrpSpPr>
        <p:grpSpPr>
          <a:xfrm>
            <a:off x="152400" y="104177"/>
            <a:ext cx="13563600" cy="486001"/>
            <a:chOff x="-1604302" y="20290"/>
            <a:chExt cx="10430213" cy="411175"/>
          </a:xfrm>
          <a:noFill/>
        </p:grpSpPr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6E379984-6B88-A57C-4AFE-BB9326D855D2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36" name="Rectangle : coins arrondis 35">
              <a:extLst>
                <a:ext uri="{FF2B5EF4-FFF2-40B4-BE49-F238E27FC236}">
                  <a16:creationId xmlns:a16="http://schemas.microsoft.com/office/drawing/2014/main" id="{1BD7D160-7C1B-45A8-99BF-8D6689475217}"/>
                </a:ext>
              </a:extLst>
            </p:cNvPr>
            <p:cNvSpPr/>
            <p:nvPr/>
          </p:nvSpPr>
          <p:spPr>
            <a:xfrm>
              <a:off x="3552207" y="20291"/>
              <a:ext cx="1781822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7" name="Rectangle : coins arrondis 36">
              <a:extLst>
                <a:ext uri="{FF2B5EF4-FFF2-40B4-BE49-F238E27FC236}">
                  <a16:creationId xmlns:a16="http://schemas.microsoft.com/office/drawing/2014/main" id="{1370403D-F6D2-DB30-B019-A4FCBD0A95A4}"/>
                </a:ext>
              </a:extLst>
            </p:cNvPr>
            <p:cNvSpPr/>
            <p:nvPr/>
          </p:nvSpPr>
          <p:spPr>
            <a:xfrm>
              <a:off x="4958529" y="20291"/>
              <a:ext cx="2461061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8" name="Rectangle : coins arrondis 37">
              <a:extLst>
                <a:ext uri="{FF2B5EF4-FFF2-40B4-BE49-F238E27FC236}">
                  <a16:creationId xmlns:a16="http://schemas.microsoft.com/office/drawing/2014/main" id="{C0B53D88-8FFE-1C15-DDBE-BAAF3565148E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6.Jeu</a:t>
              </a:r>
            </a:p>
          </p:txBody>
        </p:sp>
        <p:sp>
          <p:nvSpPr>
            <p:cNvPr id="39" name="Rectangle : coins arrondis 38">
              <a:extLst>
                <a:ext uri="{FF2B5EF4-FFF2-40B4-BE49-F238E27FC236}">
                  <a16:creationId xmlns:a16="http://schemas.microsoft.com/office/drawing/2014/main" id="{C5641DA4-9FB3-2917-4B8B-1BAA5CA4F362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2" name="Rectangle : coins arrondis 1">
              <a:extLst>
                <a:ext uri="{FF2B5EF4-FFF2-40B4-BE49-F238E27FC236}">
                  <a16:creationId xmlns:a16="http://schemas.microsoft.com/office/drawing/2014/main" id="{29B6789C-69E6-3D33-B10F-2F98F67A3F7F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4" name="Graphique 3">
            <a:extLst>
              <a:ext uri="{FF2B5EF4-FFF2-40B4-BE49-F238E27FC236}">
                <a16:creationId xmlns:a16="http://schemas.microsoft.com/office/drawing/2014/main" id="{299BE759-D605-3F47-FD33-A9BD8DB9A57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74374" y="984303"/>
            <a:ext cx="583707" cy="516193"/>
          </a:xfrm>
          <a:prstGeom prst="rect">
            <a:avLst/>
          </a:prstGeom>
        </p:spPr>
      </p:pic>
      <p:sp>
        <p:nvSpPr>
          <p:cNvPr id="5" name="Ellipse 4">
            <a:extLst>
              <a:ext uri="{FF2B5EF4-FFF2-40B4-BE49-F238E27FC236}">
                <a16:creationId xmlns:a16="http://schemas.microsoft.com/office/drawing/2014/main" id="{FC71ABBD-AA97-170E-B56D-E7777EFCD690}"/>
              </a:ext>
            </a:extLst>
          </p:cNvPr>
          <p:cNvSpPr/>
          <p:nvPr/>
        </p:nvSpPr>
        <p:spPr>
          <a:xfrm>
            <a:off x="2422848" y="6819900"/>
            <a:ext cx="799732" cy="838200"/>
          </a:xfrm>
          <a:prstGeom prst="ellipse">
            <a:avLst/>
          </a:prstGeom>
          <a:solidFill>
            <a:srgbClr val="106585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1</a:t>
            </a:r>
          </a:p>
        </p:txBody>
      </p:sp>
      <p:sp>
        <p:nvSpPr>
          <p:cNvPr id="8" name="Ellipse 7">
            <a:extLst>
              <a:ext uri="{FF2B5EF4-FFF2-40B4-BE49-F238E27FC236}">
                <a16:creationId xmlns:a16="http://schemas.microsoft.com/office/drawing/2014/main" id="{2041C81D-CCD3-6C8E-958B-2671AD6D5680}"/>
              </a:ext>
            </a:extLst>
          </p:cNvPr>
          <p:cNvSpPr/>
          <p:nvPr/>
        </p:nvSpPr>
        <p:spPr>
          <a:xfrm>
            <a:off x="6392126" y="6819900"/>
            <a:ext cx="799732" cy="838200"/>
          </a:xfrm>
          <a:prstGeom prst="ellipse">
            <a:avLst/>
          </a:prstGeom>
          <a:solidFill>
            <a:srgbClr val="106585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2</a:t>
            </a:r>
          </a:p>
        </p:txBody>
      </p:sp>
      <p:sp>
        <p:nvSpPr>
          <p:cNvPr id="9" name="Ellipse 8">
            <a:extLst>
              <a:ext uri="{FF2B5EF4-FFF2-40B4-BE49-F238E27FC236}">
                <a16:creationId xmlns:a16="http://schemas.microsoft.com/office/drawing/2014/main" id="{D9C9F945-6B39-23D0-1786-DBC8DD34875F}"/>
              </a:ext>
            </a:extLst>
          </p:cNvPr>
          <p:cNvSpPr/>
          <p:nvPr/>
        </p:nvSpPr>
        <p:spPr>
          <a:xfrm>
            <a:off x="10361405" y="6819900"/>
            <a:ext cx="799732" cy="838200"/>
          </a:xfrm>
          <a:prstGeom prst="ellipse">
            <a:avLst/>
          </a:prstGeom>
          <a:solidFill>
            <a:srgbClr val="106585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3</a:t>
            </a: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9CF95690-89BF-C90B-DACA-7778BB65E085}"/>
              </a:ext>
            </a:extLst>
          </p:cNvPr>
          <p:cNvSpPr txBox="1"/>
          <p:nvPr/>
        </p:nvSpPr>
        <p:spPr>
          <a:xfrm>
            <a:off x="990600" y="825793"/>
            <a:ext cx="12406509" cy="8925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Ecrivez sur vos ardoises le numéro du mot que je vais dire:  nid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– zèbre – nager .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dit les mots un par  un en changeant l’ordre. 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004EE65E-EE9E-7C32-E91F-0265B978CC5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76803" y="2590799"/>
            <a:ext cx="4481469" cy="3639496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DC2E650A-05E6-ADE7-3CEF-03314EF8541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991888" y="4000499"/>
            <a:ext cx="3732221" cy="2362200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561C4A0B-72D3-6C69-1298-C7BB5D4FBD7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191794" y="2930160"/>
            <a:ext cx="3076179" cy="34373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6543458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F022518-64D7-4558-8D46-D19E222364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">
            <a:extLst>
              <a:ext uri="{FF2B5EF4-FFF2-40B4-BE49-F238E27FC236}">
                <a16:creationId xmlns:a16="http://schemas.microsoft.com/office/drawing/2014/main" id="{A5EBC644-EF96-43BC-86E5-3BDFB6CFC18C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2DFD67E2-A6CD-9EC5-B17C-97DDD4816016}"/>
              </a:ext>
            </a:extLst>
          </p:cNvPr>
          <p:cNvGrpSpPr/>
          <p:nvPr/>
        </p:nvGrpSpPr>
        <p:grpSpPr>
          <a:xfrm>
            <a:off x="0" y="1285875"/>
            <a:ext cx="13716000" cy="7715250"/>
            <a:chOff x="0" y="0"/>
            <a:chExt cx="18288000" cy="102870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9A969B29-0029-5CBD-E114-3C60B9CE046C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D1D14485-4F16-3102-11E6-67DF0FB05C17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 defTabSz="685800">
                <a:lnSpc>
                  <a:spcPts val="1556"/>
                </a:lnSpc>
              </a:pPr>
              <a:r>
                <a:rPr lang="ar-MA" sz="3000" b="1" dirty="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B6E3D857-A3EF-BAF8-DF07-9E807DC7B4DF}"/>
                </a:ext>
              </a:extLst>
            </p:cNvPr>
            <p:cNvSpPr/>
            <p:nvPr/>
          </p:nvSpPr>
          <p:spPr>
            <a:xfrm>
              <a:off x="4419600" y="419100"/>
              <a:ext cx="9448800" cy="94488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>
                <a:lnSpc>
                  <a:spcPts val="8324"/>
                </a:lnSpc>
              </a:pPr>
              <a:r>
                <a:rPr lang="fr-FR" sz="66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Rebrassage du vocabulaire (2)</a:t>
              </a:r>
            </a:p>
            <a:p>
              <a:pPr algn="ctr" defTabSz="514376">
                <a:lnSpc>
                  <a:spcPts val="8324"/>
                </a:lnSpc>
              </a:pPr>
              <a:r>
                <a:rPr lang="fr-FR" sz="405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Je montre, tu dis/ Jeu du duel</a:t>
              </a:r>
            </a:p>
            <a:p>
              <a:pPr algn="ctr" defTabSz="514376">
                <a:lnSpc>
                  <a:spcPts val="8324"/>
                </a:lnSpc>
              </a:pPr>
              <a:endParaRPr lang="fr-FR" sz="6000" b="1" dirty="0">
                <a:solidFill>
                  <a:srgbClr val="20455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  <a:p>
              <a:pPr algn="ctr" defTabSz="514376">
                <a:lnSpc>
                  <a:spcPts val="8324"/>
                </a:lnSpc>
              </a:pPr>
              <a:endParaRPr lang="fr-FR" sz="6000" b="1" dirty="0">
                <a:solidFill>
                  <a:srgbClr val="20455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  <p:sp>
        <p:nvSpPr>
          <p:cNvPr id="5" name="Freeform 2">
            <a:extLst>
              <a:ext uri="{FF2B5EF4-FFF2-40B4-BE49-F238E27FC236}">
                <a16:creationId xmlns:a16="http://schemas.microsoft.com/office/drawing/2014/main" id="{5FD6D697-4FDD-207C-3106-3952950A3C58}"/>
              </a:ext>
            </a:extLst>
          </p:cNvPr>
          <p:cNvSpPr/>
          <p:nvPr/>
        </p:nvSpPr>
        <p:spPr>
          <a:xfrm>
            <a:off x="-922" y="7377574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685800"/>
            <a:endParaRPr lang="fr-MA" sz="321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06066E69-067D-82EA-4B3E-1746D8792494}"/>
              </a:ext>
            </a:extLst>
          </p:cNvPr>
          <p:cNvSpPr/>
          <p:nvPr/>
        </p:nvSpPr>
        <p:spPr>
          <a:xfrm>
            <a:off x="11981106" y="7197948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685800"/>
            <a:endParaRPr lang="fr-MA" sz="321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9" name="Image 8" descr="Une image contenant Dessin animé, garçon, habits, personne&#10;&#10;Le contenu généré par l’IA peut être incorrect.">
            <a:extLst>
              <a:ext uri="{FF2B5EF4-FFF2-40B4-BE49-F238E27FC236}">
                <a16:creationId xmlns:a16="http://schemas.microsoft.com/office/drawing/2014/main" id="{FB0ECFC9-E9CC-8140-6D91-B9E551AB78F1}"/>
              </a:ext>
            </a:extLst>
          </p:cNvPr>
          <p:cNvPicPr>
            <a:picLocks noChangeAspect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84588" y="5700627"/>
            <a:ext cx="3746825" cy="22860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9061424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80165EA-1117-4DB6-10AA-52CAA86FE1E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DBB4437B-4CB8-97DE-A0A0-252BF224EDF5}"/>
              </a:ext>
            </a:extLst>
          </p:cNvPr>
          <p:cNvSpPr/>
          <p:nvPr/>
        </p:nvSpPr>
        <p:spPr>
          <a:xfrm>
            <a:off x="-1" y="1"/>
            <a:ext cx="13716001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100" dirty="0"/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70D39377-7386-403C-58C2-A5CBDA031BFE}"/>
              </a:ext>
            </a:extLst>
          </p:cNvPr>
          <p:cNvGrpSpPr/>
          <p:nvPr/>
        </p:nvGrpSpPr>
        <p:grpSpPr>
          <a:xfrm>
            <a:off x="483617" y="652223"/>
            <a:ext cx="12748764" cy="9177577"/>
            <a:chOff x="312517" y="308344"/>
            <a:chExt cx="8518967" cy="6230679"/>
          </a:xfrm>
        </p:grpSpPr>
        <p:sp>
          <p:nvSpPr>
            <p:cNvPr id="40" name="Rectangle : coins arrondis 39">
              <a:extLst>
                <a:ext uri="{FF2B5EF4-FFF2-40B4-BE49-F238E27FC236}">
                  <a16:creationId xmlns:a16="http://schemas.microsoft.com/office/drawing/2014/main" id="{CDDE227A-225F-6BCA-1A69-939AC9B9B6A6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41" name="Rectangle : coins arrondis 40">
              <a:extLst>
                <a:ext uri="{FF2B5EF4-FFF2-40B4-BE49-F238E27FC236}">
                  <a16:creationId xmlns:a16="http://schemas.microsoft.com/office/drawing/2014/main" id="{A2A09478-5C4C-87FD-E363-B86578605885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sp>
        <p:nvSpPr>
          <p:cNvPr id="10" name="ZoneTexte 9">
            <a:extLst>
              <a:ext uri="{FF2B5EF4-FFF2-40B4-BE49-F238E27FC236}">
                <a16:creationId xmlns:a16="http://schemas.microsoft.com/office/drawing/2014/main" id="{394FF90E-E127-A1CF-03D9-95C8C387CF96}"/>
              </a:ext>
            </a:extLst>
          </p:cNvPr>
          <p:cNvSpPr txBox="1"/>
          <p:nvPr/>
        </p:nvSpPr>
        <p:spPr>
          <a:xfrm>
            <a:off x="1371736" y="772642"/>
            <a:ext cx="10615145" cy="12772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Maintenant, on va commencer le jeu. Qui veut passer au tableau?</a:t>
            </a:r>
          </a:p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Le gagnant sera celui qui aura plus réponses correctes. </a:t>
            </a:r>
          </a:p>
          <a:p>
            <a:pPr defTabSz="342900">
              <a:defRPr/>
            </a:pPr>
            <a:endParaRPr lang="fr-FR" sz="2100" b="1" dirty="0">
              <a:solidFill>
                <a:schemeClr val="bg1">
                  <a:lumMod val="65000"/>
                </a:schemeClr>
              </a:solidFill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grpSp>
        <p:nvGrpSpPr>
          <p:cNvPr id="29" name="Groupe 28">
            <a:extLst>
              <a:ext uri="{FF2B5EF4-FFF2-40B4-BE49-F238E27FC236}">
                <a16:creationId xmlns:a16="http://schemas.microsoft.com/office/drawing/2014/main" id="{CC966480-9D0E-C845-A7BE-EFD8399D91AF}"/>
              </a:ext>
            </a:extLst>
          </p:cNvPr>
          <p:cNvGrpSpPr/>
          <p:nvPr/>
        </p:nvGrpSpPr>
        <p:grpSpPr>
          <a:xfrm>
            <a:off x="152400" y="104177"/>
            <a:ext cx="13563600" cy="486001"/>
            <a:chOff x="-1604302" y="20290"/>
            <a:chExt cx="10430213" cy="411175"/>
          </a:xfrm>
          <a:noFill/>
        </p:grpSpPr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61A5D205-C48F-712A-C787-EF925DE4EAB8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36" name="Rectangle : coins arrondis 35">
              <a:extLst>
                <a:ext uri="{FF2B5EF4-FFF2-40B4-BE49-F238E27FC236}">
                  <a16:creationId xmlns:a16="http://schemas.microsoft.com/office/drawing/2014/main" id="{A21A68F4-53C3-FEF5-B2F6-DD6DB7B82786}"/>
                </a:ext>
              </a:extLst>
            </p:cNvPr>
            <p:cNvSpPr/>
            <p:nvPr/>
          </p:nvSpPr>
          <p:spPr>
            <a:xfrm>
              <a:off x="3552207" y="20291"/>
              <a:ext cx="1781822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7" name="Rectangle : coins arrondis 36">
              <a:extLst>
                <a:ext uri="{FF2B5EF4-FFF2-40B4-BE49-F238E27FC236}">
                  <a16:creationId xmlns:a16="http://schemas.microsoft.com/office/drawing/2014/main" id="{EF3D05B9-E42C-B280-8877-5B3634778D98}"/>
                </a:ext>
              </a:extLst>
            </p:cNvPr>
            <p:cNvSpPr/>
            <p:nvPr/>
          </p:nvSpPr>
          <p:spPr>
            <a:xfrm>
              <a:off x="4958529" y="20291"/>
              <a:ext cx="2461061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8" name="Rectangle : coins arrondis 37">
              <a:extLst>
                <a:ext uri="{FF2B5EF4-FFF2-40B4-BE49-F238E27FC236}">
                  <a16:creationId xmlns:a16="http://schemas.microsoft.com/office/drawing/2014/main" id="{E04F107B-8891-445A-6BF3-548B387B6099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6.Jeu</a:t>
              </a:r>
            </a:p>
          </p:txBody>
        </p:sp>
        <p:sp>
          <p:nvSpPr>
            <p:cNvPr id="39" name="Rectangle : coins arrondis 38">
              <a:extLst>
                <a:ext uri="{FF2B5EF4-FFF2-40B4-BE49-F238E27FC236}">
                  <a16:creationId xmlns:a16="http://schemas.microsoft.com/office/drawing/2014/main" id="{A450512D-7551-AB6E-936A-A1C77F89EEFF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2" name="Rectangle : coins arrondis 1">
              <a:extLst>
                <a:ext uri="{FF2B5EF4-FFF2-40B4-BE49-F238E27FC236}">
                  <a16:creationId xmlns:a16="http://schemas.microsoft.com/office/drawing/2014/main" id="{DB13E916-4889-262A-4B00-20BE065D47A5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4" name="Graphique 3">
            <a:extLst>
              <a:ext uri="{FF2B5EF4-FFF2-40B4-BE49-F238E27FC236}">
                <a16:creationId xmlns:a16="http://schemas.microsoft.com/office/drawing/2014/main" id="{EF80F8B8-A4E2-6530-4A46-13F7EE99F1D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18104" y="1000640"/>
            <a:ext cx="427603" cy="378145"/>
          </a:xfrm>
          <a:prstGeom prst="rect">
            <a:avLst/>
          </a:prstGeom>
        </p:spPr>
      </p:pic>
      <p:grpSp>
        <p:nvGrpSpPr>
          <p:cNvPr id="13" name="Groupe 12">
            <a:extLst>
              <a:ext uri="{FF2B5EF4-FFF2-40B4-BE49-F238E27FC236}">
                <a16:creationId xmlns:a16="http://schemas.microsoft.com/office/drawing/2014/main" id="{EBAF8E4C-A51B-D90C-EBE5-174A113B7E25}"/>
              </a:ext>
            </a:extLst>
          </p:cNvPr>
          <p:cNvGrpSpPr/>
          <p:nvPr/>
        </p:nvGrpSpPr>
        <p:grpSpPr>
          <a:xfrm>
            <a:off x="2667000" y="3009900"/>
            <a:ext cx="7868527" cy="5311315"/>
            <a:chOff x="3430277" y="1685728"/>
            <a:chExt cx="5330023" cy="3263921"/>
          </a:xfrm>
        </p:grpSpPr>
        <p:sp>
          <p:nvSpPr>
            <p:cNvPr id="14" name="ZoneTexte 13">
              <a:extLst>
                <a:ext uri="{FF2B5EF4-FFF2-40B4-BE49-F238E27FC236}">
                  <a16:creationId xmlns:a16="http://schemas.microsoft.com/office/drawing/2014/main" id="{FD4A636F-7F4E-DAC8-D5AF-8D98825E1833}"/>
                </a:ext>
              </a:extLst>
            </p:cNvPr>
            <p:cNvSpPr txBox="1"/>
            <p:nvPr/>
          </p:nvSpPr>
          <p:spPr>
            <a:xfrm>
              <a:off x="3430277" y="4255273"/>
              <a:ext cx="2363172" cy="69437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342917">
                <a:defRPr/>
              </a:pPr>
              <a:r>
                <a:rPr lang="fr-MA" sz="2700" b="1" dirty="0">
                  <a:solidFill>
                    <a:prstClr val="black"/>
                  </a:solidFill>
                  <a:latin typeface="Dosis"/>
                </a:rPr>
                <a:t>  Je montre 3 images au hasard</a:t>
              </a:r>
            </a:p>
          </p:txBody>
        </p:sp>
        <p:sp>
          <p:nvSpPr>
            <p:cNvPr id="15" name="ZoneTexte 14">
              <a:extLst>
                <a:ext uri="{FF2B5EF4-FFF2-40B4-BE49-F238E27FC236}">
                  <a16:creationId xmlns:a16="http://schemas.microsoft.com/office/drawing/2014/main" id="{880AF725-EC4E-D842-B826-4D629E83A0D4}"/>
                </a:ext>
              </a:extLst>
            </p:cNvPr>
            <p:cNvSpPr txBox="1"/>
            <p:nvPr/>
          </p:nvSpPr>
          <p:spPr>
            <a:xfrm>
              <a:off x="6594099" y="4255273"/>
              <a:ext cx="2166201" cy="38190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342917">
                <a:defRPr/>
              </a:pPr>
              <a:r>
                <a:rPr lang="fr-MA" sz="2700" b="1" dirty="0">
                  <a:solidFill>
                    <a:prstClr val="black"/>
                  </a:solidFill>
                  <a:latin typeface="Dosis"/>
                </a:rPr>
                <a:t>Je dis les mots </a:t>
              </a:r>
            </a:p>
          </p:txBody>
        </p:sp>
        <p:pic>
          <p:nvPicPr>
            <p:cNvPr id="16" name="Image 15" descr="Une image contenant Dessin animé, garçon, habits, personne&#10;&#10;Le contenu généré par l’IA peut être incorrect.">
              <a:extLst>
                <a:ext uri="{FF2B5EF4-FFF2-40B4-BE49-F238E27FC236}">
                  <a16:creationId xmlns:a16="http://schemas.microsoft.com/office/drawing/2014/main" id="{760D63C2-3D08-66CE-7E9E-C32B7A1A78A4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962400" y="1858194"/>
              <a:ext cx="3911600" cy="2168481"/>
            </a:xfrm>
            <a:prstGeom prst="rect">
              <a:avLst/>
            </a:prstGeom>
          </p:spPr>
        </p:pic>
        <p:pic>
          <p:nvPicPr>
            <p:cNvPr id="17" name="Picture 2" descr="Afbeeldingen over Circle Font – Blader in stockfoto's, vectoren en video's  over 1,068,626 | Adobe Stock">
              <a:extLst>
                <a:ext uri="{FF2B5EF4-FFF2-40B4-BE49-F238E27FC236}">
                  <a16:creationId xmlns:a16="http://schemas.microsoft.com/office/drawing/2014/main" id="{B2956E57-C257-4CD8-A7EC-10384D272DE4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6">
              <a:duotone>
                <a:schemeClr val="accent5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991" t="12958" r="75238" b="50000"/>
            <a:stretch/>
          </p:blipFill>
          <p:spPr bwMode="auto">
            <a:xfrm>
              <a:off x="4236831" y="1685728"/>
              <a:ext cx="484748" cy="41591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8" name="Picture 2" descr="Afbeeldingen over Circle Font – Blader in stockfoto's, vectoren en video's  over 1,068,626 | Adobe Stock">
              <a:extLst>
                <a:ext uri="{FF2B5EF4-FFF2-40B4-BE49-F238E27FC236}">
                  <a16:creationId xmlns:a16="http://schemas.microsoft.com/office/drawing/2014/main" id="{F7277311-5F4A-91B5-A331-23AC7F49C647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6">
              <a:duotone>
                <a:schemeClr val="accent5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4059" t="12958" r="59007" b="50000"/>
            <a:stretch/>
          </p:blipFill>
          <p:spPr bwMode="auto">
            <a:xfrm>
              <a:off x="7280199" y="1685728"/>
              <a:ext cx="437323" cy="41591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431734207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362D9B2-E5CE-2A81-9241-118C21898D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7036DE80-E188-3E28-1F8F-8F9DE714C9D7}"/>
              </a:ext>
            </a:extLst>
          </p:cNvPr>
          <p:cNvSpPr/>
          <p:nvPr/>
        </p:nvSpPr>
        <p:spPr>
          <a:xfrm>
            <a:off x="-1" y="1"/>
            <a:ext cx="13716001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100" dirty="0"/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0E924077-48DA-605D-D4C8-7832E1F5260F}"/>
              </a:ext>
            </a:extLst>
          </p:cNvPr>
          <p:cNvGrpSpPr/>
          <p:nvPr/>
        </p:nvGrpSpPr>
        <p:grpSpPr>
          <a:xfrm>
            <a:off x="483617" y="652223"/>
            <a:ext cx="12748764" cy="9177577"/>
            <a:chOff x="312517" y="308344"/>
            <a:chExt cx="8518967" cy="6230679"/>
          </a:xfrm>
        </p:grpSpPr>
        <p:sp>
          <p:nvSpPr>
            <p:cNvPr id="40" name="Rectangle : coins arrondis 39">
              <a:extLst>
                <a:ext uri="{FF2B5EF4-FFF2-40B4-BE49-F238E27FC236}">
                  <a16:creationId xmlns:a16="http://schemas.microsoft.com/office/drawing/2014/main" id="{9FC6D741-2FDB-691F-36F0-E2AFE0A5AAC2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41" name="Rectangle : coins arrondis 40">
              <a:extLst>
                <a:ext uri="{FF2B5EF4-FFF2-40B4-BE49-F238E27FC236}">
                  <a16:creationId xmlns:a16="http://schemas.microsoft.com/office/drawing/2014/main" id="{683841AF-0135-5BF3-B434-D0F951C9D1CF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sp>
        <p:nvSpPr>
          <p:cNvPr id="10" name="ZoneTexte 9">
            <a:extLst>
              <a:ext uri="{FF2B5EF4-FFF2-40B4-BE49-F238E27FC236}">
                <a16:creationId xmlns:a16="http://schemas.microsoft.com/office/drawing/2014/main" id="{25AE763E-ABB2-BDDB-230E-2FBF6DB497C4}"/>
              </a:ext>
            </a:extLst>
          </p:cNvPr>
          <p:cNvSpPr txBox="1"/>
          <p:nvPr/>
        </p:nvSpPr>
        <p:spPr>
          <a:xfrm>
            <a:off x="1345707" y="748094"/>
            <a:ext cx="10615145" cy="12772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Maintenant, on va commencer le jeu. Qui veut passer au tableau?</a:t>
            </a:r>
          </a:p>
          <a:p>
            <a:pPr defTabSz="342900">
              <a:defRPr/>
            </a:pPr>
            <a:r>
              <a:rPr lang="fr-FR" sz="28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Le gagnant sera celui qui aura plus  de réponses correctes. </a:t>
            </a:r>
          </a:p>
          <a:p>
            <a:pPr defTabSz="342900">
              <a:defRPr/>
            </a:pPr>
            <a:endParaRPr lang="fr-FR" sz="2100" b="1" dirty="0">
              <a:solidFill>
                <a:schemeClr val="bg1">
                  <a:lumMod val="65000"/>
                </a:schemeClr>
              </a:solidFill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grpSp>
        <p:nvGrpSpPr>
          <p:cNvPr id="29" name="Groupe 28">
            <a:extLst>
              <a:ext uri="{FF2B5EF4-FFF2-40B4-BE49-F238E27FC236}">
                <a16:creationId xmlns:a16="http://schemas.microsoft.com/office/drawing/2014/main" id="{354D5CE8-24D2-9681-701D-684AE56EF825}"/>
              </a:ext>
            </a:extLst>
          </p:cNvPr>
          <p:cNvGrpSpPr/>
          <p:nvPr/>
        </p:nvGrpSpPr>
        <p:grpSpPr>
          <a:xfrm>
            <a:off x="152400" y="104177"/>
            <a:ext cx="13563600" cy="486001"/>
            <a:chOff x="-1604302" y="20290"/>
            <a:chExt cx="10430213" cy="411175"/>
          </a:xfrm>
          <a:noFill/>
        </p:grpSpPr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AB8F8A91-348E-0103-438B-6BB190B0C8D0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36" name="Rectangle : coins arrondis 35">
              <a:extLst>
                <a:ext uri="{FF2B5EF4-FFF2-40B4-BE49-F238E27FC236}">
                  <a16:creationId xmlns:a16="http://schemas.microsoft.com/office/drawing/2014/main" id="{92E0F17A-9346-B573-99BD-5B56319B9D11}"/>
                </a:ext>
              </a:extLst>
            </p:cNvPr>
            <p:cNvSpPr/>
            <p:nvPr/>
          </p:nvSpPr>
          <p:spPr>
            <a:xfrm>
              <a:off x="3552207" y="20291"/>
              <a:ext cx="1781822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7" name="Rectangle : coins arrondis 36">
              <a:extLst>
                <a:ext uri="{FF2B5EF4-FFF2-40B4-BE49-F238E27FC236}">
                  <a16:creationId xmlns:a16="http://schemas.microsoft.com/office/drawing/2014/main" id="{6F365A9F-E9A2-7608-4DAB-8AE9E0929344}"/>
                </a:ext>
              </a:extLst>
            </p:cNvPr>
            <p:cNvSpPr/>
            <p:nvPr/>
          </p:nvSpPr>
          <p:spPr>
            <a:xfrm>
              <a:off x="4958529" y="20291"/>
              <a:ext cx="2461061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8" name="Rectangle : coins arrondis 37">
              <a:extLst>
                <a:ext uri="{FF2B5EF4-FFF2-40B4-BE49-F238E27FC236}">
                  <a16:creationId xmlns:a16="http://schemas.microsoft.com/office/drawing/2014/main" id="{4B2FFB61-E9DD-E155-CA47-6A3D2BBC8C4C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6.Jeu</a:t>
              </a:r>
            </a:p>
          </p:txBody>
        </p:sp>
        <p:sp>
          <p:nvSpPr>
            <p:cNvPr id="39" name="Rectangle : coins arrondis 38">
              <a:extLst>
                <a:ext uri="{FF2B5EF4-FFF2-40B4-BE49-F238E27FC236}">
                  <a16:creationId xmlns:a16="http://schemas.microsoft.com/office/drawing/2014/main" id="{73A76DE5-64B6-782D-D3BA-656E5298481D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2" name="Rectangle : coins arrondis 1">
              <a:extLst>
                <a:ext uri="{FF2B5EF4-FFF2-40B4-BE49-F238E27FC236}">
                  <a16:creationId xmlns:a16="http://schemas.microsoft.com/office/drawing/2014/main" id="{B913336A-D7C9-4517-B39A-C80B2383E405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4" name="Graphique 3">
            <a:extLst>
              <a:ext uri="{FF2B5EF4-FFF2-40B4-BE49-F238E27FC236}">
                <a16:creationId xmlns:a16="http://schemas.microsoft.com/office/drawing/2014/main" id="{7D78543B-CC85-9373-B02C-FD8A17B899A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18104" y="1000640"/>
            <a:ext cx="427603" cy="378145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D953D5EA-343C-6680-F772-DFF811FEB1A9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11687577" y="844533"/>
            <a:ext cx="1232811" cy="761784"/>
          </a:xfrm>
          <a:prstGeom prst="roundRect">
            <a:avLst>
              <a:gd name="adj" fmla="val 31362"/>
            </a:avLst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EFDE088A-9E87-93CA-B8C4-C88E8B9FE99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03190" y="1900274"/>
            <a:ext cx="4484585" cy="3718583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CC7A0356-6E1B-2248-FFFD-5E7F1C3B8B8E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215104" y="2579091"/>
            <a:ext cx="4047173" cy="2876502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07EA81DA-FBC8-CA2F-AFD2-448B91DEB1F7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060705" y="1830384"/>
            <a:ext cx="4047173" cy="3639496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61973E35-9EE7-AEB5-04DF-3C8C7E1B62BD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831108" y="7158650"/>
            <a:ext cx="3732221" cy="2362200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99DDE98D-66FF-F0A7-C500-38C2A5CC230E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031014" y="6088311"/>
            <a:ext cx="3076179" cy="34373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5230941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BFD0A32-8F65-85E0-BF4D-7BA9334A44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">
            <a:extLst>
              <a:ext uri="{FF2B5EF4-FFF2-40B4-BE49-F238E27FC236}">
                <a16:creationId xmlns:a16="http://schemas.microsoft.com/office/drawing/2014/main" id="{73FBE6AD-1C98-127E-02A8-8C92B36BBE04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2CFB1B31-1228-A2D2-5EE8-2BC2F3AA010C}"/>
              </a:ext>
            </a:extLst>
          </p:cNvPr>
          <p:cNvGrpSpPr/>
          <p:nvPr/>
        </p:nvGrpSpPr>
        <p:grpSpPr>
          <a:xfrm>
            <a:off x="0" y="1285875"/>
            <a:ext cx="13716000" cy="7715250"/>
            <a:chOff x="0" y="0"/>
            <a:chExt cx="18288000" cy="102870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D3680579-C512-C373-8877-2612588EA0B3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0BB73216-72DA-F037-3705-1C3C0710B05B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556"/>
                </a:lnSpc>
              </a:pPr>
              <a:r>
                <a:rPr lang="ar-MA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2CE78F82-A8A3-5481-4857-E502A7D08539}"/>
                </a:ext>
              </a:extLst>
            </p:cNvPr>
            <p:cNvSpPr/>
            <p:nvPr/>
          </p:nvSpPr>
          <p:spPr>
            <a:xfrm>
              <a:off x="4419600" y="419100"/>
              <a:ext cx="9448800" cy="94488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>
                <a:lnSpc>
                  <a:spcPts val="8324"/>
                </a:lnSpc>
              </a:pPr>
              <a:r>
                <a:rPr lang="fr-FR" sz="66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Rebrassage du vocabulaire (3)</a:t>
              </a:r>
            </a:p>
            <a:p>
              <a:pPr algn="ctr" defTabSz="514376">
                <a:lnSpc>
                  <a:spcPts val="8324"/>
                </a:lnSpc>
              </a:pPr>
              <a:r>
                <a:rPr lang="fr-FR" sz="405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Trouvez les mots qui manquent </a:t>
              </a:r>
            </a:p>
            <a:p>
              <a:pPr algn="ctr" defTabSz="514376">
                <a:lnSpc>
                  <a:spcPts val="8324"/>
                </a:lnSpc>
              </a:pPr>
              <a:endParaRPr lang="fr-FR" sz="6000" b="1" dirty="0">
                <a:solidFill>
                  <a:srgbClr val="20455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  <a:p>
              <a:pPr algn="ctr" defTabSz="514376">
                <a:lnSpc>
                  <a:spcPts val="8324"/>
                </a:lnSpc>
              </a:pPr>
              <a:endParaRPr lang="fr-FR" sz="6000" b="1" dirty="0">
                <a:solidFill>
                  <a:srgbClr val="20455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  <p:sp>
        <p:nvSpPr>
          <p:cNvPr id="5" name="Freeform 2">
            <a:extLst>
              <a:ext uri="{FF2B5EF4-FFF2-40B4-BE49-F238E27FC236}">
                <a16:creationId xmlns:a16="http://schemas.microsoft.com/office/drawing/2014/main" id="{EDAABA75-E3D0-30DF-00AC-C122FAED1F0C}"/>
              </a:ext>
            </a:extLst>
          </p:cNvPr>
          <p:cNvSpPr/>
          <p:nvPr/>
        </p:nvSpPr>
        <p:spPr>
          <a:xfrm>
            <a:off x="-922" y="7377574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480CCB15-69B6-B721-F18B-3519B72E84EE}"/>
              </a:ext>
            </a:extLst>
          </p:cNvPr>
          <p:cNvSpPr/>
          <p:nvPr/>
        </p:nvSpPr>
        <p:spPr>
          <a:xfrm>
            <a:off x="11981106" y="7197948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pic>
        <p:nvPicPr>
          <p:cNvPr id="8" name="Image 7" descr="Une image contenant dessin humoristique, dessin, Dessin animé, illustration&#10;&#10;Le contenu généré par l’IA peut être incorrect.">
            <a:extLst>
              <a:ext uri="{FF2B5EF4-FFF2-40B4-BE49-F238E27FC236}">
                <a16:creationId xmlns:a16="http://schemas.microsoft.com/office/drawing/2014/main" id="{CAEEB12E-90C9-82C6-A687-AF56A118D1A3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FDF6E6"/>
              </a:clrFrom>
              <a:clrTo>
                <a:srgbClr val="FDF6E6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83651" y="6102649"/>
            <a:ext cx="2548697" cy="2257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1123154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90A795F-6EF6-C8D9-3B66-859A74E1D5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8ADB05E0-101D-0A17-6EF2-D21A9B23494B}"/>
              </a:ext>
            </a:extLst>
          </p:cNvPr>
          <p:cNvSpPr/>
          <p:nvPr/>
        </p:nvSpPr>
        <p:spPr>
          <a:xfrm>
            <a:off x="-1" y="1"/>
            <a:ext cx="13716001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100" dirty="0"/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AA4C3AF0-48F2-F437-A129-6F02EEA5836F}"/>
              </a:ext>
            </a:extLst>
          </p:cNvPr>
          <p:cNvGrpSpPr/>
          <p:nvPr/>
        </p:nvGrpSpPr>
        <p:grpSpPr>
          <a:xfrm>
            <a:off x="483617" y="652223"/>
            <a:ext cx="12748764" cy="9177577"/>
            <a:chOff x="312517" y="308344"/>
            <a:chExt cx="8518967" cy="6230679"/>
          </a:xfrm>
        </p:grpSpPr>
        <p:sp>
          <p:nvSpPr>
            <p:cNvPr id="40" name="Rectangle : coins arrondis 39">
              <a:extLst>
                <a:ext uri="{FF2B5EF4-FFF2-40B4-BE49-F238E27FC236}">
                  <a16:creationId xmlns:a16="http://schemas.microsoft.com/office/drawing/2014/main" id="{B07366EC-4F56-A764-8AC6-710BEDC64E41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41" name="Rectangle : coins arrondis 40">
              <a:extLst>
                <a:ext uri="{FF2B5EF4-FFF2-40B4-BE49-F238E27FC236}">
                  <a16:creationId xmlns:a16="http://schemas.microsoft.com/office/drawing/2014/main" id="{567BA332-71B8-9C2C-3EAE-59460C3B620E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sp>
        <p:nvSpPr>
          <p:cNvPr id="10" name="ZoneTexte 9">
            <a:extLst>
              <a:ext uri="{FF2B5EF4-FFF2-40B4-BE49-F238E27FC236}">
                <a16:creationId xmlns:a16="http://schemas.microsoft.com/office/drawing/2014/main" id="{5881C21B-C4BD-D4D7-7A70-CC18EAA5734E}"/>
              </a:ext>
            </a:extLst>
          </p:cNvPr>
          <p:cNvSpPr txBox="1"/>
          <p:nvPr/>
        </p:nvSpPr>
        <p:spPr>
          <a:xfrm>
            <a:off x="1550426" y="929438"/>
            <a:ext cx="10615145" cy="8463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Observez bien les images. Je vais masquer 2 images.</a:t>
            </a:r>
          </a:p>
          <a:p>
            <a:pPr defTabSz="342900">
              <a:defRPr/>
            </a:pPr>
            <a:endParaRPr lang="fr-FR" sz="2100" b="1" dirty="0">
              <a:solidFill>
                <a:schemeClr val="bg1">
                  <a:lumMod val="65000"/>
                </a:schemeClr>
              </a:solidFill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grpSp>
        <p:nvGrpSpPr>
          <p:cNvPr id="29" name="Groupe 28">
            <a:extLst>
              <a:ext uri="{FF2B5EF4-FFF2-40B4-BE49-F238E27FC236}">
                <a16:creationId xmlns:a16="http://schemas.microsoft.com/office/drawing/2014/main" id="{51C57C68-359C-E06E-7F5E-8D22B03DA17A}"/>
              </a:ext>
            </a:extLst>
          </p:cNvPr>
          <p:cNvGrpSpPr/>
          <p:nvPr/>
        </p:nvGrpSpPr>
        <p:grpSpPr>
          <a:xfrm>
            <a:off x="152400" y="104177"/>
            <a:ext cx="13563600" cy="486001"/>
            <a:chOff x="-1604302" y="20290"/>
            <a:chExt cx="10430213" cy="411175"/>
          </a:xfrm>
          <a:noFill/>
        </p:grpSpPr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1CEE26AC-FBE3-C86C-4CB9-B9A1BF3C8812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36" name="Rectangle : coins arrondis 35">
              <a:extLst>
                <a:ext uri="{FF2B5EF4-FFF2-40B4-BE49-F238E27FC236}">
                  <a16:creationId xmlns:a16="http://schemas.microsoft.com/office/drawing/2014/main" id="{23E86364-F32E-69A1-5CF4-66058FAECA16}"/>
                </a:ext>
              </a:extLst>
            </p:cNvPr>
            <p:cNvSpPr/>
            <p:nvPr/>
          </p:nvSpPr>
          <p:spPr>
            <a:xfrm>
              <a:off x="3552207" y="20291"/>
              <a:ext cx="1781822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7" name="Rectangle : coins arrondis 36">
              <a:extLst>
                <a:ext uri="{FF2B5EF4-FFF2-40B4-BE49-F238E27FC236}">
                  <a16:creationId xmlns:a16="http://schemas.microsoft.com/office/drawing/2014/main" id="{181B7AA4-1311-02C2-4B4D-B85E94F65C9D}"/>
                </a:ext>
              </a:extLst>
            </p:cNvPr>
            <p:cNvSpPr/>
            <p:nvPr/>
          </p:nvSpPr>
          <p:spPr>
            <a:xfrm>
              <a:off x="4958529" y="20291"/>
              <a:ext cx="2461061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8" name="Rectangle : coins arrondis 37">
              <a:extLst>
                <a:ext uri="{FF2B5EF4-FFF2-40B4-BE49-F238E27FC236}">
                  <a16:creationId xmlns:a16="http://schemas.microsoft.com/office/drawing/2014/main" id="{27772F88-5D38-398C-589F-0ADAA400B8D9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6.Jeu</a:t>
              </a:r>
            </a:p>
          </p:txBody>
        </p:sp>
        <p:sp>
          <p:nvSpPr>
            <p:cNvPr id="39" name="Rectangle : coins arrondis 38">
              <a:extLst>
                <a:ext uri="{FF2B5EF4-FFF2-40B4-BE49-F238E27FC236}">
                  <a16:creationId xmlns:a16="http://schemas.microsoft.com/office/drawing/2014/main" id="{6C814674-90DD-D525-A6FD-BE251F86DF20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2" name="Rectangle : coins arrondis 1">
              <a:extLst>
                <a:ext uri="{FF2B5EF4-FFF2-40B4-BE49-F238E27FC236}">
                  <a16:creationId xmlns:a16="http://schemas.microsoft.com/office/drawing/2014/main" id="{0BA9D3EF-6980-A8CC-04E0-DB05166D645B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4" name="Graphique 3">
            <a:extLst>
              <a:ext uri="{FF2B5EF4-FFF2-40B4-BE49-F238E27FC236}">
                <a16:creationId xmlns:a16="http://schemas.microsoft.com/office/drawing/2014/main" id="{85BB535C-75B7-81CB-3FEB-3074132CE09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18104" y="1000640"/>
            <a:ext cx="427603" cy="378145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D3DED584-1BBA-3A78-C7E8-4E4CF3E320A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03190" y="1900274"/>
            <a:ext cx="4484585" cy="3718583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EA9283CC-D001-6006-BAA5-721CEEB0C82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215104" y="2579091"/>
            <a:ext cx="4047173" cy="2876502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12930410-CEB3-738A-3EB0-09F097BB3F1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060705" y="1830384"/>
            <a:ext cx="4047173" cy="3639496"/>
          </a:xfrm>
          <a:prstGeom prst="rect">
            <a:avLst/>
          </a:prstGeom>
        </p:spPr>
      </p:pic>
      <p:pic>
        <p:nvPicPr>
          <p:cNvPr id="19" name="Image 18">
            <a:extLst>
              <a:ext uri="{FF2B5EF4-FFF2-40B4-BE49-F238E27FC236}">
                <a16:creationId xmlns:a16="http://schemas.microsoft.com/office/drawing/2014/main" id="{C0D6A429-2BEF-3A80-282E-C3314FA89AAB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831108" y="7158650"/>
            <a:ext cx="3732221" cy="2362200"/>
          </a:xfrm>
          <a:prstGeom prst="rect">
            <a:avLst/>
          </a:prstGeom>
        </p:spPr>
      </p:pic>
      <p:pic>
        <p:nvPicPr>
          <p:cNvPr id="20" name="Image 19">
            <a:extLst>
              <a:ext uri="{FF2B5EF4-FFF2-40B4-BE49-F238E27FC236}">
                <a16:creationId xmlns:a16="http://schemas.microsoft.com/office/drawing/2014/main" id="{2C1C882E-5DDA-AE6C-552B-7E5658CDA48A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031014" y="6088311"/>
            <a:ext cx="3076179" cy="34373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2745068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A74F58-C2A9-A111-E90C-A3CC9ACF11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3608F883-3D18-B0ED-620B-3C1D96C1D8B7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61BCA9F3-9B76-CC9B-2A31-781E75D1CE44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A6CA0722-8CD6-F2AC-3821-25E83DD65B9C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BFFF81A4-E921-FC52-B36F-FBC3678AC6AF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sp>
        <p:nvSpPr>
          <p:cNvPr id="26" name="ZoneTexte 25">
            <a:extLst>
              <a:ext uri="{FF2B5EF4-FFF2-40B4-BE49-F238E27FC236}">
                <a16:creationId xmlns:a16="http://schemas.microsoft.com/office/drawing/2014/main" id="{4387204A-F1DB-0ED0-144E-125F6923606B}"/>
              </a:ext>
            </a:extLst>
          </p:cNvPr>
          <p:cNvSpPr txBox="1"/>
          <p:nvPr/>
        </p:nvSpPr>
        <p:spPr>
          <a:xfrm>
            <a:off x="1534494" y="892864"/>
            <a:ext cx="1061514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Quels sont les 2 mots qui manquent ? </a:t>
            </a:r>
          </a:p>
        </p:txBody>
      </p: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1CE2E31B-210D-75E8-B2FB-4BCAF31C79DB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1B1EE2A9-DA76-0932-CD5B-C498851D5298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282A50ED-A6FC-2F71-7069-132D9A485489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5145C20E-CF97-2E30-C09F-AFEFC3E5BC80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DD33DC63-ED47-4C57-25EF-A479D812734C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86A1BCF1-DBB6-3F08-C4CC-A3D3D8FD1758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20151222-B0CE-DC62-0169-BF920229CF70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04828F56-2DD9-9A53-C527-2D2A5E7DCF5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grpSp>
        <p:nvGrpSpPr>
          <p:cNvPr id="2" name="Groupe 1">
            <a:extLst>
              <a:ext uri="{FF2B5EF4-FFF2-40B4-BE49-F238E27FC236}">
                <a16:creationId xmlns:a16="http://schemas.microsoft.com/office/drawing/2014/main" id="{14760616-ADCE-99B8-85DC-BE5C40F45512}"/>
              </a:ext>
            </a:extLst>
          </p:cNvPr>
          <p:cNvGrpSpPr/>
          <p:nvPr/>
        </p:nvGrpSpPr>
        <p:grpSpPr>
          <a:xfrm>
            <a:off x="2566060" y="2344177"/>
            <a:ext cx="10540340" cy="6768739"/>
            <a:chOff x="2669181" y="3432823"/>
            <a:chExt cx="8104761" cy="5204671"/>
          </a:xfrm>
        </p:grpSpPr>
        <p:cxnSp>
          <p:nvCxnSpPr>
            <p:cNvPr id="3" name="Connecteur droit avec flèche 2">
              <a:extLst>
                <a:ext uri="{FF2B5EF4-FFF2-40B4-BE49-F238E27FC236}">
                  <a16:creationId xmlns:a16="http://schemas.microsoft.com/office/drawing/2014/main" id="{84268501-2CDB-B159-F530-AB32944BEEBD}"/>
                </a:ext>
              </a:extLst>
            </p:cNvPr>
            <p:cNvCxnSpPr>
              <a:cxnSpLocks/>
            </p:cNvCxnSpPr>
            <p:nvPr/>
          </p:nvCxnSpPr>
          <p:spPr>
            <a:xfrm>
              <a:off x="2934238" y="4076966"/>
              <a:ext cx="420743" cy="217306"/>
            </a:xfrm>
            <a:prstGeom prst="straightConnector1">
              <a:avLst/>
            </a:prstGeom>
            <a:ln w="47625">
              <a:solidFill>
                <a:schemeClr val="bg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" name="Connecteur droit avec flèche 3">
              <a:extLst>
                <a:ext uri="{FF2B5EF4-FFF2-40B4-BE49-F238E27FC236}">
                  <a16:creationId xmlns:a16="http://schemas.microsoft.com/office/drawing/2014/main" id="{F987F795-36EC-30BD-6B6E-265BF3A02A5A}"/>
                </a:ext>
              </a:extLst>
            </p:cNvPr>
            <p:cNvCxnSpPr>
              <a:cxnSpLocks/>
            </p:cNvCxnSpPr>
            <p:nvPr/>
          </p:nvCxnSpPr>
          <p:spPr>
            <a:xfrm>
              <a:off x="2859791" y="4126569"/>
              <a:ext cx="420743" cy="217306"/>
            </a:xfrm>
            <a:prstGeom prst="straightConnector1">
              <a:avLst/>
            </a:prstGeom>
            <a:ln w="47625">
              <a:solidFill>
                <a:schemeClr val="bg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" name="ZoneTexte 5">
              <a:extLst>
                <a:ext uri="{FF2B5EF4-FFF2-40B4-BE49-F238E27FC236}">
                  <a16:creationId xmlns:a16="http://schemas.microsoft.com/office/drawing/2014/main" id="{153C9544-4427-A0C8-D651-1F50E352ACA3}"/>
                </a:ext>
              </a:extLst>
            </p:cNvPr>
            <p:cNvSpPr txBox="1"/>
            <p:nvPr/>
          </p:nvSpPr>
          <p:spPr>
            <a:xfrm>
              <a:off x="2669181" y="3432823"/>
              <a:ext cx="1371599" cy="200837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34"/>
              <a:r>
                <a:rPr lang="fr-MA" sz="12451" b="1" dirty="0">
                  <a:solidFill>
                    <a:prstClr val="black"/>
                  </a:solidFill>
                  <a:latin typeface="Dosis"/>
                </a:rPr>
                <a:t>?</a:t>
              </a:r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D4675394-94AA-272B-D889-DC1073E95516}"/>
                </a:ext>
              </a:extLst>
            </p:cNvPr>
            <p:cNvSpPr/>
            <p:nvPr/>
          </p:nvSpPr>
          <p:spPr>
            <a:xfrm>
              <a:off x="8115301" y="5772150"/>
              <a:ext cx="2658641" cy="243208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MA" sz="1350"/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1EC81B01-6A56-18F7-B9DB-9C58148548A6}"/>
                </a:ext>
              </a:extLst>
            </p:cNvPr>
            <p:cNvSpPr/>
            <p:nvPr/>
          </p:nvSpPr>
          <p:spPr>
            <a:xfrm>
              <a:off x="4754879" y="5630955"/>
              <a:ext cx="3084566" cy="243208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MA" sz="1350"/>
            </a:p>
          </p:txBody>
        </p:sp>
        <p:sp>
          <p:nvSpPr>
            <p:cNvPr id="9" name="ZoneTexte 8">
              <a:extLst>
                <a:ext uri="{FF2B5EF4-FFF2-40B4-BE49-F238E27FC236}">
                  <a16:creationId xmlns:a16="http://schemas.microsoft.com/office/drawing/2014/main" id="{D13CE7A3-2877-B857-87C7-CBE7F2BC53E8}"/>
                </a:ext>
              </a:extLst>
            </p:cNvPr>
            <p:cNvSpPr txBox="1"/>
            <p:nvPr/>
          </p:nvSpPr>
          <p:spPr>
            <a:xfrm>
              <a:off x="3280534" y="6629124"/>
              <a:ext cx="1371599" cy="200837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34"/>
              <a:r>
                <a:rPr lang="fr-MA" sz="12451" b="1" dirty="0">
                  <a:solidFill>
                    <a:prstClr val="black"/>
                  </a:solidFill>
                  <a:latin typeface="Dosis"/>
                </a:rPr>
                <a:t>?</a:t>
              </a:r>
            </a:p>
          </p:txBody>
        </p:sp>
      </p:grpSp>
      <p:pic>
        <p:nvPicPr>
          <p:cNvPr id="11" name="Image 10">
            <a:extLst>
              <a:ext uri="{FF2B5EF4-FFF2-40B4-BE49-F238E27FC236}">
                <a16:creationId xmlns:a16="http://schemas.microsoft.com/office/drawing/2014/main" id="{D6FB8CEB-9A02-4532-B1C0-584FDA756DA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215104" y="2579091"/>
            <a:ext cx="4047173" cy="2876502"/>
          </a:xfrm>
          <a:prstGeom prst="rect">
            <a:avLst/>
          </a:prstGeom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C3FDD269-1207-4F26-F137-A8B79D5E4B2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060705" y="1830384"/>
            <a:ext cx="4047173" cy="3639496"/>
          </a:xfrm>
          <a:prstGeom prst="rect">
            <a:avLst/>
          </a:prstGeom>
        </p:spPr>
      </p:pic>
      <p:pic>
        <p:nvPicPr>
          <p:cNvPr id="19" name="Image 18">
            <a:extLst>
              <a:ext uri="{FF2B5EF4-FFF2-40B4-BE49-F238E27FC236}">
                <a16:creationId xmlns:a16="http://schemas.microsoft.com/office/drawing/2014/main" id="{435A335E-3304-E5D6-C9E6-4F25083C346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031014" y="6088311"/>
            <a:ext cx="3076179" cy="34373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8155173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BFE3DBD-80B4-D891-198B-0032C03A77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C0C63A6F-9BF0-2B44-A9C6-B4DE30EB05E8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797C910E-4B82-2794-D971-98333345C330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80002377-E7BC-E3A9-D3A4-A80BF03873E9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9E4E7B1E-9FCB-C9C0-D0DB-6DF52672B3A5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sp>
        <p:nvSpPr>
          <p:cNvPr id="26" name="ZoneTexte 25">
            <a:extLst>
              <a:ext uri="{FF2B5EF4-FFF2-40B4-BE49-F238E27FC236}">
                <a16:creationId xmlns:a16="http://schemas.microsoft.com/office/drawing/2014/main" id="{08000A0D-2568-2DE6-4E3B-FFF165AB161B}"/>
              </a:ext>
            </a:extLst>
          </p:cNvPr>
          <p:cNvSpPr txBox="1"/>
          <p:nvPr/>
        </p:nvSpPr>
        <p:spPr>
          <a:xfrm>
            <a:off x="1534494" y="892864"/>
            <a:ext cx="1061514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Les mots qu’il fallait trouver sont : ruche  et nager. </a:t>
            </a:r>
          </a:p>
        </p:txBody>
      </p: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BA0C1DEA-02A8-4DD3-A641-F64AD27FC43D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1BAAB618-37E8-3BD8-A334-DC82C8F595AE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BBBAE8DB-11C3-1394-F98B-5FA8B105946D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686FC716-E764-DD2E-83C0-9DA3DAF3DFCE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A682509A-271B-4E80-98D2-384D3FA088CB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7979C848-58CC-853A-9621-4DF5D3198781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BED7EB2D-3859-428F-CBE7-BA89BC187220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AC9F913F-EC51-D5B4-E301-4D1C4DC0D56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cxnSp>
        <p:nvCxnSpPr>
          <p:cNvPr id="22" name="Connecteur droit avec flèche 21">
            <a:extLst>
              <a:ext uri="{FF2B5EF4-FFF2-40B4-BE49-F238E27FC236}">
                <a16:creationId xmlns:a16="http://schemas.microsoft.com/office/drawing/2014/main" id="{4537F102-470D-20E5-B022-05FC896C873E}"/>
              </a:ext>
            </a:extLst>
          </p:cNvPr>
          <p:cNvCxnSpPr>
            <a:cxnSpLocks/>
          </p:cNvCxnSpPr>
          <p:nvPr/>
        </p:nvCxnSpPr>
        <p:spPr>
          <a:xfrm flipH="1">
            <a:off x="4389361" y="1885157"/>
            <a:ext cx="1523846" cy="1260207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Image 8">
            <a:extLst>
              <a:ext uri="{FF2B5EF4-FFF2-40B4-BE49-F238E27FC236}">
                <a16:creationId xmlns:a16="http://schemas.microsoft.com/office/drawing/2014/main" id="{816BFF5C-BE3D-6207-8852-F742E61F7C2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03190" y="1900274"/>
            <a:ext cx="4484585" cy="3718583"/>
          </a:xfrm>
          <a:prstGeom prst="rect">
            <a:avLst/>
          </a:prstGeom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45C1C0A7-3C60-D34A-82FE-6325DF12326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215104" y="2579091"/>
            <a:ext cx="4047173" cy="2876502"/>
          </a:xfrm>
          <a:prstGeom prst="rect">
            <a:avLst/>
          </a:prstGeom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4CD2DDD8-055C-AF36-FB1A-8783B2A4281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60705" y="1830384"/>
            <a:ext cx="4047173" cy="3639496"/>
          </a:xfrm>
          <a:prstGeom prst="rect">
            <a:avLst/>
          </a:prstGeom>
        </p:spPr>
      </p:pic>
      <p:pic>
        <p:nvPicPr>
          <p:cNvPr id="35" name="Image 34">
            <a:extLst>
              <a:ext uri="{FF2B5EF4-FFF2-40B4-BE49-F238E27FC236}">
                <a16:creationId xmlns:a16="http://schemas.microsoft.com/office/drawing/2014/main" id="{0A35783F-3022-6216-BD2D-7D18E06307A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831108" y="7158650"/>
            <a:ext cx="3732221" cy="2362200"/>
          </a:xfrm>
          <a:prstGeom prst="rect">
            <a:avLst/>
          </a:prstGeom>
        </p:spPr>
      </p:pic>
      <p:pic>
        <p:nvPicPr>
          <p:cNvPr id="36" name="Image 35">
            <a:extLst>
              <a:ext uri="{FF2B5EF4-FFF2-40B4-BE49-F238E27FC236}">
                <a16:creationId xmlns:a16="http://schemas.microsoft.com/office/drawing/2014/main" id="{6E848F87-B992-884B-0CE8-BCE7A4A8B3C6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031014" y="6088311"/>
            <a:ext cx="3076179" cy="3437301"/>
          </a:xfrm>
          <a:prstGeom prst="rect">
            <a:avLst/>
          </a:prstGeom>
        </p:spPr>
      </p:pic>
      <p:sp>
        <p:nvSpPr>
          <p:cNvPr id="37" name="Ellipse 36">
            <a:extLst>
              <a:ext uri="{FF2B5EF4-FFF2-40B4-BE49-F238E27FC236}">
                <a16:creationId xmlns:a16="http://schemas.microsoft.com/office/drawing/2014/main" id="{AB864796-CFD0-1DAC-2F17-D06277B05650}"/>
              </a:ext>
            </a:extLst>
          </p:cNvPr>
          <p:cNvSpPr/>
          <p:nvPr/>
        </p:nvSpPr>
        <p:spPr>
          <a:xfrm>
            <a:off x="818250" y="1885099"/>
            <a:ext cx="4015591" cy="3809644"/>
          </a:xfrm>
          <a:prstGeom prst="ellipse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38" name="Ellipse 37">
            <a:extLst>
              <a:ext uri="{FF2B5EF4-FFF2-40B4-BE49-F238E27FC236}">
                <a16:creationId xmlns:a16="http://schemas.microsoft.com/office/drawing/2014/main" id="{6AE93783-1C4B-F114-D736-8518040E52AD}"/>
              </a:ext>
            </a:extLst>
          </p:cNvPr>
          <p:cNvSpPr/>
          <p:nvPr/>
        </p:nvSpPr>
        <p:spPr>
          <a:xfrm>
            <a:off x="2642753" y="6651470"/>
            <a:ext cx="3850610" cy="3070230"/>
          </a:xfrm>
          <a:prstGeom prst="ellipse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cxnSp>
        <p:nvCxnSpPr>
          <p:cNvPr id="39" name="Connecteur droit avec flèche 38">
            <a:extLst>
              <a:ext uri="{FF2B5EF4-FFF2-40B4-BE49-F238E27FC236}">
                <a16:creationId xmlns:a16="http://schemas.microsoft.com/office/drawing/2014/main" id="{5670A9A0-2D08-F698-D60E-042E0076A62A}"/>
              </a:ext>
            </a:extLst>
          </p:cNvPr>
          <p:cNvCxnSpPr>
            <a:cxnSpLocks/>
          </p:cNvCxnSpPr>
          <p:nvPr/>
        </p:nvCxnSpPr>
        <p:spPr>
          <a:xfrm>
            <a:off x="1515281" y="6438900"/>
            <a:ext cx="1630201" cy="1219200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Connecteur droit avec flèche 40">
            <a:extLst>
              <a:ext uri="{FF2B5EF4-FFF2-40B4-BE49-F238E27FC236}">
                <a16:creationId xmlns:a16="http://schemas.microsoft.com/office/drawing/2014/main" id="{CF235B33-C307-D4C8-4DF4-8897403DCF6B}"/>
              </a:ext>
            </a:extLst>
          </p:cNvPr>
          <p:cNvCxnSpPr>
            <a:cxnSpLocks/>
          </p:cNvCxnSpPr>
          <p:nvPr/>
        </p:nvCxnSpPr>
        <p:spPr>
          <a:xfrm>
            <a:off x="700180" y="1870366"/>
            <a:ext cx="1630201" cy="1219200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04279117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AA34475-DFA2-FD9A-7470-30B3874C0A7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4A3994A2-AA69-264A-A2DE-1D950F4D0A0C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2EE7652D-A371-24A7-9768-33E8A4BC322A}"/>
              </a:ext>
            </a:extLst>
          </p:cNvPr>
          <p:cNvGrpSpPr/>
          <p:nvPr/>
        </p:nvGrpSpPr>
        <p:grpSpPr>
          <a:xfrm>
            <a:off x="418188" y="5334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2DB55FC3-8921-CFB4-5EAA-D12A6B2F296C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6640C61A-C7B6-4E99-6274-DB727DE4FA70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sp>
        <p:nvSpPr>
          <p:cNvPr id="26" name="ZoneTexte 25">
            <a:extLst>
              <a:ext uri="{FF2B5EF4-FFF2-40B4-BE49-F238E27FC236}">
                <a16:creationId xmlns:a16="http://schemas.microsoft.com/office/drawing/2014/main" id="{1EC13871-7637-8565-CC62-A0944FC5A57B}"/>
              </a:ext>
            </a:extLst>
          </p:cNvPr>
          <p:cNvSpPr txBox="1"/>
          <p:nvPr/>
        </p:nvSpPr>
        <p:spPr>
          <a:xfrm>
            <a:off x="869255" y="799042"/>
            <a:ext cx="13372537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000" i="1" dirty="0">
                <a:solidFill>
                  <a:schemeClr val="bg1">
                    <a:lumMod val="50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Faire l’activité collectivement on utilisant la liste du vocabulaire du PPT( celle présentée dans le livret est erronée)</a:t>
            </a:r>
          </a:p>
          <a:p>
            <a:pPr defTabSz="342900">
              <a:defRPr/>
            </a:pPr>
            <a:r>
              <a:rPr lang="fr-FR" sz="2000" i="1" dirty="0">
                <a:solidFill>
                  <a:schemeClr val="bg1">
                    <a:lumMod val="50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Demander aux élèves de chercher les mots convenables dans la liste projetée.(voir la slide suivant) .</a:t>
            </a:r>
          </a:p>
        </p:txBody>
      </p: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665384D5-60CA-D6C0-74B5-0107D0FB2889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C83C6F68-D31A-07F6-A4D4-6A85E0C63E68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23C83945-0999-EE59-2293-472E446BA3F7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CF7EF62B-59FF-6DBA-F2B5-33266802E84D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458052D6-9893-605F-B43F-1A078A7FA2FD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B0413224-EB1F-B991-9DA7-81CE92C485F6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1A8BAA85-FED8-9536-653E-C994F4A87AEA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" name="Image 2">
            <a:extLst>
              <a:ext uri="{FF2B5EF4-FFF2-40B4-BE49-F238E27FC236}">
                <a16:creationId xmlns:a16="http://schemas.microsoft.com/office/drawing/2014/main" id="{6CA35B4C-BB99-5F16-8AB8-19FD94EFC11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6164" y="1819970"/>
            <a:ext cx="6172200" cy="7961267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3CAE586C-6D1F-6DB8-C300-6EBF39CE033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58000" y="1772571"/>
            <a:ext cx="6344768" cy="7914024"/>
          </a:xfrm>
          <a:prstGeom prst="rect">
            <a:avLst/>
          </a:prstGeom>
        </p:spPr>
      </p:pic>
      <p:sp>
        <p:nvSpPr>
          <p:cNvPr id="8" name="Ellipse 7">
            <a:extLst>
              <a:ext uri="{FF2B5EF4-FFF2-40B4-BE49-F238E27FC236}">
                <a16:creationId xmlns:a16="http://schemas.microsoft.com/office/drawing/2014/main" id="{2322E736-BF77-A43A-3185-DFDF9534FD4E}"/>
              </a:ext>
            </a:extLst>
          </p:cNvPr>
          <p:cNvSpPr/>
          <p:nvPr/>
        </p:nvSpPr>
        <p:spPr>
          <a:xfrm>
            <a:off x="11441441" y="3719644"/>
            <a:ext cx="990600" cy="892534"/>
          </a:xfrm>
          <a:prstGeom prst="ellipse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10" name="Ellipse 9">
            <a:extLst>
              <a:ext uri="{FF2B5EF4-FFF2-40B4-BE49-F238E27FC236}">
                <a16:creationId xmlns:a16="http://schemas.microsoft.com/office/drawing/2014/main" id="{E18A3012-BE2F-274E-FAA1-EEB341855B1E}"/>
              </a:ext>
            </a:extLst>
          </p:cNvPr>
          <p:cNvSpPr/>
          <p:nvPr/>
        </p:nvSpPr>
        <p:spPr>
          <a:xfrm>
            <a:off x="2618950" y="8371400"/>
            <a:ext cx="990600" cy="892534"/>
          </a:xfrm>
          <a:prstGeom prst="ellipse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16" name="Ellipse 15">
            <a:extLst>
              <a:ext uri="{FF2B5EF4-FFF2-40B4-BE49-F238E27FC236}">
                <a16:creationId xmlns:a16="http://schemas.microsoft.com/office/drawing/2014/main" id="{0C3A597F-3F9E-BC60-5078-03073F9D3551}"/>
              </a:ext>
            </a:extLst>
          </p:cNvPr>
          <p:cNvSpPr/>
          <p:nvPr/>
        </p:nvSpPr>
        <p:spPr>
          <a:xfrm>
            <a:off x="8977058" y="8414800"/>
            <a:ext cx="990600" cy="892534"/>
          </a:xfrm>
          <a:prstGeom prst="ellipse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17" name="Ellipse 16">
            <a:extLst>
              <a:ext uri="{FF2B5EF4-FFF2-40B4-BE49-F238E27FC236}">
                <a16:creationId xmlns:a16="http://schemas.microsoft.com/office/drawing/2014/main" id="{9FB45A84-46AF-F7DC-76E1-35E6275EDB1D}"/>
              </a:ext>
            </a:extLst>
          </p:cNvPr>
          <p:cNvSpPr/>
          <p:nvPr/>
        </p:nvSpPr>
        <p:spPr>
          <a:xfrm>
            <a:off x="1419256" y="8371400"/>
            <a:ext cx="990600" cy="892534"/>
          </a:xfrm>
          <a:prstGeom prst="ellipse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graphicFrame>
        <p:nvGraphicFramePr>
          <p:cNvPr id="20" name="Tableau 19">
            <a:extLst>
              <a:ext uri="{FF2B5EF4-FFF2-40B4-BE49-F238E27FC236}">
                <a16:creationId xmlns:a16="http://schemas.microsoft.com/office/drawing/2014/main" id="{C1C8C29F-4F9A-1E93-6387-A8E65618141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35906822"/>
              </p:ext>
            </p:extLst>
          </p:nvPr>
        </p:nvGraphicFramePr>
        <p:xfrm>
          <a:off x="7039570" y="3258866"/>
          <a:ext cx="6172200" cy="44671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513158">
                  <a:extLst>
                    <a:ext uri="{9D8B030D-6E8A-4147-A177-3AD203B41FA5}">
                      <a16:colId xmlns:a16="http://schemas.microsoft.com/office/drawing/2014/main" val="1881612268"/>
                    </a:ext>
                  </a:extLst>
                </a:gridCol>
                <a:gridCol w="704115">
                  <a:extLst>
                    <a:ext uri="{9D8B030D-6E8A-4147-A177-3AD203B41FA5}">
                      <a16:colId xmlns:a16="http://schemas.microsoft.com/office/drawing/2014/main" val="2949096028"/>
                    </a:ext>
                  </a:extLst>
                </a:gridCol>
                <a:gridCol w="534928">
                  <a:extLst>
                    <a:ext uri="{9D8B030D-6E8A-4147-A177-3AD203B41FA5}">
                      <a16:colId xmlns:a16="http://schemas.microsoft.com/office/drawing/2014/main" val="983808998"/>
                    </a:ext>
                  </a:extLst>
                </a:gridCol>
                <a:gridCol w="607703">
                  <a:extLst>
                    <a:ext uri="{9D8B030D-6E8A-4147-A177-3AD203B41FA5}">
                      <a16:colId xmlns:a16="http://schemas.microsoft.com/office/drawing/2014/main" val="1476371376"/>
                    </a:ext>
                  </a:extLst>
                </a:gridCol>
                <a:gridCol w="513158">
                  <a:extLst>
                    <a:ext uri="{9D8B030D-6E8A-4147-A177-3AD203B41FA5}">
                      <a16:colId xmlns:a16="http://schemas.microsoft.com/office/drawing/2014/main" val="1093842407"/>
                    </a:ext>
                  </a:extLst>
                </a:gridCol>
                <a:gridCol w="583445">
                  <a:extLst>
                    <a:ext uri="{9D8B030D-6E8A-4147-A177-3AD203B41FA5}">
                      <a16:colId xmlns:a16="http://schemas.microsoft.com/office/drawing/2014/main" val="771733642"/>
                    </a:ext>
                  </a:extLst>
                </a:gridCol>
                <a:gridCol w="650000">
                  <a:extLst>
                    <a:ext uri="{9D8B030D-6E8A-4147-A177-3AD203B41FA5}">
                      <a16:colId xmlns:a16="http://schemas.microsoft.com/office/drawing/2014/main" val="2385939256"/>
                    </a:ext>
                  </a:extLst>
                </a:gridCol>
                <a:gridCol w="680478">
                  <a:extLst>
                    <a:ext uri="{9D8B030D-6E8A-4147-A177-3AD203B41FA5}">
                      <a16:colId xmlns:a16="http://schemas.microsoft.com/office/drawing/2014/main" val="2524059433"/>
                    </a:ext>
                  </a:extLst>
                </a:gridCol>
                <a:gridCol w="682344">
                  <a:extLst>
                    <a:ext uri="{9D8B030D-6E8A-4147-A177-3AD203B41FA5}">
                      <a16:colId xmlns:a16="http://schemas.microsoft.com/office/drawing/2014/main" val="3463939819"/>
                    </a:ext>
                  </a:extLst>
                </a:gridCol>
                <a:gridCol w="702871">
                  <a:extLst>
                    <a:ext uri="{9D8B030D-6E8A-4147-A177-3AD203B41FA5}">
                      <a16:colId xmlns:a16="http://schemas.microsoft.com/office/drawing/2014/main" val="1232739301"/>
                    </a:ext>
                  </a:extLst>
                </a:gridCol>
              </a:tblGrid>
              <a:tr h="22018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  <a:tabLst>
                          <a:tab pos="2277110" algn="l"/>
                        </a:tabLst>
                      </a:pPr>
                      <a:r>
                        <a:rPr lang="fr-FR" sz="1200" b="1" kern="100">
                          <a:solidFill>
                            <a:schemeClr val="tx1"/>
                          </a:solidFill>
                          <a:effectLst/>
                        </a:rPr>
                        <a:t>chat</a:t>
                      </a:r>
                      <a:endParaRPr lang="fr-MA" sz="1100" b="1" kern="100">
                        <a:solidFill>
                          <a:schemeClr val="tx1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177" marR="67177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  <a:tabLst>
                          <a:tab pos="2277110" algn="l"/>
                        </a:tabLst>
                      </a:pPr>
                      <a:r>
                        <a:rPr lang="fr-FR" sz="1200" b="1" kern="100">
                          <a:solidFill>
                            <a:schemeClr val="tx1"/>
                          </a:solidFill>
                          <a:effectLst/>
                        </a:rPr>
                        <a:t>neuf</a:t>
                      </a:r>
                      <a:endParaRPr lang="fr-MA" sz="1100" b="1" kern="100">
                        <a:solidFill>
                          <a:schemeClr val="tx1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177" marR="67177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  <a:tabLst>
                          <a:tab pos="2277110" algn="l"/>
                        </a:tabLst>
                      </a:pPr>
                      <a:r>
                        <a:rPr lang="fr-FR" sz="1200" b="1" kern="100">
                          <a:solidFill>
                            <a:schemeClr val="tx1"/>
                          </a:solidFill>
                          <a:effectLst/>
                        </a:rPr>
                        <a:t>lézard</a:t>
                      </a:r>
                      <a:endParaRPr lang="fr-MA" sz="1100" b="1" kern="100">
                        <a:solidFill>
                          <a:schemeClr val="tx1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177" marR="67177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  <a:tabLst>
                          <a:tab pos="2277110" algn="l"/>
                        </a:tabLst>
                      </a:pPr>
                      <a:r>
                        <a:rPr lang="fr-FR" sz="1200" b="1" kern="100" dirty="0">
                          <a:solidFill>
                            <a:schemeClr val="tx1"/>
                          </a:solidFill>
                          <a:effectLst/>
                        </a:rPr>
                        <a:t>parler</a:t>
                      </a:r>
                      <a:endParaRPr lang="fr-MA" sz="1100" b="1" kern="100" dirty="0">
                        <a:solidFill>
                          <a:schemeClr val="tx1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177" marR="67177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  <a:tabLst>
                          <a:tab pos="2277110" algn="l"/>
                        </a:tabLst>
                      </a:pPr>
                      <a:r>
                        <a:rPr lang="fr-FR" sz="1200" b="1" kern="100">
                          <a:solidFill>
                            <a:schemeClr val="tx1"/>
                          </a:solidFill>
                          <a:effectLst/>
                        </a:rPr>
                        <a:t>nid</a:t>
                      </a:r>
                      <a:endParaRPr lang="fr-MA" sz="1100" b="1" kern="100">
                        <a:solidFill>
                          <a:schemeClr val="tx1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177" marR="67177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  <a:tabLst>
                          <a:tab pos="2277110" algn="l"/>
                        </a:tabLst>
                      </a:pPr>
                      <a:r>
                        <a:rPr lang="fr-FR" sz="1200" b="1" kern="100">
                          <a:solidFill>
                            <a:schemeClr val="tx1"/>
                          </a:solidFill>
                          <a:effectLst/>
                        </a:rPr>
                        <a:t>farine</a:t>
                      </a:r>
                      <a:endParaRPr lang="fr-MA" sz="1100" b="1" kern="100">
                        <a:solidFill>
                          <a:schemeClr val="tx1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177" marR="67177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  <a:tabLst>
                          <a:tab pos="2277110" algn="l"/>
                        </a:tabLst>
                      </a:pPr>
                      <a:r>
                        <a:rPr lang="fr-FR" sz="1200" b="1" kern="100">
                          <a:solidFill>
                            <a:schemeClr val="tx1"/>
                          </a:solidFill>
                          <a:effectLst/>
                        </a:rPr>
                        <a:t>roue</a:t>
                      </a:r>
                      <a:endParaRPr lang="fr-MA" sz="1100" b="1" kern="100">
                        <a:solidFill>
                          <a:schemeClr val="tx1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177" marR="67177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  <a:tabLst>
                          <a:tab pos="2277110" algn="l"/>
                        </a:tabLst>
                      </a:pPr>
                      <a:r>
                        <a:rPr lang="fr-FR" sz="1200" b="1" kern="100">
                          <a:solidFill>
                            <a:schemeClr val="tx1"/>
                          </a:solidFill>
                          <a:effectLst/>
                        </a:rPr>
                        <a:t>caméra</a:t>
                      </a:r>
                      <a:endParaRPr lang="fr-MA" sz="1100" b="1" kern="100">
                        <a:solidFill>
                          <a:schemeClr val="tx1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177" marR="67177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  <a:tabLst>
                          <a:tab pos="2277110" algn="l"/>
                        </a:tabLst>
                      </a:pPr>
                      <a:r>
                        <a:rPr lang="fr-FR" sz="1200" b="1" kern="100">
                          <a:solidFill>
                            <a:schemeClr val="tx1"/>
                          </a:solidFill>
                          <a:effectLst/>
                        </a:rPr>
                        <a:t>taxi</a:t>
                      </a:r>
                      <a:endParaRPr lang="fr-MA" sz="1100" b="1" kern="100">
                        <a:solidFill>
                          <a:schemeClr val="tx1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177" marR="67177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  <a:tabLst>
                          <a:tab pos="2277110" algn="l"/>
                        </a:tabLst>
                      </a:pPr>
                      <a:r>
                        <a:rPr lang="fr-FR" sz="1200" b="1" kern="100">
                          <a:solidFill>
                            <a:schemeClr val="tx1"/>
                          </a:solidFill>
                          <a:effectLst/>
                        </a:rPr>
                        <a:t>jus</a:t>
                      </a:r>
                      <a:endParaRPr lang="fr-MA" sz="1100" b="1" kern="100">
                        <a:solidFill>
                          <a:schemeClr val="tx1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177" marR="67177" marT="0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8985604"/>
                  </a:ext>
                </a:extLst>
              </a:tr>
              <a:tr h="22653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  <a:tabLst>
                          <a:tab pos="2277110" algn="l"/>
                        </a:tabLst>
                      </a:pPr>
                      <a:r>
                        <a:rPr lang="fr-FR" sz="1200" b="1" kern="100">
                          <a:solidFill>
                            <a:schemeClr val="tx1"/>
                          </a:solidFill>
                          <a:effectLst/>
                        </a:rPr>
                        <a:t>sirop</a:t>
                      </a:r>
                      <a:endParaRPr lang="fr-MA" sz="1100" b="1" kern="100">
                        <a:solidFill>
                          <a:schemeClr val="tx1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177" marR="67177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  <a:tabLst>
                          <a:tab pos="2277110" algn="l"/>
                        </a:tabLst>
                      </a:pPr>
                      <a:r>
                        <a:rPr lang="fr-FR" sz="1200" b="1" kern="100">
                          <a:solidFill>
                            <a:schemeClr val="tx1"/>
                          </a:solidFill>
                          <a:effectLst/>
                        </a:rPr>
                        <a:t>bébé</a:t>
                      </a:r>
                      <a:endParaRPr lang="fr-MA" sz="1100" b="1" kern="100">
                        <a:solidFill>
                          <a:schemeClr val="tx1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177" marR="67177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  <a:tabLst>
                          <a:tab pos="2277110" algn="l"/>
                        </a:tabLst>
                      </a:pPr>
                      <a:r>
                        <a:rPr lang="fr-FR" sz="1200" b="1" kern="100" dirty="0">
                          <a:solidFill>
                            <a:schemeClr val="tx1"/>
                          </a:solidFill>
                          <a:effectLst/>
                        </a:rPr>
                        <a:t>riz</a:t>
                      </a:r>
                      <a:endParaRPr lang="fr-MA" sz="1100" b="1" kern="100" dirty="0">
                        <a:solidFill>
                          <a:schemeClr val="tx1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177" marR="67177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  <a:tabLst>
                          <a:tab pos="2277110" algn="l"/>
                        </a:tabLst>
                      </a:pPr>
                      <a:r>
                        <a:rPr lang="fr-FR" sz="1200" b="1" kern="100">
                          <a:solidFill>
                            <a:schemeClr val="tx1"/>
                          </a:solidFill>
                          <a:effectLst/>
                        </a:rPr>
                        <a:t>girafe</a:t>
                      </a:r>
                      <a:endParaRPr lang="fr-MA" sz="1100" b="1" kern="100">
                        <a:solidFill>
                          <a:schemeClr val="tx1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177" marR="67177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  <a:tabLst>
                          <a:tab pos="2277110" algn="l"/>
                        </a:tabLst>
                      </a:pPr>
                      <a:r>
                        <a:rPr lang="fr-FR" sz="1200" b="1" kern="100">
                          <a:solidFill>
                            <a:schemeClr val="tx1"/>
                          </a:solidFill>
                          <a:effectLst/>
                        </a:rPr>
                        <a:t>nager</a:t>
                      </a:r>
                      <a:endParaRPr lang="fr-MA" sz="1100" b="1" kern="100">
                        <a:solidFill>
                          <a:schemeClr val="tx1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177" marR="67177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  <a:tabLst>
                          <a:tab pos="2277110" algn="l"/>
                        </a:tabLst>
                      </a:pPr>
                      <a:r>
                        <a:rPr lang="fr-FR" sz="1200" b="1" kern="100">
                          <a:solidFill>
                            <a:schemeClr val="tx1"/>
                          </a:solidFill>
                          <a:effectLst/>
                        </a:rPr>
                        <a:t>école </a:t>
                      </a:r>
                      <a:endParaRPr lang="fr-MA" sz="1100" b="1" kern="100">
                        <a:solidFill>
                          <a:schemeClr val="tx1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177" marR="67177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  <a:tabLst>
                          <a:tab pos="2277110" algn="l"/>
                        </a:tabLst>
                      </a:pPr>
                      <a:r>
                        <a:rPr lang="fr-FR" sz="1200" b="1" kern="100">
                          <a:solidFill>
                            <a:schemeClr val="tx1"/>
                          </a:solidFill>
                          <a:effectLst/>
                        </a:rPr>
                        <a:t>jupe</a:t>
                      </a:r>
                      <a:endParaRPr lang="fr-MA" sz="1100" b="1" kern="100">
                        <a:solidFill>
                          <a:schemeClr val="tx1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177" marR="67177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  <a:tabLst>
                          <a:tab pos="2277110" algn="l"/>
                        </a:tabLst>
                      </a:pPr>
                      <a:r>
                        <a:rPr lang="fr-FR" sz="1200" b="1" kern="100">
                          <a:solidFill>
                            <a:schemeClr val="tx1"/>
                          </a:solidFill>
                          <a:effectLst/>
                        </a:rPr>
                        <a:t>garage</a:t>
                      </a:r>
                      <a:endParaRPr lang="fr-MA" sz="1100" b="1" kern="100">
                        <a:solidFill>
                          <a:schemeClr val="tx1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177" marR="67177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  <a:tabLst>
                          <a:tab pos="2277110" algn="l"/>
                        </a:tabLst>
                      </a:pPr>
                      <a:r>
                        <a:rPr lang="fr-FR" sz="1200" b="1" kern="100">
                          <a:solidFill>
                            <a:schemeClr val="tx1"/>
                          </a:solidFill>
                          <a:effectLst/>
                        </a:rPr>
                        <a:t>lit</a:t>
                      </a:r>
                      <a:endParaRPr lang="fr-MA" sz="1100" b="1" kern="100">
                        <a:solidFill>
                          <a:schemeClr val="tx1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177" marR="67177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  <a:tabLst>
                          <a:tab pos="2277110" algn="l"/>
                        </a:tabLst>
                      </a:pPr>
                      <a:r>
                        <a:rPr lang="fr-FR" sz="1200" b="1" kern="100" dirty="0">
                          <a:solidFill>
                            <a:schemeClr val="tx1"/>
                          </a:solidFill>
                          <a:effectLst/>
                        </a:rPr>
                        <a:t>dessiner</a:t>
                      </a:r>
                      <a:endParaRPr lang="fr-MA" sz="1100" b="1" kern="100" dirty="0">
                        <a:solidFill>
                          <a:schemeClr val="tx1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177" marR="67177" marT="0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65777426"/>
                  </a:ext>
                </a:extLst>
              </a:tr>
            </a:tbl>
          </a:graphicData>
        </a:graphic>
      </p:graphicFrame>
      <p:graphicFrame>
        <p:nvGraphicFramePr>
          <p:cNvPr id="21" name="Tableau 20">
            <a:extLst>
              <a:ext uri="{FF2B5EF4-FFF2-40B4-BE49-F238E27FC236}">
                <a16:creationId xmlns:a16="http://schemas.microsoft.com/office/drawing/2014/main" id="{0F2724D0-6811-EDF4-A7D6-7A9A6732E87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62939092"/>
              </p:ext>
            </p:extLst>
          </p:nvPr>
        </p:nvGraphicFramePr>
        <p:xfrm>
          <a:off x="482501" y="3390900"/>
          <a:ext cx="6548067" cy="45307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504352">
                  <a:extLst>
                    <a:ext uri="{9D8B030D-6E8A-4147-A177-3AD203B41FA5}">
                      <a16:colId xmlns:a16="http://schemas.microsoft.com/office/drawing/2014/main" val="1427086332"/>
                    </a:ext>
                  </a:extLst>
                </a:gridCol>
                <a:gridCol w="602044">
                  <a:extLst>
                    <a:ext uri="{9D8B030D-6E8A-4147-A177-3AD203B41FA5}">
                      <a16:colId xmlns:a16="http://schemas.microsoft.com/office/drawing/2014/main" val="4142987818"/>
                    </a:ext>
                  </a:extLst>
                </a:gridCol>
                <a:gridCol w="727563">
                  <a:extLst>
                    <a:ext uri="{9D8B030D-6E8A-4147-A177-3AD203B41FA5}">
                      <a16:colId xmlns:a16="http://schemas.microsoft.com/office/drawing/2014/main" val="775331615"/>
                    </a:ext>
                  </a:extLst>
                </a:gridCol>
                <a:gridCol w="646722">
                  <a:extLst>
                    <a:ext uri="{9D8B030D-6E8A-4147-A177-3AD203B41FA5}">
                      <a16:colId xmlns:a16="http://schemas.microsoft.com/office/drawing/2014/main" val="1093769667"/>
                    </a:ext>
                  </a:extLst>
                </a:gridCol>
                <a:gridCol w="757388">
                  <a:extLst>
                    <a:ext uri="{9D8B030D-6E8A-4147-A177-3AD203B41FA5}">
                      <a16:colId xmlns:a16="http://schemas.microsoft.com/office/drawing/2014/main" val="4033954925"/>
                    </a:ext>
                  </a:extLst>
                </a:gridCol>
                <a:gridCol w="692223">
                  <a:extLst>
                    <a:ext uri="{9D8B030D-6E8A-4147-A177-3AD203B41FA5}">
                      <a16:colId xmlns:a16="http://schemas.microsoft.com/office/drawing/2014/main" val="246692697"/>
                    </a:ext>
                  </a:extLst>
                </a:gridCol>
                <a:gridCol w="612661">
                  <a:extLst>
                    <a:ext uri="{9D8B030D-6E8A-4147-A177-3AD203B41FA5}">
                      <a16:colId xmlns:a16="http://schemas.microsoft.com/office/drawing/2014/main" val="3439827121"/>
                    </a:ext>
                  </a:extLst>
                </a:gridCol>
                <a:gridCol w="685800">
                  <a:extLst>
                    <a:ext uri="{9D8B030D-6E8A-4147-A177-3AD203B41FA5}">
                      <a16:colId xmlns:a16="http://schemas.microsoft.com/office/drawing/2014/main" val="3116369787"/>
                    </a:ext>
                  </a:extLst>
                </a:gridCol>
                <a:gridCol w="694400">
                  <a:extLst>
                    <a:ext uri="{9D8B030D-6E8A-4147-A177-3AD203B41FA5}">
                      <a16:colId xmlns:a16="http://schemas.microsoft.com/office/drawing/2014/main" val="1098491279"/>
                    </a:ext>
                  </a:extLst>
                </a:gridCol>
                <a:gridCol w="624914">
                  <a:extLst>
                    <a:ext uri="{9D8B030D-6E8A-4147-A177-3AD203B41FA5}">
                      <a16:colId xmlns:a16="http://schemas.microsoft.com/office/drawing/2014/main" val="3561879434"/>
                    </a:ext>
                  </a:extLst>
                </a:gridCol>
              </a:tblGrid>
              <a:tr h="22653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  <a:tabLst>
                          <a:tab pos="2277110" algn="l"/>
                        </a:tabLst>
                      </a:pPr>
                      <a:r>
                        <a:rPr lang="fr-FR" sz="1200" b="1" kern="100">
                          <a:solidFill>
                            <a:schemeClr val="tx1"/>
                          </a:solidFill>
                          <a:effectLst/>
                          <a:latin typeface="Amasis MT Pro" panose="02040504050005020304" pitchFamily="18" charset="0"/>
                        </a:rPr>
                        <a:t>cage</a:t>
                      </a:r>
                      <a:endParaRPr lang="fr-MA" sz="1100" b="1" kern="100">
                        <a:solidFill>
                          <a:schemeClr val="tx1"/>
                        </a:solidFill>
                        <a:effectLst/>
                        <a:latin typeface="Amasis MT Pro" panose="02040504050005020304" pitchFamily="18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177" marR="67177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  <a:tabLst>
                          <a:tab pos="2277110" algn="l"/>
                        </a:tabLst>
                      </a:pPr>
                      <a:r>
                        <a:rPr lang="fr-FR" sz="1200" b="1" kern="100">
                          <a:solidFill>
                            <a:schemeClr val="tx1"/>
                          </a:solidFill>
                          <a:effectLst/>
                          <a:latin typeface="Amasis MT Pro" panose="02040504050005020304" pitchFamily="18" charset="0"/>
                        </a:rPr>
                        <a:t>savon</a:t>
                      </a:r>
                      <a:endParaRPr lang="fr-MA" sz="1100" b="1" kern="100">
                        <a:solidFill>
                          <a:schemeClr val="tx1"/>
                        </a:solidFill>
                        <a:effectLst/>
                        <a:latin typeface="Amasis MT Pro" panose="02040504050005020304" pitchFamily="18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177" marR="67177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  <a:tabLst>
                          <a:tab pos="2277110" algn="l"/>
                        </a:tabLst>
                      </a:pPr>
                      <a:r>
                        <a:rPr lang="fr-FR" sz="1200" b="1" kern="100">
                          <a:solidFill>
                            <a:schemeClr val="tx1"/>
                          </a:solidFill>
                          <a:effectLst/>
                          <a:latin typeface="Amasis MT Pro" panose="02040504050005020304" pitchFamily="18" charset="0"/>
                        </a:rPr>
                        <a:t>guitare</a:t>
                      </a:r>
                      <a:endParaRPr lang="fr-MA" sz="1100" b="1" kern="100">
                        <a:solidFill>
                          <a:schemeClr val="tx1"/>
                        </a:solidFill>
                        <a:effectLst/>
                        <a:latin typeface="Amasis MT Pro" panose="02040504050005020304" pitchFamily="18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177" marR="67177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  <a:tabLst>
                          <a:tab pos="2277110" algn="l"/>
                        </a:tabLst>
                      </a:pPr>
                      <a:r>
                        <a:rPr lang="fr-FR" sz="1200" b="1" kern="100">
                          <a:solidFill>
                            <a:schemeClr val="tx1"/>
                          </a:solidFill>
                          <a:effectLst/>
                          <a:latin typeface="Amasis MT Pro" panose="02040504050005020304" pitchFamily="18" charset="0"/>
                        </a:rPr>
                        <a:t>livre</a:t>
                      </a:r>
                      <a:endParaRPr lang="fr-MA" sz="1100" b="1" kern="100">
                        <a:solidFill>
                          <a:schemeClr val="tx1"/>
                        </a:solidFill>
                        <a:effectLst/>
                        <a:latin typeface="Amasis MT Pro" panose="02040504050005020304" pitchFamily="18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177" marR="67177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  <a:tabLst>
                          <a:tab pos="2277110" algn="l"/>
                        </a:tabLst>
                      </a:pPr>
                      <a:r>
                        <a:rPr lang="fr-FR" sz="1200" b="1" kern="100" dirty="0">
                          <a:solidFill>
                            <a:schemeClr val="tx1"/>
                          </a:solidFill>
                          <a:effectLst/>
                          <a:latin typeface="Amasis MT Pro" panose="02040504050005020304" pitchFamily="18" charset="0"/>
                        </a:rPr>
                        <a:t>domino</a:t>
                      </a:r>
                      <a:endParaRPr lang="fr-MA" sz="1100" b="1" kern="100" dirty="0">
                        <a:solidFill>
                          <a:schemeClr val="tx1"/>
                        </a:solidFill>
                        <a:effectLst/>
                        <a:latin typeface="Amasis MT Pro" panose="02040504050005020304" pitchFamily="18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177" marR="67177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  <a:tabLst>
                          <a:tab pos="2277110" algn="l"/>
                        </a:tabLst>
                      </a:pPr>
                      <a:r>
                        <a:rPr lang="fr-FR" sz="1200" b="1" kern="100">
                          <a:solidFill>
                            <a:schemeClr val="tx1"/>
                          </a:solidFill>
                          <a:effectLst/>
                          <a:latin typeface="Amasis MT Pro" panose="02040504050005020304" pitchFamily="18" charset="0"/>
                        </a:rPr>
                        <a:t>chiffres</a:t>
                      </a:r>
                      <a:endParaRPr lang="fr-MA" sz="1100" b="1" kern="100">
                        <a:solidFill>
                          <a:schemeClr val="tx1"/>
                        </a:solidFill>
                        <a:effectLst/>
                        <a:latin typeface="Amasis MT Pro" panose="02040504050005020304" pitchFamily="18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177" marR="67177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  <a:tabLst>
                          <a:tab pos="2277110" algn="l"/>
                        </a:tabLst>
                      </a:pPr>
                      <a:r>
                        <a:rPr lang="fr-FR" sz="1200" b="1" kern="100">
                          <a:solidFill>
                            <a:schemeClr val="tx1"/>
                          </a:solidFill>
                          <a:effectLst/>
                          <a:latin typeface="Amasis MT Pro" panose="02040504050005020304" pitchFamily="18" charset="0"/>
                        </a:rPr>
                        <a:t>poule</a:t>
                      </a:r>
                      <a:endParaRPr lang="fr-MA" sz="1100" b="1" kern="100">
                        <a:solidFill>
                          <a:schemeClr val="tx1"/>
                        </a:solidFill>
                        <a:effectLst/>
                        <a:latin typeface="Amasis MT Pro" panose="02040504050005020304" pitchFamily="18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177" marR="67177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  <a:tabLst>
                          <a:tab pos="2277110" algn="l"/>
                        </a:tabLst>
                      </a:pPr>
                      <a:r>
                        <a:rPr lang="fr-FR" sz="1200" b="1" kern="100">
                          <a:solidFill>
                            <a:schemeClr val="tx1"/>
                          </a:solidFill>
                          <a:effectLst/>
                          <a:latin typeface="Amasis MT Pro" panose="02040504050005020304" pitchFamily="18" charset="0"/>
                        </a:rPr>
                        <a:t>tapis</a:t>
                      </a:r>
                      <a:endParaRPr lang="fr-MA" sz="1100" b="1" kern="100">
                        <a:solidFill>
                          <a:schemeClr val="tx1"/>
                        </a:solidFill>
                        <a:effectLst/>
                        <a:latin typeface="Amasis MT Pro" panose="02040504050005020304" pitchFamily="18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177" marR="67177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  <a:tabLst>
                          <a:tab pos="2277110" algn="l"/>
                        </a:tabLst>
                      </a:pPr>
                      <a:r>
                        <a:rPr lang="fr-FR" sz="1200" b="1" kern="100">
                          <a:solidFill>
                            <a:schemeClr val="tx1"/>
                          </a:solidFill>
                          <a:effectLst/>
                          <a:latin typeface="Amasis MT Pro" panose="02040504050005020304" pitchFamily="18" charset="0"/>
                        </a:rPr>
                        <a:t>kilo</a:t>
                      </a:r>
                      <a:endParaRPr lang="fr-MA" sz="1100" b="1" kern="100">
                        <a:solidFill>
                          <a:schemeClr val="tx1"/>
                        </a:solidFill>
                        <a:effectLst/>
                        <a:latin typeface="Amasis MT Pro" panose="02040504050005020304" pitchFamily="18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177" marR="67177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  <a:tabLst>
                          <a:tab pos="2277110" algn="l"/>
                        </a:tabLst>
                      </a:pPr>
                      <a:r>
                        <a:rPr lang="fr-FR" sz="1200" b="1" kern="100">
                          <a:solidFill>
                            <a:schemeClr val="tx1"/>
                          </a:solidFill>
                          <a:effectLst/>
                          <a:latin typeface="Amasis MT Pro" panose="02040504050005020304" pitchFamily="18" charset="0"/>
                        </a:rPr>
                        <a:t>soleil</a:t>
                      </a:r>
                      <a:endParaRPr lang="fr-MA" sz="1100" b="1" kern="100">
                        <a:solidFill>
                          <a:schemeClr val="tx1"/>
                        </a:solidFill>
                        <a:effectLst/>
                        <a:latin typeface="Amasis MT Pro" panose="02040504050005020304" pitchFamily="18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177" marR="67177" marT="0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09597309"/>
                  </a:ext>
                </a:extLst>
              </a:tr>
              <a:tr h="22653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  <a:tabLst>
                          <a:tab pos="2277110" algn="l"/>
                        </a:tabLst>
                      </a:pPr>
                      <a:r>
                        <a:rPr lang="fr-FR" sz="1100" b="1" kern="100" dirty="0">
                          <a:solidFill>
                            <a:schemeClr val="tx1"/>
                          </a:solidFill>
                          <a:effectLst/>
                          <a:latin typeface="Amasis MT Pro" panose="02040504050005020304" pitchFamily="18" charset="0"/>
                        </a:rPr>
                        <a:t>voler</a:t>
                      </a:r>
                      <a:endParaRPr lang="fr-MA" sz="1050" b="1" kern="100" dirty="0">
                        <a:solidFill>
                          <a:schemeClr val="tx1"/>
                        </a:solidFill>
                        <a:effectLst/>
                        <a:latin typeface="Amasis MT Pro" panose="02040504050005020304" pitchFamily="18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177" marR="67177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  <a:tabLst>
                          <a:tab pos="2277110" algn="l"/>
                        </a:tabLst>
                      </a:pPr>
                      <a:r>
                        <a:rPr lang="fr-FR" sz="1200" b="1" kern="100">
                          <a:solidFill>
                            <a:schemeClr val="tx1"/>
                          </a:solidFill>
                          <a:effectLst/>
                          <a:latin typeface="Amasis MT Pro" panose="02040504050005020304" pitchFamily="18" charset="0"/>
                        </a:rPr>
                        <a:t>moule</a:t>
                      </a:r>
                      <a:endParaRPr lang="fr-MA" sz="1100" b="1" kern="100">
                        <a:solidFill>
                          <a:schemeClr val="tx1"/>
                        </a:solidFill>
                        <a:effectLst/>
                        <a:latin typeface="Amasis MT Pro" panose="02040504050005020304" pitchFamily="18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177" marR="67177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  <a:tabLst>
                          <a:tab pos="2277110" algn="l"/>
                        </a:tabLst>
                      </a:pPr>
                      <a:r>
                        <a:rPr lang="fr-FR" sz="1200" b="1" kern="100">
                          <a:solidFill>
                            <a:schemeClr val="tx1"/>
                          </a:solidFill>
                          <a:effectLst/>
                          <a:latin typeface="Amasis MT Pro" panose="02040504050005020304" pitchFamily="18" charset="0"/>
                        </a:rPr>
                        <a:t>quatre</a:t>
                      </a:r>
                      <a:endParaRPr lang="fr-MA" sz="1100" b="1" kern="100">
                        <a:solidFill>
                          <a:schemeClr val="tx1"/>
                        </a:solidFill>
                        <a:effectLst/>
                        <a:latin typeface="Amasis MT Pro" panose="02040504050005020304" pitchFamily="18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177" marR="67177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  <a:tabLst>
                          <a:tab pos="2277110" algn="l"/>
                        </a:tabLst>
                      </a:pPr>
                      <a:r>
                        <a:rPr lang="fr-FR" sz="1200" b="1" kern="100">
                          <a:solidFill>
                            <a:schemeClr val="tx1"/>
                          </a:solidFill>
                          <a:effectLst/>
                          <a:latin typeface="Amasis MT Pro" panose="02040504050005020304" pitchFamily="18" charset="0"/>
                        </a:rPr>
                        <a:t>pétale</a:t>
                      </a:r>
                      <a:endParaRPr lang="fr-MA" sz="1100" b="1" kern="100">
                        <a:solidFill>
                          <a:schemeClr val="tx1"/>
                        </a:solidFill>
                        <a:effectLst/>
                        <a:latin typeface="Amasis MT Pro" panose="02040504050005020304" pitchFamily="18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177" marR="67177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  <a:tabLst>
                          <a:tab pos="2277110" algn="l"/>
                        </a:tabLst>
                      </a:pPr>
                      <a:r>
                        <a:rPr lang="fr-FR" sz="1200" b="1" kern="100">
                          <a:solidFill>
                            <a:schemeClr val="tx1"/>
                          </a:solidFill>
                          <a:effectLst/>
                          <a:latin typeface="Amasis MT Pro" panose="02040504050005020304" pitchFamily="18" charset="0"/>
                        </a:rPr>
                        <a:t>vache</a:t>
                      </a:r>
                      <a:endParaRPr lang="fr-MA" sz="1100" b="1" kern="100">
                        <a:solidFill>
                          <a:schemeClr val="tx1"/>
                        </a:solidFill>
                        <a:effectLst/>
                        <a:latin typeface="Amasis MT Pro" panose="02040504050005020304" pitchFamily="18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177" marR="67177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  <a:tabLst>
                          <a:tab pos="2277110" algn="l"/>
                        </a:tabLst>
                      </a:pPr>
                      <a:r>
                        <a:rPr lang="fr-FR" sz="1200" b="1" kern="100">
                          <a:solidFill>
                            <a:schemeClr val="tx1"/>
                          </a:solidFill>
                          <a:effectLst/>
                          <a:latin typeface="Amasis MT Pro" panose="02040504050005020304" pitchFamily="18" charset="0"/>
                        </a:rPr>
                        <a:t>lavabo</a:t>
                      </a:r>
                      <a:endParaRPr lang="fr-MA" sz="1100" b="1" kern="100">
                        <a:solidFill>
                          <a:schemeClr val="tx1"/>
                        </a:solidFill>
                        <a:effectLst/>
                        <a:latin typeface="Amasis MT Pro" panose="02040504050005020304" pitchFamily="18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177" marR="67177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  <a:tabLst>
                          <a:tab pos="2277110" algn="l"/>
                        </a:tabLst>
                      </a:pPr>
                      <a:r>
                        <a:rPr lang="fr-FR" sz="1100" b="1" kern="100" dirty="0">
                          <a:solidFill>
                            <a:schemeClr val="tx1"/>
                          </a:solidFill>
                          <a:effectLst/>
                          <a:latin typeface="Amasis MT Pro" panose="02040504050005020304" pitchFamily="18" charset="0"/>
                        </a:rPr>
                        <a:t>effacer</a:t>
                      </a:r>
                      <a:endParaRPr lang="fr-MA" sz="1050" b="1" kern="100" dirty="0">
                        <a:solidFill>
                          <a:schemeClr val="tx1"/>
                        </a:solidFill>
                        <a:effectLst/>
                        <a:latin typeface="Amasis MT Pro" panose="02040504050005020304" pitchFamily="18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177" marR="67177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  <a:tabLst>
                          <a:tab pos="2277110" algn="l"/>
                        </a:tabLst>
                      </a:pPr>
                      <a:r>
                        <a:rPr lang="fr-FR" sz="1200" b="1" kern="100">
                          <a:solidFill>
                            <a:schemeClr val="tx1"/>
                          </a:solidFill>
                          <a:effectLst/>
                          <a:latin typeface="Amasis MT Pro" panose="02040504050005020304" pitchFamily="18" charset="0"/>
                        </a:rPr>
                        <a:t>louche</a:t>
                      </a:r>
                      <a:endParaRPr lang="fr-MA" sz="1100" b="1" kern="100">
                        <a:solidFill>
                          <a:schemeClr val="tx1"/>
                        </a:solidFill>
                        <a:effectLst/>
                        <a:latin typeface="Amasis MT Pro" panose="02040504050005020304" pitchFamily="18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177" marR="67177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  <a:tabLst>
                          <a:tab pos="2277110" algn="l"/>
                        </a:tabLst>
                      </a:pPr>
                      <a:r>
                        <a:rPr lang="fr-FR" sz="1200" b="1" kern="100">
                          <a:solidFill>
                            <a:schemeClr val="tx1"/>
                          </a:solidFill>
                          <a:effectLst/>
                          <a:latin typeface="Amasis MT Pro" panose="02040504050005020304" pitchFamily="18" charset="0"/>
                        </a:rPr>
                        <a:t> zèbre</a:t>
                      </a:r>
                      <a:endParaRPr lang="fr-MA" sz="1100" b="1" kern="100">
                        <a:solidFill>
                          <a:schemeClr val="tx1"/>
                        </a:solidFill>
                        <a:effectLst/>
                        <a:latin typeface="Amasis MT Pro" panose="02040504050005020304" pitchFamily="18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177" marR="67177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  <a:tabLst>
                          <a:tab pos="2277110" algn="l"/>
                        </a:tabLst>
                      </a:pPr>
                      <a:r>
                        <a:rPr lang="fr-FR" sz="1200" b="1" kern="100" dirty="0">
                          <a:solidFill>
                            <a:schemeClr val="tx1"/>
                          </a:solidFill>
                          <a:effectLst/>
                          <a:latin typeface="Amasis MT Pro" panose="02040504050005020304" pitchFamily="18" charset="0"/>
                        </a:rPr>
                        <a:t>ruche</a:t>
                      </a:r>
                      <a:endParaRPr lang="fr-MA" sz="1100" b="1" kern="100" dirty="0">
                        <a:solidFill>
                          <a:schemeClr val="tx1"/>
                        </a:solidFill>
                        <a:effectLst/>
                        <a:latin typeface="Amasis MT Pro" panose="02040504050005020304" pitchFamily="18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177" marR="67177" marT="0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6794906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21579926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196CB61-7EB2-D9DC-1D4C-AA2C633E4C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72021328-4C58-5055-909B-8313CD23660B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C3814841-B9C8-035B-169E-E35A46F4C2E6}"/>
              </a:ext>
            </a:extLst>
          </p:cNvPr>
          <p:cNvGrpSpPr/>
          <p:nvPr/>
        </p:nvGrpSpPr>
        <p:grpSpPr>
          <a:xfrm>
            <a:off x="418188" y="5334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B3B995EB-C287-3A2E-81BD-8D7D15C7462B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C4767E61-7D2B-948C-5DB7-1C8D385BC01D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sp>
        <p:nvSpPr>
          <p:cNvPr id="26" name="ZoneTexte 25">
            <a:extLst>
              <a:ext uri="{FF2B5EF4-FFF2-40B4-BE49-F238E27FC236}">
                <a16:creationId xmlns:a16="http://schemas.microsoft.com/office/drawing/2014/main" id="{7BEC2571-5823-7E3E-BDBA-5C2B82B0C6B7}"/>
              </a:ext>
            </a:extLst>
          </p:cNvPr>
          <p:cNvSpPr txBox="1"/>
          <p:nvPr/>
        </p:nvSpPr>
        <p:spPr>
          <a:xfrm>
            <a:off x="1430418" y="598991"/>
            <a:ext cx="11673614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Cherchez dans les listes les mots convenables aux mots du vocabulaire qu’on a vus aujourd’hui.</a:t>
            </a:r>
          </a:p>
        </p:txBody>
      </p: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1C97799E-A278-B21A-199F-564B12775C57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B261486E-6E88-A1B4-D8FA-377A5199B6BC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3AD05B97-AE38-746D-D255-BEBBD3E55B1B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5F31340D-3EF1-5B4C-B2AE-1EFA037452F3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DA67878F-C8CD-19F0-1A91-EE9B6100FF97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1B610D93-43BC-A810-2631-55F3BE5D4397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A581CFC4-D8F3-8853-7E73-2268A7585ACE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579C83A4-28F9-0A63-8366-8B6DBC804A0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90351" y="714091"/>
            <a:ext cx="581346" cy="514106"/>
          </a:xfrm>
          <a:prstGeom prst="rect">
            <a:avLst/>
          </a:prstGeom>
        </p:spPr>
      </p:pic>
      <p:sp>
        <p:nvSpPr>
          <p:cNvPr id="6" name="TextBox 6">
            <a:extLst>
              <a:ext uri="{FF2B5EF4-FFF2-40B4-BE49-F238E27FC236}">
                <a16:creationId xmlns:a16="http://schemas.microsoft.com/office/drawing/2014/main" id="{4FB7CB32-4AF3-565D-BA92-B2CD4FCA1921}"/>
              </a:ext>
            </a:extLst>
          </p:cNvPr>
          <p:cNvSpPr txBox="1"/>
          <p:nvPr/>
        </p:nvSpPr>
        <p:spPr>
          <a:xfrm>
            <a:off x="611968" y="1509856"/>
            <a:ext cx="11673614" cy="85023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457246">
              <a:lnSpc>
                <a:spcPts val="7400"/>
              </a:lnSpc>
              <a:defRPr/>
            </a:pPr>
            <a:r>
              <a:rPr lang="en-US" sz="3600" dirty="0" err="1">
                <a:solidFill>
                  <a:srgbClr val="215968"/>
                </a:solidFill>
                <a:latin typeface="Carelia"/>
              </a:rPr>
              <a:t>Annexe</a:t>
            </a:r>
            <a:r>
              <a:rPr lang="en-US" sz="3600" dirty="0">
                <a:solidFill>
                  <a:srgbClr val="215968"/>
                </a:solidFill>
                <a:latin typeface="Carelia"/>
              </a:rPr>
              <a:t> du </a:t>
            </a:r>
            <a:r>
              <a:rPr lang="en-US" sz="3600" dirty="0" err="1">
                <a:solidFill>
                  <a:srgbClr val="215968"/>
                </a:solidFill>
                <a:latin typeface="Carelia"/>
              </a:rPr>
              <a:t>vocabulaire</a:t>
            </a:r>
            <a:endParaRPr lang="en-US" sz="3600" dirty="0">
              <a:solidFill>
                <a:srgbClr val="215968"/>
              </a:solidFill>
              <a:latin typeface="Carelia"/>
            </a:endParaRPr>
          </a:p>
        </p:txBody>
      </p:sp>
      <p:graphicFrame>
        <p:nvGraphicFramePr>
          <p:cNvPr id="20" name="Tableau 19">
            <a:extLst>
              <a:ext uri="{FF2B5EF4-FFF2-40B4-BE49-F238E27FC236}">
                <a16:creationId xmlns:a16="http://schemas.microsoft.com/office/drawing/2014/main" id="{9EA81083-7F02-7AAF-E1D9-06E7EA8F673B}"/>
              </a:ext>
            </a:extLst>
          </p:cNvPr>
          <p:cNvGraphicFramePr>
            <a:graphicFrameLocks noGrp="1"/>
          </p:cNvGraphicFramePr>
          <p:nvPr/>
        </p:nvGraphicFramePr>
        <p:xfrm>
          <a:off x="611968" y="6365138"/>
          <a:ext cx="12355556" cy="89611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027244">
                  <a:extLst>
                    <a:ext uri="{9D8B030D-6E8A-4147-A177-3AD203B41FA5}">
                      <a16:colId xmlns:a16="http://schemas.microsoft.com/office/drawing/2014/main" val="1881612268"/>
                    </a:ext>
                  </a:extLst>
                </a:gridCol>
                <a:gridCol w="1409503">
                  <a:extLst>
                    <a:ext uri="{9D8B030D-6E8A-4147-A177-3AD203B41FA5}">
                      <a16:colId xmlns:a16="http://schemas.microsoft.com/office/drawing/2014/main" val="2949096028"/>
                    </a:ext>
                  </a:extLst>
                </a:gridCol>
                <a:gridCol w="1070822">
                  <a:extLst>
                    <a:ext uri="{9D8B030D-6E8A-4147-A177-3AD203B41FA5}">
                      <a16:colId xmlns:a16="http://schemas.microsoft.com/office/drawing/2014/main" val="983808998"/>
                    </a:ext>
                  </a:extLst>
                </a:gridCol>
                <a:gridCol w="1216504">
                  <a:extLst>
                    <a:ext uri="{9D8B030D-6E8A-4147-A177-3AD203B41FA5}">
                      <a16:colId xmlns:a16="http://schemas.microsoft.com/office/drawing/2014/main" val="1476371376"/>
                    </a:ext>
                  </a:extLst>
                </a:gridCol>
                <a:gridCol w="1027244">
                  <a:extLst>
                    <a:ext uri="{9D8B030D-6E8A-4147-A177-3AD203B41FA5}">
                      <a16:colId xmlns:a16="http://schemas.microsoft.com/office/drawing/2014/main" val="1093842407"/>
                    </a:ext>
                  </a:extLst>
                </a:gridCol>
                <a:gridCol w="1167945">
                  <a:extLst>
                    <a:ext uri="{9D8B030D-6E8A-4147-A177-3AD203B41FA5}">
                      <a16:colId xmlns:a16="http://schemas.microsoft.com/office/drawing/2014/main" val="771733642"/>
                    </a:ext>
                  </a:extLst>
                </a:gridCol>
                <a:gridCol w="1301175">
                  <a:extLst>
                    <a:ext uri="{9D8B030D-6E8A-4147-A177-3AD203B41FA5}">
                      <a16:colId xmlns:a16="http://schemas.microsoft.com/office/drawing/2014/main" val="2385939256"/>
                    </a:ext>
                  </a:extLst>
                </a:gridCol>
                <a:gridCol w="1362186">
                  <a:extLst>
                    <a:ext uri="{9D8B030D-6E8A-4147-A177-3AD203B41FA5}">
                      <a16:colId xmlns:a16="http://schemas.microsoft.com/office/drawing/2014/main" val="2524059433"/>
                    </a:ext>
                  </a:extLst>
                </a:gridCol>
                <a:gridCol w="1365921">
                  <a:extLst>
                    <a:ext uri="{9D8B030D-6E8A-4147-A177-3AD203B41FA5}">
                      <a16:colId xmlns:a16="http://schemas.microsoft.com/office/drawing/2014/main" val="3463939819"/>
                    </a:ext>
                  </a:extLst>
                </a:gridCol>
                <a:gridCol w="1407012">
                  <a:extLst>
                    <a:ext uri="{9D8B030D-6E8A-4147-A177-3AD203B41FA5}">
                      <a16:colId xmlns:a16="http://schemas.microsoft.com/office/drawing/2014/main" val="1232739301"/>
                    </a:ext>
                  </a:extLst>
                </a:gridCol>
              </a:tblGrid>
              <a:tr h="22018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  <a:tabLst>
                          <a:tab pos="2277110" algn="l"/>
                        </a:tabLst>
                      </a:pPr>
                      <a:r>
                        <a:rPr lang="fr-FR" sz="2800" b="1" kern="100" dirty="0">
                          <a:solidFill>
                            <a:schemeClr val="tx1"/>
                          </a:solidFill>
                          <a:effectLst/>
                          <a:latin typeface="Dosis" pitchFamily="2" charset="0"/>
                        </a:rPr>
                        <a:t>chat</a:t>
                      </a:r>
                      <a:endParaRPr lang="fr-MA" sz="2400" b="1" kern="100" dirty="0">
                        <a:solidFill>
                          <a:schemeClr val="tx1"/>
                        </a:solidFill>
                        <a:effectLst/>
                        <a:latin typeface="Dosis" pitchFamily="2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177" marR="6717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  <a:tabLst>
                          <a:tab pos="2277110" algn="l"/>
                        </a:tabLst>
                      </a:pPr>
                      <a:r>
                        <a:rPr lang="fr-FR" sz="2800" b="1" kern="100" dirty="0">
                          <a:solidFill>
                            <a:schemeClr val="tx1"/>
                          </a:solidFill>
                          <a:effectLst/>
                          <a:latin typeface="Dosis" pitchFamily="2" charset="0"/>
                        </a:rPr>
                        <a:t>neuf</a:t>
                      </a:r>
                      <a:endParaRPr lang="fr-MA" sz="2400" b="1" kern="100" dirty="0">
                        <a:solidFill>
                          <a:schemeClr val="tx1"/>
                        </a:solidFill>
                        <a:effectLst/>
                        <a:latin typeface="Dosis" pitchFamily="2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177" marR="6717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  <a:tabLst>
                          <a:tab pos="2277110" algn="l"/>
                        </a:tabLst>
                      </a:pPr>
                      <a:r>
                        <a:rPr lang="fr-FR" sz="2800" b="1" kern="100">
                          <a:solidFill>
                            <a:schemeClr val="tx1"/>
                          </a:solidFill>
                          <a:effectLst/>
                          <a:latin typeface="Dosis" pitchFamily="2" charset="0"/>
                        </a:rPr>
                        <a:t>lézard</a:t>
                      </a:r>
                      <a:endParaRPr lang="fr-MA" sz="2400" b="1" kern="100">
                        <a:solidFill>
                          <a:schemeClr val="tx1"/>
                        </a:solidFill>
                        <a:effectLst/>
                        <a:latin typeface="Dosis" pitchFamily="2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177" marR="6717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  <a:tabLst>
                          <a:tab pos="2277110" algn="l"/>
                        </a:tabLst>
                      </a:pPr>
                      <a:r>
                        <a:rPr lang="fr-FR" sz="2800" b="1" kern="100" dirty="0">
                          <a:solidFill>
                            <a:schemeClr val="tx1"/>
                          </a:solidFill>
                          <a:effectLst/>
                          <a:latin typeface="Dosis" pitchFamily="2" charset="0"/>
                        </a:rPr>
                        <a:t>parler</a:t>
                      </a:r>
                      <a:endParaRPr lang="fr-MA" sz="2400" b="1" kern="100" dirty="0">
                        <a:solidFill>
                          <a:schemeClr val="tx1"/>
                        </a:solidFill>
                        <a:effectLst/>
                        <a:latin typeface="Dosis" pitchFamily="2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177" marR="6717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  <a:tabLst>
                          <a:tab pos="2277110" algn="l"/>
                        </a:tabLst>
                      </a:pPr>
                      <a:r>
                        <a:rPr lang="fr-FR" sz="2800" b="1" kern="100">
                          <a:solidFill>
                            <a:schemeClr val="tx1"/>
                          </a:solidFill>
                          <a:effectLst/>
                          <a:latin typeface="Dosis" pitchFamily="2" charset="0"/>
                        </a:rPr>
                        <a:t>nid</a:t>
                      </a:r>
                      <a:endParaRPr lang="fr-MA" sz="2400" b="1" kern="100">
                        <a:solidFill>
                          <a:schemeClr val="tx1"/>
                        </a:solidFill>
                        <a:effectLst/>
                        <a:latin typeface="Dosis" pitchFamily="2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177" marR="6717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  <a:tabLst>
                          <a:tab pos="2277110" algn="l"/>
                        </a:tabLst>
                      </a:pPr>
                      <a:r>
                        <a:rPr lang="fr-FR" sz="2800" b="1" kern="100">
                          <a:solidFill>
                            <a:schemeClr val="tx1"/>
                          </a:solidFill>
                          <a:effectLst/>
                          <a:latin typeface="Dosis" pitchFamily="2" charset="0"/>
                        </a:rPr>
                        <a:t>farine</a:t>
                      </a:r>
                      <a:endParaRPr lang="fr-MA" sz="2400" b="1" kern="100">
                        <a:solidFill>
                          <a:schemeClr val="tx1"/>
                        </a:solidFill>
                        <a:effectLst/>
                        <a:latin typeface="Dosis" pitchFamily="2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177" marR="6717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  <a:tabLst>
                          <a:tab pos="2277110" algn="l"/>
                        </a:tabLst>
                      </a:pPr>
                      <a:r>
                        <a:rPr lang="fr-FR" sz="2800" b="1" kern="100">
                          <a:solidFill>
                            <a:schemeClr val="tx1"/>
                          </a:solidFill>
                          <a:effectLst/>
                          <a:latin typeface="Dosis" pitchFamily="2" charset="0"/>
                        </a:rPr>
                        <a:t>roue</a:t>
                      </a:r>
                      <a:endParaRPr lang="fr-MA" sz="2400" b="1" kern="100">
                        <a:solidFill>
                          <a:schemeClr val="tx1"/>
                        </a:solidFill>
                        <a:effectLst/>
                        <a:latin typeface="Dosis" pitchFamily="2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177" marR="6717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  <a:tabLst>
                          <a:tab pos="2277110" algn="l"/>
                        </a:tabLst>
                      </a:pPr>
                      <a:r>
                        <a:rPr lang="fr-FR" sz="2800" b="1" kern="100">
                          <a:solidFill>
                            <a:schemeClr val="tx1"/>
                          </a:solidFill>
                          <a:effectLst/>
                          <a:latin typeface="Dosis" pitchFamily="2" charset="0"/>
                        </a:rPr>
                        <a:t>caméra</a:t>
                      </a:r>
                      <a:endParaRPr lang="fr-MA" sz="2400" b="1" kern="100">
                        <a:solidFill>
                          <a:schemeClr val="tx1"/>
                        </a:solidFill>
                        <a:effectLst/>
                        <a:latin typeface="Dosis" pitchFamily="2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177" marR="6717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  <a:tabLst>
                          <a:tab pos="2277110" algn="l"/>
                        </a:tabLst>
                      </a:pPr>
                      <a:r>
                        <a:rPr lang="fr-FR" sz="2800" b="1" kern="100">
                          <a:solidFill>
                            <a:schemeClr val="tx1"/>
                          </a:solidFill>
                          <a:effectLst/>
                          <a:latin typeface="Dosis" pitchFamily="2" charset="0"/>
                        </a:rPr>
                        <a:t>taxi</a:t>
                      </a:r>
                      <a:endParaRPr lang="fr-MA" sz="2400" b="1" kern="100">
                        <a:solidFill>
                          <a:schemeClr val="tx1"/>
                        </a:solidFill>
                        <a:effectLst/>
                        <a:latin typeface="Dosis" pitchFamily="2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177" marR="6717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  <a:tabLst>
                          <a:tab pos="2277110" algn="l"/>
                        </a:tabLst>
                      </a:pPr>
                      <a:r>
                        <a:rPr lang="fr-FR" sz="2800" b="1" kern="100">
                          <a:solidFill>
                            <a:schemeClr val="tx1"/>
                          </a:solidFill>
                          <a:effectLst/>
                          <a:latin typeface="Dosis" pitchFamily="2" charset="0"/>
                        </a:rPr>
                        <a:t>jus</a:t>
                      </a:r>
                      <a:endParaRPr lang="fr-MA" sz="2400" b="1" kern="100">
                        <a:solidFill>
                          <a:schemeClr val="tx1"/>
                        </a:solidFill>
                        <a:effectLst/>
                        <a:latin typeface="Dosis" pitchFamily="2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177" marR="6717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8985604"/>
                  </a:ext>
                </a:extLst>
              </a:tr>
              <a:tr h="22653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  <a:tabLst>
                          <a:tab pos="2277110" algn="l"/>
                        </a:tabLst>
                      </a:pPr>
                      <a:r>
                        <a:rPr lang="fr-FR" sz="2800" b="1" kern="100">
                          <a:solidFill>
                            <a:schemeClr val="tx1"/>
                          </a:solidFill>
                          <a:effectLst/>
                          <a:latin typeface="Dosis" pitchFamily="2" charset="0"/>
                        </a:rPr>
                        <a:t>sirop</a:t>
                      </a:r>
                      <a:endParaRPr lang="fr-MA" sz="2400" b="1" kern="100">
                        <a:solidFill>
                          <a:schemeClr val="tx1"/>
                        </a:solidFill>
                        <a:effectLst/>
                        <a:latin typeface="Dosis" pitchFamily="2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177" marR="6717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  <a:tabLst>
                          <a:tab pos="2277110" algn="l"/>
                        </a:tabLst>
                      </a:pPr>
                      <a:r>
                        <a:rPr lang="fr-FR" sz="2800" b="1" kern="100" dirty="0">
                          <a:solidFill>
                            <a:schemeClr val="tx1"/>
                          </a:solidFill>
                          <a:effectLst/>
                          <a:latin typeface="Dosis" pitchFamily="2" charset="0"/>
                        </a:rPr>
                        <a:t>bébé</a:t>
                      </a:r>
                      <a:endParaRPr lang="fr-MA" sz="2400" b="1" kern="100" dirty="0">
                        <a:solidFill>
                          <a:schemeClr val="tx1"/>
                        </a:solidFill>
                        <a:effectLst/>
                        <a:latin typeface="Dosis" pitchFamily="2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177" marR="6717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  <a:tabLst>
                          <a:tab pos="2277110" algn="l"/>
                        </a:tabLst>
                      </a:pPr>
                      <a:r>
                        <a:rPr lang="fr-FR" sz="2800" b="1" kern="100">
                          <a:solidFill>
                            <a:schemeClr val="tx1"/>
                          </a:solidFill>
                          <a:effectLst/>
                          <a:latin typeface="Dosis" pitchFamily="2" charset="0"/>
                        </a:rPr>
                        <a:t>riz</a:t>
                      </a:r>
                      <a:endParaRPr lang="fr-MA" sz="2400" b="1" kern="100">
                        <a:solidFill>
                          <a:schemeClr val="tx1"/>
                        </a:solidFill>
                        <a:effectLst/>
                        <a:latin typeface="Dosis" pitchFamily="2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177" marR="6717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  <a:tabLst>
                          <a:tab pos="2277110" algn="l"/>
                        </a:tabLst>
                      </a:pPr>
                      <a:r>
                        <a:rPr lang="fr-FR" sz="2800" b="1" kern="100">
                          <a:solidFill>
                            <a:schemeClr val="tx1"/>
                          </a:solidFill>
                          <a:effectLst/>
                          <a:latin typeface="Dosis" pitchFamily="2" charset="0"/>
                        </a:rPr>
                        <a:t>girafe</a:t>
                      </a:r>
                      <a:endParaRPr lang="fr-MA" sz="2400" b="1" kern="100">
                        <a:solidFill>
                          <a:schemeClr val="tx1"/>
                        </a:solidFill>
                        <a:effectLst/>
                        <a:latin typeface="Dosis" pitchFamily="2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177" marR="6717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  <a:tabLst>
                          <a:tab pos="2277110" algn="l"/>
                        </a:tabLst>
                      </a:pPr>
                      <a:r>
                        <a:rPr lang="fr-FR" sz="2800" b="1" kern="100">
                          <a:solidFill>
                            <a:schemeClr val="tx1"/>
                          </a:solidFill>
                          <a:effectLst/>
                          <a:latin typeface="Dosis" pitchFamily="2" charset="0"/>
                        </a:rPr>
                        <a:t>nager</a:t>
                      </a:r>
                      <a:endParaRPr lang="fr-MA" sz="2400" b="1" kern="100">
                        <a:solidFill>
                          <a:schemeClr val="tx1"/>
                        </a:solidFill>
                        <a:effectLst/>
                        <a:latin typeface="Dosis" pitchFamily="2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177" marR="6717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  <a:tabLst>
                          <a:tab pos="2277110" algn="l"/>
                        </a:tabLst>
                      </a:pPr>
                      <a:r>
                        <a:rPr lang="fr-FR" sz="2800" b="1" kern="100">
                          <a:solidFill>
                            <a:schemeClr val="tx1"/>
                          </a:solidFill>
                          <a:effectLst/>
                          <a:latin typeface="Dosis" pitchFamily="2" charset="0"/>
                        </a:rPr>
                        <a:t>école </a:t>
                      </a:r>
                      <a:endParaRPr lang="fr-MA" sz="2400" b="1" kern="100">
                        <a:solidFill>
                          <a:schemeClr val="tx1"/>
                        </a:solidFill>
                        <a:effectLst/>
                        <a:latin typeface="Dosis" pitchFamily="2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177" marR="6717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  <a:tabLst>
                          <a:tab pos="2277110" algn="l"/>
                        </a:tabLst>
                      </a:pPr>
                      <a:r>
                        <a:rPr lang="fr-FR" sz="2800" b="1" kern="100">
                          <a:solidFill>
                            <a:schemeClr val="tx1"/>
                          </a:solidFill>
                          <a:effectLst/>
                          <a:latin typeface="Dosis" pitchFamily="2" charset="0"/>
                        </a:rPr>
                        <a:t>jupe</a:t>
                      </a:r>
                      <a:endParaRPr lang="fr-MA" sz="2400" b="1" kern="100">
                        <a:solidFill>
                          <a:schemeClr val="tx1"/>
                        </a:solidFill>
                        <a:effectLst/>
                        <a:latin typeface="Dosis" pitchFamily="2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177" marR="6717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  <a:tabLst>
                          <a:tab pos="2277110" algn="l"/>
                        </a:tabLst>
                      </a:pPr>
                      <a:r>
                        <a:rPr lang="fr-FR" sz="2800" b="1" kern="100">
                          <a:solidFill>
                            <a:schemeClr val="tx1"/>
                          </a:solidFill>
                          <a:effectLst/>
                          <a:latin typeface="Dosis" pitchFamily="2" charset="0"/>
                        </a:rPr>
                        <a:t>garage</a:t>
                      </a:r>
                      <a:endParaRPr lang="fr-MA" sz="2400" b="1" kern="100">
                        <a:solidFill>
                          <a:schemeClr val="tx1"/>
                        </a:solidFill>
                        <a:effectLst/>
                        <a:latin typeface="Dosis" pitchFamily="2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177" marR="6717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  <a:tabLst>
                          <a:tab pos="2277110" algn="l"/>
                        </a:tabLst>
                      </a:pPr>
                      <a:r>
                        <a:rPr lang="fr-FR" sz="2800" b="1" kern="100">
                          <a:solidFill>
                            <a:schemeClr val="tx1"/>
                          </a:solidFill>
                          <a:effectLst/>
                          <a:latin typeface="Dosis" pitchFamily="2" charset="0"/>
                        </a:rPr>
                        <a:t>lit</a:t>
                      </a:r>
                      <a:endParaRPr lang="fr-MA" sz="2400" b="1" kern="100">
                        <a:solidFill>
                          <a:schemeClr val="tx1"/>
                        </a:solidFill>
                        <a:effectLst/>
                        <a:latin typeface="Dosis" pitchFamily="2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177" marR="6717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  <a:tabLst>
                          <a:tab pos="2277110" algn="l"/>
                        </a:tabLst>
                      </a:pPr>
                      <a:r>
                        <a:rPr lang="fr-FR" sz="2800" b="1" kern="100" dirty="0">
                          <a:solidFill>
                            <a:schemeClr val="tx1"/>
                          </a:solidFill>
                          <a:effectLst/>
                          <a:latin typeface="Dosis" pitchFamily="2" charset="0"/>
                        </a:rPr>
                        <a:t>dessiner</a:t>
                      </a:r>
                      <a:endParaRPr lang="fr-MA" sz="2400" b="1" kern="100" dirty="0">
                        <a:solidFill>
                          <a:schemeClr val="tx1"/>
                        </a:solidFill>
                        <a:effectLst/>
                        <a:latin typeface="Dosis" pitchFamily="2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177" marR="6717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65777426"/>
                  </a:ext>
                </a:extLst>
              </a:tr>
            </a:tbl>
          </a:graphicData>
        </a:graphic>
      </p:graphicFrame>
      <p:graphicFrame>
        <p:nvGraphicFramePr>
          <p:cNvPr id="21" name="Tableau 20">
            <a:extLst>
              <a:ext uri="{FF2B5EF4-FFF2-40B4-BE49-F238E27FC236}">
                <a16:creationId xmlns:a16="http://schemas.microsoft.com/office/drawing/2014/main" id="{3A0E80F1-D8C8-9532-E322-88D6E26BDD58}"/>
              </a:ext>
            </a:extLst>
          </p:cNvPr>
          <p:cNvGraphicFramePr>
            <a:graphicFrameLocks noGrp="1"/>
          </p:cNvGraphicFramePr>
          <p:nvPr/>
        </p:nvGraphicFramePr>
        <p:xfrm>
          <a:off x="690351" y="3698211"/>
          <a:ext cx="12277173" cy="90601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945626">
                  <a:extLst>
                    <a:ext uri="{9D8B030D-6E8A-4147-A177-3AD203B41FA5}">
                      <a16:colId xmlns:a16="http://schemas.microsoft.com/office/drawing/2014/main" val="1427086332"/>
                    </a:ext>
                  </a:extLst>
                </a:gridCol>
                <a:gridCol w="1128790">
                  <a:extLst>
                    <a:ext uri="{9D8B030D-6E8A-4147-A177-3AD203B41FA5}">
                      <a16:colId xmlns:a16="http://schemas.microsoft.com/office/drawing/2014/main" val="4142987818"/>
                    </a:ext>
                  </a:extLst>
                </a:gridCol>
                <a:gridCol w="1364130">
                  <a:extLst>
                    <a:ext uri="{9D8B030D-6E8A-4147-A177-3AD203B41FA5}">
                      <a16:colId xmlns:a16="http://schemas.microsoft.com/office/drawing/2014/main" val="775331615"/>
                    </a:ext>
                  </a:extLst>
                </a:gridCol>
                <a:gridCol w="1212558">
                  <a:extLst>
                    <a:ext uri="{9D8B030D-6E8A-4147-A177-3AD203B41FA5}">
                      <a16:colId xmlns:a16="http://schemas.microsoft.com/office/drawing/2014/main" val="1093769667"/>
                    </a:ext>
                  </a:extLst>
                </a:gridCol>
                <a:gridCol w="1420050">
                  <a:extLst>
                    <a:ext uri="{9D8B030D-6E8A-4147-A177-3AD203B41FA5}">
                      <a16:colId xmlns:a16="http://schemas.microsoft.com/office/drawing/2014/main" val="4033954925"/>
                    </a:ext>
                  </a:extLst>
                </a:gridCol>
                <a:gridCol w="1297870">
                  <a:extLst>
                    <a:ext uri="{9D8B030D-6E8A-4147-A177-3AD203B41FA5}">
                      <a16:colId xmlns:a16="http://schemas.microsoft.com/office/drawing/2014/main" val="246692697"/>
                    </a:ext>
                  </a:extLst>
                </a:gridCol>
                <a:gridCol w="1148697">
                  <a:extLst>
                    <a:ext uri="{9D8B030D-6E8A-4147-A177-3AD203B41FA5}">
                      <a16:colId xmlns:a16="http://schemas.microsoft.com/office/drawing/2014/main" val="3439827121"/>
                    </a:ext>
                  </a:extLst>
                </a:gridCol>
                <a:gridCol w="1285828">
                  <a:extLst>
                    <a:ext uri="{9D8B030D-6E8A-4147-A177-3AD203B41FA5}">
                      <a16:colId xmlns:a16="http://schemas.microsoft.com/office/drawing/2014/main" val="3116369787"/>
                    </a:ext>
                  </a:extLst>
                </a:gridCol>
                <a:gridCol w="1301952">
                  <a:extLst>
                    <a:ext uri="{9D8B030D-6E8A-4147-A177-3AD203B41FA5}">
                      <a16:colId xmlns:a16="http://schemas.microsoft.com/office/drawing/2014/main" val="1098491279"/>
                    </a:ext>
                  </a:extLst>
                </a:gridCol>
                <a:gridCol w="1171672">
                  <a:extLst>
                    <a:ext uri="{9D8B030D-6E8A-4147-A177-3AD203B41FA5}">
                      <a16:colId xmlns:a16="http://schemas.microsoft.com/office/drawing/2014/main" val="3561879434"/>
                    </a:ext>
                  </a:extLst>
                </a:gridCol>
              </a:tblGrid>
              <a:tr h="22653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  <a:tabLst>
                          <a:tab pos="2277110" algn="l"/>
                        </a:tabLst>
                      </a:pPr>
                      <a:r>
                        <a:rPr lang="fr-FR" sz="2800" b="1" kern="100" dirty="0">
                          <a:solidFill>
                            <a:schemeClr val="tx1"/>
                          </a:solidFill>
                          <a:effectLst/>
                          <a:latin typeface="Amasis MT Pro" panose="02040504050005020304" pitchFamily="18" charset="0"/>
                        </a:rPr>
                        <a:t>cage</a:t>
                      </a:r>
                      <a:endParaRPr lang="fr-MA" sz="2400" b="1" kern="100" dirty="0">
                        <a:solidFill>
                          <a:schemeClr val="tx1"/>
                        </a:solidFill>
                        <a:effectLst/>
                        <a:latin typeface="Amasis MT Pro" panose="02040504050005020304" pitchFamily="18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177" marR="6717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  <a:tabLst>
                          <a:tab pos="2277110" algn="l"/>
                        </a:tabLst>
                      </a:pPr>
                      <a:r>
                        <a:rPr lang="fr-FR" sz="2800" b="1" kern="100" dirty="0">
                          <a:solidFill>
                            <a:schemeClr val="tx1"/>
                          </a:solidFill>
                          <a:effectLst/>
                          <a:latin typeface="Amasis MT Pro" panose="02040504050005020304" pitchFamily="18" charset="0"/>
                        </a:rPr>
                        <a:t>savon</a:t>
                      </a:r>
                      <a:endParaRPr lang="fr-MA" sz="2400" b="1" kern="100" dirty="0">
                        <a:solidFill>
                          <a:schemeClr val="tx1"/>
                        </a:solidFill>
                        <a:effectLst/>
                        <a:latin typeface="Amasis MT Pro" panose="02040504050005020304" pitchFamily="18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177" marR="6717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  <a:tabLst>
                          <a:tab pos="2277110" algn="l"/>
                        </a:tabLst>
                      </a:pPr>
                      <a:r>
                        <a:rPr lang="fr-FR" sz="2800" b="1" kern="100">
                          <a:solidFill>
                            <a:schemeClr val="tx1"/>
                          </a:solidFill>
                          <a:effectLst/>
                          <a:latin typeface="Amasis MT Pro" panose="02040504050005020304" pitchFamily="18" charset="0"/>
                        </a:rPr>
                        <a:t>guitare</a:t>
                      </a:r>
                      <a:endParaRPr lang="fr-MA" sz="2400" b="1" kern="100">
                        <a:solidFill>
                          <a:schemeClr val="tx1"/>
                        </a:solidFill>
                        <a:effectLst/>
                        <a:latin typeface="Amasis MT Pro" panose="02040504050005020304" pitchFamily="18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177" marR="6717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  <a:tabLst>
                          <a:tab pos="2277110" algn="l"/>
                        </a:tabLst>
                      </a:pPr>
                      <a:r>
                        <a:rPr lang="fr-FR" sz="2800" b="1" kern="100">
                          <a:solidFill>
                            <a:schemeClr val="tx1"/>
                          </a:solidFill>
                          <a:effectLst/>
                          <a:latin typeface="Amasis MT Pro" panose="02040504050005020304" pitchFamily="18" charset="0"/>
                        </a:rPr>
                        <a:t>livre</a:t>
                      </a:r>
                      <a:endParaRPr lang="fr-MA" sz="2400" b="1" kern="100">
                        <a:solidFill>
                          <a:schemeClr val="tx1"/>
                        </a:solidFill>
                        <a:effectLst/>
                        <a:latin typeface="Amasis MT Pro" panose="02040504050005020304" pitchFamily="18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177" marR="6717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  <a:tabLst>
                          <a:tab pos="2277110" algn="l"/>
                        </a:tabLst>
                      </a:pPr>
                      <a:r>
                        <a:rPr lang="fr-FR" sz="2400" b="1" kern="100" dirty="0">
                          <a:solidFill>
                            <a:schemeClr val="tx1"/>
                          </a:solidFill>
                          <a:effectLst/>
                          <a:latin typeface="Amasis MT Pro" panose="02040504050005020304" pitchFamily="18" charset="0"/>
                        </a:rPr>
                        <a:t>domino</a:t>
                      </a:r>
                      <a:endParaRPr lang="fr-MA" sz="2000" b="1" kern="100" dirty="0">
                        <a:solidFill>
                          <a:schemeClr val="tx1"/>
                        </a:solidFill>
                        <a:effectLst/>
                        <a:latin typeface="Amasis MT Pro" panose="02040504050005020304" pitchFamily="18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177" marR="6717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  <a:tabLst>
                          <a:tab pos="2277110" algn="l"/>
                        </a:tabLst>
                      </a:pPr>
                      <a:r>
                        <a:rPr lang="fr-FR" sz="2400" b="1" kern="100" dirty="0">
                          <a:solidFill>
                            <a:schemeClr val="tx1"/>
                          </a:solidFill>
                          <a:effectLst/>
                          <a:latin typeface="Amasis MT Pro" panose="02040504050005020304" pitchFamily="18" charset="0"/>
                        </a:rPr>
                        <a:t>chiffres</a:t>
                      </a:r>
                      <a:endParaRPr lang="fr-MA" sz="2000" b="1" kern="100" dirty="0">
                        <a:solidFill>
                          <a:schemeClr val="tx1"/>
                        </a:solidFill>
                        <a:effectLst/>
                        <a:latin typeface="Amasis MT Pro" panose="02040504050005020304" pitchFamily="18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177" marR="6717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  <a:tabLst>
                          <a:tab pos="2277110" algn="l"/>
                        </a:tabLst>
                      </a:pPr>
                      <a:r>
                        <a:rPr lang="fr-FR" sz="2800" b="1" kern="100">
                          <a:solidFill>
                            <a:schemeClr val="tx1"/>
                          </a:solidFill>
                          <a:effectLst/>
                          <a:latin typeface="Amasis MT Pro" panose="02040504050005020304" pitchFamily="18" charset="0"/>
                        </a:rPr>
                        <a:t>poule</a:t>
                      </a:r>
                      <a:endParaRPr lang="fr-MA" sz="2400" b="1" kern="100">
                        <a:solidFill>
                          <a:schemeClr val="tx1"/>
                        </a:solidFill>
                        <a:effectLst/>
                        <a:latin typeface="Amasis MT Pro" panose="02040504050005020304" pitchFamily="18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177" marR="6717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  <a:tabLst>
                          <a:tab pos="2277110" algn="l"/>
                        </a:tabLst>
                      </a:pPr>
                      <a:r>
                        <a:rPr lang="fr-FR" sz="2800" b="1" kern="100">
                          <a:solidFill>
                            <a:schemeClr val="tx1"/>
                          </a:solidFill>
                          <a:effectLst/>
                          <a:latin typeface="Amasis MT Pro" panose="02040504050005020304" pitchFamily="18" charset="0"/>
                        </a:rPr>
                        <a:t>tapis</a:t>
                      </a:r>
                      <a:endParaRPr lang="fr-MA" sz="2400" b="1" kern="100">
                        <a:solidFill>
                          <a:schemeClr val="tx1"/>
                        </a:solidFill>
                        <a:effectLst/>
                        <a:latin typeface="Amasis MT Pro" panose="02040504050005020304" pitchFamily="18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177" marR="6717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  <a:tabLst>
                          <a:tab pos="2277110" algn="l"/>
                        </a:tabLst>
                      </a:pPr>
                      <a:r>
                        <a:rPr lang="fr-FR" sz="2800" b="1" kern="100">
                          <a:solidFill>
                            <a:schemeClr val="tx1"/>
                          </a:solidFill>
                          <a:effectLst/>
                          <a:latin typeface="Amasis MT Pro" panose="02040504050005020304" pitchFamily="18" charset="0"/>
                        </a:rPr>
                        <a:t>kilo</a:t>
                      </a:r>
                      <a:endParaRPr lang="fr-MA" sz="2400" b="1" kern="100">
                        <a:solidFill>
                          <a:schemeClr val="tx1"/>
                        </a:solidFill>
                        <a:effectLst/>
                        <a:latin typeface="Amasis MT Pro" panose="02040504050005020304" pitchFamily="18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177" marR="6717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  <a:tabLst>
                          <a:tab pos="2277110" algn="l"/>
                        </a:tabLst>
                      </a:pPr>
                      <a:r>
                        <a:rPr lang="fr-FR" sz="2800" b="1" kern="100">
                          <a:solidFill>
                            <a:schemeClr val="tx1"/>
                          </a:solidFill>
                          <a:effectLst/>
                          <a:latin typeface="Amasis MT Pro" panose="02040504050005020304" pitchFamily="18" charset="0"/>
                        </a:rPr>
                        <a:t>soleil</a:t>
                      </a:r>
                      <a:endParaRPr lang="fr-MA" sz="2400" b="1" kern="100">
                        <a:solidFill>
                          <a:schemeClr val="tx1"/>
                        </a:solidFill>
                        <a:effectLst/>
                        <a:latin typeface="Amasis MT Pro" panose="02040504050005020304" pitchFamily="18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177" marR="6717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09597309"/>
                  </a:ext>
                </a:extLst>
              </a:tr>
              <a:tr h="22653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  <a:tabLst>
                          <a:tab pos="2277110" algn="l"/>
                        </a:tabLst>
                      </a:pPr>
                      <a:r>
                        <a:rPr lang="fr-FR" sz="2400" b="1" kern="100" dirty="0">
                          <a:solidFill>
                            <a:schemeClr val="tx1"/>
                          </a:solidFill>
                          <a:effectLst/>
                          <a:latin typeface="Amasis MT Pro" panose="02040504050005020304" pitchFamily="18" charset="0"/>
                        </a:rPr>
                        <a:t>voler</a:t>
                      </a:r>
                      <a:endParaRPr lang="fr-MA" sz="2000" b="1" kern="100" dirty="0">
                        <a:solidFill>
                          <a:schemeClr val="tx1"/>
                        </a:solidFill>
                        <a:effectLst/>
                        <a:latin typeface="Amasis MT Pro" panose="02040504050005020304" pitchFamily="18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177" marR="6717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  <a:tabLst>
                          <a:tab pos="2277110" algn="l"/>
                        </a:tabLst>
                      </a:pPr>
                      <a:r>
                        <a:rPr lang="fr-FR" sz="2400" b="1" kern="100" dirty="0">
                          <a:solidFill>
                            <a:schemeClr val="tx1"/>
                          </a:solidFill>
                          <a:effectLst/>
                          <a:latin typeface="Amasis MT Pro" panose="02040504050005020304" pitchFamily="18" charset="0"/>
                        </a:rPr>
                        <a:t>moule</a:t>
                      </a:r>
                      <a:endParaRPr lang="fr-MA" sz="2000" b="1" kern="100" dirty="0">
                        <a:solidFill>
                          <a:schemeClr val="tx1"/>
                        </a:solidFill>
                        <a:effectLst/>
                        <a:latin typeface="Amasis MT Pro" panose="02040504050005020304" pitchFamily="18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177" marR="6717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  <a:tabLst>
                          <a:tab pos="2277110" algn="l"/>
                        </a:tabLst>
                      </a:pPr>
                      <a:r>
                        <a:rPr lang="fr-FR" sz="2800" b="1" kern="100">
                          <a:solidFill>
                            <a:schemeClr val="tx1"/>
                          </a:solidFill>
                          <a:effectLst/>
                          <a:latin typeface="Amasis MT Pro" panose="02040504050005020304" pitchFamily="18" charset="0"/>
                        </a:rPr>
                        <a:t>quatre</a:t>
                      </a:r>
                      <a:endParaRPr lang="fr-MA" sz="2400" b="1" kern="100">
                        <a:solidFill>
                          <a:schemeClr val="tx1"/>
                        </a:solidFill>
                        <a:effectLst/>
                        <a:latin typeface="Amasis MT Pro" panose="02040504050005020304" pitchFamily="18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177" marR="6717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  <a:tabLst>
                          <a:tab pos="2277110" algn="l"/>
                        </a:tabLst>
                      </a:pPr>
                      <a:r>
                        <a:rPr lang="fr-FR" sz="2800" b="1" kern="100">
                          <a:solidFill>
                            <a:schemeClr val="tx1"/>
                          </a:solidFill>
                          <a:effectLst/>
                          <a:latin typeface="Amasis MT Pro" panose="02040504050005020304" pitchFamily="18" charset="0"/>
                        </a:rPr>
                        <a:t>pétale</a:t>
                      </a:r>
                      <a:endParaRPr lang="fr-MA" sz="2400" b="1" kern="100">
                        <a:solidFill>
                          <a:schemeClr val="tx1"/>
                        </a:solidFill>
                        <a:effectLst/>
                        <a:latin typeface="Amasis MT Pro" panose="02040504050005020304" pitchFamily="18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177" marR="6717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  <a:tabLst>
                          <a:tab pos="2277110" algn="l"/>
                        </a:tabLst>
                      </a:pPr>
                      <a:r>
                        <a:rPr lang="fr-FR" sz="2800" b="1" kern="100">
                          <a:solidFill>
                            <a:schemeClr val="tx1"/>
                          </a:solidFill>
                          <a:effectLst/>
                          <a:latin typeface="Amasis MT Pro" panose="02040504050005020304" pitchFamily="18" charset="0"/>
                        </a:rPr>
                        <a:t>vache</a:t>
                      </a:r>
                      <a:endParaRPr lang="fr-MA" sz="2400" b="1" kern="100">
                        <a:solidFill>
                          <a:schemeClr val="tx1"/>
                        </a:solidFill>
                        <a:effectLst/>
                        <a:latin typeface="Amasis MT Pro" panose="02040504050005020304" pitchFamily="18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177" marR="6717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  <a:tabLst>
                          <a:tab pos="2277110" algn="l"/>
                        </a:tabLst>
                      </a:pPr>
                      <a:r>
                        <a:rPr lang="fr-FR" sz="2800" b="1" kern="100">
                          <a:solidFill>
                            <a:schemeClr val="tx1"/>
                          </a:solidFill>
                          <a:effectLst/>
                          <a:latin typeface="Amasis MT Pro" panose="02040504050005020304" pitchFamily="18" charset="0"/>
                        </a:rPr>
                        <a:t>lavabo</a:t>
                      </a:r>
                      <a:endParaRPr lang="fr-MA" sz="2400" b="1" kern="100">
                        <a:solidFill>
                          <a:schemeClr val="tx1"/>
                        </a:solidFill>
                        <a:effectLst/>
                        <a:latin typeface="Amasis MT Pro" panose="02040504050005020304" pitchFamily="18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177" marR="6717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  <a:tabLst>
                          <a:tab pos="2277110" algn="l"/>
                        </a:tabLst>
                      </a:pPr>
                      <a:r>
                        <a:rPr lang="fr-FR" sz="2400" b="1" kern="100" dirty="0">
                          <a:solidFill>
                            <a:schemeClr val="tx1"/>
                          </a:solidFill>
                          <a:effectLst/>
                          <a:latin typeface="Amasis MT Pro" panose="02040504050005020304" pitchFamily="18" charset="0"/>
                        </a:rPr>
                        <a:t>effacer</a:t>
                      </a:r>
                      <a:endParaRPr lang="fr-MA" sz="2000" b="1" kern="100" dirty="0">
                        <a:solidFill>
                          <a:schemeClr val="tx1"/>
                        </a:solidFill>
                        <a:effectLst/>
                        <a:latin typeface="Amasis MT Pro" panose="02040504050005020304" pitchFamily="18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177" marR="6717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  <a:tabLst>
                          <a:tab pos="2277110" algn="l"/>
                        </a:tabLst>
                      </a:pPr>
                      <a:r>
                        <a:rPr lang="fr-FR" sz="2800" b="1" kern="100">
                          <a:solidFill>
                            <a:schemeClr val="tx1"/>
                          </a:solidFill>
                          <a:effectLst/>
                          <a:latin typeface="Amasis MT Pro" panose="02040504050005020304" pitchFamily="18" charset="0"/>
                        </a:rPr>
                        <a:t>louche</a:t>
                      </a:r>
                      <a:endParaRPr lang="fr-MA" sz="2400" b="1" kern="100">
                        <a:solidFill>
                          <a:schemeClr val="tx1"/>
                        </a:solidFill>
                        <a:effectLst/>
                        <a:latin typeface="Amasis MT Pro" panose="02040504050005020304" pitchFamily="18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177" marR="6717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  <a:tabLst>
                          <a:tab pos="2277110" algn="l"/>
                        </a:tabLst>
                      </a:pPr>
                      <a:r>
                        <a:rPr lang="fr-FR" sz="2800" b="1" kern="100">
                          <a:solidFill>
                            <a:schemeClr val="tx1"/>
                          </a:solidFill>
                          <a:effectLst/>
                          <a:latin typeface="Amasis MT Pro" panose="02040504050005020304" pitchFamily="18" charset="0"/>
                        </a:rPr>
                        <a:t> zèbre</a:t>
                      </a:r>
                      <a:endParaRPr lang="fr-MA" sz="2400" b="1" kern="100">
                        <a:solidFill>
                          <a:schemeClr val="tx1"/>
                        </a:solidFill>
                        <a:effectLst/>
                        <a:latin typeface="Amasis MT Pro" panose="02040504050005020304" pitchFamily="18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177" marR="6717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  <a:tabLst>
                          <a:tab pos="2277110" algn="l"/>
                        </a:tabLst>
                      </a:pPr>
                      <a:r>
                        <a:rPr lang="fr-FR" sz="2800" b="1" kern="100" dirty="0">
                          <a:solidFill>
                            <a:schemeClr val="tx1"/>
                          </a:solidFill>
                          <a:effectLst/>
                          <a:latin typeface="Amasis MT Pro" panose="02040504050005020304" pitchFamily="18" charset="0"/>
                        </a:rPr>
                        <a:t>ruche</a:t>
                      </a:r>
                      <a:endParaRPr lang="fr-MA" sz="2400" b="1" kern="100" dirty="0">
                        <a:solidFill>
                          <a:schemeClr val="tx1"/>
                        </a:solidFill>
                        <a:effectLst/>
                        <a:latin typeface="Amasis MT Pro" panose="02040504050005020304" pitchFamily="18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177" marR="6717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67949069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37AF8350-C3A5-17FF-45A1-30E0A3EE3426}"/>
              </a:ext>
            </a:extLst>
          </p:cNvPr>
          <p:cNvSpPr txBox="1"/>
          <p:nvPr/>
        </p:nvSpPr>
        <p:spPr>
          <a:xfrm>
            <a:off x="5181600" y="2895982"/>
            <a:ext cx="701516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dirty="0">
                <a:solidFill>
                  <a:srgbClr val="215968"/>
                </a:solidFill>
                <a:latin typeface="Carelia"/>
              </a:rPr>
              <a:t>page 14 </a:t>
            </a:r>
            <a:endParaRPr lang="fr-MA" sz="3600" dirty="0"/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726BA4C0-CA07-0FAC-9593-EECD2BCBC075}"/>
              </a:ext>
            </a:extLst>
          </p:cNvPr>
          <p:cNvSpPr txBox="1"/>
          <p:nvPr/>
        </p:nvSpPr>
        <p:spPr>
          <a:xfrm>
            <a:off x="5270420" y="5383978"/>
            <a:ext cx="701516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dirty="0">
                <a:solidFill>
                  <a:srgbClr val="215968"/>
                </a:solidFill>
                <a:latin typeface="Carelia"/>
              </a:rPr>
              <a:t>page 15 </a:t>
            </a:r>
            <a:endParaRPr lang="fr-MA" sz="3600" dirty="0"/>
          </a:p>
        </p:txBody>
      </p:sp>
    </p:spTree>
    <p:extLst>
      <p:ext uri="{BB962C8B-B14F-4D97-AF65-F5344CB8AC3E}">
        <p14:creationId xmlns:p14="http://schemas.microsoft.com/office/powerpoint/2010/main" val="161434651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8238C4-59DD-AB03-D04E-235528F8F80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2">
            <a:extLst>
              <a:ext uri="{FF2B5EF4-FFF2-40B4-BE49-F238E27FC236}">
                <a16:creationId xmlns:a16="http://schemas.microsoft.com/office/drawing/2014/main" id="{5038F49D-8CF0-2FFE-B668-0864BAF8A8D5}"/>
              </a:ext>
            </a:extLst>
          </p:cNvPr>
          <p:cNvSpPr/>
          <p:nvPr/>
        </p:nvSpPr>
        <p:spPr>
          <a:xfrm>
            <a:off x="-1" y="8649800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685800"/>
            <a:endParaRPr lang="fr-MA" sz="321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618E00F6-F453-440A-763D-FE08BF7A46FB}"/>
              </a:ext>
            </a:extLst>
          </p:cNvPr>
          <p:cNvSpPr/>
          <p:nvPr/>
        </p:nvSpPr>
        <p:spPr>
          <a:xfrm>
            <a:off x="11968088" y="8383812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685800"/>
            <a:endParaRPr lang="fr-MA" sz="321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3" name="Freeform 23">
            <a:extLst>
              <a:ext uri="{FF2B5EF4-FFF2-40B4-BE49-F238E27FC236}">
                <a16:creationId xmlns:a16="http://schemas.microsoft.com/office/drawing/2014/main" id="{3CD1A4F0-659C-7606-1A60-2D0C74C326F2}"/>
              </a:ext>
            </a:extLst>
          </p:cNvPr>
          <p:cNvSpPr/>
          <p:nvPr/>
        </p:nvSpPr>
        <p:spPr>
          <a:xfrm>
            <a:off x="12944475" y="1358538"/>
            <a:ext cx="713150" cy="713150"/>
          </a:xfrm>
          <a:custGeom>
            <a:avLst/>
            <a:gdLst/>
            <a:ahLst/>
            <a:cxnLst/>
            <a:rect l="l" t="t" r="r" b="b"/>
            <a:pathLst>
              <a:path w="950866" h="950866">
                <a:moveTo>
                  <a:pt x="0" y="0"/>
                </a:moveTo>
                <a:lnTo>
                  <a:pt x="950866" y="0"/>
                </a:lnTo>
                <a:lnTo>
                  <a:pt x="950866" y="950866"/>
                </a:lnTo>
                <a:lnTo>
                  <a:pt x="0" y="950866"/>
                </a:lnTo>
                <a:lnTo>
                  <a:pt x="0" y="0"/>
                </a:lnTo>
                <a:close/>
              </a:path>
            </a:pathLst>
          </a:custGeom>
          <a:blipFill>
            <a:blip r:embed="rId15"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00"/>
            <a:endParaRPr lang="fr-FR" sz="135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5" name="Rectangle : coins arrondis 14">
            <a:extLst>
              <a:ext uri="{FF2B5EF4-FFF2-40B4-BE49-F238E27FC236}">
                <a16:creationId xmlns:a16="http://schemas.microsoft.com/office/drawing/2014/main" id="{7EA8E909-9533-E4B0-EF7D-780BFC50C2CB}"/>
              </a:ext>
            </a:extLst>
          </p:cNvPr>
          <p:cNvSpPr/>
          <p:nvPr/>
        </p:nvSpPr>
        <p:spPr>
          <a:xfrm>
            <a:off x="2140118" y="1806601"/>
            <a:ext cx="6018105" cy="1188476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/>
            <a:endParaRPr lang="fr-FR" sz="1350">
              <a:solidFill>
                <a:prstClr val="white"/>
              </a:solidFill>
              <a:latin typeface="Calibri"/>
            </a:endParaRPr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74DB15F7-CFC6-A6BC-D152-269F8B0EC23C}"/>
              </a:ext>
            </a:extLst>
          </p:cNvPr>
          <p:cNvGrpSpPr/>
          <p:nvPr/>
        </p:nvGrpSpPr>
        <p:grpSpPr>
          <a:xfrm>
            <a:off x="459784" y="0"/>
            <a:ext cx="12849624" cy="9791700"/>
            <a:chOff x="312517" y="227366"/>
            <a:chExt cx="8518967" cy="6196583"/>
          </a:xfrm>
        </p:grpSpPr>
        <p:sp>
          <p:nvSpPr>
            <p:cNvPr id="12" name="Rectangle : coins arrondis 11">
              <a:extLst>
                <a:ext uri="{FF2B5EF4-FFF2-40B4-BE49-F238E27FC236}">
                  <a16:creationId xmlns:a16="http://schemas.microsoft.com/office/drawing/2014/main" id="{C59C1B77-B5ED-F652-FF79-CCD7106061B4}"/>
                </a:ext>
              </a:extLst>
            </p:cNvPr>
            <p:cNvSpPr/>
            <p:nvPr/>
          </p:nvSpPr>
          <p:spPr>
            <a:xfrm>
              <a:off x="312517" y="636608"/>
              <a:ext cx="8518967" cy="5787341"/>
            </a:xfrm>
            <a:prstGeom prst="roundRect">
              <a:avLst>
                <a:gd name="adj" fmla="val 2439"/>
              </a:avLst>
            </a:prstGeom>
            <a:solidFill>
              <a:srgbClr val="F4FAFA"/>
            </a:solidFill>
            <a:ln w="28575">
              <a:solidFill>
                <a:srgbClr val="0056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/>
              <a:endParaRPr lang="fr-FR" sz="2100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13" name="Freeform 7">
              <a:extLst>
                <a:ext uri="{FF2B5EF4-FFF2-40B4-BE49-F238E27FC236}">
                  <a16:creationId xmlns:a16="http://schemas.microsoft.com/office/drawing/2014/main" id="{32C75368-2173-7FB8-0399-6AF323930684}"/>
                </a:ext>
              </a:extLst>
            </p:cNvPr>
            <p:cNvSpPr/>
            <p:nvPr/>
          </p:nvSpPr>
          <p:spPr>
            <a:xfrm>
              <a:off x="625110" y="227366"/>
              <a:ext cx="384791" cy="562981"/>
            </a:xfrm>
            <a:custGeom>
              <a:avLst/>
              <a:gdLst/>
              <a:ahLst/>
              <a:cxnLst/>
              <a:rect l="l" t="t" r="r" b="b"/>
              <a:pathLst>
                <a:path w="1239167" h="1189600">
                  <a:moveTo>
                    <a:pt x="0" y="0"/>
                  </a:moveTo>
                  <a:lnTo>
                    <a:pt x="1239167" y="0"/>
                  </a:lnTo>
                  <a:lnTo>
                    <a:pt x="1239167" y="1189600"/>
                  </a:lnTo>
                  <a:lnTo>
                    <a:pt x="0" y="1189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7">
                <a:extLst>
                  <a:ext uri="{96DAC541-7B7A-43D3-8B79-37D633B846F1}">
                    <asvg:svgBlip xmlns:asvg="http://schemas.microsoft.com/office/drawing/2016/SVG/main" r:embed="rId1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defTabSz="685800"/>
              <a:endParaRPr lang="fr-MA" sz="525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20" name="Rectangle : coins arrondis 19">
              <a:extLst>
                <a:ext uri="{FF2B5EF4-FFF2-40B4-BE49-F238E27FC236}">
                  <a16:creationId xmlns:a16="http://schemas.microsoft.com/office/drawing/2014/main" id="{9FE96150-CF0E-8AA2-34F6-A0AAED937879}"/>
                </a:ext>
              </a:extLst>
            </p:cNvPr>
            <p:cNvSpPr/>
            <p:nvPr/>
          </p:nvSpPr>
          <p:spPr>
            <a:xfrm flipH="1">
              <a:off x="2253541" y="368699"/>
              <a:ext cx="4636919" cy="532201"/>
            </a:xfrm>
            <a:prstGeom prst="roundRect">
              <a:avLst>
                <a:gd name="adj" fmla="val 50000"/>
              </a:avLst>
            </a:prstGeom>
            <a:solidFill>
              <a:srgbClr val="005664"/>
            </a:solidFill>
            <a:ln w="13658" cap="flat">
              <a:solidFill>
                <a:srgbClr val="005664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685800"/>
              <a:r>
                <a:rPr lang="fr-FR" sz="3600" b="1" dirty="0"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Pictogrammes pour la gestion de la séance. </a:t>
              </a:r>
              <a:endParaRPr lang="ar-MA" sz="36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  <p:grpSp>
        <p:nvGrpSpPr>
          <p:cNvPr id="4" name="Groupe 3">
            <a:extLst>
              <a:ext uri="{FF2B5EF4-FFF2-40B4-BE49-F238E27FC236}">
                <a16:creationId xmlns:a16="http://schemas.microsoft.com/office/drawing/2014/main" id="{A20903B0-EB3A-66A1-6254-DB728A9A8BB9}"/>
              </a:ext>
            </a:extLst>
          </p:cNvPr>
          <p:cNvGrpSpPr/>
          <p:nvPr/>
        </p:nvGrpSpPr>
        <p:grpSpPr>
          <a:xfrm>
            <a:off x="1180601" y="2192703"/>
            <a:ext cx="10825088" cy="7114498"/>
            <a:chOff x="927300" y="1714500"/>
            <a:chExt cx="11861398" cy="7588800"/>
          </a:xfrm>
        </p:grpSpPr>
        <p:grpSp>
          <p:nvGrpSpPr>
            <p:cNvPr id="8" name="Groupe 7">
              <a:extLst>
                <a:ext uri="{FF2B5EF4-FFF2-40B4-BE49-F238E27FC236}">
                  <a16:creationId xmlns:a16="http://schemas.microsoft.com/office/drawing/2014/main" id="{BA0FDF2A-2214-C3B4-0AA9-C06884565443}"/>
                </a:ext>
              </a:extLst>
            </p:cNvPr>
            <p:cNvGrpSpPr/>
            <p:nvPr/>
          </p:nvGrpSpPr>
          <p:grpSpPr>
            <a:xfrm>
              <a:off x="927300" y="5617007"/>
              <a:ext cx="11861398" cy="3686293"/>
              <a:chOff x="879241" y="2081147"/>
              <a:chExt cx="15157229" cy="3686293"/>
            </a:xfrm>
          </p:grpSpPr>
          <p:grpSp>
            <p:nvGrpSpPr>
              <p:cNvPr id="299" name="Groupe 298">
                <a:extLst>
                  <a:ext uri="{FF2B5EF4-FFF2-40B4-BE49-F238E27FC236}">
                    <a16:creationId xmlns:a16="http://schemas.microsoft.com/office/drawing/2014/main" id="{471D762B-E26E-9529-5B21-5B961135C781}"/>
                  </a:ext>
                </a:extLst>
              </p:cNvPr>
              <p:cNvGrpSpPr/>
              <p:nvPr/>
            </p:nvGrpSpPr>
            <p:grpSpPr>
              <a:xfrm>
                <a:off x="879241" y="2081147"/>
                <a:ext cx="3528316" cy="3686293"/>
                <a:chOff x="190445" y="2577358"/>
                <a:chExt cx="1439843" cy="2751266"/>
              </a:xfrm>
            </p:grpSpPr>
            <p:sp>
              <p:nvSpPr>
                <p:cNvPr id="308" name="Rectangle : coins arrondis 18 - 2">
                  <a:extLst>
                    <a:ext uri="{FF2B5EF4-FFF2-40B4-BE49-F238E27FC236}">
                      <a16:creationId xmlns:a16="http://schemas.microsoft.com/office/drawing/2014/main" id="{CFADCD74-2819-71D2-2BB5-22EAEF36952E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endParaRPr lang="fr-FR" sz="32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309" name="Rectangle : coins arrondis 18 - 2">
                  <a:extLst>
                    <a:ext uri="{FF2B5EF4-FFF2-40B4-BE49-F238E27FC236}">
                      <a16:creationId xmlns:a16="http://schemas.microsoft.com/office/drawing/2014/main" id="{0B6CF796-E63C-BE54-2BAC-EF18E377E316}"/>
                    </a:ext>
                  </a:extLst>
                </p:cNvPr>
                <p:cNvSpPr/>
                <p:nvPr/>
              </p:nvSpPr>
              <p:spPr>
                <a:xfrm flipH="1">
                  <a:off x="190445" y="3925353"/>
                  <a:ext cx="1439842" cy="1403271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black">
                          <a:lumMod val="75000"/>
                          <a:lumOff val="25000"/>
                        </a:prstClr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Passage au tableau. </a:t>
                  </a:r>
                </a:p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Un élève réalise la tâche. </a:t>
                  </a:r>
                </a:p>
              </p:txBody>
            </p:sp>
          </p:grpSp>
          <p:grpSp>
            <p:nvGrpSpPr>
              <p:cNvPr id="300" name="Groupe 299">
                <a:extLst>
                  <a:ext uri="{FF2B5EF4-FFF2-40B4-BE49-F238E27FC236}">
                    <a16:creationId xmlns:a16="http://schemas.microsoft.com/office/drawing/2014/main" id="{AA643439-31E0-A165-46F8-72CA8EB175A0}"/>
                  </a:ext>
                </a:extLst>
              </p:cNvPr>
              <p:cNvGrpSpPr/>
              <p:nvPr/>
            </p:nvGrpSpPr>
            <p:grpSpPr>
              <a:xfrm>
                <a:off x="4761805" y="2081147"/>
                <a:ext cx="3528316" cy="3686293"/>
                <a:chOff x="190445" y="2577358"/>
                <a:chExt cx="1439843" cy="2751266"/>
              </a:xfrm>
            </p:grpSpPr>
            <p:sp>
              <p:nvSpPr>
                <p:cNvPr id="306" name="Rectangle : coins arrondis 18 - 2">
                  <a:extLst>
                    <a:ext uri="{FF2B5EF4-FFF2-40B4-BE49-F238E27FC236}">
                      <a16:creationId xmlns:a16="http://schemas.microsoft.com/office/drawing/2014/main" id="{A9CD3A95-DEB9-B7F4-5A22-C171DE7166F0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endParaRPr lang="fr-FR" sz="32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307" name="Rectangle : coins arrondis 18 - 2">
                  <a:extLst>
                    <a:ext uri="{FF2B5EF4-FFF2-40B4-BE49-F238E27FC236}">
                      <a16:creationId xmlns:a16="http://schemas.microsoft.com/office/drawing/2014/main" id="{71668DF2-FF3B-F58A-4634-464727A25256}"/>
                    </a:ext>
                  </a:extLst>
                </p:cNvPr>
                <p:cNvSpPr/>
                <p:nvPr/>
              </p:nvSpPr>
              <p:spPr>
                <a:xfrm flipH="1">
                  <a:off x="190445" y="3925353"/>
                  <a:ext cx="1439842" cy="1403271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black">
                          <a:lumMod val="75000"/>
                          <a:lumOff val="25000"/>
                        </a:prstClr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Travail en binôme.</a:t>
                  </a:r>
                </a:p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Les élèves travaillent à deux . </a:t>
                  </a:r>
                  <a:endParaRPr lang="ar-MA" sz="28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</p:grpSp>
          <p:grpSp>
            <p:nvGrpSpPr>
              <p:cNvPr id="301" name="Groupe 300">
                <a:extLst>
                  <a:ext uri="{FF2B5EF4-FFF2-40B4-BE49-F238E27FC236}">
                    <a16:creationId xmlns:a16="http://schemas.microsoft.com/office/drawing/2014/main" id="{0B8057DA-3C35-5119-E517-C1FCF48B8CF7}"/>
                  </a:ext>
                </a:extLst>
              </p:cNvPr>
              <p:cNvGrpSpPr/>
              <p:nvPr/>
            </p:nvGrpSpPr>
            <p:grpSpPr>
              <a:xfrm>
                <a:off x="8644373" y="2081147"/>
                <a:ext cx="7392097" cy="3686293"/>
                <a:chOff x="190446" y="2577358"/>
                <a:chExt cx="3016583" cy="2751266"/>
              </a:xfrm>
            </p:grpSpPr>
            <p:sp>
              <p:nvSpPr>
                <p:cNvPr id="302" name="Rectangle : coins arrondis 18 - 2">
                  <a:extLst>
                    <a:ext uri="{FF2B5EF4-FFF2-40B4-BE49-F238E27FC236}">
                      <a16:creationId xmlns:a16="http://schemas.microsoft.com/office/drawing/2014/main" id="{8CA35B9E-8706-1AE1-1A69-43EEF44A0AE0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endParaRPr lang="fr-FR" sz="32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303" name="Rectangle : coins arrondis 18 - 2">
                  <a:extLst>
                    <a:ext uri="{FF2B5EF4-FFF2-40B4-BE49-F238E27FC236}">
                      <a16:creationId xmlns:a16="http://schemas.microsoft.com/office/drawing/2014/main" id="{58CB8E4A-B218-936F-4DDC-3CEEB74821BA}"/>
                    </a:ext>
                  </a:extLst>
                </p:cNvPr>
                <p:cNvSpPr/>
                <p:nvPr/>
              </p:nvSpPr>
              <p:spPr>
                <a:xfrm flipH="1">
                  <a:off x="190446" y="3925353"/>
                  <a:ext cx="1439842" cy="1403271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black">
                          <a:lumMod val="75000"/>
                          <a:lumOff val="25000"/>
                        </a:prstClr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Pratique autonome.</a:t>
                  </a:r>
                </a:p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L’enseignant(e)  circule entre les rangs. </a:t>
                  </a:r>
                  <a:endParaRPr lang="ar-MA" sz="28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304" name="Rectangle : coins arrondis 18 - 2">
                  <a:extLst>
                    <a:ext uri="{FF2B5EF4-FFF2-40B4-BE49-F238E27FC236}">
                      <a16:creationId xmlns:a16="http://schemas.microsoft.com/office/drawing/2014/main" id="{B878870E-9238-BFD8-04C7-454A8B7ADF19}"/>
                    </a:ext>
                  </a:extLst>
                </p:cNvPr>
                <p:cNvSpPr/>
                <p:nvPr/>
              </p:nvSpPr>
              <p:spPr>
                <a:xfrm flipH="1">
                  <a:off x="1767187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endParaRPr lang="fr-FR" sz="32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305" name="Rectangle : coins arrondis 18 - 2">
                  <a:extLst>
                    <a:ext uri="{FF2B5EF4-FFF2-40B4-BE49-F238E27FC236}">
                      <a16:creationId xmlns:a16="http://schemas.microsoft.com/office/drawing/2014/main" id="{78AA6516-AE23-8393-26E6-449EF4149533}"/>
                    </a:ext>
                  </a:extLst>
                </p:cNvPr>
                <p:cNvSpPr/>
                <p:nvPr/>
              </p:nvSpPr>
              <p:spPr>
                <a:xfrm flipH="1">
                  <a:off x="1767187" y="3901340"/>
                  <a:ext cx="1439842" cy="1427284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black">
                          <a:lumMod val="75000"/>
                          <a:lumOff val="25000"/>
                        </a:prstClr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Devoir à la maison. </a:t>
                  </a:r>
                </a:p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Les élèves recopient leurs devoirs</a:t>
                  </a:r>
                </a:p>
              </p:txBody>
            </p:sp>
          </p:grpSp>
        </p:grpSp>
        <p:grpSp>
          <p:nvGrpSpPr>
            <p:cNvPr id="11" name="Groupe 10">
              <a:extLst>
                <a:ext uri="{FF2B5EF4-FFF2-40B4-BE49-F238E27FC236}">
                  <a16:creationId xmlns:a16="http://schemas.microsoft.com/office/drawing/2014/main" id="{6501F8B8-0627-8E38-E9D9-322683E595D5}"/>
                </a:ext>
              </a:extLst>
            </p:cNvPr>
            <p:cNvGrpSpPr/>
            <p:nvPr/>
          </p:nvGrpSpPr>
          <p:grpSpPr>
            <a:xfrm>
              <a:off x="927300" y="1714500"/>
              <a:ext cx="11861398" cy="3648781"/>
              <a:chOff x="879241" y="2081147"/>
              <a:chExt cx="15157229" cy="3648781"/>
            </a:xfrm>
          </p:grpSpPr>
          <p:grpSp>
            <p:nvGrpSpPr>
              <p:cNvPr id="25" name="Groupe 24">
                <a:extLst>
                  <a:ext uri="{FF2B5EF4-FFF2-40B4-BE49-F238E27FC236}">
                    <a16:creationId xmlns:a16="http://schemas.microsoft.com/office/drawing/2014/main" id="{C879E857-DC42-A002-992B-1C6ADDE35AC5}"/>
                  </a:ext>
                </a:extLst>
              </p:cNvPr>
              <p:cNvGrpSpPr/>
              <p:nvPr/>
            </p:nvGrpSpPr>
            <p:grpSpPr>
              <a:xfrm>
                <a:off x="879241" y="2081147"/>
                <a:ext cx="3528316" cy="3648780"/>
                <a:chOff x="190445" y="2577358"/>
                <a:chExt cx="1439843" cy="2723268"/>
              </a:xfrm>
            </p:grpSpPr>
            <p:sp>
              <p:nvSpPr>
                <p:cNvPr id="297" name="Rectangle : coins arrondis 18 - 2">
                  <a:extLst>
                    <a:ext uri="{FF2B5EF4-FFF2-40B4-BE49-F238E27FC236}">
                      <a16:creationId xmlns:a16="http://schemas.microsoft.com/office/drawing/2014/main" id="{1AC421EE-0D8B-118E-B2E3-A999570E7DE6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endParaRPr lang="fr-FR" sz="32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298" name="Rectangle : coins arrondis 18 - 2">
                  <a:extLst>
                    <a:ext uri="{FF2B5EF4-FFF2-40B4-BE49-F238E27FC236}">
                      <a16:creationId xmlns:a16="http://schemas.microsoft.com/office/drawing/2014/main" id="{45E534AB-300C-5A26-FAE7-6545AA16DF98}"/>
                    </a:ext>
                  </a:extLst>
                </p:cNvPr>
                <p:cNvSpPr/>
                <p:nvPr/>
              </p:nvSpPr>
              <p:spPr>
                <a:xfrm flipH="1">
                  <a:off x="190445" y="4165601"/>
                  <a:ext cx="1439842" cy="1135025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black">
                          <a:lumMod val="75000"/>
                          <a:lumOff val="25000"/>
                        </a:prstClr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Modelage. </a:t>
                  </a:r>
                </a:p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Les élèves écoutent. </a:t>
                  </a:r>
                </a:p>
              </p:txBody>
            </p:sp>
          </p:grpSp>
          <p:grpSp>
            <p:nvGrpSpPr>
              <p:cNvPr id="26" name="Groupe 25">
                <a:extLst>
                  <a:ext uri="{FF2B5EF4-FFF2-40B4-BE49-F238E27FC236}">
                    <a16:creationId xmlns:a16="http://schemas.microsoft.com/office/drawing/2014/main" id="{FAB240E7-12CD-7D9D-234E-CAC5A7A1E36C}"/>
                  </a:ext>
                </a:extLst>
              </p:cNvPr>
              <p:cNvGrpSpPr/>
              <p:nvPr/>
            </p:nvGrpSpPr>
            <p:grpSpPr>
              <a:xfrm>
                <a:off x="4761805" y="2081147"/>
                <a:ext cx="3528316" cy="3648780"/>
                <a:chOff x="190445" y="2577358"/>
                <a:chExt cx="1439843" cy="2723268"/>
              </a:xfrm>
            </p:grpSpPr>
            <p:sp>
              <p:nvSpPr>
                <p:cNvPr id="295" name="Rectangle : coins arrondis 18 - 2">
                  <a:extLst>
                    <a:ext uri="{FF2B5EF4-FFF2-40B4-BE49-F238E27FC236}">
                      <a16:creationId xmlns:a16="http://schemas.microsoft.com/office/drawing/2014/main" id="{3E3378BC-1D28-C2DD-51A8-85795DF8FAB5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endParaRPr lang="fr-FR" sz="32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296" name="Rectangle : coins arrondis 18 - 2">
                  <a:extLst>
                    <a:ext uri="{FF2B5EF4-FFF2-40B4-BE49-F238E27FC236}">
                      <a16:creationId xmlns:a16="http://schemas.microsoft.com/office/drawing/2014/main" id="{B97814C7-3B3E-DA95-EA58-81B54F1F119C}"/>
                    </a:ext>
                  </a:extLst>
                </p:cNvPr>
                <p:cNvSpPr/>
                <p:nvPr/>
              </p:nvSpPr>
              <p:spPr>
                <a:xfrm flipH="1">
                  <a:off x="190445" y="4182563"/>
                  <a:ext cx="1439842" cy="1118063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black">
                          <a:lumMod val="75000"/>
                          <a:lumOff val="25000"/>
                        </a:prstClr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Questions directes.</a:t>
                  </a:r>
                </a:p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L’enseignant( e) désigne des élèves</a:t>
                  </a:r>
                  <a:endParaRPr lang="ar-MA" sz="28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</p:grpSp>
          <p:grpSp>
            <p:nvGrpSpPr>
              <p:cNvPr id="27" name="Groupe 26">
                <a:extLst>
                  <a:ext uri="{FF2B5EF4-FFF2-40B4-BE49-F238E27FC236}">
                    <a16:creationId xmlns:a16="http://schemas.microsoft.com/office/drawing/2014/main" id="{7E088AD1-6174-F623-A7EA-3CC146163A2B}"/>
                  </a:ext>
                </a:extLst>
              </p:cNvPr>
              <p:cNvGrpSpPr/>
              <p:nvPr/>
            </p:nvGrpSpPr>
            <p:grpSpPr>
              <a:xfrm>
                <a:off x="8644373" y="2081147"/>
                <a:ext cx="7392097" cy="3648781"/>
                <a:chOff x="190446" y="2577358"/>
                <a:chExt cx="3016583" cy="2723269"/>
              </a:xfrm>
            </p:grpSpPr>
            <p:sp>
              <p:nvSpPr>
                <p:cNvPr id="28" name="Rectangle : coins arrondis 18 - 2">
                  <a:extLst>
                    <a:ext uri="{FF2B5EF4-FFF2-40B4-BE49-F238E27FC236}">
                      <a16:creationId xmlns:a16="http://schemas.microsoft.com/office/drawing/2014/main" id="{D9FFAE24-8BEC-5D09-9CF2-20B1C5266352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endParaRPr lang="fr-FR" sz="32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292" name="Rectangle : coins arrondis 18 - 2">
                  <a:extLst>
                    <a:ext uri="{FF2B5EF4-FFF2-40B4-BE49-F238E27FC236}">
                      <a16:creationId xmlns:a16="http://schemas.microsoft.com/office/drawing/2014/main" id="{57E1A71A-25D1-A99C-19C0-016464B72E43}"/>
                    </a:ext>
                  </a:extLst>
                </p:cNvPr>
                <p:cNvSpPr/>
                <p:nvPr/>
              </p:nvSpPr>
              <p:spPr>
                <a:xfrm flipH="1">
                  <a:off x="190446" y="4193888"/>
                  <a:ext cx="1439842" cy="1106739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black">
                          <a:lumMod val="75000"/>
                          <a:lumOff val="25000"/>
                        </a:prstClr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Répétition chorale.</a:t>
                  </a:r>
                </a:p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Toute la classe </a:t>
                  </a:r>
                </a:p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participe. </a:t>
                  </a:r>
                </a:p>
              </p:txBody>
            </p:sp>
            <p:sp>
              <p:nvSpPr>
                <p:cNvPr id="293" name="Rectangle : coins arrondis 18 - 2">
                  <a:extLst>
                    <a:ext uri="{FF2B5EF4-FFF2-40B4-BE49-F238E27FC236}">
                      <a16:creationId xmlns:a16="http://schemas.microsoft.com/office/drawing/2014/main" id="{ABFB7F44-C24D-A7E2-F4BB-BA991E16E43C}"/>
                    </a:ext>
                  </a:extLst>
                </p:cNvPr>
                <p:cNvSpPr/>
                <p:nvPr/>
              </p:nvSpPr>
              <p:spPr>
                <a:xfrm flipH="1">
                  <a:off x="1767187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endParaRPr lang="fr-FR" sz="32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294" name="Rectangle : coins arrondis 18 - 2">
                  <a:extLst>
                    <a:ext uri="{FF2B5EF4-FFF2-40B4-BE49-F238E27FC236}">
                      <a16:creationId xmlns:a16="http://schemas.microsoft.com/office/drawing/2014/main" id="{6402A3D3-19C5-F71E-FC9D-4052F4F9E7DA}"/>
                    </a:ext>
                  </a:extLst>
                </p:cNvPr>
                <p:cNvSpPr/>
                <p:nvPr/>
              </p:nvSpPr>
              <p:spPr>
                <a:xfrm flipH="1">
                  <a:off x="1767187" y="4193887"/>
                  <a:ext cx="1439842" cy="1106739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black">
                          <a:lumMod val="75000"/>
                          <a:lumOff val="25000"/>
                        </a:prstClr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Observation. </a:t>
                  </a:r>
                </a:p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Les élèves observent</a:t>
                  </a:r>
                  <a:endParaRPr lang="ar-MA" sz="28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</p:grpSp>
        </p:grpSp>
      </p:grpSp>
      <p:sp>
        <p:nvSpPr>
          <p:cNvPr id="7" name="ZoneTexte 5">
            <a:extLst>
              <a:ext uri="{FF2B5EF4-FFF2-40B4-BE49-F238E27FC236}">
                <a16:creationId xmlns:a16="http://schemas.microsoft.com/office/drawing/2014/main" id="{FE5B4AC6-4521-5841-1E23-D9C1384A64E5}"/>
              </a:ext>
            </a:extLst>
          </p:cNvPr>
          <p:cNvSpPr txBox="1"/>
          <p:nvPr/>
        </p:nvSpPr>
        <p:spPr>
          <a:xfrm>
            <a:off x="11496190" y="58139"/>
            <a:ext cx="2137622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342900">
              <a:defRPr/>
            </a:pPr>
            <a:r>
              <a:rPr lang="fr-FR" sz="2100" b="1" i="1" dirty="0">
                <a:solidFill>
                  <a:prstClr val="black">
                    <a:lumMod val="50000"/>
                    <a:lumOff val="50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Pour l’enseignant ( e ) 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98C868B1-FD9A-1519-6987-A526B0B295E3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1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65177" y="2239254"/>
            <a:ext cx="1725836" cy="1721373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D99CEE31-CE59-5E23-02CB-9EBBA5DCBD5F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2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8300" t="15392" r="7546" b="7116"/>
          <a:stretch/>
        </p:blipFill>
        <p:spPr>
          <a:xfrm>
            <a:off x="4092063" y="2516380"/>
            <a:ext cx="2105587" cy="1404414"/>
          </a:xfrm>
          <a:prstGeom prst="rect">
            <a:avLst/>
          </a:prstGeom>
        </p:spPr>
      </p:pic>
      <p:pic>
        <p:nvPicPr>
          <p:cNvPr id="29" name="Image 28">
            <a:extLst>
              <a:ext uri="{FF2B5EF4-FFF2-40B4-BE49-F238E27FC236}">
                <a16:creationId xmlns:a16="http://schemas.microsoft.com/office/drawing/2014/main" id="{676B2580-DB1F-A362-8330-1A0262B65A9A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2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082951" y="2368126"/>
            <a:ext cx="1843445" cy="1547516"/>
          </a:xfrm>
          <a:prstGeom prst="rect">
            <a:avLst/>
          </a:prstGeom>
        </p:spPr>
      </p:pic>
      <p:pic>
        <p:nvPicPr>
          <p:cNvPr id="30" name="Image 29">
            <a:extLst>
              <a:ext uri="{FF2B5EF4-FFF2-40B4-BE49-F238E27FC236}">
                <a16:creationId xmlns:a16="http://schemas.microsoft.com/office/drawing/2014/main" id="{22866E99-CE8C-03AC-8FDC-6F31C4D4C977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22"/>
          <a:stretch>
            <a:fillRect/>
          </a:stretch>
        </p:blipFill>
        <p:spPr>
          <a:xfrm>
            <a:off x="1465177" y="6078389"/>
            <a:ext cx="1950722" cy="1352362"/>
          </a:xfrm>
          <a:prstGeom prst="roundRect">
            <a:avLst>
              <a:gd name="adj" fmla="val 11078"/>
            </a:avLst>
          </a:prstGeom>
        </p:spPr>
      </p:pic>
      <p:pic>
        <p:nvPicPr>
          <p:cNvPr id="31" name="Image 30">
            <a:extLst>
              <a:ext uri="{FF2B5EF4-FFF2-40B4-BE49-F238E27FC236}">
                <a16:creationId xmlns:a16="http://schemas.microsoft.com/office/drawing/2014/main" id="{948671F5-86C2-0904-D360-E4C66766E491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2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69763" y="6158905"/>
            <a:ext cx="1948191" cy="1355468"/>
          </a:xfrm>
          <a:prstGeom prst="rect">
            <a:avLst/>
          </a:prstGeom>
        </p:spPr>
      </p:pic>
      <p:pic>
        <p:nvPicPr>
          <p:cNvPr id="32" name="Image 31" descr="Une image contenant dessin humoristique, dessin, illustration, croquis&#10;&#10;Description générée automatiquement">
            <a:extLst>
              <a:ext uri="{FF2B5EF4-FFF2-40B4-BE49-F238E27FC236}">
                <a16:creationId xmlns:a16="http://schemas.microsoft.com/office/drawing/2014/main" id="{2711B6C5-2365-2541-3A7A-A8F9BA0FAE38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2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901428" y="2326182"/>
            <a:ext cx="1318892" cy="1547516"/>
          </a:xfrm>
          <a:prstGeom prst="rect">
            <a:avLst/>
          </a:prstGeom>
        </p:spPr>
      </p:pic>
      <p:pic>
        <p:nvPicPr>
          <p:cNvPr id="33" name="Picture 2">
            <a:extLst>
              <a:ext uri="{FF2B5EF4-FFF2-40B4-BE49-F238E27FC236}">
                <a16:creationId xmlns:a16="http://schemas.microsoft.com/office/drawing/2014/main" id="{BA3176FE-9B0C-BD54-006F-76F9E1BCB36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35338" y="6189067"/>
            <a:ext cx="2020827" cy="13554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6" name="Image 35" descr="Une image contenant dessin, dessin humoristique, croquis, Dessin d’enfant&#10;&#10;Description générée automatiquement">
            <a:extLst>
              <a:ext uri="{FF2B5EF4-FFF2-40B4-BE49-F238E27FC236}">
                <a16:creationId xmlns:a16="http://schemas.microsoft.com/office/drawing/2014/main" id="{22D85CFA-E340-38C2-3740-2051060E0940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2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63857" y="6158905"/>
            <a:ext cx="2168921" cy="1355467"/>
          </a:xfrm>
          <a:prstGeom prst="rect">
            <a:avLst/>
          </a:prstGeom>
        </p:spPr>
      </p:pic>
      <p:sp>
        <p:nvSpPr>
          <p:cNvPr id="42" name="ZoneTexte 41">
            <a:extLst>
              <a:ext uri="{FF2B5EF4-FFF2-40B4-BE49-F238E27FC236}">
                <a16:creationId xmlns:a16="http://schemas.microsoft.com/office/drawing/2014/main" id="{E9A6834E-AFB5-023D-9381-B94F5B6F48A0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6232861" y="3706084"/>
            <a:ext cx="1652018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457245">
              <a:defRPr/>
            </a:pPr>
            <a:r>
              <a:rPr lang="fr-FR" sz="1350" dirty="0">
                <a:solidFill>
                  <a:srgbClr val="1F497D">
                    <a:lumMod val="50000"/>
                  </a:srgbClr>
                </a:solidFill>
                <a:latin typeface="Dosis" pitchFamily="2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3840375675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50372C6-B724-4CDC-C43E-58694C5EEE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2">
            <a:extLst>
              <a:ext uri="{FF2B5EF4-FFF2-40B4-BE49-F238E27FC236}">
                <a16:creationId xmlns:a16="http://schemas.microsoft.com/office/drawing/2014/main" id="{4A3689F0-39ED-1688-0C71-9C6902B7F766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7A674ECF-1D88-BD94-2E74-10AF52B4D428}"/>
              </a:ext>
            </a:extLst>
          </p:cNvPr>
          <p:cNvGrpSpPr/>
          <p:nvPr/>
        </p:nvGrpSpPr>
        <p:grpSpPr>
          <a:xfrm>
            <a:off x="0" y="1285875"/>
            <a:ext cx="13716000" cy="7715250"/>
            <a:chOff x="0" y="0"/>
            <a:chExt cx="18288000" cy="102870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DF8C12C3-F994-2BFC-E97A-E16F13460BBF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29FAF132-D4B9-A0D6-F6DD-0A8FFDC9A5EB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556"/>
                </a:lnSpc>
              </a:pPr>
              <a:r>
                <a:rPr lang="ar-MA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3F2A55A9-ABF4-124C-408A-18E93E00970F}"/>
                </a:ext>
              </a:extLst>
            </p:cNvPr>
            <p:cNvSpPr/>
            <p:nvPr/>
          </p:nvSpPr>
          <p:spPr>
            <a:xfrm>
              <a:off x="4419600" y="419100"/>
              <a:ext cx="9448800" cy="94488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>
                <a:lnSpc>
                  <a:spcPts val="8324"/>
                </a:lnSpc>
              </a:pPr>
              <a:r>
                <a:rPr lang="fr-FR" sz="66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Lecture - Ecriture </a:t>
              </a:r>
              <a:endParaRPr lang="fr-FR" sz="4950" b="1" dirty="0">
                <a:solidFill>
                  <a:srgbClr val="20455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  <a:p>
              <a:pPr algn="ctr" defTabSz="514376"/>
              <a:r>
                <a:rPr lang="fr-FR" sz="660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Syllabes simples avec r-z-n</a:t>
              </a:r>
              <a:endParaRPr lang="fr-FR" sz="9600" b="1" dirty="0">
                <a:solidFill>
                  <a:srgbClr val="20455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  <p:sp>
        <p:nvSpPr>
          <p:cNvPr id="5" name="Freeform 2">
            <a:extLst>
              <a:ext uri="{FF2B5EF4-FFF2-40B4-BE49-F238E27FC236}">
                <a16:creationId xmlns:a16="http://schemas.microsoft.com/office/drawing/2014/main" id="{C73C2D81-619B-9125-25AA-1CFD97D68BDC}"/>
              </a:ext>
            </a:extLst>
          </p:cNvPr>
          <p:cNvSpPr/>
          <p:nvPr/>
        </p:nvSpPr>
        <p:spPr>
          <a:xfrm>
            <a:off x="0" y="8625987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C1F32371-9BC5-1C1E-6CA8-EEB1B5A3814B}"/>
              </a:ext>
            </a:extLst>
          </p:cNvPr>
          <p:cNvSpPr/>
          <p:nvPr/>
        </p:nvSpPr>
        <p:spPr>
          <a:xfrm>
            <a:off x="11956620" y="8397669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27366702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5F7FDA9-0C96-ACE3-507E-865FCA1473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13F61F9-724B-96D0-105F-183F8C9009DA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DA98CAD9-C8B8-9D2E-3FC4-8FD74BD9C926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EB507582-617B-AF5C-3CE7-B6F86541DACE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F633B2B8-CDCD-8A45-D6FF-2BD9A42AFB36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04C73E95-F440-CA42-BE49-5E6C58D51C62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9EABD69D-C4BB-3EE3-023D-B7803C9721CC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33C21714-C0BF-67BF-41DA-C458B247634A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0A8299A2-F331-F979-E274-35DE8919747F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925D75E0-C852-E9E9-07AB-D3A9199382E1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2C50B26A-6C0D-B3A2-FD26-7F7CA4AB372D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0821281F-6585-6021-F9C9-0F6E82AF8EEF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3427C833-DA3C-8BEF-A6D6-C7F638E2BB6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C10D83C8-AA54-9BF1-3AD3-57109E22697B}"/>
              </a:ext>
            </a:extLst>
          </p:cNvPr>
          <p:cNvSpPr txBox="1"/>
          <p:nvPr/>
        </p:nvSpPr>
        <p:spPr>
          <a:xfrm>
            <a:off x="1462547" y="717171"/>
            <a:ext cx="11745561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defTabSz="457200"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Nous allons apprendre à lire des syllabes simples avec les lettres «r» «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z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 »  «n», puis les utiliser  pour lire des mots ( pseudo-mots et mots).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72FD3E6A-D61F-B5A3-C7E3-7EF1FAC41D49}"/>
              </a:ext>
            </a:extLst>
          </p:cNvPr>
          <p:cNvSpPr txBox="1"/>
          <p:nvPr/>
        </p:nvSpPr>
        <p:spPr>
          <a:xfrm>
            <a:off x="4800601" y="3972491"/>
            <a:ext cx="8229600" cy="37856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MA" sz="6000" b="1" dirty="0">
                <a:solidFill>
                  <a:srgbClr val="FCBF18"/>
                </a:solidFill>
                <a:latin typeface="Dosis" pitchFamily="2" charset="0"/>
              </a:rPr>
              <a:t>r</a:t>
            </a:r>
            <a:r>
              <a:rPr lang="fr-MA" sz="6000" b="1" dirty="0">
                <a:solidFill>
                  <a:srgbClr val="106585"/>
                </a:solidFill>
                <a:latin typeface="Dosis" pitchFamily="2" charset="0"/>
              </a:rPr>
              <a:t> </a:t>
            </a:r>
            <a:r>
              <a:rPr lang="fr-MA" sz="6000" b="1" dirty="0">
                <a:solidFill>
                  <a:schemeClr val="accent3">
                    <a:lumMod val="75000"/>
                  </a:schemeClr>
                </a:solidFill>
                <a:latin typeface="Dosis" pitchFamily="2" charset="0"/>
              </a:rPr>
              <a:t>+  ( a </a:t>
            </a:r>
            <a:r>
              <a:rPr lang="fr-MA" sz="6000" b="1" dirty="0">
                <a:solidFill>
                  <a:schemeClr val="accent3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-</a:t>
            </a:r>
            <a:r>
              <a:rPr lang="fr-MA" sz="6000" b="1" dirty="0">
                <a:solidFill>
                  <a:schemeClr val="accent3">
                    <a:lumMod val="75000"/>
                  </a:schemeClr>
                </a:solidFill>
                <a:latin typeface="Dosis" pitchFamily="2" charset="0"/>
              </a:rPr>
              <a:t> o </a:t>
            </a:r>
            <a:r>
              <a:rPr lang="fr-MA" sz="6000" b="1" dirty="0">
                <a:solidFill>
                  <a:schemeClr val="accent3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-</a:t>
            </a:r>
            <a:r>
              <a:rPr lang="fr-MA" sz="6000" b="1" dirty="0">
                <a:solidFill>
                  <a:schemeClr val="accent3">
                    <a:lumMod val="75000"/>
                  </a:schemeClr>
                </a:solidFill>
                <a:latin typeface="Dosis" pitchFamily="2" charset="0"/>
              </a:rPr>
              <a:t> u </a:t>
            </a:r>
            <a:r>
              <a:rPr lang="fr-MA" sz="6000" b="1" dirty="0">
                <a:solidFill>
                  <a:schemeClr val="accent3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-</a:t>
            </a:r>
            <a:r>
              <a:rPr lang="fr-MA" sz="6000" b="1" dirty="0">
                <a:solidFill>
                  <a:schemeClr val="accent3">
                    <a:lumMod val="75000"/>
                  </a:schemeClr>
                </a:solidFill>
                <a:latin typeface="Dosis" pitchFamily="2" charset="0"/>
              </a:rPr>
              <a:t> i </a:t>
            </a:r>
            <a:r>
              <a:rPr lang="fr-MA" sz="6000" b="1" dirty="0">
                <a:solidFill>
                  <a:schemeClr val="accent3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-</a:t>
            </a:r>
            <a:r>
              <a:rPr lang="fr-MA" sz="6000" b="1" dirty="0">
                <a:solidFill>
                  <a:schemeClr val="accent3">
                    <a:lumMod val="75000"/>
                  </a:schemeClr>
                </a:solidFill>
                <a:latin typeface="Dosis" pitchFamily="2" charset="0"/>
              </a:rPr>
              <a:t> e </a:t>
            </a:r>
            <a:r>
              <a:rPr lang="fr-MA" sz="6000" b="1" dirty="0">
                <a:solidFill>
                  <a:schemeClr val="accent3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–</a:t>
            </a:r>
            <a:r>
              <a:rPr lang="fr-MA" sz="6000" b="1" dirty="0">
                <a:solidFill>
                  <a:schemeClr val="accent3">
                    <a:lumMod val="75000"/>
                  </a:schemeClr>
                </a:solidFill>
                <a:latin typeface="Dosis" pitchFamily="2" charset="0"/>
              </a:rPr>
              <a:t> é-ou)</a:t>
            </a:r>
            <a:endParaRPr lang="en-US" sz="6000" b="1" dirty="0">
              <a:solidFill>
                <a:schemeClr val="accent3">
                  <a:lumMod val="75000"/>
                </a:schemeClr>
              </a:solidFill>
              <a:latin typeface="Dosis" pitchFamily="2" charset="0"/>
            </a:endParaRPr>
          </a:p>
          <a:p>
            <a:pPr algn="ctr"/>
            <a:r>
              <a:rPr lang="fr-MA" sz="6000" b="1" dirty="0">
                <a:solidFill>
                  <a:srgbClr val="FCBF18"/>
                </a:solidFill>
                <a:latin typeface="Dosis" pitchFamily="2" charset="0"/>
              </a:rPr>
              <a:t>z</a:t>
            </a:r>
            <a:r>
              <a:rPr lang="fr-MA" sz="6000" b="1" dirty="0">
                <a:solidFill>
                  <a:schemeClr val="accent3">
                    <a:lumMod val="75000"/>
                  </a:schemeClr>
                </a:solidFill>
                <a:latin typeface="Dosis" pitchFamily="2" charset="0"/>
              </a:rPr>
              <a:t>+  ( a </a:t>
            </a:r>
            <a:r>
              <a:rPr lang="fr-MA" sz="6000" b="1" dirty="0">
                <a:solidFill>
                  <a:schemeClr val="accent3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-</a:t>
            </a:r>
            <a:r>
              <a:rPr lang="fr-MA" sz="6000" b="1" dirty="0">
                <a:solidFill>
                  <a:schemeClr val="accent3">
                    <a:lumMod val="75000"/>
                  </a:schemeClr>
                </a:solidFill>
                <a:latin typeface="Dosis" pitchFamily="2" charset="0"/>
              </a:rPr>
              <a:t> o </a:t>
            </a:r>
            <a:r>
              <a:rPr lang="fr-MA" sz="6000" b="1" dirty="0">
                <a:solidFill>
                  <a:schemeClr val="accent3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-</a:t>
            </a:r>
            <a:r>
              <a:rPr lang="fr-MA" sz="6000" b="1" dirty="0">
                <a:solidFill>
                  <a:schemeClr val="accent3">
                    <a:lumMod val="75000"/>
                  </a:schemeClr>
                </a:solidFill>
                <a:latin typeface="Dosis" pitchFamily="2" charset="0"/>
              </a:rPr>
              <a:t> u </a:t>
            </a:r>
            <a:r>
              <a:rPr lang="fr-MA" sz="6000" b="1" dirty="0">
                <a:solidFill>
                  <a:schemeClr val="accent3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-</a:t>
            </a:r>
            <a:r>
              <a:rPr lang="fr-MA" sz="6000" b="1" dirty="0">
                <a:solidFill>
                  <a:schemeClr val="accent3">
                    <a:lumMod val="75000"/>
                  </a:schemeClr>
                </a:solidFill>
                <a:latin typeface="Dosis" pitchFamily="2" charset="0"/>
              </a:rPr>
              <a:t> i </a:t>
            </a:r>
            <a:r>
              <a:rPr lang="fr-MA" sz="6000" b="1" dirty="0">
                <a:solidFill>
                  <a:schemeClr val="accent3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-</a:t>
            </a:r>
            <a:r>
              <a:rPr lang="fr-MA" sz="6000" b="1" dirty="0">
                <a:solidFill>
                  <a:schemeClr val="accent3">
                    <a:lumMod val="75000"/>
                  </a:schemeClr>
                </a:solidFill>
                <a:latin typeface="Dosis" pitchFamily="2" charset="0"/>
              </a:rPr>
              <a:t> e </a:t>
            </a:r>
            <a:r>
              <a:rPr lang="fr-MA" sz="6000" b="1" dirty="0">
                <a:solidFill>
                  <a:schemeClr val="accent3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–</a:t>
            </a:r>
            <a:r>
              <a:rPr lang="fr-MA" sz="6000" b="1" dirty="0">
                <a:solidFill>
                  <a:schemeClr val="accent3">
                    <a:lumMod val="75000"/>
                  </a:schemeClr>
                </a:solidFill>
                <a:latin typeface="Dosis" pitchFamily="2" charset="0"/>
              </a:rPr>
              <a:t> é-ou)</a:t>
            </a:r>
            <a:endParaRPr lang="en-US" sz="6000" b="1" dirty="0">
              <a:solidFill>
                <a:schemeClr val="accent3">
                  <a:lumMod val="75000"/>
                </a:schemeClr>
              </a:solidFill>
              <a:latin typeface="Dosis" pitchFamily="2" charset="0"/>
            </a:endParaRPr>
          </a:p>
          <a:p>
            <a:pPr algn="ctr"/>
            <a:r>
              <a:rPr lang="fr-MA" sz="6000" b="1" dirty="0">
                <a:solidFill>
                  <a:srgbClr val="FCBF18"/>
                </a:solidFill>
                <a:latin typeface="Dosis" pitchFamily="2" charset="0"/>
              </a:rPr>
              <a:t>n</a:t>
            </a:r>
            <a:r>
              <a:rPr lang="fr-MA" sz="6000" b="1" dirty="0">
                <a:solidFill>
                  <a:schemeClr val="accent3">
                    <a:lumMod val="75000"/>
                  </a:schemeClr>
                </a:solidFill>
                <a:latin typeface="Dosis" pitchFamily="2" charset="0"/>
              </a:rPr>
              <a:t>+  ( a </a:t>
            </a:r>
            <a:r>
              <a:rPr lang="fr-MA" sz="6000" b="1" dirty="0">
                <a:solidFill>
                  <a:schemeClr val="accent3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-</a:t>
            </a:r>
            <a:r>
              <a:rPr lang="fr-MA" sz="6000" b="1" dirty="0">
                <a:solidFill>
                  <a:schemeClr val="accent3">
                    <a:lumMod val="75000"/>
                  </a:schemeClr>
                </a:solidFill>
                <a:latin typeface="Dosis" pitchFamily="2" charset="0"/>
              </a:rPr>
              <a:t> o </a:t>
            </a:r>
            <a:r>
              <a:rPr lang="fr-MA" sz="6000" b="1" dirty="0">
                <a:solidFill>
                  <a:schemeClr val="accent3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-</a:t>
            </a:r>
            <a:r>
              <a:rPr lang="fr-MA" sz="6000" b="1" dirty="0">
                <a:solidFill>
                  <a:schemeClr val="accent3">
                    <a:lumMod val="75000"/>
                  </a:schemeClr>
                </a:solidFill>
                <a:latin typeface="Dosis" pitchFamily="2" charset="0"/>
              </a:rPr>
              <a:t> u </a:t>
            </a:r>
            <a:r>
              <a:rPr lang="fr-MA" sz="6000" b="1" dirty="0">
                <a:solidFill>
                  <a:schemeClr val="accent3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-</a:t>
            </a:r>
            <a:r>
              <a:rPr lang="fr-MA" sz="6000" b="1" dirty="0">
                <a:solidFill>
                  <a:schemeClr val="accent3">
                    <a:lumMod val="75000"/>
                  </a:schemeClr>
                </a:solidFill>
                <a:latin typeface="Dosis" pitchFamily="2" charset="0"/>
              </a:rPr>
              <a:t> i </a:t>
            </a:r>
            <a:r>
              <a:rPr lang="fr-MA" sz="6000" b="1" dirty="0">
                <a:solidFill>
                  <a:schemeClr val="accent3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-</a:t>
            </a:r>
            <a:r>
              <a:rPr lang="fr-MA" sz="6000" b="1" dirty="0">
                <a:solidFill>
                  <a:schemeClr val="accent3">
                    <a:lumMod val="75000"/>
                  </a:schemeClr>
                </a:solidFill>
                <a:latin typeface="Dosis" pitchFamily="2" charset="0"/>
              </a:rPr>
              <a:t> e </a:t>
            </a:r>
            <a:r>
              <a:rPr lang="fr-MA" sz="6000" b="1" dirty="0">
                <a:solidFill>
                  <a:schemeClr val="accent3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–</a:t>
            </a:r>
            <a:r>
              <a:rPr lang="fr-MA" sz="6000" b="1" dirty="0">
                <a:solidFill>
                  <a:schemeClr val="accent3">
                    <a:lumMod val="75000"/>
                  </a:schemeClr>
                </a:solidFill>
                <a:latin typeface="Dosis" pitchFamily="2" charset="0"/>
              </a:rPr>
              <a:t> é-ou)</a:t>
            </a:r>
            <a:endParaRPr lang="en-US" sz="6000" b="1" dirty="0">
              <a:solidFill>
                <a:schemeClr val="accent3">
                  <a:lumMod val="75000"/>
                </a:schemeClr>
              </a:solidFill>
              <a:latin typeface="Dosis" pitchFamily="2" charset="0"/>
            </a:endParaRPr>
          </a:p>
          <a:p>
            <a:pPr algn="ctr"/>
            <a:endParaRPr lang="fr-MA" sz="6000" dirty="0"/>
          </a:p>
        </p:txBody>
      </p:sp>
      <p:sp>
        <p:nvSpPr>
          <p:cNvPr id="5" name="Bulle narrative : rectangle à coins arrondis 4">
            <a:extLst>
              <a:ext uri="{FF2B5EF4-FFF2-40B4-BE49-F238E27FC236}">
                <a16:creationId xmlns:a16="http://schemas.microsoft.com/office/drawing/2014/main" id="{500A2FB7-23C4-BF86-76A3-CFDB3B66E60F}"/>
              </a:ext>
            </a:extLst>
          </p:cNvPr>
          <p:cNvSpPr/>
          <p:nvPr/>
        </p:nvSpPr>
        <p:spPr>
          <a:xfrm>
            <a:off x="4614353" y="3498845"/>
            <a:ext cx="8339647" cy="4259297"/>
          </a:xfrm>
          <a:prstGeom prst="wedgeRoundRectCallout">
            <a:avLst>
              <a:gd name="adj1" fmla="val -48938"/>
              <a:gd name="adj2" fmla="val -18269"/>
              <a:gd name="adj3" fmla="val 16667"/>
            </a:avLst>
          </a:prstGeom>
          <a:noFill/>
          <a:ln w="57150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1350" dirty="0"/>
          </a:p>
        </p:txBody>
      </p:sp>
      <p:pic>
        <p:nvPicPr>
          <p:cNvPr id="6" name="Image 5" descr="Une image contenant croquis, dessin, illustration, Visage humain&#10;&#10;Le contenu généré par l’IA peut être incorrect.">
            <a:extLst>
              <a:ext uri="{FF2B5EF4-FFF2-40B4-BE49-F238E27FC236}">
                <a16:creationId xmlns:a16="http://schemas.microsoft.com/office/drawing/2014/main" id="{A5D7C795-B057-4F10-A466-3BDAD8C0F289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0DD"/>
              </a:clrFrom>
              <a:clrTo>
                <a:srgbClr val="FFF0D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59369" y="4220867"/>
            <a:ext cx="5715001" cy="52923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4026836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5D8FAEF-C09A-7831-19DE-0535E6B574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F0FE0D83-754B-D0A9-0CE7-B03CA9078FE3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8620E053-8931-C121-B256-5A5808771329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F982B59A-ED86-520B-1823-BEA6A0DF4E2C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85A418CD-3CF0-F277-3631-A40BED720753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sp>
        <p:nvSpPr>
          <p:cNvPr id="26" name="ZoneTexte 25">
            <a:extLst>
              <a:ext uri="{FF2B5EF4-FFF2-40B4-BE49-F238E27FC236}">
                <a16:creationId xmlns:a16="http://schemas.microsoft.com/office/drawing/2014/main" id="{4D38BDD2-E18A-AE1D-2E55-F44EF6813980}"/>
              </a:ext>
            </a:extLst>
          </p:cNvPr>
          <p:cNvSpPr txBox="1"/>
          <p:nvPr/>
        </p:nvSpPr>
        <p:spPr>
          <a:xfrm>
            <a:off x="1462547" y="723586"/>
            <a:ext cx="10615145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C’est la lettre r minuscule . Elle fait le son « r». Qui veut lire « r» .  </a:t>
            </a:r>
            <a:r>
              <a:rPr lang="fr-FR" sz="28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(e) désigne trois élèves pour lire. </a:t>
            </a:r>
          </a:p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</a:t>
            </a:r>
          </a:p>
        </p:txBody>
      </p: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617D2ACE-DE10-6A9F-6D5E-90EC9E5F0C07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8CE912DA-AC91-20E3-531B-AA69F23B09BA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6ACE1785-5BD2-E028-C2CD-1A71D8226214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6F63453C-1F61-AF0C-D941-31C9265D183F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53CC9E11-4350-05AC-5EBC-C35DB5A179A7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0FF43981-E179-46CD-E598-3D5CFE15EA53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EC7EF370-63B6-EAB8-05FF-8FB9CD3AABCA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871E144F-02A3-40FD-8176-339036FBD1C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B45DD961-C43E-83BF-FA48-0C02EB8031F6}"/>
              </a:ext>
            </a:extLst>
          </p:cNvPr>
          <p:cNvSpPr txBox="1"/>
          <p:nvPr/>
        </p:nvSpPr>
        <p:spPr>
          <a:xfrm>
            <a:off x="5470810" y="2690714"/>
            <a:ext cx="5859272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r</a:t>
            </a:r>
            <a:endParaRPr lang="fr-FR" sz="25800" kern="0" spc="480" dirty="0">
              <a:solidFill>
                <a:srgbClr val="FFC000"/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76250741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E245EC1-F533-49E9-A29F-0E94AC1CD9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F03972D4-F597-5103-6869-580FC87F9829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751B538B-6ABB-7254-07E1-028D1AD393AA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277A3160-E0FD-1B21-317E-582AE50FF8D8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78BD8400-875E-A19C-845C-6F87A74A8C69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BDBDF931-5F03-D5E1-4A4D-E0110285E4FE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95055740-9643-A88B-3FAA-7EBC09A03FFE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6C036857-11EC-8144-39C8-3AFE36858AF6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7DFC1294-C2F3-148A-5FBB-730B685EDEF1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E11C37D2-1B34-81CB-F90F-09EB12B1F8D5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902DE610-0983-C43F-6BC1-70A522A875F0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50E8CE65-0279-74D4-A171-56901C184D33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0087B471-8CA9-D7EE-AFCA-4FA9648676D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FB339388-6D22-3F9F-8F4B-FE3D8C14543C}"/>
              </a:ext>
            </a:extLst>
          </p:cNvPr>
          <p:cNvSpPr txBox="1"/>
          <p:nvPr/>
        </p:nvSpPr>
        <p:spPr>
          <a:xfrm>
            <a:off x="1534494" y="892864"/>
            <a:ext cx="10615145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C’est la lettre R majuscule . Elle fait le son « r ». Qui veut lire « r » .  </a:t>
            </a:r>
            <a:r>
              <a:rPr lang="fr-FR" sz="28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(e) désigne trois élèves pour lire.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CF48A772-9D45-84D6-09AA-9E7F7D48D882}"/>
              </a:ext>
            </a:extLst>
          </p:cNvPr>
          <p:cNvSpPr txBox="1"/>
          <p:nvPr/>
        </p:nvSpPr>
        <p:spPr>
          <a:xfrm>
            <a:off x="5470810" y="2690714"/>
            <a:ext cx="5859272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R</a:t>
            </a:r>
            <a:endParaRPr lang="fr-FR" sz="25800" kern="0" spc="480" dirty="0">
              <a:solidFill>
                <a:srgbClr val="FFC000"/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80386488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0DFBDFA-BC83-F413-E75A-5B16A453D4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62B268C1-D3C4-8ED0-6CD0-A995C6EE6EDE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EEC95645-2EF0-8075-F7CF-BF1B4BE23A29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C7C01CEE-B4AD-13F8-AC4E-24A8AC016903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86431163-7C2F-B314-B6FF-66D53A9AC30E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sp>
        <p:nvSpPr>
          <p:cNvPr id="26" name="ZoneTexte 25">
            <a:extLst>
              <a:ext uri="{FF2B5EF4-FFF2-40B4-BE49-F238E27FC236}">
                <a16:creationId xmlns:a16="http://schemas.microsoft.com/office/drawing/2014/main" id="{0D0D1ABC-245A-EFD9-F62F-BE5EC6BAA7A0}"/>
              </a:ext>
            </a:extLst>
          </p:cNvPr>
          <p:cNvSpPr txBox="1"/>
          <p:nvPr/>
        </p:nvSpPr>
        <p:spPr>
          <a:xfrm>
            <a:off x="1462547" y="723586"/>
            <a:ext cx="1061514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C’est la lettre n minuscule . Elle fait le son « n». Qui veut lire «n» . </a:t>
            </a:r>
          </a:p>
        </p:txBody>
      </p: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3232B7D3-7470-BA09-EA2C-1EED017E91F9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426E70AD-8D46-6A66-5136-86C0E7601EA4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C293B76A-3131-7483-27DD-2DAED5D77535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3104BCAD-300F-DC8A-4C8E-7B54D625532C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2F0ECBBD-2FA9-218F-40AA-2C0CB081713F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2E51227F-FFB8-CD21-8751-4A1E2C3BFE04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99443163-7605-EAA1-E999-8177BDF55BF3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DF08EE5D-9D29-EA07-D43F-7137DDBA384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F91D7179-B2FB-326D-8182-0F4AACC6DB57}"/>
              </a:ext>
            </a:extLst>
          </p:cNvPr>
          <p:cNvSpPr txBox="1"/>
          <p:nvPr/>
        </p:nvSpPr>
        <p:spPr>
          <a:xfrm>
            <a:off x="5470810" y="2690714"/>
            <a:ext cx="5859272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n</a:t>
            </a:r>
            <a:endParaRPr lang="fr-FR" sz="25800" kern="0" spc="480" dirty="0">
              <a:solidFill>
                <a:srgbClr val="FFC000"/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22494175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307F5E3-C336-C5D4-D08E-111FD2DB97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070C424-399E-1482-D76F-2BA3743E7857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BBF60704-F157-B89F-2CC5-FE7962697E3B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44BAA240-F296-9AC1-80DA-EC1F1A55B536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C8C5618E-1F22-97B5-1360-2D25D79BC1BA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E8644A03-86C7-2167-2D41-61D97210066E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61D6C81D-39DF-58BD-A2F0-6D48C840E00B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3DD25426-B6DC-9A5B-107A-140BD7AEAFB6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9F100238-11EE-33AA-88E3-7D0C52D38CCF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D35EE204-DF20-A6AE-6875-EE80D9D33BDE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D4B0DC09-92F6-B119-A9EA-5D33CB17DE99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652208E4-B932-8ED0-5A4D-2B350E45C8D8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CDA6B06E-0F95-4AB5-8203-214E7990D3F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776BDB14-B42C-C338-DD87-A79629345DE4}"/>
              </a:ext>
            </a:extLst>
          </p:cNvPr>
          <p:cNvSpPr txBox="1"/>
          <p:nvPr/>
        </p:nvSpPr>
        <p:spPr>
          <a:xfrm>
            <a:off x="1534494" y="892864"/>
            <a:ext cx="10615145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C’est la lettre N majuscule . Elle fait le son «n». Qui veut lire «n» .  </a:t>
            </a:r>
            <a:r>
              <a:rPr lang="fr-FR" sz="28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(e) désigne trois élèves pour lire.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0545FA0B-A1B4-58E8-AAD0-CDAE3A74233B}"/>
              </a:ext>
            </a:extLst>
          </p:cNvPr>
          <p:cNvSpPr txBox="1"/>
          <p:nvPr/>
        </p:nvSpPr>
        <p:spPr>
          <a:xfrm>
            <a:off x="5470810" y="2690714"/>
            <a:ext cx="5859272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N</a:t>
            </a:r>
            <a:endParaRPr lang="fr-FR" sz="25800" kern="0" spc="480" dirty="0">
              <a:solidFill>
                <a:srgbClr val="FFC000"/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71140453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896C9D1-73B4-F093-BDF3-13C368783AE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958496E2-6315-2E9E-5A23-CD68B40B09D2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4DBA370D-265B-9B39-02F5-C7725960E573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7A435860-A8C0-76B3-0EBF-8E43E9C0EF9C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6E1A7C73-BD3C-2D30-A353-BC6A9AC9E3E6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sp>
        <p:nvSpPr>
          <p:cNvPr id="26" name="ZoneTexte 25">
            <a:extLst>
              <a:ext uri="{FF2B5EF4-FFF2-40B4-BE49-F238E27FC236}">
                <a16:creationId xmlns:a16="http://schemas.microsoft.com/office/drawing/2014/main" id="{C33E940F-F3BE-B0E1-64D9-3E869CF82F8E}"/>
              </a:ext>
            </a:extLst>
          </p:cNvPr>
          <p:cNvSpPr txBox="1"/>
          <p:nvPr/>
        </p:nvSpPr>
        <p:spPr>
          <a:xfrm>
            <a:off x="1462547" y="723586"/>
            <a:ext cx="10615145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C’est la lettre z minuscule . Elle fait le son «z». Qui veut lire «z» .  </a:t>
            </a:r>
            <a:r>
              <a:rPr lang="fr-FR" sz="28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(e) désigne trois élèves pour lire. </a:t>
            </a:r>
          </a:p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</a:t>
            </a:r>
          </a:p>
        </p:txBody>
      </p: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9317AD03-BD9E-00D7-D9E4-B83A0BBF6BEF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8824F946-5AA8-4E7A-4F11-D789ED7A6DD6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93DBD563-D7DC-943A-65F9-24E6017C46A7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56966BCC-8EC6-3CF8-D964-C3FF55E23175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776249D7-D4F7-7152-73B1-72177ED53AD7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9419399E-EE06-E30A-6A46-E2BF239DCFAA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7DDDA985-C932-F245-2C69-0CD3E48C5DDB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57C883AE-E61F-B5BF-66D5-A6E14AF72AE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3E7AD9DF-78EC-4268-D0EC-69C9EC6CFB71}"/>
              </a:ext>
            </a:extLst>
          </p:cNvPr>
          <p:cNvSpPr txBox="1"/>
          <p:nvPr/>
        </p:nvSpPr>
        <p:spPr>
          <a:xfrm>
            <a:off x="5470810" y="2690714"/>
            <a:ext cx="5859272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z</a:t>
            </a:r>
            <a:endParaRPr lang="fr-FR" sz="25800" kern="0" spc="480" dirty="0">
              <a:solidFill>
                <a:srgbClr val="FFC000"/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02794154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AED8A90-A665-08A8-4084-80E302A6B8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12488E8E-6E7A-6487-3A62-5B056CF92C6D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E81B4121-1AFE-94C4-8B2D-CC8EAB6890A1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E1BBDEA8-B0FD-0DCA-F4F7-B2FE57F0BD55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E02DC7A2-7239-BBAF-2D0A-13767F3405A5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E713F3DF-29BB-9F0D-2DC2-01D341241893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484AD77A-4453-21F6-FCA4-C5A8C8822436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98706653-5898-D3A1-4DF9-261CAEF743B9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ECC3A5EA-9CE4-5AAD-D782-B7A04ADDF034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6242C10B-2C9F-4471-3BB3-3295E60C497C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8BDF7494-7F32-A219-ABDE-C184BDCB1C3D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AD12B3AD-C32B-B98E-8DF3-B295F630A73A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C5DA56AF-62DC-2D57-400C-8994E7E7FCA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7F144813-E6E8-58F2-980C-69DC52321962}"/>
              </a:ext>
            </a:extLst>
          </p:cNvPr>
          <p:cNvSpPr txBox="1"/>
          <p:nvPr/>
        </p:nvSpPr>
        <p:spPr>
          <a:xfrm>
            <a:off x="1534494" y="892864"/>
            <a:ext cx="1061514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C’est la lettre Z majuscule . Elle fait le son «z». Qui veut lire «z» .  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92567C64-8BA4-2B55-8B98-5C8BFD09AEDD}"/>
              </a:ext>
            </a:extLst>
          </p:cNvPr>
          <p:cNvSpPr txBox="1"/>
          <p:nvPr/>
        </p:nvSpPr>
        <p:spPr>
          <a:xfrm>
            <a:off x="5470810" y="2690714"/>
            <a:ext cx="5859272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Z</a:t>
            </a:r>
            <a:endParaRPr lang="fr-FR" sz="25800" kern="0" spc="480" dirty="0">
              <a:solidFill>
                <a:srgbClr val="FFC000"/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78660463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4F4E006-96CC-1B52-7267-DC6AAF4F0DD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6B1D02EC-9990-8EA2-E45A-7CEDA94EF8DA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541E91E5-8D8D-1032-9FEC-DA0CA198C92B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87EC7157-747C-9B5D-2235-D19FF31F2E2B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A22F7418-255E-F19B-6955-2E99F77EBE81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179EE316-8F82-D89F-2CE6-E9BA8A2B32FD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CBE8D51C-F33F-2943-DDA2-56997B92104C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8783DCE6-A443-A9A7-06B6-06EFF9DAFE0B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34A33EA8-02C4-BACF-292E-CF459A139FA3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8FD34444-4DC1-5948-FA05-1A2910062019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7E78B965-7BFF-E967-D221-4933CECCCA69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5E9DC52B-9FFA-69B2-E2F2-AD2EE2CC4D67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159934E2-29BB-CE91-311A-4B9D313BA92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D8334613-CC3F-2578-78BF-887B3B687999}"/>
              </a:ext>
            </a:extLst>
          </p:cNvPr>
          <p:cNvSpPr txBox="1"/>
          <p:nvPr/>
        </p:nvSpPr>
        <p:spPr>
          <a:xfrm>
            <a:off x="2857500" y="3130725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z</a:t>
            </a:r>
            <a:endParaRPr lang="fr-FR" sz="25800" kern="0" spc="480" dirty="0">
              <a:solidFill>
                <a:srgbClr val="FFC000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01019919-5728-279E-0585-34E40BE48209}"/>
              </a:ext>
            </a:extLst>
          </p:cNvPr>
          <p:cNvSpPr txBox="1"/>
          <p:nvPr/>
        </p:nvSpPr>
        <p:spPr>
          <a:xfrm>
            <a:off x="8001000" y="3047033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106585"/>
                </a:solidFill>
                <a:latin typeface="Dosis" pitchFamily="2" charset="0"/>
              </a:rPr>
              <a:t>a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D50E6710-7CF3-9F48-7840-1755D6E34EAB}"/>
              </a:ext>
            </a:extLst>
          </p:cNvPr>
          <p:cNvSpPr txBox="1"/>
          <p:nvPr/>
        </p:nvSpPr>
        <p:spPr>
          <a:xfrm>
            <a:off x="1456998" y="1283745"/>
            <a:ext cx="1069026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/>
            <a:r>
              <a:rPr lang="fr-MA" sz="20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Dire</a:t>
            </a:r>
            <a:r>
              <a:rPr lang="fr-MA" sz="2000" i="1" u="sng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le son des lettres. </a:t>
            </a:r>
            <a:r>
              <a:rPr lang="fr-FR" sz="20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(e) désigne trois élèves pour lire.</a:t>
            </a:r>
            <a:r>
              <a:rPr lang="fr-FR" sz="20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</a:t>
            </a:r>
            <a:endParaRPr lang="fr-FR" sz="2000" dirty="0"/>
          </a:p>
          <a:p>
            <a:pPr defTabSz="685834"/>
            <a:endParaRPr lang="fr-MA" sz="2000" i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FFB002D2-99EB-75D4-DDC1-C0774B6E712C}"/>
              </a:ext>
            </a:extLst>
          </p:cNvPr>
          <p:cNvSpPr txBox="1"/>
          <p:nvPr/>
        </p:nvSpPr>
        <p:spPr>
          <a:xfrm>
            <a:off x="1488576" y="860981"/>
            <a:ext cx="11099623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8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« z» « a » qui veut lire les lettres ? </a:t>
            </a:r>
            <a:endParaRPr lang="fr-FR" sz="2800" b="1" dirty="0">
              <a:solidFill>
                <a:prstClr val="white">
                  <a:lumMod val="6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718484620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6B72A8D-821A-2667-3E84-9967989D41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D106048D-B396-805D-E815-8D287BB7472A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9C57DBF5-2B9B-DFCF-12C3-BEFE03588C2F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6CF35994-50BD-512E-BB75-6F1472DA2905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FF6039DD-BE56-BECF-C493-E6DA1FD86639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EED7490C-4879-9511-9E9E-AE8A43B718F1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4223E8E8-38C8-F7F5-F7D1-B984B6DFEAD4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FC0A4587-365F-2446-9F8B-A32229668B45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28D04A65-3016-7E4E-070E-3FE4568A4EED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0A958B66-EA9D-6EA4-8083-5B169A8579CC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DE3EADA5-4AA9-4F93-510E-9231981B8BCE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7DAF6CE8-69EF-7149-8FF2-1E8A08E775D0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A2212414-9394-1507-1BA4-36D2617137D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15079" y="811081"/>
            <a:ext cx="581346" cy="514106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CB5E536E-69D0-7D2C-9A60-F0B69FB510F8}"/>
              </a:ext>
            </a:extLst>
          </p:cNvPr>
          <p:cNvSpPr txBox="1"/>
          <p:nvPr/>
        </p:nvSpPr>
        <p:spPr>
          <a:xfrm>
            <a:off x="5229224" y="3130725"/>
            <a:ext cx="4143375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25800" b="1" kern="0" spc="480" dirty="0" err="1">
                <a:solidFill>
                  <a:srgbClr val="FFC000"/>
                </a:solidFill>
                <a:latin typeface="Dosis" pitchFamily="2" charset="0"/>
              </a:rPr>
              <a:t>z</a:t>
            </a:r>
            <a:r>
              <a:rPr lang="fr-FR" sz="25800" b="1" kern="0" spc="480" dirty="0" err="1">
                <a:solidFill>
                  <a:srgbClr val="106585"/>
                </a:solidFill>
                <a:latin typeface="Dosis" pitchFamily="2" charset="0"/>
              </a:rPr>
              <a:t>a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BE107586-A0C0-09B9-B225-817144F99D63}"/>
              </a:ext>
            </a:extLst>
          </p:cNvPr>
          <p:cNvSpPr txBox="1"/>
          <p:nvPr/>
        </p:nvSpPr>
        <p:spPr>
          <a:xfrm>
            <a:off x="922613" y="834893"/>
            <a:ext cx="12950660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342900">
              <a:lnSpc>
                <a:spcPts val="3017"/>
              </a:lnSpc>
              <a:spcBef>
                <a:spcPct val="0"/>
              </a:spcBef>
              <a:defRPr/>
            </a:pPr>
            <a:r>
              <a:rPr lang="fr-MA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 </a:t>
            </a:r>
            <a:r>
              <a:rPr lang="fr-MA" sz="2800" b="1" dirty="0" err="1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za</a:t>
            </a:r>
            <a:r>
              <a:rPr lang="fr-MA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 »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. Quand la lettre  z  est à côté de la lettre  a , ça fait le son </a:t>
            </a:r>
            <a:r>
              <a:rPr lang="fr-MA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 </a:t>
            </a:r>
            <a:r>
              <a:rPr lang="fr-MA" sz="2800" b="1" dirty="0" err="1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za</a:t>
            </a:r>
            <a:r>
              <a:rPr lang="fr-MA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 ». « z »  « a » « </a:t>
            </a:r>
            <a:r>
              <a:rPr lang="fr-MA" sz="2800" b="1" dirty="0" err="1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za</a:t>
            </a:r>
            <a:r>
              <a:rPr lang="fr-MA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 ». 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Lisons ensemble 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«z» « a » «</a:t>
            </a:r>
            <a:r>
              <a:rPr lang="fr-FR" sz="2800" b="1" dirty="0" err="1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za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». Qui veut lire «z» « a » «</a:t>
            </a:r>
            <a:r>
              <a:rPr lang="fr-FR" sz="2800" b="1" dirty="0" err="1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za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 ».  </a:t>
            </a:r>
            <a:endParaRPr lang="fr-FR" sz="2000" b="1" dirty="0">
              <a:solidFill>
                <a:prstClr val="white">
                  <a:lumMod val="65000"/>
                </a:prstClr>
              </a:solidFill>
              <a:latin typeface="Dosis" panose="02010703020202060003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5261399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>
            <a:extLst>
              <a:ext uri="{FF2B5EF4-FFF2-40B4-BE49-F238E27FC236}">
                <a16:creationId xmlns:a16="http://schemas.microsoft.com/office/drawing/2014/main" id="{3E48B176-737A-9792-E08B-7DC87159D4FE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-3213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t="-5555" b="-5555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TextBox 6"/>
          <p:cNvSpPr txBox="1"/>
          <p:nvPr>
            <p:custDataLst>
              <p:tags r:id="rId2"/>
            </p:custDataLst>
          </p:nvPr>
        </p:nvSpPr>
        <p:spPr>
          <a:xfrm>
            <a:off x="2349737" y="1460251"/>
            <a:ext cx="11876750" cy="783804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914445">
              <a:lnSpc>
                <a:spcPts val="8229"/>
              </a:lnSpc>
              <a:spcAft>
                <a:spcPts val="3000"/>
              </a:spcAft>
              <a:defRPr/>
            </a:pPr>
            <a:r>
              <a:rPr lang="fr-FR" sz="6600" b="1" dirty="0">
                <a:solidFill>
                  <a:srgbClr val="106585"/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        </a:t>
            </a:r>
            <a:r>
              <a:rPr lang="fr-FR" sz="6000" b="1" dirty="0">
                <a:solidFill>
                  <a:srgbClr val="106585"/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Plan de la séance 1</a:t>
            </a:r>
            <a:endParaRPr lang="fr-FR" sz="6600" b="1" dirty="0">
              <a:solidFill>
                <a:srgbClr val="106585"/>
              </a:solidFill>
              <a:latin typeface="Dosis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defTabSz="914445">
              <a:spcAft>
                <a:spcPts val="1800"/>
              </a:spcAft>
              <a:defRPr/>
            </a:pPr>
            <a:endParaRPr lang="fr-FR" sz="1500" b="1" dirty="0">
              <a:solidFill>
                <a:schemeClr val="accent5">
                  <a:lumMod val="50000"/>
                </a:schemeClr>
              </a:solidFill>
              <a:latin typeface="Dosis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defTabSz="914445">
              <a:spcAft>
                <a:spcPts val="1800"/>
              </a:spcAft>
              <a:defRPr/>
            </a:pPr>
            <a:r>
              <a:rPr lang="fr-FR" sz="4400" b="1" dirty="0">
                <a:solidFill>
                  <a:srgbClr val="106585"/>
                </a:solidFill>
                <a:latin typeface="Dosis" pitchFamily="2" charset="0"/>
                <a:cs typeface="Calibri" panose="020F0502020204030204" pitchFamily="34" charset="0"/>
              </a:rPr>
              <a:t> 1. Rituel : </a:t>
            </a:r>
            <a:r>
              <a:rPr lang="fr-FR" sz="3600" dirty="0">
                <a:latin typeface="Dosis" pitchFamily="2" charset="0"/>
                <a:cs typeface="Calibri" panose="020F0502020204030204" pitchFamily="34" charset="0"/>
              </a:rPr>
              <a:t>dictée flash</a:t>
            </a:r>
            <a:r>
              <a:rPr lang="fr-FR" sz="3600" dirty="0">
                <a:latin typeface="Dosis" pitchFamily="2" charset="0"/>
              </a:rPr>
              <a:t> </a:t>
            </a:r>
            <a:endParaRPr lang="fr-FR" sz="4400" dirty="0">
              <a:latin typeface="Dosis" pitchFamily="2" charset="0"/>
              <a:cs typeface="Calibri" panose="020F0502020204030204" pitchFamily="34" charset="0"/>
            </a:endParaRPr>
          </a:p>
          <a:p>
            <a:pPr defTabSz="914445">
              <a:spcAft>
                <a:spcPts val="1800"/>
              </a:spcAft>
              <a:defRPr/>
            </a:pPr>
            <a:r>
              <a:rPr lang="fr-FR" sz="4400" b="1" dirty="0">
                <a:solidFill>
                  <a:srgbClr val="106585"/>
                </a:solidFill>
                <a:latin typeface="Dosis" pitchFamily="2" charset="0"/>
                <a:cs typeface="Calibri" panose="020F0502020204030204" pitchFamily="34" charset="0"/>
              </a:rPr>
              <a:t>2.Vocabulaire</a:t>
            </a:r>
          </a:p>
          <a:p>
            <a:pPr marL="457200" indent="-457200" defTabSz="914445">
              <a:spcAft>
                <a:spcPts val="1800"/>
              </a:spcAft>
              <a:buFontTx/>
              <a:buChar char="-"/>
              <a:defRPr/>
            </a:pPr>
            <a:r>
              <a:rPr lang="fr-FR" sz="3200" dirty="0">
                <a:latin typeface="Dosis" pitchFamily="2" charset="0"/>
              </a:rPr>
              <a:t>- zèbre –nid- riz –ruche- roue –</a:t>
            </a:r>
          </a:p>
          <a:p>
            <a:pPr defTabSz="914445">
              <a:spcAft>
                <a:spcPts val="1800"/>
              </a:spcAft>
              <a:defRPr/>
            </a:pPr>
            <a:r>
              <a:rPr lang="fr-FR" sz="4400" b="1" dirty="0">
                <a:solidFill>
                  <a:srgbClr val="106585"/>
                </a:solidFill>
                <a:latin typeface="Dosis" pitchFamily="2" charset="0"/>
                <a:cs typeface="Calibri" panose="020F0502020204030204" pitchFamily="34" charset="0"/>
              </a:rPr>
              <a:t>3.</a:t>
            </a:r>
            <a:r>
              <a:rPr lang="fr-MA" sz="4400" b="1" dirty="0">
                <a:solidFill>
                  <a:srgbClr val="106585"/>
                </a:solidFill>
                <a:latin typeface="Dosis" pitchFamily="2" charset="0"/>
                <a:cs typeface="Calibri" panose="020F0502020204030204" pitchFamily="34" charset="0"/>
              </a:rPr>
              <a:t>Lecture: </a:t>
            </a:r>
            <a:r>
              <a:rPr lang="fr-MA" sz="3200" dirty="0">
                <a:latin typeface="Dosis" pitchFamily="2" charset="0"/>
              </a:rPr>
              <a:t>syllabe et mot simple avec r– z-n-</a:t>
            </a:r>
            <a:endParaRPr lang="fr-FR" sz="3200" dirty="0">
              <a:latin typeface="Dosis" pitchFamily="2" charset="0"/>
            </a:endParaRPr>
          </a:p>
          <a:p>
            <a:pPr defTabSz="914445">
              <a:spcAft>
                <a:spcPts val="1800"/>
              </a:spcAft>
              <a:defRPr/>
            </a:pPr>
            <a:r>
              <a:rPr lang="fr-FR" sz="4400" b="1" dirty="0">
                <a:solidFill>
                  <a:srgbClr val="106585"/>
                </a:solidFill>
                <a:latin typeface="Dosis" pitchFamily="2" charset="0"/>
                <a:cs typeface="Calibri" panose="020F0502020204030204" pitchFamily="34" charset="0"/>
              </a:rPr>
              <a:t>4.Écriture: </a:t>
            </a:r>
            <a:r>
              <a:rPr lang="fr-MA" sz="3200" dirty="0">
                <a:latin typeface="Dosis" pitchFamily="2" charset="0"/>
              </a:rPr>
              <a:t>syllabe et mot simple avec r– z-n-</a:t>
            </a:r>
            <a:endParaRPr lang="fr-FR" sz="3200" dirty="0">
              <a:latin typeface="Dosis" pitchFamily="2" charset="0"/>
            </a:endParaRPr>
          </a:p>
          <a:p>
            <a:pPr defTabSz="914445">
              <a:spcAft>
                <a:spcPts val="1800"/>
              </a:spcAft>
              <a:defRPr/>
            </a:pPr>
            <a:r>
              <a:rPr lang="fr-FR" sz="4400" b="1" dirty="0">
                <a:solidFill>
                  <a:srgbClr val="106585"/>
                </a:solidFill>
                <a:latin typeface="Dosis" pitchFamily="2" charset="0"/>
                <a:cs typeface="Calibri" panose="020F0502020204030204" pitchFamily="34" charset="0"/>
              </a:rPr>
              <a:t>5.Pratique autonome</a:t>
            </a:r>
          </a:p>
          <a:p>
            <a:pPr defTabSz="914445">
              <a:spcAft>
                <a:spcPts val="1800"/>
              </a:spcAft>
              <a:defRPr/>
            </a:pPr>
            <a:r>
              <a:rPr lang="fr-FR" sz="4400" b="1" dirty="0">
                <a:solidFill>
                  <a:srgbClr val="106585"/>
                </a:solidFill>
                <a:latin typeface="Dosis" pitchFamily="2" charset="0"/>
                <a:cs typeface="Calibri" panose="020F0502020204030204" pitchFamily="34" charset="0"/>
              </a:rPr>
              <a:t>6.Jeu</a:t>
            </a:r>
          </a:p>
        </p:txBody>
      </p:sp>
      <p:sp>
        <p:nvSpPr>
          <p:cNvPr id="9" name="Freeform 9"/>
          <p:cNvSpPr/>
          <p:nvPr>
            <p:custDataLst>
              <p:tags r:id="rId3"/>
            </p:custDataLst>
          </p:nvPr>
        </p:nvSpPr>
        <p:spPr>
          <a:xfrm>
            <a:off x="1" y="7658100"/>
            <a:ext cx="1977638" cy="262545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" name="Freeform 10"/>
          <p:cNvSpPr/>
          <p:nvPr>
            <p:custDataLst>
              <p:tags r:id="rId4"/>
            </p:custDataLst>
          </p:nvPr>
        </p:nvSpPr>
        <p:spPr>
          <a:xfrm>
            <a:off x="11125200" y="7429500"/>
            <a:ext cx="2558670" cy="285405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5" name="Groupe 34">
            <a:extLst>
              <a:ext uri="{FF2B5EF4-FFF2-40B4-BE49-F238E27FC236}">
                <a16:creationId xmlns:a16="http://schemas.microsoft.com/office/drawing/2014/main" id="{80B285C9-C0F8-D54A-C597-3B205FF0BC8B}"/>
              </a:ext>
            </a:extLst>
          </p:cNvPr>
          <p:cNvGrpSpPr/>
          <p:nvPr/>
        </p:nvGrpSpPr>
        <p:grpSpPr>
          <a:xfrm>
            <a:off x="10244975" y="3390900"/>
            <a:ext cx="1066274" cy="418206"/>
            <a:chOff x="3663231" y="3540342"/>
            <a:chExt cx="1066274" cy="385540"/>
          </a:xfrm>
        </p:grpSpPr>
        <p:sp>
          <p:nvSpPr>
            <p:cNvPr id="36" name="Rectangle : coins arrondis 35">
              <a:extLst>
                <a:ext uri="{FF2B5EF4-FFF2-40B4-BE49-F238E27FC236}">
                  <a16:creationId xmlns:a16="http://schemas.microsoft.com/office/drawing/2014/main" id="{A0A759C9-628A-E953-460B-A5BA3FFCE08F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37" name="Picture 2">
              <a:extLst>
                <a:ext uri="{FF2B5EF4-FFF2-40B4-BE49-F238E27FC236}">
                  <a16:creationId xmlns:a16="http://schemas.microsoft.com/office/drawing/2014/main" id="{84B05220-8793-5019-507D-45BA24E57C2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1" cstate="print">
              <a:extLst>
                <a:ext uri="{BEBA8EAE-BF5A-486C-A8C5-ECC9F3942E4B}">
                  <a14:imgProps xmlns:a14="http://schemas.microsoft.com/office/drawing/2010/main">
                    <a14:imgLayer r:embed="rId12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8" name="ZoneTexte 37">
              <a:extLst>
                <a:ext uri="{FF2B5EF4-FFF2-40B4-BE49-F238E27FC236}">
                  <a16:creationId xmlns:a16="http://schemas.microsoft.com/office/drawing/2014/main" id="{A7F5D616-D051-C6E7-3B2C-B6E934CC85C1}"/>
                </a:ext>
              </a:extLst>
            </p:cNvPr>
            <p:cNvSpPr txBox="1"/>
            <p:nvPr/>
          </p:nvSpPr>
          <p:spPr>
            <a:xfrm>
              <a:off x="3981318" y="3619032"/>
              <a:ext cx="748187" cy="3000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>
                <a:defRPr/>
              </a:pPr>
              <a:r>
                <a:rPr lang="fr-MA" sz="1350" b="1" dirty="0">
                  <a:solidFill>
                    <a:srgbClr val="106585"/>
                  </a:solidFill>
                  <a:latin typeface="Dosis" pitchFamily="2" charset="0"/>
                </a:rPr>
                <a:t>10 min</a:t>
              </a:r>
            </a:p>
          </p:txBody>
        </p:sp>
      </p:grpSp>
      <p:grpSp>
        <p:nvGrpSpPr>
          <p:cNvPr id="39" name="Groupe 38">
            <a:extLst>
              <a:ext uri="{FF2B5EF4-FFF2-40B4-BE49-F238E27FC236}">
                <a16:creationId xmlns:a16="http://schemas.microsoft.com/office/drawing/2014/main" id="{76049D47-7F43-1DEA-C6A9-BBDEE9D1F445}"/>
              </a:ext>
            </a:extLst>
          </p:cNvPr>
          <p:cNvGrpSpPr/>
          <p:nvPr/>
        </p:nvGrpSpPr>
        <p:grpSpPr>
          <a:xfrm>
            <a:off x="10246691" y="4410546"/>
            <a:ext cx="1037462" cy="418206"/>
            <a:chOff x="3663231" y="3540342"/>
            <a:chExt cx="1037462" cy="385540"/>
          </a:xfrm>
        </p:grpSpPr>
        <p:sp>
          <p:nvSpPr>
            <p:cNvPr id="40" name="Rectangle : coins arrondis 39">
              <a:extLst>
                <a:ext uri="{FF2B5EF4-FFF2-40B4-BE49-F238E27FC236}">
                  <a16:creationId xmlns:a16="http://schemas.microsoft.com/office/drawing/2014/main" id="{BC0ACB3C-A9E9-0B32-C252-6E4619B8DEBF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41" name="Picture 2">
              <a:extLst>
                <a:ext uri="{FF2B5EF4-FFF2-40B4-BE49-F238E27FC236}">
                  <a16:creationId xmlns:a16="http://schemas.microsoft.com/office/drawing/2014/main" id="{14BB633E-09B7-6180-472A-CC9AA6A40AD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1" cstate="print">
              <a:extLst>
                <a:ext uri="{BEBA8EAE-BF5A-486C-A8C5-ECC9F3942E4B}">
                  <a14:imgProps xmlns:a14="http://schemas.microsoft.com/office/drawing/2010/main">
                    <a14:imgLayer r:embed="rId12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2" name="ZoneTexte 41">
              <a:extLst>
                <a:ext uri="{FF2B5EF4-FFF2-40B4-BE49-F238E27FC236}">
                  <a16:creationId xmlns:a16="http://schemas.microsoft.com/office/drawing/2014/main" id="{C6960B82-0C5A-E30E-C9E0-888C833AC80E}"/>
                </a:ext>
              </a:extLst>
            </p:cNvPr>
            <p:cNvSpPr txBox="1"/>
            <p:nvPr/>
          </p:nvSpPr>
          <p:spPr>
            <a:xfrm>
              <a:off x="3952506" y="3617716"/>
              <a:ext cx="748187" cy="3000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>
                <a:defRPr/>
              </a:pPr>
              <a:r>
                <a:rPr lang="fr-MA" sz="1350" b="1" dirty="0">
                  <a:solidFill>
                    <a:srgbClr val="106585"/>
                  </a:solidFill>
                  <a:latin typeface="Dosis" pitchFamily="2" charset="0"/>
                </a:rPr>
                <a:t>20 min</a:t>
              </a:r>
            </a:p>
          </p:txBody>
        </p:sp>
      </p:grpSp>
      <p:grpSp>
        <p:nvGrpSpPr>
          <p:cNvPr id="43" name="Groupe 42">
            <a:extLst>
              <a:ext uri="{FF2B5EF4-FFF2-40B4-BE49-F238E27FC236}">
                <a16:creationId xmlns:a16="http://schemas.microsoft.com/office/drawing/2014/main" id="{EC8D3E59-D6FA-5219-C275-AEBF739C62AC}"/>
              </a:ext>
            </a:extLst>
          </p:cNvPr>
          <p:cNvGrpSpPr/>
          <p:nvPr/>
        </p:nvGrpSpPr>
        <p:grpSpPr>
          <a:xfrm>
            <a:off x="10202269" y="6045327"/>
            <a:ext cx="1108980" cy="418206"/>
            <a:chOff x="3581032" y="3265648"/>
            <a:chExt cx="1108980" cy="385540"/>
          </a:xfrm>
        </p:grpSpPr>
        <p:sp>
          <p:nvSpPr>
            <p:cNvPr id="44" name="Rectangle : coins arrondis 43">
              <a:extLst>
                <a:ext uri="{FF2B5EF4-FFF2-40B4-BE49-F238E27FC236}">
                  <a16:creationId xmlns:a16="http://schemas.microsoft.com/office/drawing/2014/main" id="{DCED4454-6111-386F-2617-725AD62DFC5D}"/>
                </a:ext>
              </a:extLst>
            </p:cNvPr>
            <p:cNvSpPr/>
            <p:nvPr/>
          </p:nvSpPr>
          <p:spPr>
            <a:xfrm>
              <a:off x="3848841" y="3365519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45" name="Picture 2">
              <a:extLst>
                <a:ext uri="{FF2B5EF4-FFF2-40B4-BE49-F238E27FC236}">
                  <a16:creationId xmlns:a16="http://schemas.microsoft.com/office/drawing/2014/main" id="{3C2E4D29-3784-36C2-3F31-1D45AF0B04A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1" cstate="print">
              <a:extLst>
                <a:ext uri="{BEBA8EAE-BF5A-486C-A8C5-ECC9F3942E4B}">
                  <a14:imgProps xmlns:a14="http://schemas.microsoft.com/office/drawing/2010/main">
                    <a14:imgLayer r:embed="rId12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81032" y="3265648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6" name="ZoneTexte 45">
              <a:extLst>
                <a:ext uri="{FF2B5EF4-FFF2-40B4-BE49-F238E27FC236}">
                  <a16:creationId xmlns:a16="http://schemas.microsoft.com/office/drawing/2014/main" id="{7942CFC0-A202-F883-59E5-2FEC07AA723F}"/>
                </a:ext>
              </a:extLst>
            </p:cNvPr>
            <p:cNvSpPr txBox="1"/>
            <p:nvPr/>
          </p:nvSpPr>
          <p:spPr>
            <a:xfrm>
              <a:off x="3941825" y="3343580"/>
              <a:ext cx="748187" cy="3000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>
                <a:defRPr/>
              </a:pPr>
              <a:r>
                <a:rPr lang="fr-MA" sz="1350" b="1" dirty="0">
                  <a:solidFill>
                    <a:srgbClr val="106585"/>
                  </a:solidFill>
                  <a:latin typeface="Dosis" pitchFamily="2" charset="0"/>
                </a:rPr>
                <a:t>40 min</a:t>
              </a:r>
            </a:p>
          </p:txBody>
        </p:sp>
      </p:grpSp>
      <p:grpSp>
        <p:nvGrpSpPr>
          <p:cNvPr id="47" name="Groupe 46">
            <a:extLst>
              <a:ext uri="{FF2B5EF4-FFF2-40B4-BE49-F238E27FC236}">
                <a16:creationId xmlns:a16="http://schemas.microsoft.com/office/drawing/2014/main" id="{47907D5B-B91E-C41D-049F-B072AB707B16}"/>
              </a:ext>
            </a:extLst>
          </p:cNvPr>
          <p:cNvGrpSpPr/>
          <p:nvPr/>
        </p:nvGrpSpPr>
        <p:grpSpPr>
          <a:xfrm>
            <a:off x="10186637" y="7815256"/>
            <a:ext cx="1132930" cy="418206"/>
            <a:chOff x="3663231" y="3540342"/>
            <a:chExt cx="1017343" cy="385540"/>
          </a:xfrm>
        </p:grpSpPr>
        <p:sp>
          <p:nvSpPr>
            <p:cNvPr id="48" name="Rectangle : coins arrondis 47">
              <a:extLst>
                <a:ext uri="{FF2B5EF4-FFF2-40B4-BE49-F238E27FC236}">
                  <a16:creationId xmlns:a16="http://schemas.microsoft.com/office/drawing/2014/main" id="{CDBED388-7B20-662E-2579-6CF419611DE7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49" name="Picture 2">
              <a:extLst>
                <a:ext uri="{FF2B5EF4-FFF2-40B4-BE49-F238E27FC236}">
                  <a16:creationId xmlns:a16="http://schemas.microsoft.com/office/drawing/2014/main" id="{907186F6-3906-26B1-9DFA-07221F54F49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3" cstate="print">
              <a:extLst>
                <a:ext uri="{BEBA8EAE-BF5A-486C-A8C5-ECC9F3942E4B}">
                  <a14:imgProps xmlns:a14="http://schemas.microsoft.com/office/drawing/2010/main">
                    <a14:imgLayer r:embed="rId12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50" name="ZoneTexte 49">
              <a:extLst>
                <a:ext uri="{FF2B5EF4-FFF2-40B4-BE49-F238E27FC236}">
                  <a16:creationId xmlns:a16="http://schemas.microsoft.com/office/drawing/2014/main" id="{D1330085-263F-1AC5-856A-1C515E8881E1}"/>
                </a:ext>
              </a:extLst>
            </p:cNvPr>
            <p:cNvSpPr txBox="1"/>
            <p:nvPr/>
          </p:nvSpPr>
          <p:spPr>
            <a:xfrm>
              <a:off x="3932387" y="3616156"/>
              <a:ext cx="748187" cy="3000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>
                <a:defRPr/>
              </a:pPr>
              <a:r>
                <a:rPr lang="fr-MA" sz="1350" b="1" dirty="0">
                  <a:solidFill>
                    <a:srgbClr val="106585"/>
                  </a:solidFill>
                  <a:latin typeface="Dosis" pitchFamily="2" charset="0"/>
                </a:rPr>
                <a:t>20 min</a:t>
              </a:r>
            </a:p>
          </p:txBody>
        </p:sp>
      </p:grpSp>
      <p:grpSp>
        <p:nvGrpSpPr>
          <p:cNvPr id="51" name="Groupe 50">
            <a:extLst>
              <a:ext uri="{FF2B5EF4-FFF2-40B4-BE49-F238E27FC236}">
                <a16:creationId xmlns:a16="http://schemas.microsoft.com/office/drawing/2014/main" id="{0ED9E39D-FD6B-BBB0-92DE-F92FAE5B7C3E}"/>
              </a:ext>
            </a:extLst>
          </p:cNvPr>
          <p:cNvGrpSpPr/>
          <p:nvPr/>
        </p:nvGrpSpPr>
        <p:grpSpPr>
          <a:xfrm>
            <a:off x="10135113" y="8611566"/>
            <a:ext cx="1237986" cy="418206"/>
            <a:chOff x="3663231" y="3540342"/>
            <a:chExt cx="1066274" cy="385540"/>
          </a:xfrm>
        </p:grpSpPr>
        <p:sp>
          <p:nvSpPr>
            <p:cNvPr id="52" name="Rectangle : coins arrondis 51">
              <a:extLst>
                <a:ext uri="{FF2B5EF4-FFF2-40B4-BE49-F238E27FC236}">
                  <a16:creationId xmlns:a16="http://schemas.microsoft.com/office/drawing/2014/main" id="{BADD7E62-00C3-7822-0C55-DB1A8401ECB4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53" name="Picture 2">
              <a:extLst>
                <a:ext uri="{FF2B5EF4-FFF2-40B4-BE49-F238E27FC236}">
                  <a16:creationId xmlns:a16="http://schemas.microsoft.com/office/drawing/2014/main" id="{ECE70611-7BB1-2B23-080A-A50242166DD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3" cstate="print">
              <a:extLst>
                <a:ext uri="{BEBA8EAE-BF5A-486C-A8C5-ECC9F3942E4B}">
                  <a14:imgProps xmlns:a14="http://schemas.microsoft.com/office/drawing/2010/main">
                    <a14:imgLayer r:embed="rId12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54" name="ZoneTexte 53">
              <a:extLst>
                <a:ext uri="{FF2B5EF4-FFF2-40B4-BE49-F238E27FC236}">
                  <a16:creationId xmlns:a16="http://schemas.microsoft.com/office/drawing/2014/main" id="{27DC2E05-312A-8411-CAB7-C88B2248CD8E}"/>
                </a:ext>
              </a:extLst>
            </p:cNvPr>
            <p:cNvSpPr txBox="1"/>
            <p:nvPr/>
          </p:nvSpPr>
          <p:spPr>
            <a:xfrm>
              <a:off x="3981318" y="3619032"/>
              <a:ext cx="748187" cy="3000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>
                <a:defRPr/>
              </a:pPr>
              <a:r>
                <a:rPr lang="fr-MA" sz="1350" b="1" dirty="0">
                  <a:solidFill>
                    <a:srgbClr val="106585"/>
                  </a:solidFill>
                  <a:latin typeface="Dosis" pitchFamily="2" charset="0"/>
                </a:rPr>
                <a:t>10 min</a:t>
              </a:r>
            </a:p>
          </p:txBody>
        </p:sp>
      </p:grpSp>
      <p:grpSp>
        <p:nvGrpSpPr>
          <p:cNvPr id="55" name="Groupe 54">
            <a:extLst>
              <a:ext uri="{FF2B5EF4-FFF2-40B4-BE49-F238E27FC236}">
                <a16:creationId xmlns:a16="http://schemas.microsoft.com/office/drawing/2014/main" id="{3E4C8F21-50CF-7E15-F22F-230A6C632737}"/>
              </a:ext>
            </a:extLst>
          </p:cNvPr>
          <p:cNvGrpSpPr/>
          <p:nvPr/>
        </p:nvGrpSpPr>
        <p:grpSpPr>
          <a:xfrm>
            <a:off x="10208546" y="6889318"/>
            <a:ext cx="1021037" cy="418206"/>
            <a:chOff x="3332095" y="2716733"/>
            <a:chExt cx="1021037" cy="385540"/>
          </a:xfrm>
        </p:grpSpPr>
        <p:sp>
          <p:nvSpPr>
            <p:cNvPr id="56" name="Rectangle : coins arrondis 55">
              <a:extLst>
                <a:ext uri="{FF2B5EF4-FFF2-40B4-BE49-F238E27FC236}">
                  <a16:creationId xmlns:a16="http://schemas.microsoft.com/office/drawing/2014/main" id="{1F0C862A-53F0-35F3-9808-D009BE47888A}"/>
                </a:ext>
              </a:extLst>
            </p:cNvPr>
            <p:cNvSpPr/>
            <p:nvPr/>
          </p:nvSpPr>
          <p:spPr>
            <a:xfrm>
              <a:off x="3604945" y="2790930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57" name="Picture 2">
              <a:extLst>
                <a:ext uri="{FF2B5EF4-FFF2-40B4-BE49-F238E27FC236}">
                  <a16:creationId xmlns:a16="http://schemas.microsoft.com/office/drawing/2014/main" id="{B4F3F7E6-AEF3-3DA1-51D8-6E761F5A024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1" cstate="print">
              <a:extLst>
                <a:ext uri="{BEBA8EAE-BF5A-486C-A8C5-ECC9F3942E4B}">
                  <a14:imgProps xmlns:a14="http://schemas.microsoft.com/office/drawing/2010/main">
                    <a14:imgLayer r:embed="rId12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332095" y="2716733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58" name="ZoneTexte 57">
              <a:extLst>
                <a:ext uri="{FF2B5EF4-FFF2-40B4-BE49-F238E27FC236}">
                  <a16:creationId xmlns:a16="http://schemas.microsoft.com/office/drawing/2014/main" id="{36793DEE-54F1-BA3F-44DB-E25ABA04EE98}"/>
                </a:ext>
              </a:extLst>
            </p:cNvPr>
            <p:cNvSpPr txBox="1"/>
            <p:nvPr/>
          </p:nvSpPr>
          <p:spPr>
            <a:xfrm>
              <a:off x="3590581" y="2739040"/>
              <a:ext cx="748187" cy="3000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>
                <a:defRPr/>
              </a:pPr>
              <a:r>
                <a:rPr lang="fr-MA" sz="1350" b="1" dirty="0">
                  <a:solidFill>
                    <a:srgbClr val="106585"/>
                  </a:solidFill>
                  <a:latin typeface="Dosis" pitchFamily="2" charset="0"/>
                </a:rPr>
                <a:t>20 min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598216157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2DE43A-2942-510D-631F-EF55F3448B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37D6CEDD-43CF-51E5-F300-042447EC6AC1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BD84ECDB-EFDF-6639-9738-3EBA0B8DE870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AB541378-38F3-0E43-9117-4BDEB4444661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7158925E-BFC2-8C39-4ADA-5EBC2590BE8F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5682F963-DCD5-90F7-2704-AFE74C83BC56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968FEA5E-6829-45AF-840C-3DEDCE649DE4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9C0F8FA2-4099-1DFA-1D3E-769EC7930119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C9925B80-4E0C-6A3B-1F4E-B0FD15BA3A75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56F3FAC1-FC31-F26E-9C26-627168A16820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6C50E72E-551E-812C-82D4-0E1813D0EB2D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B4C66F1E-20A9-D3CB-DFF9-CD6752ABAC92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0DE3ADD7-9626-2413-9E3E-21F3155F2B8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BF98188A-9518-6246-DC33-28E08EA4792C}"/>
              </a:ext>
            </a:extLst>
          </p:cNvPr>
          <p:cNvSpPr txBox="1"/>
          <p:nvPr/>
        </p:nvSpPr>
        <p:spPr>
          <a:xfrm>
            <a:off x="2857500" y="3130725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n</a:t>
            </a:r>
            <a:endParaRPr lang="fr-FR" sz="25800" kern="0" spc="480" dirty="0">
              <a:solidFill>
                <a:srgbClr val="FFC000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402E5C7B-A5BC-D0F2-7166-CB178E96CA3B}"/>
              </a:ext>
            </a:extLst>
          </p:cNvPr>
          <p:cNvSpPr txBox="1"/>
          <p:nvPr/>
        </p:nvSpPr>
        <p:spPr>
          <a:xfrm>
            <a:off x="8001000" y="3047033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106585"/>
                </a:solidFill>
                <a:latin typeface="Dosis" pitchFamily="2" charset="0"/>
              </a:rPr>
              <a:t>o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8F1F0497-6F2C-CFCA-3E0A-E8619BE92250}"/>
              </a:ext>
            </a:extLst>
          </p:cNvPr>
          <p:cNvSpPr txBox="1"/>
          <p:nvPr/>
        </p:nvSpPr>
        <p:spPr>
          <a:xfrm>
            <a:off x="1456998" y="1283745"/>
            <a:ext cx="1069026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/>
            <a:r>
              <a:rPr lang="fr-MA" sz="20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Dire</a:t>
            </a:r>
            <a:r>
              <a:rPr lang="fr-MA" sz="2000" i="1" u="sng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le son des lettres. </a:t>
            </a:r>
            <a:r>
              <a:rPr lang="fr-FR" sz="20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(e) désigne trois élèves pour lire.</a:t>
            </a:r>
            <a:r>
              <a:rPr lang="fr-FR" sz="20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</a:t>
            </a:r>
            <a:endParaRPr lang="fr-FR" sz="2000" dirty="0"/>
          </a:p>
          <a:p>
            <a:pPr defTabSz="685834"/>
            <a:endParaRPr lang="fr-MA" sz="2000" i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78532B9D-18C4-9C6A-E51A-E88F53A2651D}"/>
              </a:ext>
            </a:extLst>
          </p:cNvPr>
          <p:cNvSpPr txBox="1"/>
          <p:nvPr/>
        </p:nvSpPr>
        <p:spPr>
          <a:xfrm>
            <a:off x="1488576" y="860981"/>
            <a:ext cx="11099623" cy="48923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32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«n» « o » qui veut lire les lettres ? </a:t>
            </a:r>
            <a:endParaRPr lang="fr-FR" sz="3200" b="1" dirty="0">
              <a:solidFill>
                <a:prstClr val="white">
                  <a:lumMod val="6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723287094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E1ADD9-E03D-F180-D26F-DE6145F6EC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777A6BC5-2581-B5BF-9F6F-270CB5C5D517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8A4B8D6D-9D7A-8AFC-B67B-DFEC12268845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0FFDAB57-A6B7-BA81-752F-E450B40A3F8F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1DDCF136-B71F-171F-A814-1B25CC01C67A}"/>
                </a:ext>
              </a:extLst>
            </p:cNvPr>
            <p:cNvSpPr/>
            <p:nvPr/>
          </p:nvSpPr>
          <p:spPr>
            <a:xfrm>
              <a:off x="329910" y="330438"/>
              <a:ext cx="8496000" cy="885099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7EFA3EA4-D653-88B4-B38A-16602AC612B2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746C9F86-2CD2-96D0-7D48-70D37CD563F4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E658D607-8D6C-05EC-7686-77D12DF41E63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17FF6FA7-C3AF-EF50-D59F-DFDF1BE78BBD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BB067121-6EED-863C-E429-742A6201FEFB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9A851CBF-605A-0EA2-53A5-5278762632CD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7DAF32FE-1D9C-36A7-0D4B-621D380A395F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C6FB84FF-D757-19D8-A3A3-09E16C2C037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18710" y="680119"/>
            <a:ext cx="581346" cy="514106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7DD2A1B1-13B6-BFA8-8630-9B35BB35B344}"/>
              </a:ext>
            </a:extLst>
          </p:cNvPr>
          <p:cNvSpPr txBox="1"/>
          <p:nvPr/>
        </p:nvSpPr>
        <p:spPr>
          <a:xfrm>
            <a:off x="3733800" y="3130725"/>
            <a:ext cx="5943599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n</a:t>
            </a:r>
            <a:r>
              <a:rPr lang="fr-FR" sz="25800" b="1" kern="0" spc="480" dirty="0">
                <a:solidFill>
                  <a:srgbClr val="106585"/>
                </a:solidFill>
                <a:latin typeface="Dosis" pitchFamily="2" charset="0"/>
              </a:rPr>
              <a:t>o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697C7878-599E-BB52-EDAD-18A54E3E35F4}"/>
              </a:ext>
            </a:extLst>
          </p:cNvPr>
          <p:cNvSpPr txBox="1"/>
          <p:nvPr/>
        </p:nvSpPr>
        <p:spPr>
          <a:xfrm>
            <a:off x="789152" y="937172"/>
            <a:ext cx="12950660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342900">
              <a:lnSpc>
                <a:spcPts val="3017"/>
              </a:lnSpc>
              <a:spcBef>
                <a:spcPct val="0"/>
              </a:spcBef>
              <a:defRPr/>
            </a:pPr>
            <a:r>
              <a:rPr lang="fr-MA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 no »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. Quand la lettre n est à côté de la lettre  o, ça fait le son </a:t>
            </a:r>
            <a:r>
              <a:rPr lang="fr-MA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 no ». « n»  « o » « no ». 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Lisons ensemble 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 n» « o » « no ». Qui veut lire « n» « o » « no ». </a:t>
            </a:r>
          </a:p>
        </p:txBody>
      </p:sp>
    </p:spTree>
    <p:extLst>
      <p:ext uri="{BB962C8B-B14F-4D97-AF65-F5344CB8AC3E}">
        <p14:creationId xmlns:p14="http://schemas.microsoft.com/office/powerpoint/2010/main" val="2961755188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5916205-9FE7-6D0A-9BE1-FAB899CFFC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20B13A8A-6C4B-A30B-FB57-A084A053949B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42F1AFAE-7D6A-EC23-265F-98AED78CC6C1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BB4A771D-1316-0E3B-2675-C163620E6596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A8A18E06-F8BC-4A41-F8AB-D40E65993398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78F7C95C-5D63-7F1C-129B-FC890C63732E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196EFDD5-9D14-2987-91C1-F5828A6BD6EF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E5F7934C-55EB-8E4C-9EC9-4EDFAE0416F1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BDBB68D1-EDF7-9FEE-FD68-50F42FB19AC8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60ABD448-ED05-C5CB-3116-D7CFBA963501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526FC57E-CB2A-C146-E8FA-9992918B0D69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88D0DD1E-053C-F936-7142-5181125937D4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D87F0C54-FC6C-0542-F4B7-99DD02E6BD5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97ABDA40-16AB-51A3-6BAF-DFFBBB1500E0}"/>
              </a:ext>
            </a:extLst>
          </p:cNvPr>
          <p:cNvSpPr txBox="1"/>
          <p:nvPr/>
        </p:nvSpPr>
        <p:spPr>
          <a:xfrm>
            <a:off x="2857500" y="3130725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r</a:t>
            </a:r>
            <a:endParaRPr lang="fr-FR" sz="25800" kern="0" spc="480" dirty="0">
              <a:solidFill>
                <a:srgbClr val="FFC000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C92A6F54-9A54-48A1-77A4-6B541F703507}"/>
              </a:ext>
            </a:extLst>
          </p:cNvPr>
          <p:cNvSpPr txBox="1"/>
          <p:nvPr/>
        </p:nvSpPr>
        <p:spPr>
          <a:xfrm>
            <a:off x="8001000" y="3047033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106585"/>
                </a:solidFill>
                <a:latin typeface="Dosis" pitchFamily="2" charset="0"/>
              </a:rPr>
              <a:t>i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A906AF80-38D2-4529-40D3-120F61D27D16}"/>
              </a:ext>
            </a:extLst>
          </p:cNvPr>
          <p:cNvSpPr txBox="1"/>
          <p:nvPr/>
        </p:nvSpPr>
        <p:spPr>
          <a:xfrm>
            <a:off x="1456998" y="1283745"/>
            <a:ext cx="1069026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/>
            <a:r>
              <a:rPr lang="fr-MA" sz="20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Dire</a:t>
            </a:r>
            <a:r>
              <a:rPr lang="fr-MA" sz="2000" i="1" u="sng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le son des lettres. </a:t>
            </a:r>
            <a:r>
              <a:rPr lang="fr-FR" sz="20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(e) désigne trois élèves pour lire.</a:t>
            </a:r>
            <a:r>
              <a:rPr lang="fr-FR" sz="20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</a:t>
            </a:r>
            <a:endParaRPr lang="fr-FR" sz="2000" dirty="0"/>
          </a:p>
          <a:p>
            <a:pPr defTabSz="685834"/>
            <a:endParaRPr lang="fr-MA" sz="2000" i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6D0E49A5-14EE-A372-E982-1E6BB3306F06}"/>
              </a:ext>
            </a:extLst>
          </p:cNvPr>
          <p:cNvSpPr txBox="1"/>
          <p:nvPr/>
        </p:nvSpPr>
        <p:spPr>
          <a:xfrm>
            <a:off x="1488576" y="860981"/>
            <a:ext cx="11099623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8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«r» « i » qui  veut lire les lettres ? </a:t>
            </a:r>
            <a:endParaRPr lang="fr-FR" sz="2800" b="1" dirty="0">
              <a:solidFill>
                <a:prstClr val="white">
                  <a:lumMod val="6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237948097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D38F2D5-9421-C050-A299-5E08E9C973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58A7128D-3749-A3BC-BD50-551DDB296306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5632FB2A-2C91-733F-90BC-288095566586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938938B0-BB36-C30E-A7C3-25D07BA561BC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3633E1F2-EF30-DA6C-6C96-3AECC18CB9FD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6DD2E326-1519-3E39-A201-8E33722464C9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BBFE570E-6A18-FEE2-0C10-5AF21570CD54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4D009819-C489-EF30-9C8B-A96294EB9692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21B7B291-6754-680E-98D7-F66E4D4EEFE8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F096FC79-E559-011A-8242-36D933BEC2E2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7C749260-63D9-96B5-B1AE-D38BADA96FDC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C452E018-1EFC-4A55-2F08-6E27F13C59B5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6265FF48-89B5-8A38-F1DB-B4BB863B445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15079" y="811081"/>
            <a:ext cx="581346" cy="514106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50F194BC-EF91-4FD4-E031-2DCF5E260705}"/>
              </a:ext>
            </a:extLst>
          </p:cNvPr>
          <p:cNvSpPr txBox="1"/>
          <p:nvPr/>
        </p:nvSpPr>
        <p:spPr>
          <a:xfrm>
            <a:off x="5229225" y="3130725"/>
            <a:ext cx="325755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r</a:t>
            </a:r>
            <a:r>
              <a:rPr lang="fr-FR" sz="25800" b="1" kern="0" spc="480" dirty="0">
                <a:solidFill>
                  <a:srgbClr val="106585"/>
                </a:solidFill>
                <a:latin typeface="Dosis" pitchFamily="2" charset="0"/>
              </a:rPr>
              <a:t>i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97BE8991-406E-1B62-CD7C-BD7800D3FFD2}"/>
              </a:ext>
            </a:extLst>
          </p:cNvPr>
          <p:cNvSpPr txBox="1"/>
          <p:nvPr/>
        </p:nvSpPr>
        <p:spPr>
          <a:xfrm>
            <a:off x="1196425" y="655091"/>
            <a:ext cx="12950660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342900">
              <a:lnSpc>
                <a:spcPts val="3017"/>
              </a:lnSpc>
              <a:spcBef>
                <a:spcPct val="0"/>
              </a:spcBef>
              <a:defRPr/>
            </a:pPr>
            <a:r>
              <a:rPr lang="fr-MA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 ri »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. Quand la lettre  r  est à côté de la lettre  i . ça fait le son </a:t>
            </a:r>
            <a:r>
              <a:rPr lang="fr-MA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 ri ». «r»  « i » «ri ». 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Lisons ensemble 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 r» « i » « ri ». Qui veut lire «r» « i » « ri ».  </a:t>
            </a:r>
          </a:p>
        </p:txBody>
      </p:sp>
    </p:spTree>
    <p:extLst>
      <p:ext uri="{BB962C8B-B14F-4D97-AF65-F5344CB8AC3E}">
        <p14:creationId xmlns:p14="http://schemas.microsoft.com/office/powerpoint/2010/main" val="577988698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1B7626A-F924-3AB3-8B0E-05AECD8BF9E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7803C383-A9A0-AF41-3750-25CD3415C0B4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45F8CBD9-4496-5A49-EA3A-0615F10CBADA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FFAC679A-1AE1-2EE2-9AC1-C6C0912367FB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12059FDE-8E3D-47FD-9F29-63A9D88EBFA6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93E8D41D-AF45-807D-A588-45DD4A9833A8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6B12A562-4A1C-4F3B-B1CD-346020F52228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0F889590-176E-431D-EC5B-2C21432722D2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9C681916-D47D-DF48-30D2-3B5D64244C69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01BCB228-77B9-2CA6-3789-B573CD3DD80C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C388B375-9A3F-8CA5-B977-22F36CA740BE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96B512A9-540E-D8ED-EC04-2C62A24BFE4C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7C9CE880-FF43-A769-F8F7-BD078B5DFE8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9418729B-D227-E12E-9FD9-786794C22320}"/>
              </a:ext>
            </a:extLst>
          </p:cNvPr>
          <p:cNvSpPr txBox="1"/>
          <p:nvPr/>
        </p:nvSpPr>
        <p:spPr>
          <a:xfrm>
            <a:off x="2857500" y="3130725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z</a:t>
            </a:r>
            <a:endParaRPr lang="fr-FR" sz="25800" kern="0" spc="480" dirty="0">
              <a:solidFill>
                <a:srgbClr val="FFC000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38A69901-1CE2-63DA-A27F-6A2D54517F17}"/>
              </a:ext>
            </a:extLst>
          </p:cNvPr>
          <p:cNvSpPr txBox="1"/>
          <p:nvPr/>
        </p:nvSpPr>
        <p:spPr>
          <a:xfrm>
            <a:off x="8001000" y="3047033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106585"/>
                </a:solidFill>
                <a:latin typeface="Dosis" pitchFamily="2" charset="0"/>
              </a:rPr>
              <a:t>e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5A7A9320-AFBC-FA16-B047-0306F6732066}"/>
              </a:ext>
            </a:extLst>
          </p:cNvPr>
          <p:cNvSpPr txBox="1"/>
          <p:nvPr/>
        </p:nvSpPr>
        <p:spPr>
          <a:xfrm>
            <a:off x="1456998" y="1283745"/>
            <a:ext cx="1069026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/>
            <a:r>
              <a:rPr lang="fr-MA" sz="20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Dire</a:t>
            </a:r>
            <a:r>
              <a:rPr lang="fr-MA" sz="2000" i="1" u="sng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le son des lettres. </a:t>
            </a:r>
            <a:r>
              <a:rPr lang="fr-FR" sz="20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(e) désigne trois élèves pour lire.</a:t>
            </a:r>
            <a:r>
              <a:rPr lang="fr-FR" sz="20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</a:t>
            </a:r>
            <a:endParaRPr lang="fr-FR" sz="2000" dirty="0"/>
          </a:p>
          <a:p>
            <a:pPr defTabSz="685834"/>
            <a:endParaRPr lang="fr-MA" sz="2000" i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D182F0F7-B232-057C-D843-6BBCEDE8E914}"/>
              </a:ext>
            </a:extLst>
          </p:cNvPr>
          <p:cNvSpPr txBox="1"/>
          <p:nvPr/>
        </p:nvSpPr>
        <p:spPr>
          <a:xfrm>
            <a:off x="1488576" y="860981"/>
            <a:ext cx="11099623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8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« z» « e » qui veut lire les lettres ? </a:t>
            </a:r>
            <a:endParaRPr lang="fr-FR" sz="2800" b="1" dirty="0">
              <a:solidFill>
                <a:prstClr val="white">
                  <a:lumMod val="6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332935473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78591BA-DC8A-3E46-EF39-DD02414A4A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C792D11D-4967-B4AC-DF75-64F30E50E338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A3830F95-3F4E-4D9F-863B-D8B3AD785D30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743BA295-7558-F7B5-4368-2A5D31321ABE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7A1EF7A0-4434-800F-1996-095E1BC10D52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177DECD7-F6E9-5610-B3CC-13BFE9799581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E2D6FADE-1124-F270-1167-2B376F43E2F3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469115BD-AE91-BCC1-6FBE-BF68CF891D6F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DFA11F43-38C0-BECD-A778-800472D58CC1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0A3365D4-AC66-3851-8771-38F68D431979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719EE891-9FDD-0F54-6EE0-98AFA06F2FEA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41882836-582A-D1D7-611D-1EFB86DA9A01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74433803-A75E-89C0-608A-FE7B5F7F9BA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74667" y="738209"/>
            <a:ext cx="581346" cy="514106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3C955B0F-8847-C45E-AA6B-BBC276A165F9}"/>
              </a:ext>
            </a:extLst>
          </p:cNvPr>
          <p:cNvSpPr txBox="1"/>
          <p:nvPr/>
        </p:nvSpPr>
        <p:spPr>
          <a:xfrm>
            <a:off x="5229224" y="3130725"/>
            <a:ext cx="4448175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25800" b="1" kern="0" spc="480" dirty="0" err="1">
                <a:solidFill>
                  <a:srgbClr val="FFC000"/>
                </a:solidFill>
                <a:latin typeface="Dosis" pitchFamily="2" charset="0"/>
              </a:rPr>
              <a:t>z</a:t>
            </a:r>
            <a:r>
              <a:rPr lang="fr-FR" sz="25800" b="1" kern="0" spc="480" dirty="0" err="1">
                <a:solidFill>
                  <a:srgbClr val="106585"/>
                </a:solidFill>
                <a:latin typeface="Dosis" pitchFamily="2" charset="0"/>
              </a:rPr>
              <a:t>e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9782BB8A-AF7D-10A2-A331-92EFA7606828}"/>
              </a:ext>
            </a:extLst>
          </p:cNvPr>
          <p:cNvSpPr txBox="1"/>
          <p:nvPr/>
        </p:nvSpPr>
        <p:spPr>
          <a:xfrm>
            <a:off x="814115" y="650711"/>
            <a:ext cx="12950660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342900">
              <a:lnSpc>
                <a:spcPts val="3017"/>
              </a:lnSpc>
              <a:spcBef>
                <a:spcPct val="0"/>
              </a:spcBef>
              <a:defRPr/>
            </a:pPr>
            <a:r>
              <a:rPr lang="fr-MA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 </a:t>
            </a:r>
            <a:r>
              <a:rPr lang="fr-MA" sz="2800" b="1" dirty="0" err="1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ze</a:t>
            </a:r>
            <a:r>
              <a:rPr lang="fr-MA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 »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. Quand la lettre  z  est à côté de la lettre  e , ça fait le son </a:t>
            </a:r>
            <a:r>
              <a:rPr lang="fr-MA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 </a:t>
            </a:r>
            <a:r>
              <a:rPr lang="fr-MA" sz="2800" b="1" dirty="0" err="1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ze</a:t>
            </a:r>
            <a:r>
              <a:rPr lang="fr-MA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 ». « z»  « e » « </a:t>
            </a:r>
            <a:r>
              <a:rPr lang="fr-MA" sz="2800" b="1" dirty="0" err="1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ze</a:t>
            </a:r>
            <a:r>
              <a:rPr lang="fr-MA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 ». 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Lisons ensemble 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 z» « e » « </a:t>
            </a:r>
            <a:r>
              <a:rPr lang="fr-FR" sz="2800" b="1" dirty="0" err="1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ze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 ». Qui veut lire «z» « e » «</a:t>
            </a:r>
            <a:r>
              <a:rPr lang="fr-FR" sz="2800" b="1" dirty="0" err="1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ze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 ».  </a:t>
            </a:r>
            <a:endParaRPr lang="fr-FR" sz="2000" b="1" dirty="0">
              <a:solidFill>
                <a:prstClr val="white">
                  <a:lumMod val="65000"/>
                </a:prstClr>
              </a:solidFill>
              <a:latin typeface="Dosis" panose="02010703020202060003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42992634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B0DF5AD-2269-74AB-6FE8-244BFA56E7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A13F1E40-C89A-5627-8E9D-1DE4A855950D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88903658-692D-4721-3512-65FD8514E310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179105FD-0B99-901F-BBA1-D86DC040A08B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E9235534-9E73-399B-035A-29014CD7F103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FB8C3976-7DAD-89F2-AE4E-DD7DFE09893B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74AA0D09-3EA5-CCE1-4E5E-317C4097EAE5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9BA34CAF-AD48-D9D3-5CE9-D024C1D34149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4ED39E17-B375-5F24-65D7-6F4C03F875AD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7655463C-597B-13A2-AF59-6EAF90221405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CF0D90D9-71C1-F8F4-DE6D-522E6FFEBF50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E0055963-822B-2A8B-E148-F22C5B247066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B5C2BBA0-AD80-B391-53AC-425D5501BD7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FD1E4BC8-5AB6-6F52-10C8-016D2CA83656}"/>
              </a:ext>
            </a:extLst>
          </p:cNvPr>
          <p:cNvSpPr txBox="1"/>
          <p:nvPr/>
        </p:nvSpPr>
        <p:spPr>
          <a:xfrm>
            <a:off x="2857500" y="3130725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r</a:t>
            </a:r>
            <a:endParaRPr lang="fr-FR" sz="25800" kern="0" spc="480" dirty="0">
              <a:solidFill>
                <a:srgbClr val="FFC000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812E12BB-7312-2DD0-6A96-92E83CF9478D}"/>
              </a:ext>
            </a:extLst>
          </p:cNvPr>
          <p:cNvSpPr txBox="1"/>
          <p:nvPr/>
        </p:nvSpPr>
        <p:spPr>
          <a:xfrm>
            <a:off x="8001000" y="3047033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106585"/>
                </a:solidFill>
                <a:latin typeface="Dosis" pitchFamily="2" charset="0"/>
              </a:rPr>
              <a:t>é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B5EE3D42-A8C8-34D4-3A13-C909BF76242C}"/>
              </a:ext>
            </a:extLst>
          </p:cNvPr>
          <p:cNvSpPr txBox="1"/>
          <p:nvPr/>
        </p:nvSpPr>
        <p:spPr>
          <a:xfrm>
            <a:off x="1456998" y="1283745"/>
            <a:ext cx="1069026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/>
            <a:r>
              <a:rPr lang="fr-MA" sz="20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Dire</a:t>
            </a:r>
            <a:r>
              <a:rPr lang="fr-MA" sz="2000" i="1" u="sng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le son des lettres. </a:t>
            </a:r>
            <a:r>
              <a:rPr lang="fr-FR" sz="20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(e) désigne trois élèves pour lire.</a:t>
            </a:r>
            <a:r>
              <a:rPr lang="fr-FR" sz="20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</a:t>
            </a:r>
            <a:endParaRPr lang="fr-FR" sz="2000" dirty="0"/>
          </a:p>
          <a:p>
            <a:pPr defTabSz="685834"/>
            <a:endParaRPr lang="fr-MA" sz="2000" i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C5F43221-4D17-81DE-7312-AE18270C4562}"/>
              </a:ext>
            </a:extLst>
          </p:cNvPr>
          <p:cNvSpPr txBox="1"/>
          <p:nvPr/>
        </p:nvSpPr>
        <p:spPr>
          <a:xfrm>
            <a:off x="1488576" y="860981"/>
            <a:ext cx="11099623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8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« r» « é » qui veut lire les lettres ? </a:t>
            </a:r>
            <a:endParaRPr lang="fr-FR" sz="2800" b="1" dirty="0">
              <a:solidFill>
                <a:prstClr val="white">
                  <a:lumMod val="6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897813611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873FAB0-9B1E-98EF-490B-AF574EF0CD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E7BAFF11-2361-9E65-83E9-C125DDB1C72C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FBBEFD04-B657-6687-E681-DF3BC53F7271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D9E74EB9-3FE1-49A0-BCEC-1BAAF05B9310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74313204-33AC-B155-9A27-E87576F810ED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474D6A91-4726-68FD-EA56-22C5229049C3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21312CAA-D1D1-35D1-7E32-DA0BB7EC8752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D419F53E-741B-41BA-6C63-EAC80F9DCED2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93C58BE3-49C2-8F9B-6E30-DF429DCB5FD2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463EADBD-6EDC-F975-FE2E-AB153662C666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9067FFC3-A058-C7DC-837E-7F0040887F24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C5CE8AB2-2C83-DDA3-6475-5CFE6D19D463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179EBA54-F718-C238-E0F4-DE517824D6D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15079" y="811081"/>
            <a:ext cx="581346" cy="514106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EAECE4E5-5142-DD6D-CFE4-5577409EC8A8}"/>
              </a:ext>
            </a:extLst>
          </p:cNvPr>
          <p:cNvSpPr txBox="1"/>
          <p:nvPr/>
        </p:nvSpPr>
        <p:spPr>
          <a:xfrm>
            <a:off x="5229225" y="3130725"/>
            <a:ext cx="325755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r</a:t>
            </a:r>
            <a:r>
              <a:rPr lang="fr-FR" sz="25800" b="1" kern="0" spc="480" dirty="0">
                <a:solidFill>
                  <a:srgbClr val="106585"/>
                </a:solidFill>
                <a:latin typeface="Dosis" pitchFamily="2" charset="0"/>
              </a:rPr>
              <a:t>é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2EB2B53E-C410-1CE6-015F-3AD21CC783A4}"/>
              </a:ext>
            </a:extLst>
          </p:cNvPr>
          <p:cNvSpPr txBox="1"/>
          <p:nvPr/>
        </p:nvSpPr>
        <p:spPr>
          <a:xfrm>
            <a:off x="1015116" y="623259"/>
            <a:ext cx="12950660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342900">
              <a:lnSpc>
                <a:spcPts val="3017"/>
              </a:lnSpc>
              <a:spcBef>
                <a:spcPct val="0"/>
              </a:spcBef>
              <a:defRPr/>
            </a:pPr>
            <a:r>
              <a:rPr lang="fr-MA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 ré »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. Quand la lettre  r est à côté de la lettre  é . ça fait le son </a:t>
            </a:r>
            <a:r>
              <a:rPr lang="fr-MA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 ré ». « r»  « é » «ré». 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Lisons ensemble 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«r» « é » «ré ». Qui veut lire «r» « é » «ré». </a:t>
            </a:r>
          </a:p>
        </p:txBody>
      </p:sp>
    </p:spTree>
    <p:extLst>
      <p:ext uri="{BB962C8B-B14F-4D97-AF65-F5344CB8AC3E}">
        <p14:creationId xmlns:p14="http://schemas.microsoft.com/office/powerpoint/2010/main" val="948631871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4CBD1A5-71C5-6608-EC65-EF69BA39F9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263C0FCD-5CFE-0AAC-62A3-3414C521D6BC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FD899131-0E5C-484F-AE37-76FF2F4EB7EB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C9346DF8-1717-6EE4-E2B9-20A5FAA675AA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ED2982DE-FB64-0C4F-4596-4CD1E8EB0755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AD26A7FE-53F4-5871-D622-C87C73088528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183A92E5-7041-74BF-FB8E-1D5B9E6D53C9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8F406124-EB82-390C-AD66-2EDAA72B3AF5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FD6A09FD-FE5F-0E2A-C922-DDFADB176C23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3EBB6DEB-00B8-911E-59CF-A01DDD6C9215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F1D7BF95-42A2-03B3-BF32-F589B9155D96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F82D8E13-E733-2D5F-0740-78DD7025446B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9EF13AD9-D805-0A49-1C28-5C4897B177B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E399D053-80AC-25DF-AF20-C3700D41B40E}"/>
              </a:ext>
            </a:extLst>
          </p:cNvPr>
          <p:cNvSpPr txBox="1"/>
          <p:nvPr/>
        </p:nvSpPr>
        <p:spPr>
          <a:xfrm>
            <a:off x="2857500" y="3130725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n</a:t>
            </a:r>
            <a:endParaRPr lang="fr-FR" sz="25800" kern="0" spc="480" dirty="0">
              <a:solidFill>
                <a:srgbClr val="FFC000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8B26B207-4152-4D23-B677-A95D3E115827}"/>
              </a:ext>
            </a:extLst>
          </p:cNvPr>
          <p:cNvSpPr txBox="1"/>
          <p:nvPr/>
        </p:nvSpPr>
        <p:spPr>
          <a:xfrm>
            <a:off x="8001000" y="3047033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106585"/>
                </a:solidFill>
                <a:latin typeface="Dosis" pitchFamily="2" charset="0"/>
              </a:rPr>
              <a:t>u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6EE7EDC9-F789-2D32-E248-5D8B9EB3DDF0}"/>
              </a:ext>
            </a:extLst>
          </p:cNvPr>
          <p:cNvSpPr txBox="1"/>
          <p:nvPr/>
        </p:nvSpPr>
        <p:spPr>
          <a:xfrm>
            <a:off x="1456998" y="1283745"/>
            <a:ext cx="1069026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/>
            <a:r>
              <a:rPr lang="fr-MA" sz="20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Dire</a:t>
            </a:r>
            <a:r>
              <a:rPr lang="fr-MA" sz="2000" i="1" u="sng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le son des lettres. </a:t>
            </a:r>
            <a:r>
              <a:rPr lang="fr-FR" sz="20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(e) désigne trois élèves pour lire.</a:t>
            </a:r>
            <a:r>
              <a:rPr lang="fr-FR" sz="20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</a:t>
            </a:r>
            <a:endParaRPr lang="fr-FR" sz="2000" dirty="0"/>
          </a:p>
          <a:p>
            <a:pPr defTabSz="685834"/>
            <a:endParaRPr lang="fr-MA" sz="2000" i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4C09106E-6DCE-3A5E-80CD-6F6AA0C01B77}"/>
              </a:ext>
            </a:extLst>
          </p:cNvPr>
          <p:cNvSpPr txBox="1"/>
          <p:nvPr/>
        </p:nvSpPr>
        <p:spPr>
          <a:xfrm>
            <a:off x="1488576" y="860981"/>
            <a:ext cx="11099623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8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«n» « u » qui veut lire les lettres ? </a:t>
            </a:r>
            <a:endParaRPr lang="fr-FR" sz="2800" b="1" dirty="0">
              <a:solidFill>
                <a:prstClr val="white">
                  <a:lumMod val="6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686896511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DF812A-4F5A-0C5F-C0C0-BB078AEE629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96F1DBB8-F857-CEDA-5A5D-D96598F8627B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AC40540D-91CB-7549-A701-91FFC69987A3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1A0F7AAB-009E-0A77-A46E-CBB3E06EF6C5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C925C9B3-D5F0-4E3A-91B0-BA1F907D6547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5773292D-FB81-0C96-80F2-D4A5638E0292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BCE4E5DC-2DD4-A73F-26BB-9C32325180C3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99F9EB24-8211-529E-B917-AF89E60B59EA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3988A661-73EC-604F-1A50-A673C218D864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0110A607-0D1C-FC57-B12C-B805BC5443A4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89BD9C89-DD58-AB7E-1227-EF96D4AD6326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0F3AFB68-98A6-49D1-E0FC-0A4BB879C580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58BE5EF0-340E-687C-9627-E937FBEDE6F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56358" y="811081"/>
            <a:ext cx="581346" cy="514106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957C290B-7370-22F3-700F-A9CD635F4EC0}"/>
              </a:ext>
            </a:extLst>
          </p:cNvPr>
          <p:cNvSpPr txBox="1"/>
          <p:nvPr/>
        </p:nvSpPr>
        <p:spPr>
          <a:xfrm>
            <a:off x="3581400" y="3130725"/>
            <a:ext cx="4905375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n</a:t>
            </a:r>
            <a:r>
              <a:rPr lang="fr-FR" sz="25800" b="1" kern="0" spc="480" dirty="0">
                <a:solidFill>
                  <a:srgbClr val="106585"/>
                </a:solidFill>
                <a:latin typeface="Dosis" pitchFamily="2" charset="0"/>
              </a:rPr>
              <a:t>u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60F517F3-5B01-0CA2-0161-4B8B04EFA20E}"/>
              </a:ext>
            </a:extLst>
          </p:cNvPr>
          <p:cNvSpPr txBox="1"/>
          <p:nvPr/>
        </p:nvSpPr>
        <p:spPr>
          <a:xfrm>
            <a:off x="847452" y="646476"/>
            <a:ext cx="12950660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342900">
              <a:lnSpc>
                <a:spcPts val="3017"/>
              </a:lnSpc>
              <a:spcBef>
                <a:spcPct val="0"/>
              </a:spcBef>
              <a:defRPr/>
            </a:pPr>
            <a:r>
              <a:rPr lang="fr-MA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«nu»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. Quand la lettre n est à côté de la lettre u, ça fait le son </a:t>
            </a:r>
            <a:r>
              <a:rPr lang="fr-MA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«nu». «n» «u» «nu». 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Lisons ensemble 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 n » « u » « nu ». Qui veut lire «n» « u » « nu ».  </a:t>
            </a:r>
          </a:p>
        </p:txBody>
      </p:sp>
    </p:spTree>
    <p:extLst>
      <p:ext uri="{BB962C8B-B14F-4D97-AF65-F5344CB8AC3E}">
        <p14:creationId xmlns:p14="http://schemas.microsoft.com/office/powerpoint/2010/main" val="414383857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B7F9126F-A8C1-7A04-538F-2484106AB90E}"/>
              </a:ext>
            </a:extLst>
          </p:cNvPr>
          <p:cNvSpPr/>
          <p:nvPr/>
        </p:nvSpPr>
        <p:spPr>
          <a:xfrm>
            <a:off x="-4763" y="4762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65588AC0-8CB1-8658-4D37-61A796B2B6B8}"/>
              </a:ext>
            </a:extLst>
          </p:cNvPr>
          <p:cNvSpPr/>
          <p:nvPr/>
        </p:nvSpPr>
        <p:spPr>
          <a:xfrm>
            <a:off x="409204" y="500287"/>
            <a:ext cx="13154395" cy="9338504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8A94F5EB-87AD-70CE-B48B-ED0C63D7F57E}"/>
              </a:ext>
            </a:extLst>
          </p:cNvPr>
          <p:cNvSpPr/>
          <p:nvPr/>
        </p:nvSpPr>
        <p:spPr>
          <a:xfrm>
            <a:off x="434569" y="492235"/>
            <a:ext cx="13154395" cy="97858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5FEA8EFC-9451-1CF0-7EE9-1E271F19F8D4}"/>
              </a:ext>
            </a:extLst>
          </p:cNvPr>
          <p:cNvSpPr txBox="1"/>
          <p:nvPr/>
        </p:nvSpPr>
        <p:spPr>
          <a:xfrm>
            <a:off x="1425540" y="605597"/>
            <a:ext cx="994106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34"/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         Bonjour ! Nous allons commencer la séance du français. </a:t>
            </a:r>
          </a:p>
        </p:txBody>
      </p:sp>
      <p:pic>
        <p:nvPicPr>
          <p:cNvPr id="7" name="Image 6" descr="Une image contenant croquis, dessin, Visage humain, dessin humoristique&#10;&#10;Le contenu généré par l’IA peut être incorrect.">
            <a:extLst>
              <a:ext uri="{FF2B5EF4-FFF2-40B4-BE49-F238E27FC236}">
                <a16:creationId xmlns:a16="http://schemas.microsoft.com/office/drawing/2014/main" id="{FDCA860D-A701-626B-BD7E-6BD89B1E090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43213" y="2674827"/>
            <a:ext cx="8586786" cy="5724524"/>
          </a:xfrm>
          <a:prstGeom prst="rect">
            <a:avLst/>
          </a:prstGeom>
        </p:spPr>
      </p:pic>
      <p:grpSp>
        <p:nvGrpSpPr>
          <p:cNvPr id="4" name="Groupe 3">
            <a:extLst>
              <a:ext uri="{FF2B5EF4-FFF2-40B4-BE49-F238E27FC236}">
                <a16:creationId xmlns:a16="http://schemas.microsoft.com/office/drawing/2014/main" id="{8FA2867C-AED3-F778-FBA2-8B7D8790B250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D9047B9A-F84F-AAE4-B0C6-539DBAACC4F1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C8EC9F21-9B04-599C-152E-3947964D7D7B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FE72B79E-BFE1-31E6-2C21-26AD3D6EFA93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D868E5A3-67E6-08B6-B65D-A56075B4D7CA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CEBB8A34-8F02-7AB9-9E85-7DBF8942FFB0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2" name="Rectangle : coins arrondis 11">
              <a:extLst>
                <a:ext uri="{FF2B5EF4-FFF2-40B4-BE49-F238E27FC236}">
                  <a16:creationId xmlns:a16="http://schemas.microsoft.com/office/drawing/2014/main" id="{B0841995-CFEE-A313-C50C-FD1F08EFD460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13" name="Graphique 12">
            <a:extLst>
              <a:ext uri="{FF2B5EF4-FFF2-40B4-BE49-F238E27FC236}">
                <a16:creationId xmlns:a16="http://schemas.microsoft.com/office/drawing/2014/main" id="{B8047377-F4CC-FD8C-5590-4B9B557A91C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85456" y="727964"/>
            <a:ext cx="570137" cy="5041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8784795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994329D-68F0-AD59-136B-EE33EBDD7E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C6F6DD67-A4B4-3550-179F-B93978138DCB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44ADE3EB-BD33-AEBA-D98F-A4DF6AA9AD20}"/>
              </a:ext>
            </a:extLst>
          </p:cNvPr>
          <p:cNvGrpSpPr/>
          <p:nvPr/>
        </p:nvGrpSpPr>
        <p:grpSpPr>
          <a:xfrm>
            <a:off x="427747" y="571499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B7B8B1E6-490B-EC98-55E0-21E2294AAFB6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4835872C-BCB5-0901-2FEB-A23E8B6F7B90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FB1EEDB5-2217-4312-E8F1-193F2E6F6BE1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53A28A86-399E-AA35-204C-3A2008176DF4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2CD45D0A-8E11-1E78-7E13-182C15810C9C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FA0E433A-7624-F7A2-E5F9-7C0FC3878DB9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88CDBDE1-F7E1-10E3-1367-E67C6105D4A0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31B57726-D0BE-6B71-70AC-F335A7A9E013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481CFD54-ADBC-BF2C-2510-E6447DCED8D9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DD84B4E1-9497-26BF-EA03-75C26D00454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28844FC5-73F1-937B-EBBC-C683EAF85EAB}"/>
              </a:ext>
            </a:extLst>
          </p:cNvPr>
          <p:cNvSpPr txBox="1"/>
          <p:nvPr/>
        </p:nvSpPr>
        <p:spPr>
          <a:xfrm>
            <a:off x="6172200" y="3009900"/>
            <a:ext cx="4936316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215968"/>
                </a:solidFill>
                <a:latin typeface="Dosis" pitchFamily="2" charset="0"/>
              </a:rPr>
              <a:t>ou</a:t>
            </a:r>
            <a:endParaRPr lang="fr-FR" sz="25800" kern="0" spc="480" dirty="0">
              <a:solidFill>
                <a:srgbClr val="215968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F8369D66-E884-F9D0-1B0E-7A7C6B202DDE}"/>
              </a:ext>
            </a:extLst>
          </p:cNvPr>
          <p:cNvSpPr txBox="1"/>
          <p:nvPr/>
        </p:nvSpPr>
        <p:spPr>
          <a:xfrm>
            <a:off x="3429000" y="3106857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r</a:t>
            </a:r>
            <a:endParaRPr lang="fr-FR" sz="25800" kern="0" spc="480" dirty="0">
              <a:solidFill>
                <a:srgbClr val="FFC000"/>
              </a:solidFill>
              <a:latin typeface="Dosis" pitchFamily="2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5D998A6F-60C1-D754-E353-35128123D983}"/>
              </a:ext>
            </a:extLst>
          </p:cNvPr>
          <p:cNvSpPr txBox="1"/>
          <p:nvPr/>
        </p:nvSpPr>
        <p:spPr>
          <a:xfrm>
            <a:off x="1456998" y="1283745"/>
            <a:ext cx="1069026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/>
            <a:r>
              <a:rPr lang="fr-MA" sz="20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Dire</a:t>
            </a:r>
            <a:r>
              <a:rPr lang="fr-MA" sz="2000" i="1" u="sng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le son des lettres. </a:t>
            </a:r>
            <a:r>
              <a:rPr lang="fr-FR" sz="20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(e) désigne trois élèves pour lire.</a:t>
            </a:r>
            <a:r>
              <a:rPr lang="fr-FR" sz="20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</a:t>
            </a:r>
            <a:endParaRPr lang="fr-FR" sz="2000" dirty="0"/>
          </a:p>
          <a:p>
            <a:pPr defTabSz="685834"/>
            <a:endParaRPr lang="fr-MA" sz="2000" i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FDE4184F-3763-CEB5-24BC-E640FAB602D4}"/>
              </a:ext>
            </a:extLst>
          </p:cNvPr>
          <p:cNvSpPr txBox="1"/>
          <p:nvPr/>
        </p:nvSpPr>
        <p:spPr>
          <a:xfrm>
            <a:off x="1488576" y="860981"/>
            <a:ext cx="11099623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8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«r» « ou » qui veut lire ? </a:t>
            </a:r>
            <a:endParaRPr lang="fr-FR" sz="2800" b="1" dirty="0">
              <a:solidFill>
                <a:prstClr val="white">
                  <a:lumMod val="6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798916738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C71AA41-791B-A9A7-1CBF-95111F3C279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0F86190-8677-30A1-0302-547DB9C87530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47737E69-6976-6C07-5CA7-39E620313203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CCD64EA1-C49E-A524-7425-A7AF3901084D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CD85003D-6410-4155-26E0-24604325A53F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856ABBF4-BFA3-600C-2D91-307F6A1459B5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22928D3A-DC19-FEA6-4C15-1BF8225296C2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12F346FF-5ADC-943D-FFE5-04755CB7ED64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70CDA56D-3030-B2C3-927B-F087180B178D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31E5E039-DDB3-1BC3-EE61-BAB468C1ABC3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3DC6E782-5A9E-726A-5B05-3F68238F63CD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FDB27555-042C-8D5A-DF04-E6EC6BF425C3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2D1B66B5-FC02-273C-7DB7-CE6BB68CA76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34347" y="811081"/>
            <a:ext cx="581346" cy="514106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777C2E77-7CDA-B94B-8137-372DA3263960}"/>
              </a:ext>
            </a:extLst>
          </p:cNvPr>
          <p:cNvSpPr txBox="1"/>
          <p:nvPr/>
        </p:nvSpPr>
        <p:spPr>
          <a:xfrm>
            <a:off x="3589279" y="3150274"/>
            <a:ext cx="6505576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25800" b="1" kern="0" spc="480" dirty="0" err="1">
                <a:solidFill>
                  <a:srgbClr val="FFC000"/>
                </a:solidFill>
                <a:latin typeface="Dosis" pitchFamily="2" charset="0"/>
              </a:rPr>
              <a:t>r</a:t>
            </a:r>
            <a:r>
              <a:rPr lang="fr-FR" sz="25800" b="1" kern="0" spc="480" dirty="0" err="1">
                <a:solidFill>
                  <a:srgbClr val="215968"/>
                </a:solidFill>
                <a:latin typeface="Dosis" pitchFamily="2" charset="0"/>
              </a:rPr>
              <a:t>ou</a:t>
            </a:r>
            <a:endParaRPr lang="fr-FR" sz="25800" kern="0" spc="480" dirty="0">
              <a:solidFill>
                <a:srgbClr val="215968"/>
              </a:solidFill>
              <a:latin typeface="Dosis" pitchFamily="2" charset="0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BF54BC4B-14C1-797A-89AB-FF310EB7EDEB}"/>
              </a:ext>
            </a:extLst>
          </p:cNvPr>
          <p:cNvSpPr txBox="1"/>
          <p:nvPr/>
        </p:nvSpPr>
        <p:spPr>
          <a:xfrm>
            <a:off x="798678" y="621536"/>
            <a:ext cx="13234764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342900">
              <a:lnSpc>
                <a:spcPts val="3017"/>
              </a:lnSpc>
              <a:spcBef>
                <a:spcPct val="0"/>
              </a:spcBef>
              <a:defRPr/>
            </a:pPr>
            <a:r>
              <a:rPr lang="fr-MA" sz="26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 </a:t>
            </a:r>
            <a:r>
              <a:rPr lang="fr-MA" sz="2600" b="1" dirty="0" err="1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rou</a:t>
            </a:r>
            <a:r>
              <a:rPr lang="fr-MA" sz="26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»</a:t>
            </a:r>
            <a:r>
              <a:rPr lang="fr-FR" sz="26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. Quand la lettre r est à côté du graphème ou , ça fait le son </a:t>
            </a:r>
            <a:r>
              <a:rPr lang="fr-MA" sz="26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</a:t>
            </a:r>
            <a:r>
              <a:rPr lang="fr-MA" sz="2600" b="1" dirty="0" err="1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rou</a:t>
            </a:r>
            <a:r>
              <a:rPr lang="fr-MA" sz="26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 ».«r» «ou » «</a:t>
            </a:r>
            <a:r>
              <a:rPr lang="fr-MA" sz="2600" b="1" dirty="0" err="1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rou</a:t>
            </a:r>
            <a:r>
              <a:rPr lang="fr-MA" sz="26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 ». 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Lisons ensemble 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«r» «ou» «</a:t>
            </a:r>
            <a:r>
              <a:rPr lang="fr-FR" sz="2800" b="1" dirty="0" err="1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rou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». Qui veut lire «r» « ou» « </a:t>
            </a:r>
            <a:r>
              <a:rPr lang="fr-FR" sz="2800" b="1" dirty="0" err="1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rou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».  </a:t>
            </a:r>
          </a:p>
        </p:txBody>
      </p:sp>
    </p:spTree>
    <p:extLst>
      <p:ext uri="{BB962C8B-B14F-4D97-AF65-F5344CB8AC3E}">
        <p14:creationId xmlns:p14="http://schemas.microsoft.com/office/powerpoint/2010/main" val="632552575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75DEBB1-EF31-A8CD-2FC0-ACD846612F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530B3CCA-F0EF-16F1-0EE0-04B0790F068D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217AE372-FA54-1201-7597-D59E526FCB34}"/>
              </a:ext>
            </a:extLst>
          </p:cNvPr>
          <p:cNvGrpSpPr/>
          <p:nvPr/>
        </p:nvGrpSpPr>
        <p:grpSpPr>
          <a:xfrm>
            <a:off x="427747" y="571499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E3406B31-EA44-FF65-A5AA-D0E79C13D31C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AD4D8E9E-69E9-2B7D-2F65-9B8F941F90D5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7D356E20-07F4-492E-F1BD-B2B243E7E3BC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56C1AA77-9C9B-F537-BFC2-034ED96C9ED6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E6EB9A74-EF9B-02FA-D007-791A455BDEF7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C11E4896-4378-129D-421C-BE9DA48E1C19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CFC42704-D8E3-D935-4C4C-4A8036E7D074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73C5B929-2E7C-113C-ADDF-F8B6EFF99DCC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6A75E9BE-A952-BBDF-7B91-AB00BF4862A3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4A9A750E-1D05-E1FE-F83D-C829CA13C3C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307979E5-A934-49ED-4803-30801DA30F0F}"/>
              </a:ext>
            </a:extLst>
          </p:cNvPr>
          <p:cNvSpPr txBox="1"/>
          <p:nvPr/>
        </p:nvSpPr>
        <p:spPr>
          <a:xfrm>
            <a:off x="7941484" y="3191500"/>
            <a:ext cx="4936316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215968"/>
                </a:solidFill>
                <a:latin typeface="Dosis" pitchFamily="2" charset="0"/>
              </a:rPr>
              <a:t>ou</a:t>
            </a:r>
            <a:endParaRPr lang="fr-FR" sz="25800" kern="0" spc="480" dirty="0">
              <a:solidFill>
                <a:srgbClr val="215968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0F5AB6CA-094A-B0CE-67DD-B5CC3C2D91C2}"/>
              </a:ext>
            </a:extLst>
          </p:cNvPr>
          <p:cNvSpPr txBox="1"/>
          <p:nvPr/>
        </p:nvSpPr>
        <p:spPr>
          <a:xfrm>
            <a:off x="3809520" y="3150274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z</a:t>
            </a:r>
            <a:endParaRPr lang="fr-FR" sz="25800" kern="0" spc="480" dirty="0">
              <a:solidFill>
                <a:srgbClr val="FFC000"/>
              </a:solidFill>
              <a:latin typeface="Dosis" pitchFamily="2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6FBBA977-A523-CD24-09CF-8E16209C5176}"/>
              </a:ext>
            </a:extLst>
          </p:cNvPr>
          <p:cNvSpPr txBox="1"/>
          <p:nvPr/>
        </p:nvSpPr>
        <p:spPr>
          <a:xfrm>
            <a:off x="1456998" y="1283745"/>
            <a:ext cx="1069026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/>
            <a:r>
              <a:rPr lang="fr-MA" sz="20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Dire</a:t>
            </a:r>
            <a:r>
              <a:rPr lang="fr-MA" sz="2000" i="1" u="sng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le son des lettres. </a:t>
            </a:r>
            <a:r>
              <a:rPr lang="fr-FR" sz="20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(e) désigne trois élèves pour lire.</a:t>
            </a:r>
            <a:r>
              <a:rPr lang="fr-FR" sz="20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</a:t>
            </a:r>
            <a:endParaRPr lang="fr-FR" sz="2000" dirty="0"/>
          </a:p>
          <a:p>
            <a:pPr defTabSz="685834"/>
            <a:endParaRPr lang="fr-MA" sz="2000" i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F3E61A32-B7DF-4684-BCF3-D982AE7A24FB}"/>
              </a:ext>
            </a:extLst>
          </p:cNvPr>
          <p:cNvSpPr txBox="1"/>
          <p:nvPr/>
        </p:nvSpPr>
        <p:spPr>
          <a:xfrm>
            <a:off x="1488576" y="860981"/>
            <a:ext cx="11099623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8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«z» « ou » qui veut lire ? </a:t>
            </a:r>
            <a:endParaRPr lang="fr-FR" sz="2800" b="1" dirty="0">
              <a:solidFill>
                <a:prstClr val="white">
                  <a:lumMod val="6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852148662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34C0B8A-733F-B4E3-8E1B-CE3B6A71E6F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783D4D83-E014-6F32-CFCB-6E530E6E7948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963DD494-57DC-A906-5010-3E347A550B95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7EAD43E5-8637-C8F9-22C4-C9A5FD92F884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6D444AED-C9C1-BC32-8C57-3315F9A5C57B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DA19AA9F-2982-FE4E-385E-CB8E6C13EE57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0F6451FF-371D-551B-7F85-9463140AF93F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3F021FF6-3011-0D2B-6ECF-B8F2FC2FE84E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733B2676-DA57-E2F6-F7BB-8E4FE9747C9B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88618918-DD06-0DDF-90FA-7E2650EEB61A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1BBB0A46-C4E6-A117-D170-CA059663AD67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5CAE1FD1-C231-F11D-55EC-C285B5ECE840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7A0DF635-99B6-A1B9-DB56-7E9F91AE094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34347" y="811081"/>
            <a:ext cx="581346" cy="514106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464DA472-503F-C763-C02D-10CEB3DC1063}"/>
              </a:ext>
            </a:extLst>
          </p:cNvPr>
          <p:cNvSpPr txBox="1"/>
          <p:nvPr/>
        </p:nvSpPr>
        <p:spPr>
          <a:xfrm>
            <a:off x="3589279" y="3150274"/>
            <a:ext cx="6505576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z</a:t>
            </a:r>
            <a:r>
              <a:rPr lang="fr-FR" sz="25800" b="1" kern="0" spc="480" dirty="0">
                <a:solidFill>
                  <a:srgbClr val="215968"/>
                </a:solidFill>
                <a:latin typeface="Dosis" pitchFamily="2" charset="0"/>
              </a:rPr>
              <a:t>ou</a:t>
            </a:r>
            <a:endParaRPr lang="fr-FR" sz="25800" kern="0" spc="480" dirty="0">
              <a:solidFill>
                <a:srgbClr val="215968"/>
              </a:solidFill>
              <a:latin typeface="Dosis" pitchFamily="2" charset="0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4B80DABA-3B97-E815-2914-9A7555622B4D}"/>
              </a:ext>
            </a:extLst>
          </p:cNvPr>
          <p:cNvSpPr txBox="1"/>
          <p:nvPr/>
        </p:nvSpPr>
        <p:spPr>
          <a:xfrm>
            <a:off x="798678" y="621536"/>
            <a:ext cx="13234764" cy="12080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342900">
              <a:lnSpc>
                <a:spcPts val="3017"/>
              </a:lnSpc>
              <a:spcBef>
                <a:spcPct val="0"/>
              </a:spcBef>
              <a:defRPr/>
            </a:pPr>
            <a:r>
              <a:rPr lang="fr-MA" sz="26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 zou»</a:t>
            </a:r>
            <a:r>
              <a:rPr lang="fr-FR" sz="26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. Quand la lettre z est à côté du graphème ou , ça fait le son </a:t>
            </a:r>
            <a:r>
              <a:rPr lang="fr-MA" sz="26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«zou ».«z» «ou » «zou ». 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Lisons ensemble 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«z» «ou» «zou». Qui veut lire «z» « ou» « zou».  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0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L’enseignant (e) désigne trois élèves pour lire. </a:t>
            </a:r>
            <a:endParaRPr lang="fr-FR" sz="2000" b="1" dirty="0">
              <a:solidFill>
                <a:prstClr val="white">
                  <a:lumMod val="65000"/>
                </a:prstClr>
              </a:solidFill>
              <a:latin typeface="Dosis" panose="02010703020202060003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53079851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B425B3C-B146-DF5D-E408-56351CD76C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69286EE2-15A5-BD4B-A2C8-7339661E031D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61340EB9-EE47-4CB9-0760-A607B52DCADC}"/>
              </a:ext>
            </a:extLst>
          </p:cNvPr>
          <p:cNvGrpSpPr/>
          <p:nvPr/>
        </p:nvGrpSpPr>
        <p:grpSpPr>
          <a:xfrm>
            <a:off x="427747" y="571499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07EFB8F0-2FCD-31F6-555E-C4263451789E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A2A39C17-860C-AC8B-8E74-78FBF2B65FC3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E5DE2BA4-3CCD-A224-5B77-947BB287BABF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658AC9DC-F5A8-1141-77DA-83184254EB9D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09DC2D79-B93E-2129-1907-2866E0B39BA5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5FEE1D76-9513-6414-BC5B-D7C196934E37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3EC4F804-A84C-16AA-3D28-A1344BDD3A52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8BF16894-4EA0-595E-A912-37C76CEA883D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1804D119-BAF8-3DA9-C100-FE1343ED1A61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6C592B6A-E0E4-AA15-50E6-1BA4B966E9A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58D6E115-0A4B-1322-3578-62864CE8370F}"/>
              </a:ext>
            </a:extLst>
          </p:cNvPr>
          <p:cNvSpPr txBox="1"/>
          <p:nvPr/>
        </p:nvSpPr>
        <p:spPr>
          <a:xfrm>
            <a:off x="7941484" y="3191500"/>
            <a:ext cx="4936316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215968"/>
                </a:solidFill>
                <a:latin typeface="Dosis" pitchFamily="2" charset="0"/>
              </a:rPr>
              <a:t>ou</a:t>
            </a:r>
            <a:endParaRPr lang="fr-FR" sz="25800" kern="0" spc="480" dirty="0">
              <a:solidFill>
                <a:srgbClr val="215968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C99847AB-71E5-CD5D-B3B2-19DB0E9F4A97}"/>
              </a:ext>
            </a:extLst>
          </p:cNvPr>
          <p:cNvSpPr txBox="1"/>
          <p:nvPr/>
        </p:nvSpPr>
        <p:spPr>
          <a:xfrm>
            <a:off x="3809520" y="3150274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n</a:t>
            </a:r>
            <a:endParaRPr lang="fr-FR" sz="25800" kern="0" spc="480" dirty="0">
              <a:solidFill>
                <a:srgbClr val="FFC000"/>
              </a:solidFill>
              <a:latin typeface="Dosis" pitchFamily="2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CEE021F1-6316-035C-D510-D98BE333E15C}"/>
              </a:ext>
            </a:extLst>
          </p:cNvPr>
          <p:cNvSpPr txBox="1"/>
          <p:nvPr/>
        </p:nvSpPr>
        <p:spPr>
          <a:xfrm>
            <a:off x="1456998" y="1283745"/>
            <a:ext cx="1069026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/>
            <a:r>
              <a:rPr lang="fr-MA" sz="20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Dire</a:t>
            </a:r>
            <a:r>
              <a:rPr lang="fr-MA" sz="2000" i="1" u="sng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le son des lettres. </a:t>
            </a:r>
            <a:r>
              <a:rPr lang="fr-FR" sz="20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(e) désigne trois élèves pour lire.</a:t>
            </a:r>
            <a:r>
              <a:rPr lang="fr-FR" sz="20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</a:t>
            </a:r>
            <a:endParaRPr lang="fr-FR" sz="2000" dirty="0"/>
          </a:p>
          <a:p>
            <a:pPr defTabSz="685834"/>
            <a:endParaRPr lang="fr-MA" sz="2000" i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F78138B1-CB80-DB2A-6691-5E1B939A119F}"/>
              </a:ext>
            </a:extLst>
          </p:cNvPr>
          <p:cNvSpPr txBox="1"/>
          <p:nvPr/>
        </p:nvSpPr>
        <p:spPr>
          <a:xfrm>
            <a:off x="1488576" y="860981"/>
            <a:ext cx="11099623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8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«n» « ou » qui veut lire  ? </a:t>
            </a:r>
            <a:endParaRPr lang="fr-FR" sz="2800" b="1" dirty="0">
              <a:solidFill>
                <a:prstClr val="white">
                  <a:lumMod val="6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679271525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56C39EA-83AD-BF7D-80DC-072A9DFF958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1DB1FA6A-B8E7-F79A-DFF4-87D98EEB18CD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FA79D38C-A965-6D11-3797-9A867D346CA9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A6B55432-3828-5716-DA97-46358FFE65A1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DCB56552-C00D-8B5A-A015-E9C140A62A11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83020A21-CC04-3EB1-55FA-0350AC29FBF0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4C776D39-CCA2-D239-C54D-E441B0A53BBF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1FEC1F60-87D4-E4C3-B85E-2711AB72BFAB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4793766C-73F9-35DD-C87F-0C1BF61874E0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922CD54A-7012-00D1-4161-7BAB58712B11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C2F1E950-21B0-7068-CAB3-2A3555A9DB01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DB13C6D5-4350-B625-71BB-657029DCB894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B1D27E54-D965-77A0-53FC-2F537BAE2BD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34347" y="811081"/>
            <a:ext cx="581346" cy="514106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2F2B2442-D3C5-000D-AA75-D004847F299B}"/>
              </a:ext>
            </a:extLst>
          </p:cNvPr>
          <p:cNvSpPr txBox="1"/>
          <p:nvPr/>
        </p:nvSpPr>
        <p:spPr>
          <a:xfrm>
            <a:off x="3589279" y="3150274"/>
            <a:ext cx="6505576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25800" b="1" kern="0" spc="480" dirty="0" err="1">
                <a:solidFill>
                  <a:srgbClr val="FFC000"/>
                </a:solidFill>
                <a:latin typeface="Dosis" pitchFamily="2" charset="0"/>
              </a:rPr>
              <a:t>n</a:t>
            </a:r>
            <a:r>
              <a:rPr lang="fr-FR" sz="25800" b="1" kern="0" spc="480" dirty="0" err="1">
                <a:solidFill>
                  <a:srgbClr val="215968"/>
                </a:solidFill>
                <a:latin typeface="Dosis" pitchFamily="2" charset="0"/>
              </a:rPr>
              <a:t>ou</a:t>
            </a:r>
            <a:endParaRPr lang="fr-FR" sz="25800" kern="0" spc="480" dirty="0">
              <a:solidFill>
                <a:srgbClr val="215968"/>
              </a:solidFill>
              <a:latin typeface="Dosis" pitchFamily="2" charset="0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072D07D5-A30B-D585-70CB-1962D9B2E99E}"/>
              </a:ext>
            </a:extLst>
          </p:cNvPr>
          <p:cNvSpPr txBox="1"/>
          <p:nvPr/>
        </p:nvSpPr>
        <p:spPr>
          <a:xfrm>
            <a:off x="798678" y="621536"/>
            <a:ext cx="13234764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342900">
              <a:lnSpc>
                <a:spcPts val="3017"/>
              </a:lnSpc>
              <a:spcBef>
                <a:spcPct val="0"/>
              </a:spcBef>
              <a:defRPr/>
            </a:pPr>
            <a:r>
              <a:rPr lang="fr-MA" sz="26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 </a:t>
            </a:r>
            <a:r>
              <a:rPr lang="fr-MA" sz="2600" b="1" dirty="0" err="1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nou</a:t>
            </a:r>
            <a:r>
              <a:rPr lang="fr-MA" sz="26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»</a:t>
            </a:r>
            <a:r>
              <a:rPr lang="fr-FR" sz="26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. Quand la lettre n est à côté du graphème ou , ça fait le son </a:t>
            </a:r>
            <a:r>
              <a:rPr lang="fr-MA" sz="26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</a:t>
            </a:r>
            <a:r>
              <a:rPr lang="fr-MA" sz="2600" b="1" dirty="0" err="1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nou</a:t>
            </a:r>
            <a:r>
              <a:rPr lang="fr-MA" sz="26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 ».«n» «ou » «</a:t>
            </a:r>
            <a:r>
              <a:rPr lang="fr-MA" sz="2600" b="1" dirty="0" err="1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nou</a:t>
            </a:r>
            <a:r>
              <a:rPr lang="fr-MA" sz="26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 ». 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Lisons ensemble 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«n» «ou» «</a:t>
            </a:r>
            <a:r>
              <a:rPr lang="fr-FR" sz="2800" b="1" dirty="0" err="1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nou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». Qui veut lire «n» « ou» « </a:t>
            </a:r>
            <a:r>
              <a:rPr lang="fr-FR" sz="2800" b="1" dirty="0" err="1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nou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».  </a:t>
            </a:r>
          </a:p>
        </p:txBody>
      </p:sp>
    </p:spTree>
    <p:extLst>
      <p:ext uri="{BB962C8B-B14F-4D97-AF65-F5344CB8AC3E}">
        <p14:creationId xmlns:p14="http://schemas.microsoft.com/office/powerpoint/2010/main" val="2305740923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2DC6D3-1B66-D1C2-045B-BB0D454809C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">
            <a:extLst>
              <a:ext uri="{FF2B5EF4-FFF2-40B4-BE49-F238E27FC236}">
                <a16:creationId xmlns:a16="http://schemas.microsoft.com/office/drawing/2014/main" id="{2473450F-8128-EA6D-3ACD-373E5AB9ABA5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60CF4B67-72EB-CFDE-A227-8A70ACF3213C}"/>
              </a:ext>
            </a:extLst>
          </p:cNvPr>
          <p:cNvGrpSpPr/>
          <p:nvPr/>
        </p:nvGrpSpPr>
        <p:grpSpPr>
          <a:xfrm>
            <a:off x="0" y="1285875"/>
            <a:ext cx="13716000" cy="7715250"/>
            <a:chOff x="0" y="0"/>
            <a:chExt cx="18288000" cy="102870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7BF14018-5C92-2DF2-2082-E8C8EAB989EB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C9A146ED-B093-8EF9-8968-960314EF64D6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556"/>
                </a:lnSpc>
              </a:pPr>
              <a:r>
                <a:rPr lang="ar-MA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45477DDB-7168-144C-AA9B-56D10E0526CF}"/>
                </a:ext>
              </a:extLst>
            </p:cNvPr>
            <p:cNvSpPr/>
            <p:nvPr/>
          </p:nvSpPr>
          <p:spPr>
            <a:xfrm>
              <a:off x="4419600" y="419100"/>
              <a:ext cx="9448800" cy="94488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>
                <a:lnSpc>
                  <a:spcPts val="8324"/>
                </a:lnSpc>
              </a:pPr>
              <a:r>
                <a:rPr lang="fr-FR" sz="66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Rebrassage de lecture (1)</a:t>
              </a:r>
            </a:p>
            <a:p>
              <a:pPr algn="ctr" defTabSz="514376"/>
              <a:r>
                <a:rPr lang="fr-FR" sz="495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Je lis des syllabes </a:t>
              </a:r>
            </a:p>
          </p:txBody>
        </p:sp>
      </p:grpSp>
      <p:sp>
        <p:nvSpPr>
          <p:cNvPr id="5" name="Freeform 2">
            <a:extLst>
              <a:ext uri="{FF2B5EF4-FFF2-40B4-BE49-F238E27FC236}">
                <a16:creationId xmlns:a16="http://schemas.microsoft.com/office/drawing/2014/main" id="{481383A9-7986-4AAF-127E-D9347E221525}"/>
              </a:ext>
            </a:extLst>
          </p:cNvPr>
          <p:cNvSpPr/>
          <p:nvPr/>
        </p:nvSpPr>
        <p:spPr>
          <a:xfrm>
            <a:off x="-922" y="7377574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C28DC94E-E353-5E99-83A2-D3A6716CFA28}"/>
              </a:ext>
            </a:extLst>
          </p:cNvPr>
          <p:cNvSpPr/>
          <p:nvPr/>
        </p:nvSpPr>
        <p:spPr>
          <a:xfrm>
            <a:off x="11981106" y="7197948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55710828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F64089F-3C18-E8C4-3B21-B3FB39BACC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2142FC10-C616-3757-34C3-B1094BC53368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530B4D97-30E4-4C22-B80B-D2892C09EA55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4CDCD9AA-95E9-58F4-6032-EC43395C1440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D18E1A92-C4DE-DEDA-F711-58D9EAC36E85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F497B767-5399-7D9D-F8D6-8EEC3EEE4757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5FE71170-9129-4010-8731-B10AF18170C0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2708CA44-D115-63C2-098D-2A2FF9093538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13C1B057-7453-C240-3D74-3E8106A0A168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059E35F6-6B81-7585-EE91-4E2931BC9F75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9796C046-3700-C60A-6037-235ECBCF8959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919D3931-6036-B23F-E5C6-0A067A58B7A7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6F8A12A5-D2F8-ED59-BA99-72D3C996C22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15079" y="811081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F64E1721-22F6-F34F-263A-C5E4C53BA1F6}"/>
              </a:ext>
            </a:extLst>
          </p:cNvPr>
          <p:cNvSpPr txBox="1"/>
          <p:nvPr/>
        </p:nvSpPr>
        <p:spPr>
          <a:xfrm>
            <a:off x="1172612" y="664616"/>
            <a:ext cx="12950660" cy="8348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342900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Je vais  vous montrer comment lire les syllabes. Écoutez attentivement. 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FR" sz="24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L’enseignant lit l’arbre des syllabes en  pointant les lettres. </a:t>
            </a:r>
          </a:p>
        </p:txBody>
      </p:sp>
      <p:pic>
        <p:nvPicPr>
          <p:cNvPr id="59" name="Image 58">
            <a:extLst>
              <a:ext uri="{FF2B5EF4-FFF2-40B4-BE49-F238E27FC236}">
                <a16:creationId xmlns:a16="http://schemas.microsoft.com/office/drawing/2014/main" id="{4D997796-2E4D-49C4-7E97-80A1D4058EED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55702" y="373126"/>
            <a:ext cx="1381080" cy="1120448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AB40D513-524C-8F00-F5BF-ABA32E82741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15079" y="3314700"/>
            <a:ext cx="12322836" cy="27397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0075312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CDB0D3F-5421-7E19-49E5-8CE1DA3F958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27E45ADB-7E32-BA90-A326-33C6DB8707C3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D295523D-ADD7-DE52-4111-96DAA7A7BC42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AFC0E931-C530-958E-C070-C2BBDBA16AF4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98C143A5-2E45-5191-745E-9DA57FACB03A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85EEEC55-9708-53DE-F08E-72B6E54E0F21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8CF2DF63-E897-BE9C-5D34-D261F06B649F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1587E95D-07B7-5515-3954-29902F9F742C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143DFDBE-B1A7-866F-2A16-2A11F64158BF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11FA5BCF-BCBE-CACD-38BE-6928CD65B7B8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014FB25A-5036-38F3-6FA2-45D54FFDE82C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008CA6EF-86FC-F06D-0F06-DBDD7C0A38C5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0401AB90-3BD5-BCFD-69B5-077A7C47F82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15079" y="811081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830002F9-13B0-4307-1883-8068A56A1FEA}"/>
              </a:ext>
            </a:extLst>
          </p:cNvPr>
          <p:cNvSpPr txBox="1"/>
          <p:nvPr/>
        </p:nvSpPr>
        <p:spPr>
          <a:xfrm>
            <a:off x="1196425" y="774327"/>
            <a:ext cx="1295066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342900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32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Lisons ensemble.</a:t>
            </a:r>
            <a:r>
              <a:rPr lang="fr-FR" sz="24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. 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2F215DA9-2E53-89EE-30B9-6CFB23B04413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825969" y="830131"/>
            <a:ext cx="1212143" cy="685800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DF1D9FED-3437-3475-D7A6-A4D2C7DE784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15079" y="3314700"/>
            <a:ext cx="12322836" cy="27397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6402987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8413F3F-24DA-DE65-953F-6EEFCD5173E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0D650D03-3BDE-417D-FF3C-42ADE54E379E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91ED911D-0968-994D-7516-FFEEF1C5851D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563BC91F-8927-476C-B361-DD68EDAD97CA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B9C9A7F3-71BF-1BAB-CA7F-CCEEC524C80D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882333B3-3385-A63B-E35C-2E4AF7FF9343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BA4EC889-C3FE-59AD-F3B6-33CB16AAAF65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4445744F-49B6-2DE6-D3EA-3BB314972A80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EAB0DEC4-7840-5123-7DE6-8A2330C5B43E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088DC0C5-E16C-6449-D159-780D7EBE3949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EF350F62-9A45-8D9E-AB2A-82D39B16760E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EFAD4A82-4D1D-1F6D-462C-1782A1C807BF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D07458D5-3392-68A0-629B-7BDA10F6F26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15079" y="811081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4190F49A-D993-E1A4-6840-015132D60552}"/>
              </a:ext>
            </a:extLst>
          </p:cNvPr>
          <p:cNvSpPr txBox="1"/>
          <p:nvPr/>
        </p:nvSpPr>
        <p:spPr>
          <a:xfrm>
            <a:off x="1196425" y="774327"/>
            <a:ext cx="1295066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342900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Qui veut lire les syllabes ?</a:t>
            </a:r>
          </a:p>
        </p:txBody>
      </p:sp>
      <p:sp>
        <p:nvSpPr>
          <p:cNvPr id="60" name="ZoneTexte 59">
            <a:extLst>
              <a:ext uri="{FF2B5EF4-FFF2-40B4-BE49-F238E27FC236}">
                <a16:creationId xmlns:a16="http://schemas.microsoft.com/office/drawing/2014/main" id="{7DCEEEA6-D091-B0FC-C00C-9FA76D2AEF35}"/>
              </a:ext>
            </a:extLst>
          </p:cNvPr>
          <p:cNvSpPr txBox="1"/>
          <p:nvPr/>
        </p:nvSpPr>
        <p:spPr>
          <a:xfrm>
            <a:off x="1122473" y="1225066"/>
            <a:ext cx="7232904" cy="4501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L’enseignant (e) désigne trois élèves pour lire.</a:t>
            </a:r>
            <a:r>
              <a:rPr kumimoji="0" lang="fr-FR" sz="2400" b="1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+mn-ea"/>
                <a:cs typeface="+mn-cs"/>
              </a:rPr>
              <a:t> </a:t>
            </a:r>
          </a:p>
        </p:txBody>
      </p:sp>
      <p:pic>
        <p:nvPicPr>
          <p:cNvPr id="65" name="Image 64">
            <a:extLst>
              <a:ext uri="{FF2B5EF4-FFF2-40B4-BE49-F238E27FC236}">
                <a16:creationId xmlns:a16="http://schemas.microsoft.com/office/drawing/2014/main" id="{C0B47265-C8D0-0056-8A34-40F20D73190D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11719038" y="779295"/>
            <a:ext cx="1218877" cy="884353"/>
          </a:xfrm>
          <a:prstGeom prst="roundRect">
            <a:avLst>
              <a:gd name="adj" fmla="val 0"/>
            </a:avLst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C7E2432B-236C-207C-A73D-01C8E200709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15079" y="3314700"/>
            <a:ext cx="12322836" cy="27397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947765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A5A196-0D03-F749-8501-C568B82D44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1A059BA2-8C1A-6FEF-5F9A-FC719DB8DBE6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E5EAD995-27B1-0183-32C9-1CFBC4F3E5A5}"/>
              </a:ext>
            </a:extLst>
          </p:cNvPr>
          <p:cNvGrpSpPr/>
          <p:nvPr/>
        </p:nvGrpSpPr>
        <p:grpSpPr>
          <a:xfrm>
            <a:off x="381000" y="508445"/>
            <a:ext cx="12954000" cy="9174328"/>
            <a:chOff x="312517" y="308344"/>
            <a:chExt cx="8518967" cy="6230679"/>
          </a:xfrm>
        </p:grpSpPr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96A9C737-1FE1-8A5C-177B-88895BC9ACD4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800" dirty="0"/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E3628FE8-1057-2ADC-8B6F-5BDD9723E579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800" dirty="0"/>
            </a:p>
          </p:txBody>
        </p:sp>
      </p:grpSp>
      <p:grpSp>
        <p:nvGrpSpPr>
          <p:cNvPr id="10" name="Groupe 9">
            <a:extLst>
              <a:ext uri="{FF2B5EF4-FFF2-40B4-BE49-F238E27FC236}">
                <a16:creationId xmlns:a16="http://schemas.microsoft.com/office/drawing/2014/main" id="{39AB39AF-5653-3EBA-3C37-ABC76B41B8C2}"/>
              </a:ext>
            </a:extLst>
          </p:cNvPr>
          <p:cNvGrpSpPr/>
          <p:nvPr/>
        </p:nvGrpSpPr>
        <p:grpSpPr>
          <a:xfrm>
            <a:off x="917246" y="3045504"/>
            <a:ext cx="11881507" cy="3688712"/>
            <a:chOff x="-3805047" y="3869835"/>
            <a:chExt cx="6297262" cy="2753069"/>
          </a:xfrm>
        </p:grpSpPr>
        <p:sp>
          <p:nvSpPr>
            <p:cNvPr id="11" name="Rectangle : coins arrondis 18 - 2">
              <a:extLst>
                <a:ext uri="{FF2B5EF4-FFF2-40B4-BE49-F238E27FC236}">
                  <a16:creationId xmlns:a16="http://schemas.microsoft.com/office/drawing/2014/main" id="{AA6BC9A8-BE99-C93A-5E49-D46725E0CF26}"/>
                </a:ext>
              </a:extLst>
            </p:cNvPr>
            <p:cNvSpPr/>
            <p:nvPr/>
          </p:nvSpPr>
          <p:spPr>
            <a:xfrm flipH="1">
              <a:off x="556072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endPara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12" name="Rectangle : coins arrondis 18 - 2">
              <a:extLst>
                <a:ext uri="{FF2B5EF4-FFF2-40B4-BE49-F238E27FC236}">
                  <a16:creationId xmlns:a16="http://schemas.microsoft.com/office/drawing/2014/main" id="{D97B2B8C-46E4-77BD-9D88-4884D36F1FC0}"/>
                </a:ext>
              </a:extLst>
            </p:cNvPr>
            <p:cNvSpPr/>
            <p:nvPr/>
          </p:nvSpPr>
          <p:spPr>
            <a:xfrm flipH="1">
              <a:off x="556072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50000"/>
              </a:schemeClr>
            </a:solidFill>
            <a:ln>
              <a:solidFill>
                <a:schemeClr val="bg1">
                  <a:lumMod val="65000"/>
                </a:schemeClr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r>
                <a:rPr kumimoji="0" lang="fr-FR" sz="40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rPr>
                <a:t>Livret </a:t>
              </a:r>
            </a:p>
          </p:txBody>
        </p:sp>
        <p:sp>
          <p:nvSpPr>
            <p:cNvPr id="13" name="Rectangle : coins arrondis 18 - 2">
              <a:extLst>
                <a:ext uri="{FF2B5EF4-FFF2-40B4-BE49-F238E27FC236}">
                  <a16:creationId xmlns:a16="http://schemas.microsoft.com/office/drawing/2014/main" id="{0BDD3E61-484F-675D-82B5-70A065EE164D}"/>
                </a:ext>
              </a:extLst>
            </p:cNvPr>
            <p:cNvSpPr/>
            <p:nvPr/>
          </p:nvSpPr>
          <p:spPr>
            <a:xfrm flipH="1">
              <a:off x="-1634079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endPara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14" name="Rectangle : coins arrondis 18 - 2">
              <a:extLst>
                <a:ext uri="{FF2B5EF4-FFF2-40B4-BE49-F238E27FC236}">
                  <a16:creationId xmlns:a16="http://schemas.microsoft.com/office/drawing/2014/main" id="{A5F8E8BF-7012-693B-3649-088F2EBAE7FA}"/>
                </a:ext>
              </a:extLst>
            </p:cNvPr>
            <p:cNvSpPr/>
            <p:nvPr/>
          </p:nvSpPr>
          <p:spPr>
            <a:xfrm flipH="1">
              <a:off x="-1634079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50000"/>
              </a:schemeClr>
            </a:solidFill>
            <a:ln>
              <a:solidFill>
                <a:schemeClr val="bg1">
                  <a:lumMod val="65000"/>
                </a:schemeClr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r>
                <a:rPr kumimoji="0" lang="fr-FR" sz="40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rPr>
                <a:t>Cahier </a:t>
              </a:r>
            </a:p>
          </p:txBody>
        </p:sp>
        <p:sp>
          <p:nvSpPr>
            <p:cNvPr id="16" name="Rectangle : coins arrondis 18 - 2">
              <a:extLst>
                <a:ext uri="{FF2B5EF4-FFF2-40B4-BE49-F238E27FC236}">
                  <a16:creationId xmlns:a16="http://schemas.microsoft.com/office/drawing/2014/main" id="{678C10D5-4F19-06C0-6ABF-0B4A280376DC}"/>
                </a:ext>
              </a:extLst>
            </p:cNvPr>
            <p:cNvSpPr/>
            <p:nvPr/>
          </p:nvSpPr>
          <p:spPr>
            <a:xfrm flipH="1">
              <a:off x="-3805046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endPara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17" name="Rectangle : coins arrondis 18 - 2">
              <a:extLst>
                <a:ext uri="{FF2B5EF4-FFF2-40B4-BE49-F238E27FC236}">
                  <a16:creationId xmlns:a16="http://schemas.microsoft.com/office/drawing/2014/main" id="{FB558191-F537-5DBC-E292-9C27DEFD143A}"/>
                </a:ext>
              </a:extLst>
            </p:cNvPr>
            <p:cNvSpPr/>
            <p:nvPr/>
          </p:nvSpPr>
          <p:spPr>
            <a:xfrm flipH="1">
              <a:off x="-3805047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50000"/>
              </a:schemeClr>
            </a:solidFill>
            <a:ln>
              <a:solidFill>
                <a:schemeClr val="bg1">
                  <a:lumMod val="65000"/>
                </a:schemeClr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r>
                <a:rPr kumimoji="0" lang="fr-FR" sz="40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rPr>
                <a:t>Ardoise </a:t>
              </a:r>
            </a:p>
          </p:txBody>
        </p:sp>
      </p:grpSp>
      <p:pic>
        <p:nvPicPr>
          <p:cNvPr id="18" name="Image 17">
            <a:extLst>
              <a:ext uri="{FF2B5EF4-FFF2-40B4-BE49-F238E27FC236}">
                <a16:creationId xmlns:a16="http://schemas.microsoft.com/office/drawing/2014/main" id="{9AB15392-7D37-7409-EB9A-7D083FDCC6A5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432952" y="3486288"/>
            <a:ext cx="2621650" cy="1988839"/>
          </a:xfrm>
          <a:prstGeom prst="rect">
            <a:avLst/>
          </a:prstGeom>
        </p:spPr>
      </p:pic>
      <p:pic>
        <p:nvPicPr>
          <p:cNvPr id="19" name="Image 18" descr="Une image contenant dessin humoristique, dessin, capture d’écran, Dessin d’enfant&#10;&#10;Description générée automatiquement">
            <a:extLst>
              <a:ext uri="{FF2B5EF4-FFF2-40B4-BE49-F238E27FC236}">
                <a16:creationId xmlns:a16="http://schemas.microsoft.com/office/drawing/2014/main" id="{C5B911BA-2E12-F491-7304-2697272C5BF1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731" t="56294" r="43963" b="7778"/>
          <a:stretch/>
        </p:blipFill>
        <p:spPr>
          <a:xfrm>
            <a:off x="5951484" y="3390900"/>
            <a:ext cx="1831003" cy="1992001"/>
          </a:xfrm>
          <a:prstGeom prst="rect">
            <a:avLst/>
          </a:prstGeom>
        </p:spPr>
      </p:pic>
      <p:pic>
        <p:nvPicPr>
          <p:cNvPr id="36" name="Graphique 35">
            <a:extLst>
              <a:ext uri="{FF2B5EF4-FFF2-40B4-BE49-F238E27FC236}">
                <a16:creationId xmlns:a16="http://schemas.microsoft.com/office/drawing/2014/main" id="{3452361B-7881-2333-93B2-D379B71BF33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985456" y="727964"/>
            <a:ext cx="570137" cy="504193"/>
          </a:xfrm>
          <a:prstGeom prst="rect">
            <a:avLst/>
          </a:prstGeom>
        </p:spPr>
      </p:pic>
      <p:sp>
        <p:nvSpPr>
          <p:cNvPr id="37" name="ZoneTexte 36">
            <a:extLst>
              <a:ext uri="{FF2B5EF4-FFF2-40B4-BE49-F238E27FC236}">
                <a16:creationId xmlns:a16="http://schemas.microsoft.com/office/drawing/2014/main" id="{3A4AEE15-EF34-184E-55B7-F0D753C02146}"/>
              </a:ext>
            </a:extLst>
          </p:cNvPr>
          <p:cNvSpPr txBox="1"/>
          <p:nvPr/>
        </p:nvSpPr>
        <p:spPr>
          <a:xfrm>
            <a:off x="1696715" y="708937"/>
            <a:ext cx="714248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Prenez vos ardoises et vos livrets du français</a:t>
            </a:r>
          </a:p>
        </p:txBody>
      </p:sp>
      <p:pic>
        <p:nvPicPr>
          <p:cNvPr id="38" name="Image 37">
            <a:extLst>
              <a:ext uri="{FF2B5EF4-FFF2-40B4-BE49-F238E27FC236}">
                <a16:creationId xmlns:a16="http://schemas.microsoft.com/office/drawing/2014/main" id="{185395F9-43D4-709A-1E9C-562C56F619CB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05924" y="585177"/>
            <a:ext cx="1032186" cy="954735"/>
          </a:xfrm>
          <a:prstGeom prst="rect">
            <a:avLst/>
          </a:prstGeom>
          <a:ln w="19050"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grpSp>
        <p:nvGrpSpPr>
          <p:cNvPr id="39" name="Groupe 38">
            <a:extLst>
              <a:ext uri="{FF2B5EF4-FFF2-40B4-BE49-F238E27FC236}">
                <a16:creationId xmlns:a16="http://schemas.microsoft.com/office/drawing/2014/main" id="{BD68C278-4CBF-920B-A9DE-18845A0FAC82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40" name="Rectangle : coins arrondis 39">
              <a:extLst>
                <a:ext uri="{FF2B5EF4-FFF2-40B4-BE49-F238E27FC236}">
                  <a16:creationId xmlns:a16="http://schemas.microsoft.com/office/drawing/2014/main" id="{4211989C-D8BB-A33C-1F9A-202DDE1D83ED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41" name="Rectangle : coins arrondis 40">
              <a:extLst>
                <a:ext uri="{FF2B5EF4-FFF2-40B4-BE49-F238E27FC236}">
                  <a16:creationId xmlns:a16="http://schemas.microsoft.com/office/drawing/2014/main" id="{2D88F20A-300E-8D62-2011-71D0C7EA66C1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42" name="Rectangle : coins arrondis 41">
              <a:extLst>
                <a:ext uri="{FF2B5EF4-FFF2-40B4-BE49-F238E27FC236}">
                  <a16:creationId xmlns:a16="http://schemas.microsoft.com/office/drawing/2014/main" id="{8CDAC3F3-D0F9-E540-E4F8-361F81A715DE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43" name="Rectangle : coins arrondis 42">
              <a:extLst>
                <a:ext uri="{FF2B5EF4-FFF2-40B4-BE49-F238E27FC236}">
                  <a16:creationId xmlns:a16="http://schemas.microsoft.com/office/drawing/2014/main" id="{63B9CBAC-7F54-9BED-A2FC-675E99E43121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44" name="Rectangle : coins arrondis 43">
              <a:extLst>
                <a:ext uri="{FF2B5EF4-FFF2-40B4-BE49-F238E27FC236}">
                  <a16:creationId xmlns:a16="http://schemas.microsoft.com/office/drawing/2014/main" id="{04C0B9BA-F4BA-9BAE-A259-3B12287B3B6D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45" name="Rectangle : coins arrondis 44">
              <a:extLst>
                <a:ext uri="{FF2B5EF4-FFF2-40B4-BE49-F238E27FC236}">
                  <a16:creationId xmlns:a16="http://schemas.microsoft.com/office/drawing/2014/main" id="{0630B9B5-D94D-EBDA-6DE3-6FEBDFCA4AC2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" name="Image 2">
            <a:extLst>
              <a:ext uri="{FF2B5EF4-FFF2-40B4-BE49-F238E27FC236}">
                <a16:creationId xmlns:a16="http://schemas.microsoft.com/office/drawing/2014/main" id="{ADDF4E83-96E7-9A84-3489-3727C41EAB20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982200" y="3145085"/>
            <a:ext cx="2300848" cy="26842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7813809"/>
      </p:ext>
    </p:extLst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929F67-5043-0179-82D6-5A5977C79D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">
            <a:extLst>
              <a:ext uri="{FF2B5EF4-FFF2-40B4-BE49-F238E27FC236}">
                <a16:creationId xmlns:a16="http://schemas.microsoft.com/office/drawing/2014/main" id="{04A2B07A-80BA-951E-DBA4-FAA3090EA902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3D96E25A-A358-7195-C808-D792E600DF3D}"/>
              </a:ext>
            </a:extLst>
          </p:cNvPr>
          <p:cNvGrpSpPr/>
          <p:nvPr/>
        </p:nvGrpSpPr>
        <p:grpSpPr>
          <a:xfrm>
            <a:off x="0" y="1285875"/>
            <a:ext cx="13716000" cy="7715250"/>
            <a:chOff x="0" y="0"/>
            <a:chExt cx="18288000" cy="102870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7D388E56-2537-F5D4-D077-27A26ABCE646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1A452CFB-2394-99AC-4C25-19674CB098ED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556"/>
                </a:lnSpc>
              </a:pPr>
              <a:r>
                <a:rPr lang="ar-MA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7C1DF2D9-EFCF-DF11-7043-0141B67417F1}"/>
                </a:ext>
              </a:extLst>
            </p:cNvPr>
            <p:cNvSpPr/>
            <p:nvPr/>
          </p:nvSpPr>
          <p:spPr>
            <a:xfrm>
              <a:off x="4419600" y="419100"/>
              <a:ext cx="9448800" cy="94488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>
                <a:lnSpc>
                  <a:spcPts val="8324"/>
                </a:lnSpc>
              </a:pPr>
              <a:r>
                <a:rPr lang="fr-FR" sz="66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Rebrassage de lecture (2)</a:t>
              </a:r>
            </a:p>
            <a:p>
              <a:pPr algn="ctr" defTabSz="514376"/>
              <a:r>
                <a:rPr lang="fr-FR" sz="495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Je lis des mots </a:t>
              </a:r>
            </a:p>
          </p:txBody>
        </p:sp>
      </p:grpSp>
      <p:sp>
        <p:nvSpPr>
          <p:cNvPr id="5" name="Freeform 2">
            <a:extLst>
              <a:ext uri="{FF2B5EF4-FFF2-40B4-BE49-F238E27FC236}">
                <a16:creationId xmlns:a16="http://schemas.microsoft.com/office/drawing/2014/main" id="{F01CCAE3-8AF2-A51C-DC28-36B427C25E3C}"/>
              </a:ext>
            </a:extLst>
          </p:cNvPr>
          <p:cNvSpPr/>
          <p:nvPr/>
        </p:nvSpPr>
        <p:spPr>
          <a:xfrm>
            <a:off x="0" y="8649800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B4EEE8D2-4E2D-13BF-63D0-F9F5B8641D7B}"/>
              </a:ext>
            </a:extLst>
          </p:cNvPr>
          <p:cNvSpPr/>
          <p:nvPr/>
        </p:nvSpPr>
        <p:spPr>
          <a:xfrm>
            <a:off x="11962817" y="8454820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12757152"/>
      </p:ext>
    </p:extLst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002600F-28A7-5F95-0400-FD6B0ED96F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7B7136A-3724-B7BD-BEE9-593B96A4E716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6E5DAC57-E8E4-E456-2830-2025FC36CC39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90AF93D0-726D-BE20-55D0-EB3A9D4AD068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3A4FFDA2-ABE8-B2A0-5E4C-B04AC7C6BCDF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08AD7A2D-5B5B-BE68-70D1-6C9919E74B38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06115878-0E93-F627-91A2-3B436D98E1DD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A861A0A4-76B5-C963-2AEC-17330ABE54F7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8D540688-0AFA-EF2F-C773-54299E78175C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FB5C7FB0-2E3B-4EE5-8AC7-F934BAA566BE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AF2DB49B-CC19-0ED7-188F-44CCBC7BA7C3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4D565808-416A-DF71-CDA1-6722812206B4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C132542E-7E7E-BD1B-72C4-32839669098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15079" y="811081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E40637DB-EFAB-2A8D-2985-0707DC7D4D83}"/>
              </a:ext>
            </a:extLst>
          </p:cNvPr>
          <p:cNvSpPr txBox="1"/>
          <p:nvPr/>
        </p:nvSpPr>
        <p:spPr>
          <a:xfrm>
            <a:off x="1409471" y="879359"/>
            <a:ext cx="11099623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Nous allons apprendre à lire des mots ensemble. On lit les lettres de gauche à droite.  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45C07CC2-8C7B-23F2-B9AE-0EF84C4D94D6}"/>
              </a:ext>
            </a:extLst>
          </p:cNvPr>
          <p:cNvSpPr txBox="1"/>
          <p:nvPr/>
        </p:nvSpPr>
        <p:spPr>
          <a:xfrm>
            <a:off x="5106706" y="3619500"/>
            <a:ext cx="5859272" cy="23891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14925" b="1" kern="0" spc="480" dirty="0" err="1">
                <a:solidFill>
                  <a:srgbClr val="106585"/>
                </a:solidFill>
                <a:latin typeface="Dosis" pitchFamily="2" charset="0"/>
              </a:rPr>
              <a:t>nora</a:t>
            </a:r>
            <a:endParaRPr lang="fr-FR" sz="14925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cxnSp>
        <p:nvCxnSpPr>
          <p:cNvPr id="6" name="Connecteur droit avec flèche 5">
            <a:extLst>
              <a:ext uri="{FF2B5EF4-FFF2-40B4-BE49-F238E27FC236}">
                <a16:creationId xmlns:a16="http://schemas.microsoft.com/office/drawing/2014/main" id="{38026F04-5351-F390-39AE-EA51A15FF585}"/>
              </a:ext>
            </a:extLst>
          </p:cNvPr>
          <p:cNvCxnSpPr>
            <a:cxnSpLocks/>
          </p:cNvCxnSpPr>
          <p:nvPr/>
        </p:nvCxnSpPr>
        <p:spPr>
          <a:xfrm>
            <a:off x="5257800" y="6286500"/>
            <a:ext cx="2667000" cy="0"/>
          </a:xfrm>
          <a:prstGeom prst="straightConnector1">
            <a:avLst/>
          </a:prstGeom>
          <a:ln w="76200">
            <a:solidFill>
              <a:schemeClr val="accent6">
                <a:lumMod val="75000"/>
              </a:schemeClr>
            </a:solidFill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pic>
        <p:nvPicPr>
          <p:cNvPr id="8" name="Image 7">
            <a:extLst>
              <a:ext uri="{FF2B5EF4-FFF2-40B4-BE49-F238E27FC236}">
                <a16:creationId xmlns:a16="http://schemas.microsoft.com/office/drawing/2014/main" id="{D26960D0-A0AF-7E34-4C36-EE690A1C6885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55702" y="373126"/>
            <a:ext cx="1381080" cy="1120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8244008"/>
      </p:ext>
    </p:extLst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03BFA96-5170-6A0C-5235-4AAEFC12A0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AFCCC7E-4DA9-0AB1-8FE6-683DEB1CC295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75D261C4-B34C-89BF-1D3F-E185F01D3933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97B86EA4-C2A2-26FC-C536-BEEBA14012D9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3AA6B5FF-6228-0F98-3038-35EC54E4EABD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E035756C-DE66-F8AE-E30B-616DEBC0CE4B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7127452C-D80E-8931-A585-E11543C02C93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6AD98BB4-1ED0-2B53-C63E-C84F7E4AC192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AB73D324-AADA-B03B-6AE5-373B9BBC4E9A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EDC090BA-E0FC-0059-DABE-77B220E5F72C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B96F57E6-DEA8-DA6B-4F64-8700C9D92837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2CC822EC-66E2-568C-0267-AD701A6B8A2C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0E9CB242-8CE4-66D2-A8C1-88505428395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02120" y="576262"/>
            <a:ext cx="581346" cy="514106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1142576C-9AAB-A334-5695-76F888E5FCA9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28854" y="316429"/>
            <a:ext cx="1381080" cy="1120448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EC0F144C-28F3-462F-D15C-33BDA170CA48}"/>
              </a:ext>
            </a:extLst>
          </p:cNvPr>
          <p:cNvSpPr txBox="1"/>
          <p:nvPr/>
        </p:nvSpPr>
        <p:spPr>
          <a:xfrm>
            <a:off x="4095750" y="3354474"/>
            <a:ext cx="5486400" cy="2850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17925" b="1" kern="0" spc="623" dirty="0">
                <a:solidFill>
                  <a:srgbClr val="106585"/>
                </a:solidFill>
                <a:latin typeface="Dosis" pitchFamily="2" charset="0"/>
              </a:rPr>
              <a:t>no</a:t>
            </a:r>
            <a:r>
              <a:rPr lang="fr-FR" sz="3000" b="1" kern="0" spc="623" dirty="0">
                <a:solidFill>
                  <a:srgbClr val="106585"/>
                </a:solidFill>
                <a:latin typeface="Dosis" pitchFamily="2" charset="0"/>
              </a:rPr>
              <a:t> </a:t>
            </a:r>
            <a:r>
              <a:rPr lang="fr-FR" sz="17925" b="1" kern="0" spc="623" dirty="0">
                <a:solidFill>
                  <a:srgbClr val="106585"/>
                </a:solidFill>
                <a:latin typeface="Dosis" pitchFamily="2" charset="0"/>
              </a:rPr>
              <a:t>ra</a:t>
            </a:r>
            <a:endParaRPr lang="fr-FR" sz="17925" kern="0" spc="623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B9F23CCA-DFDA-BA53-88AF-2FE653AEEEC2}"/>
              </a:ext>
            </a:extLst>
          </p:cNvPr>
          <p:cNvSpPr txBox="1"/>
          <p:nvPr/>
        </p:nvSpPr>
        <p:spPr>
          <a:xfrm>
            <a:off x="747397" y="705979"/>
            <a:ext cx="12523656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spcBef>
                <a:spcPct val="0"/>
              </a:spcBef>
            </a:pP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 Ecoutez comment je lis :  «n»  «o»  «no».   «r»  «a»  «ra». «no»  «ra » . «</a:t>
            </a:r>
            <a:r>
              <a:rPr lang="fr-FR" sz="280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nora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».</a:t>
            </a:r>
          </a:p>
          <a:p>
            <a:pPr marL="0" lvl="1" defTabSz="685834">
              <a:spcBef>
                <a:spcPct val="0"/>
              </a:spcBef>
            </a:pP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 Lisons ensemble </a:t>
            </a:r>
            <a:r>
              <a:rPr lang="pt-B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:  «n»  «o»  «no».   «r»  «a»  «ra». «no»  «ra » . «nora».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 Qui veut lire?    </a:t>
            </a:r>
            <a:endParaRPr lang="fr-FR" sz="2800" b="1" i="1" dirty="0">
              <a:solidFill>
                <a:prstClr val="white">
                  <a:lumMod val="65000"/>
                </a:prstClr>
              </a:solidFill>
              <a:latin typeface="Dosis" panose="02010703020202060003" pitchFamily="2" charset="0"/>
            </a:endParaRPr>
          </a:p>
        </p:txBody>
      </p:sp>
      <p:sp>
        <p:nvSpPr>
          <p:cNvPr id="9" name="Parenthèse ouvrante 8">
            <a:extLst>
              <a:ext uri="{FF2B5EF4-FFF2-40B4-BE49-F238E27FC236}">
                <a16:creationId xmlns:a16="http://schemas.microsoft.com/office/drawing/2014/main" id="{95715246-AFFB-5892-1FC9-B0FCB59BB27B}"/>
              </a:ext>
            </a:extLst>
          </p:cNvPr>
          <p:cNvSpPr/>
          <p:nvPr/>
        </p:nvSpPr>
        <p:spPr>
          <a:xfrm rot="16200000">
            <a:off x="5213529" y="5080013"/>
            <a:ext cx="342900" cy="2231433"/>
          </a:xfrm>
          <a:prstGeom prst="leftBracket">
            <a:avLst>
              <a:gd name="adj" fmla="val 106746"/>
            </a:avLst>
          </a:prstGeom>
          <a:ln w="762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MA" sz="1350" dirty="0"/>
          </a:p>
        </p:txBody>
      </p:sp>
      <p:sp>
        <p:nvSpPr>
          <p:cNvPr id="10" name="Parenthèse ouvrante 9">
            <a:extLst>
              <a:ext uri="{FF2B5EF4-FFF2-40B4-BE49-F238E27FC236}">
                <a16:creationId xmlns:a16="http://schemas.microsoft.com/office/drawing/2014/main" id="{B0FB6AB2-0E31-4A06-84DF-8DBB73D24230}"/>
              </a:ext>
            </a:extLst>
          </p:cNvPr>
          <p:cNvSpPr/>
          <p:nvPr/>
        </p:nvSpPr>
        <p:spPr>
          <a:xfrm rot="16200000">
            <a:off x="7706240" y="5156991"/>
            <a:ext cx="342902" cy="2077479"/>
          </a:xfrm>
          <a:prstGeom prst="leftBracket">
            <a:avLst>
              <a:gd name="adj" fmla="val 106746"/>
            </a:avLst>
          </a:prstGeom>
          <a:ln w="762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MA" sz="1350" dirty="0"/>
          </a:p>
        </p:txBody>
      </p:sp>
    </p:spTree>
    <p:extLst>
      <p:ext uri="{BB962C8B-B14F-4D97-AF65-F5344CB8AC3E}">
        <p14:creationId xmlns:p14="http://schemas.microsoft.com/office/powerpoint/2010/main" val="2861556546"/>
      </p:ext>
    </p:extLst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6EE93AC-515A-5A8C-A6FE-3546960AA6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9A1245FE-0846-6585-A381-033A3D1DD739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393E4944-19D5-718D-9085-BFB1D33E474F}"/>
              </a:ext>
            </a:extLst>
          </p:cNvPr>
          <p:cNvGrpSpPr/>
          <p:nvPr/>
        </p:nvGrpSpPr>
        <p:grpSpPr>
          <a:xfrm>
            <a:off x="579493" y="674624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55ECFF17-D0C1-6E8D-FC2D-DF5884F2E00E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D7EE6CE6-9B39-3025-4837-B0F7AEF31BBA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90F66B1F-F784-3648-272F-722D00CDACB4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15F8C526-6164-E911-6045-342448408E2A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01B8969C-FEDC-03C8-251E-2EFED9D7F250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947B8F67-3E35-2519-0D4C-62CE3CBAB04A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8D192072-BCEE-ECD1-DFBA-FD9C2F703653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23AEAA72-3A52-700E-F423-6456E5710DC0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600ABE84-DD45-55EA-F466-16988F935CB2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EC34FF1C-43AC-27A7-0A50-AFD38404BB5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04074" y="813947"/>
            <a:ext cx="581346" cy="514106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805C2B57-3696-EBD0-57CC-3508F76CE494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60949" y="586258"/>
            <a:ext cx="1381080" cy="1120448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6AD1AA12-2E5E-7418-C37E-08FF0731C31C}"/>
              </a:ext>
            </a:extLst>
          </p:cNvPr>
          <p:cNvSpPr txBox="1"/>
          <p:nvPr/>
        </p:nvSpPr>
        <p:spPr>
          <a:xfrm>
            <a:off x="2667000" y="3859334"/>
            <a:ext cx="6705599" cy="2850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17925" b="1" kern="0" spc="623" dirty="0">
                <a:solidFill>
                  <a:srgbClr val="106585"/>
                </a:solidFill>
                <a:latin typeface="Dosis" pitchFamily="2" charset="0"/>
              </a:rPr>
              <a:t>ma</a:t>
            </a:r>
            <a:r>
              <a:rPr lang="fr-FR" sz="3000" b="1" kern="0" spc="623" dirty="0">
                <a:solidFill>
                  <a:srgbClr val="106585"/>
                </a:solidFill>
                <a:latin typeface="Dosis" pitchFamily="2" charset="0"/>
              </a:rPr>
              <a:t> </a:t>
            </a:r>
            <a:r>
              <a:rPr lang="fr-FR" sz="17925" b="1" kern="0" spc="623" dirty="0">
                <a:solidFill>
                  <a:srgbClr val="106585"/>
                </a:solidFill>
                <a:latin typeface="Dosis" pitchFamily="2" charset="0"/>
              </a:rPr>
              <a:t>ri</a:t>
            </a:r>
            <a:endParaRPr lang="fr-FR" sz="17925" kern="0" spc="623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5" name="Parenthèse ouvrante 4">
            <a:extLst>
              <a:ext uri="{FF2B5EF4-FFF2-40B4-BE49-F238E27FC236}">
                <a16:creationId xmlns:a16="http://schemas.microsoft.com/office/drawing/2014/main" id="{CE498172-3523-5E58-7974-3F3C4C71082B}"/>
              </a:ext>
            </a:extLst>
          </p:cNvPr>
          <p:cNvSpPr/>
          <p:nvPr/>
        </p:nvSpPr>
        <p:spPr>
          <a:xfrm rot="16200000">
            <a:off x="4902209" y="4942861"/>
            <a:ext cx="353523" cy="2995138"/>
          </a:xfrm>
          <a:prstGeom prst="leftBracket">
            <a:avLst>
              <a:gd name="adj" fmla="val 106746"/>
            </a:avLst>
          </a:prstGeom>
          <a:ln w="762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MA" sz="1350" dirty="0"/>
          </a:p>
        </p:txBody>
      </p:sp>
      <p:sp>
        <p:nvSpPr>
          <p:cNvPr id="6" name="Parenthèse ouvrante 5">
            <a:extLst>
              <a:ext uri="{FF2B5EF4-FFF2-40B4-BE49-F238E27FC236}">
                <a16:creationId xmlns:a16="http://schemas.microsoft.com/office/drawing/2014/main" id="{EF6F7626-6613-5320-1A59-BB15F58AFCDF}"/>
              </a:ext>
            </a:extLst>
          </p:cNvPr>
          <p:cNvSpPr/>
          <p:nvPr/>
        </p:nvSpPr>
        <p:spPr>
          <a:xfrm rot="16200000">
            <a:off x="7763699" y="5464463"/>
            <a:ext cx="342907" cy="1962554"/>
          </a:xfrm>
          <a:prstGeom prst="leftBracket">
            <a:avLst>
              <a:gd name="adj" fmla="val 106746"/>
            </a:avLst>
          </a:prstGeom>
          <a:ln w="762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MA" sz="1350" dirty="0"/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3A12539B-9716-7B3D-E4B0-2777419011FC}"/>
              </a:ext>
            </a:extLst>
          </p:cNvPr>
          <p:cNvSpPr txBox="1"/>
          <p:nvPr/>
        </p:nvSpPr>
        <p:spPr>
          <a:xfrm>
            <a:off x="874051" y="752599"/>
            <a:ext cx="12262456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spcBef>
                <a:spcPct val="0"/>
              </a:spcBef>
            </a:pP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 Ecoutez comment je lis : «m»  «a»  «ma».   «r»  «i»  «ri». «ma»  «  ri» .«mari».</a:t>
            </a:r>
          </a:p>
          <a:p>
            <a:pPr marL="0" lvl="1" defTabSz="685834">
              <a:spcBef>
                <a:spcPct val="0"/>
              </a:spcBef>
            </a:pP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 Lisons  ensemble  «m»  «a»  «ma». «r» «i» «ri». «ma»  «ri» .«mari». Qui veut lire?    </a:t>
            </a:r>
            <a:endParaRPr lang="fr-FR" sz="2800" b="1" i="1" dirty="0">
              <a:solidFill>
                <a:prstClr val="white">
                  <a:lumMod val="65000"/>
                </a:prstClr>
              </a:solidFill>
              <a:latin typeface="Dosis" panose="02010703020202060003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97968999"/>
      </p:ext>
    </p:extLst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347EEE0-0CF7-FEE1-7440-F3970EA96B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2790D2F2-2017-6D71-1CD0-6EE39F7FAF5B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2526AB86-E3B7-7838-88DD-5EF769266C50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8F68E88E-5A51-D887-C9B8-86622867F529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62722378-8565-E464-C3EE-635F311736C3}"/>
                </a:ext>
              </a:extLst>
            </p:cNvPr>
            <p:cNvSpPr/>
            <p:nvPr/>
          </p:nvSpPr>
          <p:spPr>
            <a:xfrm>
              <a:off x="329910" y="330437"/>
              <a:ext cx="8496000" cy="933156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5ED605A0-C46F-D33A-B44D-8A5A2D24D182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53A70339-950A-E11F-C37C-A3BBF08AD7C0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31AA415C-7506-0066-4B3F-DF342E19AFC1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6347042C-681D-5ACD-15D1-FE6C816A437C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9180006A-89EA-F896-9E60-2F95B066CA63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5EE46ADF-5B74-A937-005C-8187CB829F0C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2BF19EAC-C556-A3BC-9FC0-64A1184F29B4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817422F2-BD01-BD2A-C0DA-549400CCB52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15079" y="811081"/>
            <a:ext cx="581346" cy="514106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AFEC9A93-C99C-AE68-A4DA-8E42C3F4905B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49379" y="1294638"/>
            <a:ext cx="1381080" cy="1120448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E2FFD414-200A-FEF6-0C77-70001E71C43F}"/>
              </a:ext>
            </a:extLst>
          </p:cNvPr>
          <p:cNvSpPr txBox="1"/>
          <p:nvPr/>
        </p:nvSpPr>
        <p:spPr>
          <a:xfrm>
            <a:off x="3617566" y="3570911"/>
            <a:ext cx="7811520" cy="2850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17925" b="1" kern="0" spc="623" dirty="0">
                <a:solidFill>
                  <a:srgbClr val="106585"/>
                </a:solidFill>
                <a:latin typeface="Dosis" pitchFamily="2" charset="0"/>
              </a:rPr>
              <a:t>lézar</a:t>
            </a:r>
            <a:r>
              <a:rPr lang="fr-FR" sz="17925" b="1" kern="0" spc="623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d</a:t>
            </a:r>
            <a:endParaRPr lang="fr-FR" sz="17925" kern="0" spc="623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  <p:sp>
        <p:nvSpPr>
          <p:cNvPr id="5" name="Parenthèse ouvrante 4">
            <a:extLst>
              <a:ext uri="{FF2B5EF4-FFF2-40B4-BE49-F238E27FC236}">
                <a16:creationId xmlns:a16="http://schemas.microsoft.com/office/drawing/2014/main" id="{14378B9A-6480-966D-500F-EE572011A282}"/>
              </a:ext>
            </a:extLst>
          </p:cNvPr>
          <p:cNvSpPr/>
          <p:nvPr/>
        </p:nvSpPr>
        <p:spPr>
          <a:xfrm rot="16200000">
            <a:off x="5197642" y="5553598"/>
            <a:ext cx="342900" cy="1824818"/>
          </a:xfrm>
          <a:prstGeom prst="leftBracket">
            <a:avLst>
              <a:gd name="adj" fmla="val 106746"/>
            </a:avLst>
          </a:prstGeom>
          <a:ln w="762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MA" sz="1350" dirty="0"/>
          </a:p>
        </p:txBody>
      </p:sp>
      <p:sp>
        <p:nvSpPr>
          <p:cNvPr id="6" name="Parenthèse ouvrante 5">
            <a:extLst>
              <a:ext uri="{FF2B5EF4-FFF2-40B4-BE49-F238E27FC236}">
                <a16:creationId xmlns:a16="http://schemas.microsoft.com/office/drawing/2014/main" id="{6E8A8ECE-013E-EFC7-43AC-D3C9CE0BA303}"/>
              </a:ext>
            </a:extLst>
          </p:cNvPr>
          <p:cNvSpPr/>
          <p:nvPr/>
        </p:nvSpPr>
        <p:spPr>
          <a:xfrm rot="16200000">
            <a:off x="8506109" y="4399365"/>
            <a:ext cx="342900" cy="4133282"/>
          </a:xfrm>
          <a:prstGeom prst="leftBracket">
            <a:avLst>
              <a:gd name="adj" fmla="val 106746"/>
            </a:avLst>
          </a:prstGeom>
          <a:ln w="762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MA" sz="1350" dirty="0"/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F40B94A9-55FA-7639-B871-F6678DE9C1F2}"/>
              </a:ext>
            </a:extLst>
          </p:cNvPr>
          <p:cNvSpPr txBox="1"/>
          <p:nvPr/>
        </p:nvSpPr>
        <p:spPr>
          <a:xfrm>
            <a:off x="935682" y="600091"/>
            <a:ext cx="12177335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spcBef>
                <a:spcPct val="0"/>
              </a:spcBef>
            </a:pP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 « l» «é» «lé». «z» «</a:t>
            </a:r>
            <a:r>
              <a:rPr lang="fr-FR" sz="280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ar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 «</a:t>
            </a:r>
            <a:r>
              <a:rPr lang="fr-FR" sz="280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zar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» « lé » « </a:t>
            </a:r>
            <a:r>
              <a:rPr lang="fr-FR" sz="280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zar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 » «lézard». Je lis « </a:t>
            </a:r>
            <a:r>
              <a:rPr lang="fr-FR" sz="280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lézar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 »et j’écris « lézard »  d  est une lettre muette, Lisons ensemble « lé» «  </a:t>
            </a:r>
            <a:r>
              <a:rPr lang="fr-FR" sz="280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zar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» «lézard». Qui veut lire?    </a:t>
            </a:r>
            <a:endParaRPr lang="fr-FR" sz="2800" b="1" i="1" dirty="0">
              <a:solidFill>
                <a:prstClr val="white">
                  <a:lumMod val="65000"/>
                </a:prstClr>
              </a:solidFill>
              <a:latin typeface="Dosis" panose="02010703020202060003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59131248"/>
      </p:ext>
    </p:extLst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952BCA6-9F60-A062-37F5-775E6DFC73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5B28803A-D3CE-22B8-4BDA-31C16695F149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34650656-1D59-825B-19A9-6311D96D01E4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1ED18D5E-C57A-ACC6-DF9C-835684DE37B2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95A09A38-D722-4E12-FDB9-DA85C43FFEEA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ED1B3A50-E569-0E93-AD29-572F490EF245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12FA401F-B0A1-FD5E-84EA-B84D71F78C90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C36325E5-44A3-7675-27F1-486D27CDF3F8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54190628-EE15-D173-242B-C8312049927E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F453CB95-5DB6-C795-FD8A-0EF33BF4A146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323D6779-93B8-DAA0-1E47-F176A6C078BA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CEF3ED49-1CCB-F82C-1240-1540DA814ADB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69F701EE-B77D-C440-9FC4-9D2C355094C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07619" y="594150"/>
            <a:ext cx="581346" cy="514106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17E5E6D3-9346-B59F-4663-8DA87D168ED9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55702" y="373126"/>
            <a:ext cx="1381080" cy="1120448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5CC26350-F9A0-C3DC-9EEB-266551DD8F2B}"/>
              </a:ext>
            </a:extLst>
          </p:cNvPr>
          <p:cNvSpPr txBox="1"/>
          <p:nvPr/>
        </p:nvSpPr>
        <p:spPr>
          <a:xfrm>
            <a:off x="4847698" y="2530332"/>
            <a:ext cx="5486400" cy="37702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3900" b="1" kern="0" spc="623" dirty="0">
                <a:solidFill>
                  <a:srgbClr val="106585"/>
                </a:solidFill>
                <a:latin typeface="Dosis" pitchFamily="2" charset="0"/>
              </a:rPr>
              <a:t>ra</a:t>
            </a:r>
            <a:r>
              <a:rPr lang="fr-FR" sz="23900" b="1" kern="0" spc="623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t</a:t>
            </a:r>
            <a:endParaRPr lang="fr-FR" sz="397300" kern="0" spc="623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  <p:sp>
        <p:nvSpPr>
          <p:cNvPr id="7" name="Parenthèse ouvrante 6">
            <a:extLst>
              <a:ext uri="{FF2B5EF4-FFF2-40B4-BE49-F238E27FC236}">
                <a16:creationId xmlns:a16="http://schemas.microsoft.com/office/drawing/2014/main" id="{DF5C57D1-3492-7353-10AA-48E946FF7B72}"/>
              </a:ext>
            </a:extLst>
          </p:cNvPr>
          <p:cNvSpPr/>
          <p:nvPr/>
        </p:nvSpPr>
        <p:spPr>
          <a:xfrm rot="16200000">
            <a:off x="6376433" y="4087323"/>
            <a:ext cx="505934" cy="4267201"/>
          </a:xfrm>
          <a:prstGeom prst="leftBracket">
            <a:avLst>
              <a:gd name="adj" fmla="val 106746"/>
            </a:avLst>
          </a:prstGeom>
          <a:ln w="762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MA" sz="1350" dirty="0"/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35D0B27C-1981-32D0-BAD5-B5AFF8408326}"/>
              </a:ext>
            </a:extLst>
          </p:cNvPr>
          <p:cNvSpPr txBox="1"/>
          <p:nvPr/>
        </p:nvSpPr>
        <p:spPr>
          <a:xfrm>
            <a:off x="948592" y="764017"/>
            <a:ext cx="11818813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«r» , «a» «ra». Je lis « ra» sans prononcer le t qui est une lettre muette.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Lisons ensemble « rat».    Qui veut lire?           </a:t>
            </a:r>
          </a:p>
        </p:txBody>
      </p:sp>
    </p:spTree>
    <p:extLst>
      <p:ext uri="{BB962C8B-B14F-4D97-AF65-F5344CB8AC3E}">
        <p14:creationId xmlns:p14="http://schemas.microsoft.com/office/powerpoint/2010/main" val="2029693858"/>
      </p:ext>
    </p:extLst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B306C76-B464-8930-099C-6056F589E5F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">
            <a:extLst>
              <a:ext uri="{FF2B5EF4-FFF2-40B4-BE49-F238E27FC236}">
                <a16:creationId xmlns:a16="http://schemas.microsoft.com/office/drawing/2014/main" id="{1033521B-1748-102B-1A2C-CB938C3C9AEC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203F8DA2-3D03-576A-E263-6BEE599F890B}"/>
              </a:ext>
            </a:extLst>
          </p:cNvPr>
          <p:cNvGrpSpPr/>
          <p:nvPr/>
        </p:nvGrpSpPr>
        <p:grpSpPr>
          <a:xfrm>
            <a:off x="0" y="1285875"/>
            <a:ext cx="13716000" cy="7715250"/>
            <a:chOff x="0" y="0"/>
            <a:chExt cx="18288000" cy="102870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8C282D15-EABF-5156-36AE-0E60EA6D9E5F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C7A468B0-1B6A-A7EF-8639-F1C231C67B7E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556"/>
                </a:lnSpc>
              </a:pPr>
              <a:r>
                <a:rPr lang="ar-MA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730EC258-962B-40AB-A589-D979D8BD1CB5}"/>
                </a:ext>
              </a:extLst>
            </p:cNvPr>
            <p:cNvSpPr/>
            <p:nvPr/>
          </p:nvSpPr>
          <p:spPr>
            <a:xfrm>
              <a:off x="4419600" y="419100"/>
              <a:ext cx="9448800" cy="94488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>
                <a:lnSpc>
                  <a:spcPts val="8324"/>
                </a:lnSpc>
              </a:pPr>
              <a:r>
                <a:rPr lang="fr-FR" sz="66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Rebrassage de lecture (3)</a:t>
              </a:r>
            </a:p>
            <a:p>
              <a:pPr algn="ctr" defTabSz="514376"/>
              <a:r>
                <a:rPr lang="fr-FR" sz="495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Le jeu du duel</a:t>
              </a:r>
            </a:p>
          </p:txBody>
        </p:sp>
      </p:grpSp>
      <p:sp>
        <p:nvSpPr>
          <p:cNvPr id="5" name="Freeform 2">
            <a:extLst>
              <a:ext uri="{FF2B5EF4-FFF2-40B4-BE49-F238E27FC236}">
                <a16:creationId xmlns:a16="http://schemas.microsoft.com/office/drawing/2014/main" id="{EFF24D4C-95C9-8169-C202-3313533C6B19}"/>
              </a:ext>
            </a:extLst>
          </p:cNvPr>
          <p:cNvSpPr/>
          <p:nvPr/>
        </p:nvSpPr>
        <p:spPr>
          <a:xfrm>
            <a:off x="0" y="8649800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7DC48A00-1B14-B15F-5250-491FB625FE1B}"/>
              </a:ext>
            </a:extLst>
          </p:cNvPr>
          <p:cNvSpPr/>
          <p:nvPr/>
        </p:nvSpPr>
        <p:spPr>
          <a:xfrm>
            <a:off x="11962817" y="8454820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pic>
        <p:nvPicPr>
          <p:cNvPr id="7" name="Image 6" descr="Une image contenant habits, garçon, Dessin animé, clipart&#10;&#10;Le contenu généré par l’IA peut être incorrect.">
            <a:extLst>
              <a:ext uri="{FF2B5EF4-FFF2-40B4-BE49-F238E27FC236}">
                <a16:creationId xmlns:a16="http://schemas.microsoft.com/office/drawing/2014/main" id="{4151ED9D-FAE0-1650-B84B-A9FE627762E7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F8BA6D"/>
              </a:clrFrom>
              <a:clrTo>
                <a:srgbClr val="F8BA6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16363" y="6856310"/>
            <a:ext cx="4153392" cy="2514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39110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FA6C04-2FDC-158B-CAF6-2510717639C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B70654EE-A668-2D84-A7EE-C80CEEEFA256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E4B71BBB-AA87-01C0-B192-379D57DB2B2A}"/>
              </a:ext>
            </a:extLst>
          </p:cNvPr>
          <p:cNvGrpSpPr/>
          <p:nvPr/>
        </p:nvGrpSpPr>
        <p:grpSpPr>
          <a:xfrm>
            <a:off x="483617" y="655574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7F0AFED1-AF1F-5F58-B9AF-543744AC29AA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9ADDA704-0F51-6208-E3DA-654697D0DBAD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56BF7D7C-EE0D-9455-2C97-1E684C22A1E8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95C78C36-AA32-4E35-E56D-4EE0B05BE803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8B71E848-51D8-EF17-525C-C5ADB2A5134F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3C15FE5F-44B0-ED86-A334-7BAACD454CF0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B6D7A63E-C927-A80A-7292-C41EDA01BFEF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64FB791B-FB80-88E8-E04D-09D0AB25AF30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108CE6BC-31E6-E9E7-3619-15ECCD2422E4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4E38D66F-D834-8E3B-92DD-315F57A1DFD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15079" y="811081"/>
            <a:ext cx="581346" cy="514106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1CC46C18-E68C-F1F0-71F3-77D55F7537B4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90638" y="1358560"/>
            <a:ext cx="1381080" cy="1120448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7B20FD81-FEF4-E1A1-718D-92BCF1BA51DF}"/>
              </a:ext>
            </a:extLst>
          </p:cNvPr>
          <p:cNvSpPr txBox="1"/>
          <p:nvPr/>
        </p:nvSpPr>
        <p:spPr>
          <a:xfrm>
            <a:off x="1118287" y="779861"/>
            <a:ext cx="11950223" cy="1338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Vous  allez passer au tableau pour jouer à  deux. </a:t>
            </a:r>
            <a:r>
              <a:rPr kumimoji="0" lang="fr-MA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Un élève montre quatre mots, un après l’autre, et l’autre lit les mots. Par la suite les rôles seront échangés</a:t>
            </a:r>
            <a:r>
              <a:rPr kumimoji="0" lang="fr-MA" sz="225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. 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8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.</a:t>
            </a:r>
            <a:endParaRPr lang="fr-FR" sz="2400" b="1" dirty="0">
              <a:solidFill>
                <a:prstClr val="white">
                  <a:lumMod val="65000"/>
                </a:prstClr>
              </a:solidFill>
              <a:latin typeface="Dosis" panose="02010703020202060003" pitchFamily="2" charset="0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4F538C7B-3554-FDAE-7675-012DC08ACC5E}"/>
              </a:ext>
            </a:extLst>
          </p:cNvPr>
          <p:cNvSpPr txBox="1"/>
          <p:nvPr/>
        </p:nvSpPr>
        <p:spPr>
          <a:xfrm>
            <a:off x="2667000" y="6434435"/>
            <a:ext cx="372218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00">
              <a:defRPr/>
            </a:pPr>
            <a:r>
              <a:rPr lang="fr-MA" sz="3000" b="1" dirty="0">
                <a:solidFill>
                  <a:prstClr val="black"/>
                </a:solidFill>
                <a:latin typeface="Dosis"/>
              </a:rPr>
              <a:t>  Je montre 4 mots ou syllabes au hasard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D02E973A-23D5-883F-F58B-F8102C830DA8}"/>
              </a:ext>
            </a:extLst>
          </p:cNvPr>
          <p:cNvSpPr txBox="1"/>
          <p:nvPr/>
        </p:nvSpPr>
        <p:spPr>
          <a:xfrm>
            <a:off x="7605148" y="6382910"/>
            <a:ext cx="324930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0">
              <a:defRPr/>
            </a:pPr>
            <a:r>
              <a:rPr lang="fr-MA" sz="3000" b="1" dirty="0">
                <a:solidFill>
                  <a:prstClr val="black"/>
                </a:solidFill>
                <a:latin typeface="Dosis"/>
              </a:rPr>
              <a:t>Je lis les mots </a:t>
            </a:r>
          </a:p>
          <a:p>
            <a:pPr defTabSz="685800">
              <a:defRPr/>
            </a:pPr>
            <a:r>
              <a:rPr lang="fr-MA" sz="3000" b="1" dirty="0">
                <a:solidFill>
                  <a:prstClr val="black"/>
                </a:solidFill>
                <a:latin typeface="Dosis"/>
              </a:rPr>
              <a:t>ou les syllabes</a:t>
            </a:r>
          </a:p>
        </p:txBody>
      </p:sp>
      <p:pic>
        <p:nvPicPr>
          <p:cNvPr id="7" name="Image 6" descr="Une image contenant habits, garçon, Dessin animé, clipart&#10;&#10;Le contenu généré par l’IA peut être incorrect.">
            <a:extLst>
              <a:ext uri="{FF2B5EF4-FFF2-40B4-BE49-F238E27FC236}">
                <a16:creationId xmlns:a16="http://schemas.microsoft.com/office/drawing/2014/main" id="{C73E8A89-DA94-4EF7-81C9-B8B0C30145B0}"/>
              </a:ext>
            </a:extLst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F8BA6D"/>
              </a:clrFrom>
              <a:clrTo>
                <a:srgbClr val="F8BA6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81400" y="2634394"/>
            <a:ext cx="6255876" cy="34189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307615"/>
      </p:ext>
    </p:extLst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C224E98-DED1-A087-5D62-348B25D6A4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CD25040C-A612-FBB3-25C7-6260D3A7ED76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C41F0A01-2115-6F70-411D-6B3A313311E5}"/>
              </a:ext>
            </a:extLst>
          </p:cNvPr>
          <p:cNvGrpSpPr/>
          <p:nvPr/>
        </p:nvGrpSpPr>
        <p:grpSpPr>
          <a:xfrm>
            <a:off x="483617" y="655574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BB5ECB4F-1871-C102-FE66-70509FBAE8E4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EA3863CC-2714-485C-6306-84D8B415C132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F31A09A2-4C90-D574-11A1-1E6605480030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9701630F-98E9-87CA-AB25-4AF57B55626C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4E535562-B72C-002D-D9CF-9B826D91602E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9993CC77-8760-F625-B891-7A0E4479F294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E0C373EB-6226-18B2-AD83-F5DE956CF332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D038BDEF-B116-B304-A44E-F0571CCFD14B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7395A084-62F6-CBC2-2922-22DD138EFB5D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51108775-8ED9-929B-2CBA-E0A44E45D47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15079" y="811081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4D15846D-5C36-8EAB-7652-61653F02B04F}"/>
              </a:ext>
            </a:extLst>
          </p:cNvPr>
          <p:cNvSpPr txBox="1"/>
          <p:nvPr/>
        </p:nvSpPr>
        <p:spPr>
          <a:xfrm>
            <a:off x="1118287" y="779861"/>
            <a:ext cx="11950223" cy="16850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Maintenant, on va commencer le jeu. Qui veut passer au tableau?</a:t>
            </a:r>
          </a:p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Le gagnant sera celui qui aura plus 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de lectures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 correctes. </a:t>
            </a:r>
          </a:p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25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. 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8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.</a:t>
            </a:r>
            <a:endParaRPr lang="fr-FR" sz="2400" b="1" dirty="0">
              <a:solidFill>
                <a:prstClr val="white">
                  <a:lumMod val="65000"/>
                </a:prstClr>
              </a:solidFill>
              <a:latin typeface="Dosis" panose="02010703020202060003" pitchFamily="2" charset="0"/>
            </a:endParaRP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FC932D48-B6EF-54AA-24D3-44B0A6613143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11773470" y="811081"/>
            <a:ext cx="1255020" cy="910576"/>
          </a:xfrm>
          <a:prstGeom prst="roundRect">
            <a:avLst>
              <a:gd name="adj" fmla="val 31362"/>
            </a:avLst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3D33C194-E415-194A-66C0-A61E7882E94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220237" y="3819874"/>
            <a:ext cx="10609674" cy="26366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130799"/>
      </p:ext>
    </p:extLst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AB4F5E0-8F01-6F1A-15CB-BBCBFA9176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">
            <a:extLst>
              <a:ext uri="{FF2B5EF4-FFF2-40B4-BE49-F238E27FC236}">
                <a16:creationId xmlns:a16="http://schemas.microsoft.com/office/drawing/2014/main" id="{50B75EE9-E904-0EFA-3537-268ADC87A351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0AB38DBE-AC2F-1330-C23F-01CC68C0B63C}"/>
              </a:ext>
            </a:extLst>
          </p:cNvPr>
          <p:cNvGrpSpPr/>
          <p:nvPr/>
        </p:nvGrpSpPr>
        <p:grpSpPr>
          <a:xfrm>
            <a:off x="-18288" y="723900"/>
            <a:ext cx="13716000" cy="8189810"/>
            <a:chOff x="0" y="0"/>
            <a:chExt cx="18288000" cy="102870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5ADB67B6-DE6C-4741-DC87-12666F1B67E4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30AF71B1-D517-55D3-6320-786EBC3FC652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556"/>
                </a:lnSpc>
              </a:pPr>
              <a:r>
                <a:rPr lang="ar-MA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6E881432-562C-A63B-27AB-0794AB8036DA}"/>
                </a:ext>
              </a:extLst>
            </p:cNvPr>
            <p:cNvSpPr/>
            <p:nvPr/>
          </p:nvSpPr>
          <p:spPr>
            <a:xfrm>
              <a:off x="4119257" y="4218"/>
              <a:ext cx="9998685" cy="94488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>
                <a:lnSpc>
                  <a:spcPts val="8324"/>
                </a:lnSpc>
              </a:pPr>
              <a:r>
                <a:rPr lang="fr-FR" sz="66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Lecture </a:t>
              </a:r>
            </a:p>
            <a:p>
              <a:pPr algn="ctr" defTabSz="514376">
                <a:lnSpc>
                  <a:spcPts val="8324"/>
                </a:lnSpc>
              </a:pPr>
              <a:r>
                <a:rPr lang="fr-FR" sz="66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des mots-outils</a:t>
              </a:r>
            </a:p>
            <a:p>
              <a:pPr algn="ctr" defTabSz="514376">
                <a:lnSpc>
                  <a:spcPts val="8324"/>
                </a:lnSpc>
              </a:pPr>
              <a:r>
                <a:rPr lang="fr-FR" sz="600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Un – une – sur</a:t>
              </a:r>
            </a:p>
          </p:txBody>
        </p:sp>
      </p:grpSp>
      <p:sp>
        <p:nvSpPr>
          <p:cNvPr id="5" name="Freeform 2">
            <a:extLst>
              <a:ext uri="{FF2B5EF4-FFF2-40B4-BE49-F238E27FC236}">
                <a16:creationId xmlns:a16="http://schemas.microsoft.com/office/drawing/2014/main" id="{8ACA91AB-8BFC-A818-CD20-373B8CF66FF5}"/>
              </a:ext>
            </a:extLst>
          </p:cNvPr>
          <p:cNvSpPr/>
          <p:nvPr/>
        </p:nvSpPr>
        <p:spPr>
          <a:xfrm>
            <a:off x="0" y="8649800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3EFE3F74-F9B0-41D2-8500-CB9B828E2159}"/>
              </a:ext>
            </a:extLst>
          </p:cNvPr>
          <p:cNvSpPr/>
          <p:nvPr/>
        </p:nvSpPr>
        <p:spPr>
          <a:xfrm>
            <a:off x="11962817" y="8454820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8347033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E2297A5-191C-5888-7BF9-45C899FBD3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">
            <a:extLst>
              <a:ext uri="{FF2B5EF4-FFF2-40B4-BE49-F238E27FC236}">
                <a16:creationId xmlns:a16="http://schemas.microsoft.com/office/drawing/2014/main" id="{65259513-3F79-FC3D-3EBF-D3CAA8440112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A3AEF787-7EF0-7C0B-C881-E13D3D18536C}"/>
              </a:ext>
            </a:extLst>
          </p:cNvPr>
          <p:cNvGrpSpPr/>
          <p:nvPr/>
        </p:nvGrpSpPr>
        <p:grpSpPr>
          <a:xfrm>
            <a:off x="0" y="1285875"/>
            <a:ext cx="13716000" cy="7715250"/>
            <a:chOff x="0" y="0"/>
            <a:chExt cx="18288000" cy="102870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EB3F224C-5599-5FC0-DE3B-F9A867BA6ADB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82685369-AB99-B5B3-B2EA-7F3FD4D4D23D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556"/>
                </a:lnSpc>
              </a:pPr>
              <a:r>
                <a:rPr lang="ar-MA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6164ED85-8BED-C97D-130A-0F588D54724B}"/>
                </a:ext>
              </a:extLst>
            </p:cNvPr>
            <p:cNvSpPr/>
            <p:nvPr/>
          </p:nvSpPr>
          <p:spPr>
            <a:xfrm>
              <a:off x="4419600" y="419100"/>
              <a:ext cx="9448800" cy="94488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>
                <a:lnSpc>
                  <a:spcPts val="8324"/>
                </a:lnSpc>
              </a:pPr>
              <a:r>
                <a:rPr lang="fr-FR" sz="1035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Rituel </a:t>
              </a:r>
            </a:p>
            <a:p>
              <a:pPr algn="ctr" defTabSz="514376">
                <a:lnSpc>
                  <a:spcPts val="8324"/>
                </a:lnSpc>
              </a:pPr>
              <a:r>
                <a:rPr lang="fr-FR" sz="660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Dictée flash</a:t>
              </a:r>
            </a:p>
          </p:txBody>
        </p:sp>
      </p:grpSp>
      <p:sp>
        <p:nvSpPr>
          <p:cNvPr id="5" name="Freeform 2">
            <a:extLst>
              <a:ext uri="{FF2B5EF4-FFF2-40B4-BE49-F238E27FC236}">
                <a16:creationId xmlns:a16="http://schemas.microsoft.com/office/drawing/2014/main" id="{62FB531A-D7E6-5911-D299-ABBCA5D17A1A}"/>
              </a:ext>
            </a:extLst>
          </p:cNvPr>
          <p:cNvSpPr/>
          <p:nvPr/>
        </p:nvSpPr>
        <p:spPr>
          <a:xfrm>
            <a:off x="-922" y="7377574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32B2244E-2818-A56D-4F88-5A83066F6FCC}"/>
              </a:ext>
            </a:extLst>
          </p:cNvPr>
          <p:cNvSpPr/>
          <p:nvPr/>
        </p:nvSpPr>
        <p:spPr>
          <a:xfrm>
            <a:off x="11981106" y="7197948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21303659"/>
      </p:ext>
    </p:extLst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5851281-597E-E255-CA76-7F520F5A1C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B632D74-BBE9-07F8-C4ED-4C874D319497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AB952152-425B-4C4B-CF99-2163A31B5A19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30BCF893-E221-BDB9-2397-5BBEB27FCB78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BCFE75A6-9B22-8F79-9FF4-84E21692FED5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CABEFC41-3773-89B1-E60C-E0CF997B7F07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EDB875F1-919C-9F88-5215-544B7F223FF2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76B3CA70-7B3B-42B0-3D88-E67E696BF93F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2C594A0D-486E-D96E-A5F9-40AE71F264DC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2E32D885-3721-642E-80DB-B22920732C86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33216036-6275-200C-C842-786F1B479B18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A89DDE33-5FA8-9CF3-7EED-E2C861913893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E7AF89D6-52CA-5191-ADDA-3374E8334E0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6984D6DD-ACD4-9EAA-38BA-45A31F084F2C}"/>
              </a:ext>
            </a:extLst>
          </p:cNvPr>
          <p:cNvSpPr txBox="1"/>
          <p:nvPr/>
        </p:nvSpPr>
        <p:spPr>
          <a:xfrm>
            <a:off x="4686300" y="4218872"/>
            <a:ext cx="8229600" cy="116762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514376">
              <a:lnSpc>
                <a:spcPts val="8324"/>
              </a:lnSpc>
            </a:pPr>
            <a:r>
              <a:rPr lang="fr-FR" sz="7200" b="1" dirty="0">
                <a:solidFill>
                  <a:srgbClr val="20455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Dans - à - au</a:t>
            </a:r>
          </a:p>
        </p:txBody>
      </p:sp>
      <p:sp>
        <p:nvSpPr>
          <p:cNvPr id="5" name="Bulle narrative : rectangle à coins arrondis 4">
            <a:extLst>
              <a:ext uri="{FF2B5EF4-FFF2-40B4-BE49-F238E27FC236}">
                <a16:creationId xmlns:a16="http://schemas.microsoft.com/office/drawing/2014/main" id="{55179926-A186-9CCA-855D-7D146F207EA6}"/>
              </a:ext>
            </a:extLst>
          </p:cNvPr>
          <p:cNvSpPr/>
          <p:nvPr/>
        </p:nvSpPr>
        <p:spPr>
          <a:xfrm>
            <a:off x="4800601" y="3498846"/>
            <a:ext cx="8153399" cy="3016254"/>
          </a:xfrm>
          <a:prstGeom prst="wedgeRoundRectCallout">
            <a:avLst>
              <a:gd name="adj1" fmla="val -48938"/>
              <a:gd name="adj2" fmla="val -18269"/>
              <a:gd name="adj3" fmla="val 16667"/>
            </a:avLst>
          </a:prstGeom>
          <a:noFill/>
          <a:ln w="57150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1350" dirty="0"/>
          </a:p>
        </p:txBody>
      </p:sp>
      <p:pic>
        <p:nvPicPr>
          <p:cNvPr id="6" name="Image 5" descr="Une image contenant croquis, dessin, illustration, Visage humain&#10;&#10;Le contenu généré par l’IA peut être incorrect.">
            <a:extLst>
              <a:ext uri="{FF2B5EF4-FFF2-40B4-BE49-F238E27FC236}">
                <a16:creationId xmlns:a16="http://schemas.microsoft.com/office/drawing/2014/main" id="{08DC1D82-B91B-8E53-AE0D-DAF020687F81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0DD"/>
              </a:clrFrom>
              <a:clrTo>
                <a:srgbClr val="FFF0D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0" y="3479528"/>
            <a:ext cx="5562600" cy="5292378"/>
          </a:xfrm>
          <a:prstGeom prst="rect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5C7E74B6-9754-74DF-98E5-30BC0BFFF668}"/>
              </a:ext>
            </a:extLst>
          </p:cNvPr>
          <p:cNvSpPr txBox="1"/>
          <p:nvPr/>
        </p:nvSpPr>
        <p:spPr>
          <a:xfrm>
            <a:off x="1581150" y="936117"/>
            <a:ext cx="948690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Nous 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allons apprendre de nouveaux mots outils.</a:t>
            </a:r>
          </a:p>
        </p:txBody>
      </p:sp>
    </p:spTree>
    <p:extLst>
      <p:ext uri="{BB962C8B-B14F-4D97-AF65-F5344CB8AC3E}">
        <p14:creationId xmlns:p14="http://schemas.microsoft.com/office/powerpoint/2010/main" val="2535935250"/>
      </p:ext>
    </p:extLst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EF05C10-631A-19D2-B440-3B5762E9E6A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F1B596E1-09D6-511F-0CEF-DBC29789C909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07DBDDFD-7976-4323-879F-32E096D97B5C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7E88A5BA-988B-44CD-7B3B-B6CC3B48ECA9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FCE6F33A-8FEB-95BA-21F3-3FA951C257AB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D182F07B-B7DE-CB5E-C534-BBD7349AC13A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8FA43725-AA6D-CA9E-1D53-9D0C56681072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242FB1F6-A195-F17E-4837-ED58DD4151E1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318656B4-9918-268B-BEF1-6E3B57C46117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7122AC74-ADCC-2A46-555A-4D48D6A8DC87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33B258CB-F02D-DC4F-47C5-2E4E9894F5D7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3B49F47F-C1D2-6CD4-53E8-B8CA67AA99F4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7205FCD9-281C-1570-B7A0-55888F0B5E6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049B21F0-75DA-B0A0-DECA-0F1EBEEE0FCE}"/>
              </a:ext>
            </a:extLst>
          </p:cNvPr>
          <p:cNvSpPr txBox="1"/>
          <p:nvPr/>
        </p:nvSpPr>
        <p:spPr>
          <a:xfrm>
            <a:off x="3928364" y="3112175"/>
            <a:ext cx="7120636" cy="28469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17900" b="1" kern="0" spc="480" dirty="0">
                <a:solidFill>
                  <a:srgbClr val="106585"/>
                </a:solidFill>
                <a:latin typeface="Dosis" pitchFamily="2" charset="0"/>
              </a:rPr>
              <a:t>dans</a:t>
            </a:r>
            <a:endParaRPr lang="fr-FR" sz="179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4C67E221-96A8-4878-A951-4E21E72197D6}"/>
              </a:ext>
            </a:extLst>
          </p:cNvPr>
          <p:cNvSpPr txBox="1"/>
          <p:nvPr/>
        </p:nvSpPr>
        <p:spPr>
          <a:xfrm>
            <a:off x="1507626" y="778630"/>
            <a:ext cx="11487782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“ dans”.  </a:t>
            </a:r>
            <a:r>
              <a:rPr lang="en-US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lisons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  ensemble ”dans” .Qui </a:t>
            </a:r>
            <a:r>
              <a:rPr lang="en-US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veut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lire </a:t>
            </a:r>
            <a:r>
              <a:rPr lang="ar-MA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“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dans?                        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en-US" sz="24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</a:t>
            </a:r>
            <a:r>
              <a:rPr lang="fr-MA" sz="24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L’enseignant (e) désigne trois élèves pour lire .</a:t>
            </a:r>
            <a:endParaRPr lang="fr-FR" sz="240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66950614"/>
      </p:ext>
    </p:extLst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EF88006-1D16-E3FF-A04F-695497EE1F1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24AB7C8D-D09C-B297-9E77-355CE8D1DF07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7997F23C-56DC-1705-CFFD-2223D68891D4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C4E7F627-3D1C-07C3-4F62-70BB5A2FB823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0D0EEDBA-376F-6157-9FE9-2DB44522E56C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E1ADCE73-70A0-D442-D866-CADEC7672B62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3A3E1A86-AE2B-6030-1AA4-1AD646AC4F88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5DC02E7E-3EFE-45A6-1E16-AC0031818639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0013C2B3-11DE-4017-4F1F-61A59927B785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F4211C6F-3810-9BAA-0A87-46A41DA28C9A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5156DB77-974B-31F4-EFCE-480AFAB8B76E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DE6E53C4-98D1-C5C8-C85E-7189E40654D9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F942DEB5-10BB-3B5A-A3DE-58EF3F4369E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0683FAB7-F724-0D92-E16A-F40EE03B5DEF}"/>
              </a:ext>
            </a:extLst>
          </p:cNvPr>
          <p:cNvSpPr txBox="1"/>
          <p:nvPr/>
        </p:nvSpPr>
        <p:spPr>
          <a:xfrm>
            <a:off x="1945674" y="2760972"/>
            <a:ext cx="1030014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6000" b="1" kern="0" spc="480" dirty="0">
                <a:solidFill>
                  <a:srgbClr val="215968"/>
                </a:solidFill>
                <a:latin typeface="Dosis" pitchFamily="2" charset="0"/>
              </a:rPr>
              <a:t>L’abeille est </a:t>
            </a:r>
            <a:r>
              <a:rPr lang="fr-FR" sz="6000" b="1" kern="0" spc="480" dirty="0">
                <a:solidFill>
                  <a:schemeClr val="accent6">
                    <a:lumMod val="75000"/>
                  </a:schemeClr>
                </a:solidFill>
                <a:latin typeface="Dosis" pitchFamily="2" charset="0"/>
              </a:rPr>
              <a:t>dans </a:t>
            </a:r>
            <a:r>
              <a:rPr lang="fr-FR" sz="6000" b="1" kern="0" spc="480" dirty="0">
                <a:solidFill>
                  <a:srgbClr val="215968"/>
                </a:solidFill>
                <a:latin typeface="Dosis" pitchFamily="2" charset="0"/>
              </a:rPr>
              <a:t>la ruche.</a:t>
            </a:r>
            <a:endParaRPr lang="fr-FR" sz="6000" kern="0" spc="480" dirty="0">
              <a:solidFill>
                <a:srgbClr val="215968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B38DBB75-E3CD-E07F-5FD2-4FB458C1A3B2}"/>
              </a:ext>
            </a:extLst>
          </p:cNvPr>
          <p:cNvSpPr txBox="1"/>
          <p:nvPr/>
        </p:nvSpPr>
        <p:spPr>
          <a:xfrm>
            <a:off x="1550907" y="762751"/>
            <a:ext cx="9144000" cy="8925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>
              <a:defRPr/>
            </a:pP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L’abeille est dans la ruche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. </a:t>
            </a:r>
            <a:r>
              <a:rPr lang="fr-MA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Qui veut répéter la phrase ?</a:t>
            </a:r>
          </a:p>
          <a:p>
            <a:pPr defTabSz="685834">
              <a:defRPr/>
            </a:pPr>
            <a:r>
              <a:rPr lang="fr-MA" sz="24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L’enseignant (e) désigne trois élèves pour lire .</a:t>
            </a:r>
            <a:endParaRPr lang="fr-MA" sz="2400" b="1" dirty="0">
              <a:solidFill>
                <a:prstClr val="white">
                  <a:lumMod val="65000"/>
                </a:prstClr>
              </a:solidFill>
              <a:latin typeface="Dosis" panose="02010703020202060003" pitchFamily="2" charset="0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E36DC4DB-15A0-BD8C-0996-720BE21CBD30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8300" t="15392" r="7546" b="7116"/>
          <a:stretch/>
        </p:blipFill>
        <p:spPr>
          <a:xfrm>
            <a:off x="12245814" y="495299"/>
            <a:ext cx="1063368" cy="709260"/>
          </a:xfrm>
          <a:prstGeom prst="rect">
            <a:avLst/>
          </a:prstGeom>
        </p:spPr>
      </p:pic>
      <p:pic>
        <p:nvPicPr>
          <p:cNvPr id="8" name="Image 7" descr="Une image contenant illustration&#10;&#10;Le contenu généré par l’IA peut être incorrect.">
            <a:extLst>
              <a:ext uri="{FF2B5EF4-FFF2-40B4-BE49-F238E27FC236}">
                <a16:creationId xmlns:a16="http://schemas.microsoft.com/office/drawing/2014/main" id="{E4B1745C-A21B-45E0-AD8C-CD0C5F741EDF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9476" y="3915112"/>
            <a:ext cx="5372100" cy="5372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3911835"/>
      </p:ext>
    </p:extLst>
  </p:cSld>
  <p:clrMapOvr>
    <a:masterClrMapping/>
  </p:clrMapOvr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9B99854-CEA1-225E-FBD1-07AEC65707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1AA543C-BA3E-1025-5A4C-4CEA93942833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48012989-8BDE-41B0-4CBA-933AFA47E763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AC7AAD67-459C-E759-6F70-B42CE3EA0D03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D45B2F88-B097-D4F8-7509-CE99A16629BD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01667D70-2914-8FBE-0F11-2B678392D7F4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6A2E1118-B8E5-E09F-6D0E-504AD3C7C443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67E989BF-03AD-0F43-DE77-B593753DDC45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6E12DDFF-DED1-ECCD-B53A-6FB46E7DBFFF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1D62D1F9-664A-8DE0-7264-48CD2D46CDF6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E1DE2669-795A-03DC-0951-CC7A4557F039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5852DB3C-2C6D-8791-CBEC-1C6A2469EC58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8C73AF0A-0561-90F2-F60D-28A25C0A804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AD5AECCB-FA71-2238-2F8C-CBC6EAE908D3}"/>
              </a:ext>
            </a:extLst>
          </p:cNvPr>
          <p:cNvSpPr txBox="1"/>
          <p:nvPr/>
        </p:nvSpPr>
        <p:spPr>
          <a:xfrm>
            <a:off x="1462547" y="1154474"/>
            <a:ext cx="10690262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>
              <a:defRPr/>
            </a:pPr>
            <a:r>
              <a:rPr lang="fr-FR" sz="28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Passer à la diapositive suivante après 5 secondes. </a:t>
            </a:r>
            <a:endParaRPr lang="fr-MA" sz="2800" i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98EFA61A-A10B-B8CF-1602-35E21451DB9D}"/>
              </a:ext>
            </a:extLst>
          </p:cNvPr>
          <p:cNvSpPr txBox="1"/>
          <p:nvPr/>
        </p:nvSpPr>
        <p:spPr>
          <a:xfrm>
            <a:off x="1451115" y="718623"/>
            <a:ext cx="914400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ar-MA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</a:t>
            </a:r>
            <a:r>
              <a:rPr lang="en-US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Observez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bien “dans”. </a:t>
            </a:r>
            <a:endParaRPr lang="fr-FR" sz="280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6" name="Image 5" descr="Une image contenant dessin humoristique, dessin, illustration, croquis&#10;&#10;Description générée automatiquement">
            <a:extLst>
              <a:ext uri="{FF2B5EF4-FFF2-40B4-BE49-F238E27FC236}">
                <a16:creationId xmlns:a16="http://schemas.microsoft.com/office/drawing/2014/main" id="{42DFBD2A-6525-89A4-FCCC-0561DE847532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2560549" y="378608"/>
            <a:ext cx="943348" cy="1013195"/>
          </a:xfrm>
          <a:prstGeom prst="rect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87E195E8-3CB7-959D-1399-EE752A81BAC3}"/>
              </a:ext>
            </a:extLst>
          </p:cNvPr>
          <p:cNvSpPr txBox="1"/>
          <p:nvPr/>
        </p:nvSpPr>
        <p:spPr>
          <a:xfrm>
            <a:off x="4795774" y="2933700"/>
            <a:ext cx="6504709" cy="34009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1500" b="1" kern="0" spc="480" dirty="0">
                <a:solidFill>
                  <a:srgbClr val="106585"/>
                </a:solidFill>
                <a:latin typeface="Dosis" pitchFamily="2" charset="0"/>
              </a:rPr>
              <a:t>dans</a:t>
            </a:r>
            <a:endParaRPr lang="fr-FR" sz="215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80315592"/>
      </p:ext>
    </p:extLst>
  </p:cSld>
  <p:clrMapOvr>
    <a:masterClrMapping/>
  </p:clrMapOvr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6EC3C73-E4F2-234E-C4A0-EBB11DA6EBC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2270AEBB-0414-A947-D034-A48235BD41D1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F6CFD349-BBE5-C8E5-4FA3-B0D91DB2AD80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991EBCBE-7744-9876-2BDF-3C68F03FDC64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F53F0676-A3F1-1AC6-38DE-8565C7C8D141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7871912D-E921-5A90-2CF7-FADC02466E99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11C821FD-7F74-3063-4419-4C7D2D8986CD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033D4183-996C-E73C-6228-366D80012578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062527DF-033B-FB53-433B-96AC638AE7CB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9F1D3943-EB68-CF7A-1BD7-5A898FE63706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3CA677B2-BABC-E3C5-3328-C9A3DEE60507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F21A3BE0-FCDF-25DD-1077-93649325B8D7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010F977A-04CD-2350-6D05-0C61453A3A8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DE80FD0C-B627-F056-A347-C5600BC95775}"/>
              </a:ext>
            </a:extLst>
          </p:cNvPr>
          <p:cNvSpPr txBox="1"/>
          <p:nvPr/>
        </p:nvSpPr>
        <p:spPr>
          <a:xfrm>
            <a:off x="1512869" y="1206499"/>
            <a:ext cx="1069026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>
              <a:defRPr/>
            </a:pPr>
            <a:r>
              <a:rPr lang="fr-FR" sz="24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Passer à la diapositive suivante après 5 secondes.</a:t>
            </a:r>
            <a:endParaRPr lang="fr-MA" sz="2400" i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B323B6F9-83D3-4C11-4A07-F99451B0FDB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86275" y="2933700"/>
            <a:ext cx="4743450" cy="5132036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933355E3-A103-B272-C8A4-6713B4735D16}"/>
              </a:ext>
            </a:extLst>
          </p:cNvPr>
          <p:cNvSpPr txBox="1"/>
          <p:nvPr/>
        </p:nvSpPr>
        <p:spPr>
          <a:xfrm>
            <a:off x="1501437" y="770648"/>
            <a:ext cx="914400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en-US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Fermez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les </a:t>
            </a:r>
            <a:r>
              <a:rPr lang="en-US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yeux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et </a:t>
            </a:r>
            <a:r>
              <a:rPr lang="en-US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visualisez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comment </a:t>
            </a:r>
            <a:r>
              <a:rPr lang="en-US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s’écrit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“dans ”</a:t>
            </a:r>
            <a:endParaRPr lang="fr-FR" sz="280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52481432"/>
      </p:ext>
    </p:extLst>
  </p:cSld>
  <p:clrMapOvr>
    <a:masterClrMapping/>
  </p:clrMapOvr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B23B1B3-9284-BB1D-48F0-07299A3AC92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7061A7B2-145E-3B9D-04F9-2A658AA9F27D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F26ADD0B-A502-87BF-D5FC-C1A2D1DE3C54}"/>
              </a:ext>
            </a:extLst>
          </p:cNvPr>
          <p:cNvSpPr/>
          <p:nvPr/>
        </p:nvSpPr>
        <p:spPr>
          <a:xfrm>
            <a:off x="457201" y="577695"/>
            <a:ext cx="12801600" cy="9214005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349209CB-C88E-AAE4-7DF4-D631DA2012F3}"/>
              </a:ext>
            </a:extLst>
          </p:cNvPr>
          <p:cNvSpPr/>
          <p:nvPr/>
        </p:nvSpPr>
        <p:spPr>
          <a:xfrm>
            <a:off x="495299" y="568395"/>
            <a:ext cx="12801600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E843D504-B1FE-28A8-9EB2-D92B54FFD7A7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588680" y="2615871"/>
            <a:ext cx="6538640" cy="5055257"/>
          </a:xfrm>
          <a:prstGeom prst="rect">
            <a:avLst/>
          </a:prstGeom>
        </p:spPr>
      </p:pic>
      <p:sp>
        <p:nvSpPr>
          <p:cNvPr id="8" name="ZoneTexte 7">
            <a:extLst>
              <a:ext uri="{FF2B5EF4-FFF2-40B4-BE49-F238E27FC236}">
                <a16:creationId xmlns:a16="http://schemas.microsoft.com/office/drawing/2014/main" id="{3941533A-005F-515B-A791-629B1C512257}"/>
              </a:ext>
            </a:extLst>
          </p:cNvPr>
          <p:cNvSpPr txBox="1"/>
          <p:nvPr/>
        </p:nvSpPr>
        <p:spPr>
          <a:xfrm>
            <a:off x="1463675" y="830706"/>
            <a:ext cx="914400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en-US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Écrivez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“dans ” sur </a:t>
            </a:r>
            <a:r>
              <a:rPr lang="en-US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vos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ardoises.</a:t>
            </a:r>
            <a:endParaRPr lang="fr-FR" sz="280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6D345681-670C-E621-93DD-AE004984B6FE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DED31803-BA16-8A9E-7AF4-D6CF66857823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B22EF7D0-DC9F-E332-0220-28A45BC905E4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55349282-F569-CD03-91D2-35CA040F5FDD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12" name="Rectangle : coins arrondis 11">
              <a:extLst>
                <a:ext uri="{FF2B5EF4-FFF2-40B4-BE49-F238E27FC236}">
                  <a16:creationId xmlns:a16="http://schemas.microsoft.com/office/drawing/2014/main" id="{BDF3C582-FCDA-370A-669E-EA910069230D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3" name="Rectangle : coins arrondis 12">
              <a:extLst>
                <a:ext uri="{FF2B5EF4-FFF2-40B4-BE49-F238E27FC236}">
                  <a16:creationId xmlns:a16="http://schemas.microsoft.com/office/drawing/2014/main" id="{6BE56C2C-F235-3C52-A26A-80F3B8EB164C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4" name="Rectangle : coins arrondis 13">
              <a:extLst>
                <a:ext uri="{FF2B5EF4-FFF2-40B4-BE49-F238E27FC236}">
                  <a16:creationId xmlns:a16="http://schemas.microsoft.com/office/drawing/2014/main" id="{56D5F67A-3973-34F6-1CDE-5A3B873F7CA3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15" name="Graphique 14">
            <a:extLst>
              <a:ext uri="{FF2B5EF4-FFF2-40B4-BE49-F238E27FC236}">
                <a16:creationId xmlns:a16="http://schemas.microsoft.com/office/drawing/2014/main" id="{C65114F1-F4EA-6B06-A60B-197E4588318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0223989"/>
      </p:ext>
    </p:extLst>
  </p:cSld>
  <p:clrMapOvr>
    <a:masterClrMapping/>
  </p:clrMapOvr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B34B270-DC3D-F017-669D-799188DF7E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7F1F2730-E4CF-436F-914F-2E8DF8CE73D4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71461C48-6D5F-CF96-3545-B1C5B8A19C07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011E8732-2E91-97C3-ECCB-0CB0CAFAAC53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67457F7D-6B47-D374-B4E3-4F13E15E5910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B67CA466-A0E5-8F36-081F-A366375AE658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8E4FCC38-52A8-2EB1-74BB-A7E396AA410D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F00AE4A3-1DB6-6ECC-F49B-0CB0EBA194B2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0842DB97-714F-DC1D-530D-F0D71D228D65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B3A836D1-25FB-4CE1-5CBA-BD29DA5F724A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1789ADDB-210F-3017-AC11-20A1E6A5D883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C3270EB0-7912-EE82-6845-70CCCB71BDCA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C1E50B9C-135E-C83F-1840-A932E2A5CDF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5358FED6-4A7D-A9F2-FD93-2BF89C4D82C1}"/>
              </a:ext>
            </a:extLst>
          </p:cNvPr>
          <p:cNvSpPr txBox="1"/>
          <p:nvPr/>
        </p:nvSpPr>
        <p:spPr>
          <a:xfrm>
            <a:off x="1512868" y="977502"/>
            <a:ext cx="10690262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>
              <a:defRPr/>
            </a:pP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Corrigez.  «dans»</a:t>
            </a:r>
            <a:endParaRPr lang="fr-MA" sz="280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05792CF3-971F-A101-3445-69052EFAAE88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874596" y="2425371"/>
            <a:ext cx="9125650" cy="5436257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69C18180-B0D5-C347-2A04-706A7DCD392C}"/>
              </a:ext>
            </a:extLst>
          </p:cNvPr>
          <p:cNvSpPr txBox="1"/>
          <p:nvPr/>
        </p:nvSpPr>
        <p:spPr>
          <a:xfrm>
            <a:off x="4266067" y="3443033"/>
            <a:ext cx="6575337" cy="34009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21500" b="1" kern="0" spc="480" dirty="0">
                <a:solidFill>
                  <a:schemeClr val="bg1"/>
                </a:solidFill>
                <a:latin typeface="Dosis" pitchFamily="2" charset="0"/>
              </a:rPr>
              <a:t>dans </a:t>
            </a:r>
            <a:endParaRPr lang="fr-FR" sz="21500" kern="0" spc="480" dirty="0">
              <a:solidFill>
                <a:schemeClr val="bg1"/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21683996"/>
      </p:ext>
    </p:extLst>
  </p:cSld>
  <p:clrMapOvr>
    <a:masterClrMapping/>
  </p:clrMapOvr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6D1F113-3C8B-C70D-577D-5433DD3936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E2196217-4EDA-2F4D-7010-40625B843493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E8F1DE5B-53C0-A10A-4035-C08590466861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D9FDA29E-DF67-DF23-A512-79BC3E7015A4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4B6093FA-9059-9505-C956-3C8862F33258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8F640F10-A17D-8B62-CA00-8AC458C987FB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090869E2-C3AD-D362-15D1-56D238824E48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CCCF4889-09BD-4A72-862D-F201264A76DE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803C3F59-2304-CA5C-BFBE-C2862D507826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16FD2E91-4067-90E5-75F7-D847B9C8B346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3A015E51-320B-65FD-C145-C95EFBD040CF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CDF529ED-251E-51C2-B34D-436CA24CC88A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8169C1CE-0790-98DC-D901-E1C642F4120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0D722828-3E26-3FB0-B297-61D961B949B7}"/>
              </a:ext>
            </a:extLst>
          </p:cNvPr>
          <p:cNvSpPr txBox="1"/>
          <p:nvPr/>
        </p:nvSpPr>
        <p:spPr>
          <a:xfrm>
            <a:off x="3429000" y="3714716"/>
            <a:ext cx="5859272" cy="28469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17900" b="1" kern="0" spc="480" dirty="0">
                <a:solidFill>
                  <a:srgbClr val="106585"/>
                </a:solidFill>
                <a:latin typeface="Dosis" pitchFamily="2" charset="0"/>
              </a:rPr>
              <a:t>à</a:t>
            </a:r>
            <a:endParaRPr lang="fr-FR" sz="179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75FABB11-BDCE-8FD6-214E-6CF4FA2BD70D}"/>
              </a:ext>
            </a:extLst>
          </p:cNvPr>
          <p:cNvSpPr txBox="1"/>
          <p:nvPr/>
        </p:nvSpPr>
        <p:spPr>
          <a:xfrm>
            <a:off x="1462547" y="816906"/>
            <a:ext cx="11487782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“ à ”.  Lisons   ensemble ”à ” .  Qui </a:t>
            </a:r>
            <a:r>
              <a:rPr lang="en-US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veut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lire </a:t>
            </a:r>
            <a:r>
              <a:rPr lang="ar-MA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“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à” ?                        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en-US" sz="24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</a:t>
            </a:r>
            <a:r>
              <a:rPr lang="fr-MA" sz="24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L’enseignant (e) désigne trois élèves pour lire .</a:t>
            </a:r>
            <a:endParaRPr lang="fr-FR" sz="240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69410699"/>
      </p:ext>
    </p:extLst>
  </p:cSld>
  <p:clrMapOvr>
    <a:masterClrMapping/>
  </p:clrMapOvr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BDFF8D8-BFC0-4FA1-AD5A-9AC364CC67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E2BD4BB0-D7EE-9387-B844-4DBC35F4816A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417675D5-7A55-CFB7-C136-8C7CFC2CD87D}"/>
              </a:ext>
            </a:extLst>
          </p:cNvPr>
          <p:cNvGrpSpPr/>
          <p:nvPr/>
        </p:nvGrpSpPr>
        <p:grpSpPr>
          <a:xfrm>
            <a:off x="560418" y="571502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4232FF39-6FC1-3E33-741B-BED3EB845402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DE4F8F81-32B4-D0D6-401E-88AC45F51DF6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C0BC98E6-2807-7C1C-87C4-3668A0209873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C79FC2EA-1C6C-C88A-7B57-0E4F400E623E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FBEF0496-17DA-422F-03A0-E318D4554C54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F9066422-45D0-9AC9-1297-CBA2869A34CB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3343811E-840F-0812-F76A-D860609ED65A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28029D7E-8BF8-57F0-D489-E9F16F0C5FC7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8FAE3632-1171-63EA-77DB-17178B95CC0E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36A710AC-5823-8078-5CBB-1284B0E3C5E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4C7DCB7C-6019-7827-AFA9-81419160858F}"/>
              </a:ext>
            </a:extLst>
          </p:cNvPr>
          <p:cNvSpPr txBox="1"/>
          <p:nvPr/>
        </p:nvSpPr>
        <p:spPr>
          <a:xfrm>
            <a:off x="2065392" y="3049207"/>
            <a:ext cx="9934854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3200" b="1" kern="0" spc="480" dirty="0">
                <a:solidFill>
                  <a:srgbClr val="FFC000"/>
                </a:solidFill>
                <a:latin typeface="Dosis" pitchFamily="2" charset="0"/>
              </a:rPr>
              <a:t> </a:t>
            </a:r>
            <a:r>
              <a:rPr lang="fr-FR" sz="6600" b="1" kern="0" spc="480" dirty="0">
                <a:solidFill>
                  <a:srgbClr val="215968"/>
                </a:solidFill>
                <a:latin typeface="Dosis" pitchFamily="2" charset="0"/>
              </a:rPr>
              <a:t>Le garçon va </a:t>
            </a:r>
            <a:r>
              <a:rPr lang="fr-FR" sz="6600" b="1" kern="0" spc="480" dirty="0">
                <a:solidFill>
                  <a:srgbClr val="FF0000"/>
                </a:solidFill>
                <a:latin typeface="Dosis" pitchFamily="2" charset="0"/>
              </a:rPr>
              <a:t>à </a:t>
            </a:r>
            <a:r>
              <a:rPr lang="fr-FR" sz="6600" b="1" kern="0" spc="480" dirty="0">
                <a:solidFill>
                  <a:srgbClr val="215968"/>
                </a:solidFill>
                <a:latin typeface="Dosis" pitchFamily="2" charset="0"/>
              </a:rPr>
              <a:t>l’école.</a:t>
            </a:r>
            <a:endParaRPr lang="fr-FR" sz="3200" kern="0" spc="480" dirty="0">
              <a:solidFill>
                <a:srgbClr val="215968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549FF2D4-3019-7CC9-D1F7-9545EF9F8D36}"/>
              </a:ext>
            </a:extLst>
          </p:cNvPr>
          <p:cNvSpPr txBox="1"/>
          <p:nvPr/>
        </p:nvSpPr>
        <p:spPr>
          <a:xfrm>
            <a:off x="1462547" y="886988"/>
            <a:ext cx="91440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>
              <a:defRPr/>
            </a:pP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 Le garçon va à l’école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. </a:t>
            </a:r>
            <a:r>
              <a:rPr lang="fr-MA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Qui veut répéter la phrase ? </a:t>
            </a:r>
            <a:endParaRPr lang="fr-FR" sz="2800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3B9AFDE8-2EED-FE65-4E16-DB19910FAFDC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8300" t="15392" r="7546" b="7116"/>
          <a:stretch/>
        </p:blipFill>
        <p:spPr>
          <a:xfrm>
            <a:off x="11928682" y="495298"/>
            <a:ext cx="1380500" cy="920785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53245740-3946-151A-6DDB-5A269837D38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352800" y="4652501"/>
            <a:ext cx="4854361" cy="2270957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D3C80DA9-E292-4495-434C-29270C44156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038600" y="6596248"/>
            <a:ext cx="2971800" cy="20524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5617724"/>
      </p:ext>
    </p:extLst>
  </p:cSld>
  <p:clrMapOvr>
    <a:masterClrMapping/>
  </p:clrMapOvr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533E35-2388-D20B-9349-73DB4E01C6D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AA669694-4389-5EF5-16AF-9D594FE9560D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F428FEA8-A8BC-C1B4-4C81-6E23DC4857AC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925A0819-CBDC-A588-80C7-8B145672BB90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C9DD8BE8-F33B-A0AE-C869-2DEA8C5DB191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B0AAE458-DBBC-56D5-F429-8BC43F64E046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3E37ECA6-4295-E799-0EE4-CEA5B349FE16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363F8262-3FAD-F23F-5549-D5A6A8E7E45A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FC4E6BDB-CC60-F2D4-97B7-341FC2C3A186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31E8CB97-E58C-6828-0C82-ABA853EA2211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564C724D-8C20-B945-3575-F677021939A4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C280D00D-69D7-9D85-AA63-BDD8A51D7544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20246DD4-CBDD-2C00-DB83-C13FC710387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AE65BBAF-AA10-B2F7-715B-1C8340271465}"/>
              </a:ext>
            </a:extLst>
          </p:cNvPr>
          <p:cNvSpPr txBox="1"/>
          <p:nvPr/>
        </p:nvSpPr>
        <p:spPr>
          <a:xfrm>
            <a:off x="3581400" y="3695700"/>
            <a:ext cx="5772150" cy="23852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14900" b="1" kern="0" spc="480" dirty="0">
                <a:solidFill>
                  <a:srgbClr val="106585"/>
                </a:solidFill>
                <a:latin typeface="Dosis" pitchFamily="2" charset="0"/>
              </a:rPr>
              <a:t>à</a:t>
            </a:r>
            <a:endParaRPr lang="fr-FR" sz="149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72D9ED0D-341B-C8CA-E3C7-736B429E363A}"/>
              </a:ext>
            </a:extLst>
          </p:cNvPr>
          <p:cNvSpPr txBox="1"/>
          <p:nvPr/>
        </p:nvSpPr>
        <p:spPr>
          <a:xfrm>
            <a:off x="1461835" y="1159227"/>
            <a:ext cx="10690262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>
              <a:defRPr/>
            </a:pPr>
            <a:r>
              <a:rPr lang="fr-FR" sz="28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Passer à la diapositive suivante après 5 secondes. </a:t>
            </a:r>
            <a:endParaRPr lang="fr-MA" sz="2800" i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BEB85B35-2366-7208-1D1C-834E4F6309E2}"/>
              </a:ext>
            </a:extLst>
          </p:cNvPr>
          <p:cNvSpPr txBox="1"/>
          <p:nvPr/>
        </p:nvSpPr>
        <p:spPr>
          <a:xfrm>
            <a:off x="1450403" y="723376"/>
            <a:ext cx="914400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ar-MA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</a:t>
            </a:r>
            <a:r>
              <a:rPr lang="en-US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Observez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bien “ à ”. </a:t>
            </a:r>
            <a:endParaRPr lang="fr-FR" sz="280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6" name="Image 5" descr="Une image contenant dessin humoristique, dessin, illustration, croquis&#10;&#10;Description générée automatiquement">
            <a:extLst>
              <a:ext uri="{FF2B5EF4-FFF2-40B4-BE49-F238E27FC236}">
                <a16:creationId xmlns:a16="http://schemas.microsoft.com/office/drawing/2014/main" id="{DD63E219-9F1A-083E-F4DD-5949366E662A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2329432" y="663926"/>
            <a:ext cx="943348" cy="10131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1953156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4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6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8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9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8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8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20858</TotalTime>
  <Words>6368</Words>
  <Application>Microsoft Office PowerPoint</Application>
  <PresentationFormat>Personnalisé</PresentationFormat>
  <Paragraphs>1189</Paragraphs>
  <Slides>131</Slides>
  <Notes>26</Notes>
  <HiddenSlides>0</HiddenSlides>
  <MMClips>0</MMClips>
  <ScaleCrop>false</ScaleCrop>
  <HeadingPairs>
    <vt:vector size="6" baseType="variant">
      <vt:variant>
        <vt:lpstr>Polices utilisées</vt:lpstr>
      </vt:variant>
      <vt:variant>
        <vt:i4>10</vt:i4>
      </vt:variant>
      <vt:variant>
        <vt:lpstr>Thème</vt:lpstr>
      </vt:variant>
      <vt:variant>
        <vt:i4>2</vt:i4>
      </vt:variant>
      <vt:variant>
        <vt:lpstr>Titres des diapositives</vt:lpstr>
      </vt:variant>
      <vt:variant>
        <vt:i4>131</vt:i4>
      </vt:variant>
    </vt:vector>
  </HeadingPairs>
  <TitlesOfParts>
    <vt:vector size="143" baseType="lpstr">
      <vt:lpstr>Wingdings</vt:lpstr>
      <vt:lpstr>Calibri</vt:lpstr>
      <vt:lpstr>Arial</vt:lpstr>
      <vt:lpstr>Dosis</vt:lpstr>
      <vt:lpstr>Carelia</vt:lpstr>
      <vt:lpstr>Symbol</vt:lpstr>
      <vt:lpstr>A Massir Ballpoint</vt:lpstr>
      <vt:lpstr>Microsoft Uighur</vt:lpstr>
      <vt:lpstr>Aptos</vt:lpstr>
      <vt:lpstr>Amasis MT Pro</vt:lpstr>
      <vt:lpstr>Office Theme</vt:lpstr>
      <vt:lpstr>1_Office Theme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White Illustrative Creative Literature Project Presentation</dc:title>
  <dc:creator>youssef saadani</dc:creator>
  <cp:lastModifiedBy>AIT SI AHMAD HASNA</cp:lastModifiedBy>
  <cp:revision>173</cp:revision>
  <dcterms:created xsi:type="dcterms:W3CDTF">2006-08-16T00:00:00Z</dcterms:created>
  <dcterms:modified xsi:type="dcterms:W3CDTF">2025-09-16T16:42:16Z</dcterms:modified>
  <dc:identifier>DAFtlvZnwz4</dc:identifier>
</cp:coreProperties>
</file>