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notesSlides/notesSlide2.xml" ContentType="application/vnd.openxmlformats-officedocument.presentationml.notesSlide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45"/>
  </p:notesMasterIdLst>
  <p:sldIdLst>
    <p:sldId id="257" r:id="rId2"/>
    <p:sldId id="2147482700" r:id="rId3"/>
    <p:sldId id="2147482721" r:id="rId4"/>
    <p:sldId id="2147482550" r:id="rId5"/>
    <p:sldId id="2134808443" r:id="rId6"/>
    <p:sldId id="2134805155" r:id="rId7"/>
    <p:sldId id="2147482549" r:id="rId8"/>
    <p:sldId id="2147482513" r:id="rId9"/>
    <p:sldId id="2147482757" r:id="rId10"/>
    <p:sldId id="2134809001" r:id="rId11"/>
    <p:sldId id="2134805397" r:id="rId12"/>
    <p:sldId id="2134808445" r:id="rId13"/>
    <p:sldId id="2134808455" r:id="rId14"/>
    <p:sldId id="2147482729" r:id="rId15"/>
    <p:sldId id="2147482758" r:id="rId16"/>
    <p:sldId id="2147482727" r:id="rId17"/>
    <p:sldId id="2147482728" r:id="rId18"/>
    <p:sldId id="2147482531" r:id="rId19"/>
    <p:sldId id="2147482722" r:id="rId20"/>
    <p:sldId id="2147482723" r:id="rId21"/>
    <p:sldId id="2147482724" r:id="rId22"/>
    <p:sldId id="2147482662" r:id="rId23"/>
    <p:sldId id="2147482730" r:id="rId24"/>
    <p:sldId id="2134808468" r:id="rId25"/>
    <p:sldId id="2147482731" r:id="rId26"/>
    <p:sldId id="2147482732" r:id="rId27"/>
    <p:sldId id="2147482518" r:id="rId28"/>
    <p:sldId id="2147482751" r:id="rId29"/>
    <p:sldId id="2147482667" r:id="rId30"/>
    <p:sldId id="2147482538" r:id="rId31"/>
    <p:sldId id="2147482737" r:id="rId32"/>
    <p:sldId id="2147482733" r:id="rId33"/>
    <p:sldId id="2147482738" r:id="rId34"/>
    <p:sldId id="2147482736" r:id="rId35"/>
    <p:sldId id="2147482739" r:id="rId36"/>
    <p:sldId id="2147482735" r:id="rId37"/>
    <p:sldId id="2147482744" r:id="rId38"/>
    <p:sldId id="2147482519" r:id="rId39"/>
    <p:sldId id="2147482752" r:id="rId40"/>
    <p:sldId id="2147482753" r:id="rId41"/>
    <p:sldId id="2147482755" r:id="rId42"/>
    <p:sldId id="2147482756" r:id="rId43"/>
    <p:sldId id="2134804803" r:id="rId44"/>
  </p:sldIdLst>
  <p:sldSz cx="13716000" cy="10287000"/>
  <p:notesSz cx="6858000" cy="9144000"/>
  <p:embeddedFontLst>
    <p:embeddedFont>
      <p:font typeface="A Massir Ballpoint" panose="00000100000000000000" pitchFamily="2" charset="-78"/>
      <p:bold r:id="rId46"/>
    </p:embeddedFont>
    <p:embeddedFont>
      <p:font typeface="Abadi" panose="020B0604020104020204" pitchFamily="34" charset="0"/>
      <p:regular r:id="rId47"/>
    </p:embeddedFont>
    <p:embeddedFont>
      <p:font typeface="Aldhabi" panose="01000000000000000000" pitchFamily="2" charset="-78"/>
      <p:regular r:id="rId48"/>
    </p:embeddedFont>
    <p:embeddedFont>
      <p:font typeface="Arimo Italics" panose="020B0604020202020204" charset="0"/>
      <p:regular r:id="rId49"/>
      <p:italic r:id="rId50"/>
    </p:embeddedFont>
    <p:embeddedFont>
      <p:font typeface="Carelia" pitchFamily="2" charset="0"/>
      <p:regular r:id="rId51"/>
    </p:embeddedFont>
    <p:embeddedFont>
      <p:font typeface="Dosis" panose="02010703020202060003" pitchFamily="2" charset="0"/>
      <p:regular r:id="rId52"/>
      <p:bold r:id="rId53"/>
    </p:embeddedFont>
    <p:embeddedFont>
      <p:font typeface="Microsoft Uighur" panose="02000000000000000000" pitchFamily="2" charset="-78"/>
      <p:regular r:id="rId54"/>
      <p:bold r:id="rId55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ection par défaut" id="{7FC20A81-9F0F-4BDA-ADA4-4436B8BE26B1}">
          <p14:sldIdLst>
            <p14:sldId id="257"/>
            <p14:sldId id="2147482700"/>
            <p14:sldId id="2147482721"/>
            <p14:sldId id="2147482550"/>
            <p14:sldId id="2134808443"/>
            <p14:sldId id="2134805155"/>
            <p14:sldId id="2147482549"/>
            <p14:sldId id="2147482513"/>
            <p14:sldId id="2147482757"/>
            <p14:sldId id="2134809001"/>
            <p14:sldId id="2134805397"/>
            <p14:sldId id="2134808445"/>
            <p14:sldId id="2134808455"/>
            <p14:sldId id="2147482729"/>
            <p14:sldId id="2147482758"/>
            <p14:sldId id="2147482727"/>
            <p14:sldId id="2147482728"/>
            <p14:sldId id="2147482531"/>
            <p14:sldId id="2147482722"/>
            <p14:sldId id="2147482723"/>
            <p14:sldId id="2147482724"/>
            <p14:sldId id="2147482662"/>
            <p14:sldId id="2147482730"/>
            <p14:sldId id="2134808468"/>
            <p14:sldId id="2147482731"/>
            <p14:sldId id="2147482732"/>
            <p14:sldId id="2147482518"/>
            <p14:sldId id="2147482751"/>
            <p14:sldId id="2147482667"/>
            <p14:sldId id="2147482538"/>
            <p14:sldId id="2147482737"/>
            <p14:sldId id="2147482733"/>
            <p14:sldId id="2147482738"/>
            <p14:sldId id="2147482736"/>
            <p14:sldId id="2147482739"/>
            <p14:sldId id="2147482735"/>
            <p14:sldId id="2147482744"/>
            <p14:sldId id="2147482519"/>
            <p14:sldId id="2147482752"/>
            <p14:sldId id="2147482753"/>
            <p14:sldId id="2147482755"/>
            <p14:sldId id="2147482756"/>
            <p14:sldId id="2134804803"/>
          </p14:sldIdLst>
        </p14:section>
        <p14:section name="Section sans titre" id="{28269ACC-50C4-4FA5-A604-E64E8013E867}">
          <p14:sldIdLst/>
        </p14:section>
      </p14:sectionLst>
    </p:ex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06585"/>
    <a:srgbClr val="83A343"/>
    <a:srgbClr val="743A00"/>
    <a:srgbClr val="964B00"/>
    <a:srgbClr val="88CCCE"/>
    <a:srgbClr val="43A1A3"/>
    <a:srgbClr val="99BA56"/>
    <a:srgbClr val="000000"/>
    <a:srgbClr val="85A644"/>
    <a:srgbClr val="88A94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E7E8F89-2245-489C-84BE-E8C93232293A}" v="29" dt="2025-08-17T16:45:53.432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2153" autoAdjust="0"/>
    <p:restoredTop sz="90327" autoAdjust="0"/>
  </p:normalViewPr>
  <p:slideViewPr>
    <p:cSldViewPr>
      <p:cViewPr varScale="1">
        <p:scale>
          <a:sx n="48" d="100"/>
          <a:sy n="48" d="100"/>
        </p:scale>
        <p:origin x="1402" y="58"/>
      </p:cViewPr>
      <p:guideLst>
        <p:guide orient="horz" pos="2160"/>
        <p:guide pos="21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50" d="100"/>
        <a:sy n="50" d="100"/>
      </p:scale>
      <p:origin x="0" y="-22579"/>
    </p:cViewPr>
  </p:sorterViewPr>
  <p:notesViewPr>
    <p:cSldViewPr>
      <p:cViewPr>
        <p:scale>
          <a:sx n="80" d="100"/>
          <a:sy n="80" d="100"/>
        </p:scale>
        <p:origin x="2755" y="-451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font" Target="fonts/font2.fntdata"/><Relationship Id="rId50" Type="http://schemas.openxmlformats.org/officeDocument/2006/relationships/font" Target="fonts/font5.fntdata"/><Relationship Id="rId55" Type="http://schemas.openxmlformats.org/officeDocument/2006/relationships/font" Target="fonts/font10.fntdata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notesMaster" Target="notesMasters/notesMaster1.xml"/><Relationship Id="rId53" Type="http://schemas.openxmlformats.org/officeDocument/2006/relationships/font" Target="fonts/font8.fntdata"/><Relationship Id="rId58" Type="http://schemas.openxmlformats.org/officeDocument/2006/relationships/theme" Target="theme/theme1.xml"/><Relationship Id="rId5" Type="http://schemas.openxmlformats.org/officeDocument/2006/relationships/slide" Target="slides/slide4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font" Target="fonts/font3.fntdata"/><Relationship Id="rId56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font" Target="fonts/font6.fntdata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font" Target="fonts/font1.fntdata"/><Relationship Id="rId59" Type="http://schemas.openxmlformats.org/officeDocument/2006/relationships/tableStyles" Target="tableStyle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font" Target="fonts/font9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font" Target="fonts/font4.fntdata"/><Relationship Id="rId57" Type="http://schemas.openxmlformats.org/officeDocument/2006/relationships/viewProps" Target="viewProps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font" Target="fonts/font7.fntdata"/><Relationship Id="rId60" Type="http://schemas.microsoft.com/office/2015/10/relationships/revisionInfo" Target="revisionInfo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Dosis" pitchFamily="2" charset="0"/>
              </a:defRPr>
            </a:lvl1pPr>
          </a:lstStyle>
          <a:p>
            <a:endParaRPr lang="fr-MA" dirty="0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Dosis" pitchFamily="2" charset="0"/>
              </a:defRPr>
            </a:lvl1pPr>
          </a:lstStyle>
          <a:p>
            <a:fld id="{54976A81-8849-4F35-8359-AD67C3A6D20C}" type="datetimeFigureOut">
              <a:rPr lang="fr-MA" smtClean="0"/>
              <a:pPr/>
              <a:t>18/09/2025</a:t>
            </a:fld>
            <a:endParaRPr lang="fr-MA" dirty="0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MA" dirty="0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Dosis" pitchFamily="2" charset="0"/>
              </a:defRPr>
            </a:lvl1pPr>
          </a:lstStyle>
          <a:p>
            <a:endParaRPr lang="fr-MA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Dosis" pitchFamily="2" charset="0"/>
              </a:defRPr>
            </a:lvl1pPr>
          </a:lstStyle>
          <a:p>
            <a:fld id="{BA0AE87F-B08A-4342-80EC-80A3A2B8D41A}" type="slidenum">
              <a:rPr lang="fr-MA" smtClean="0"/>
              <a:pPr/>
              <a:t>‹N°›</a:t>
            </a:fld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7908784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A0AE87F-B08A-4342-80EC-80A3A2B8D41A}" type="slidenum">
              <a:rPr kumimoji="0" lang="fr-M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fr-MA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4410846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A0AE87F-B08A-4342-80EC-80A3A2B8D41A}" type="slidenum">
              <a:rPr lang="fr-MA" smtClean="0"/>
              <a:pPr/>
              <a:t>32</a:t>
            </a:fld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91798759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130425"/>
            <a:ext cx="58293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3886200"/>
            <a:ext cx="48006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8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78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6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4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3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2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1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72050" y="274643"/>
            <a:ext cx="154305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2900" y="274643"/>
            <a:ext cx="451485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5" y="4406905"/>
            <a:ext cx="5829300" cy="1362075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5" y="2906714"/>
            <a:ext cx="5829300" cy="1500187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892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783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675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566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457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348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24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132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2900" y="1600205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86150" y="1600205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9/18/2025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2" y="1535113"/>
            <a:ext cx="303014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2" y="2174875"/>
            <a:ext cx="303014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71" y="1535113"/>
            <a:ext cx="303133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71" y="2174875"/>
            <a:ext cx="303133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9/18/2025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9/18/2025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9/18/2025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2" y="273050"/>
            <a:ext cx="2256235" cy="1162050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9" y="273055"/>
            <a:ext cx="3833813" cy="5853113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2" y="1435105"/>
            <a:ext cx="2256235" cy="4691063"/>
          </a:xfrm>
        </p:spPr>
        <p:txBody>
          <a:bodyPr/>
          <a:lstStyle>
            <a:lvl1pPr marL="0" indent="0">
              <a:buNone/>
              <a:defRPr sz="1050"/>
            </a:lvl1pPr>
            <a:lvl2pPr marL="342892" indent="0">
              <a:buNone/>
              <a:defRPr sz="900"/>
            </a:lvl2pPr>
            <a:lvl3pPr marL="685783" indent="0">
              <a:buNone/>
              <a:defRPr sz="750"/>
            </a:lvl3pPr>
            <a:lvl4pPr marL="1028675" indent="0">
              <a:buNone/>
              <a:defRPr sz="675"/>
            </a:lvl4pPr>
            <a:lvl5pPr marL="1371566" indent="0">
              <a:buNone/>
              <a:defRPr sz="675"/>
            </a:lvl5pPr>
            <a:lvl6pPr marL="1714457" indent="0">
              <a:buNone/>
              <a:defRPr sz="675"/>
            </a:lvl6pPr>
            <a:lvl7pPr marL="2057348" indent="0">
              <a:buNone/>
              <a:defRPr sz="675"/>
            </a:lvl7pPr>
            <a:lvl8pPr marL="2400240" indent="0">
              <a:buNone/>
              <a:defRPr sz="675"/>
            </a:lvl8pPr>
            <a:lvl9pPr marL="2743132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9/18/2025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4800600"/>
            <a:ext cx="4114800" cy="5667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612775"/>
            <a:ext cx="4114800" cy="4114800"/>
          </a:xfrm>
        </p:spPr>
        <p:txBody>
          <a:bodyPr/>
          <a:lstStyle>
            <a:lvl1pPr marL="0" indent="0">
              <a:buNone/>
              <a:defRPr sz="2400"/>
            </a:lvl1pPr>
            <a:lvl2pPr marL="342892" indent="0">
              <a:buNone/>
              <a:defRPr sz="2100"/>
            </a:lvl2pPr>
            <a:lvl3pPr marL="685783" indent="0">
              <a:buNone/>
              <a:defRPr sz="1800"/>
            </a:lvl3pPr>
            <a:lvl4pPr marL="1028675" indent="0">
              <a:buNone/>
              <a:defRPr sz="1500"/>
            </a:lvl4pPr>
            <a:lvl5pPr marL="1371566" indent="0">
              <a:buNone/>
              <a:defRPr sz="1500"/>
            </a:lvl5pPr>
            <a:lvl6pPr marL="1714457" indent="0">
              <a:buNone/>
              <a:defRPr sz="1500"/>
            </a:lvl6pPr>
            <a:lvl7pPr marL="2057348" indent="0">
              <a:buNone/>
              <a:defRPr sz="1500"/>
            </a:lvl7pPr>
            <a:lvl8pPr marL="2400240" indent="0">
              <a:buNone/>
              <a:defRPr sz="1500"/>
            </a:lvl8pPr>
            <a:lvl9pPr marL="2743132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5367338"/>
            <a:ext cx="4114800" cy="804862"/>
          </a:xfrm>
        </p:spPr>
        <p:txBody>
          <a:bodyPr/>
          <a:lstStyle>
            <a:lvl1pPr marL="0" indent="0">
              <a:buNone/>
              <a:defRPr sz="1050"/>
            </a:lvl1pPr>
            <a:lvl2pPr marL="342892" indent="0">
              <a:buNone/>
              <a:defRPr sz="900"/>
            </a:lvl2pPr>
            <a:lvl3pPr marL="685783" indent="0">
              <a:buNone/>
              <a:defRPr sz="750"/>
            </a:lvl3pPr>
            <a:lvl4pPr marL="1028675" indent="0">
              <a:buNone/>
              <a:defRPr sz="675"/>
            </a:lvl4pPr>
            <a:lvl5pPr marL="1371566" indent="0">
              <a:buNone/>
              <a:defRPr sz="675"/>
            </a:lvl5pPr>
            <a:lvl6pPr marL="1714457" indent="0">
              <a:buNone/>
              <a:defRPr sz="675"/>
            </a:lvl6pPr>
            <a:lvl7pPr marL="2057348" indent="0">
              <a:buNone/>
              <a:defRPr sz="675"/>
            </a:lvl7pPr>
            <a:lvl8pPr marL="2400240" indent="0">
              <a:buNone/>
              <a:defRPr sz="675"/>
            </a:lvl8pPr>
            <a:lvl9pPr marL="2743132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9/18/2025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274638"/>
            <a:ext cx="61722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1600205"/>
            <a:ext cx="61722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635635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1D8BD707-D9CF-40AE-B4C6-C98DA3205C09}" type="datetimeFigureOut">
              <a:rPr lang="en-US" smtClean="0"/>
              <a:pPr/>
              <a:t>9/18/2025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6356355"/>
            <a:ext cx="21717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635635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685783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Dosis" pitchFamily="2" charset="0"/>
          <a:ea typeface="+mj-ea"/>
          <a:cs typeface="+mj-cs"/>
        </a:defRPr>
      </a:lvl1pPr>
    </p:titleStyle>
    <p:bodyStyle>
      <a:lvl1pPr marL="257168" indent="-257168" algn="l" defTabSz="685783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Dosis" pitchFamily="2" charset="0"/>
          <a:ea typeface="+mn-ea"/>
          <a:cs typeface="+mn-cs"/>
        </a:defRPr>
      </a:lvl1pPr>
      <a:lvl2pPr marL="557199" indent="-214308" algn="l" defTabSz="685783" rtl="0" eaLnBrk="1" latinLnBrk="0" hangingPunct="1">
        <a:spcBef>
          <a:spcPct val="20000"/>
        </a:spcBef>
        <a:buFont typeface="Arial" pitchFamily="34" charset="0"/>
        <a:buChar char="–"/>
        <a:defRPr sz="2100" kern="1200">
          <a:solidFill>
            <a:schemeClr val="tx1"/>
          </a:solidFill>
          <a:latin typeface="Dosis" pitchFamily="2" charset="0"/>
          <a:ea typeface="+mn-ea"/>
          <a:cs typeface="+mn-cs"/>
        </a:defRPr>
      </a:lvl2pPr>
      <a:lvl3pPr marL="857228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Dosis" pitchFamily="2" charset="0"/>
          <a:ea typeface="+mn-ea"/>
          <a:cs typeface="+mn-cs"/>
        </a:defRPr>
      </a:lvl3pPr>
      <a:lvl4pPr marL="1200120" indent="-171446" algn="l" defTabSz="685783" rtl="0" eaLnBrk="1" latinLnBrk="0" hangingPunct="1">
        <a:spcBef>
          <a:spcPct val="20000"/>
        </a:spcBef>
        <a:buFont typeface="Arial" pitchFamily="34" charset="0"/>
        <a:buChar char="–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4pPr>
      <a:lvl5pPr marL="1543012" indent="-171446" algn="l" defTabSz="685783" rtl="0" eaLnBrk="1" latinLnBrk="0" hangingPunct="1">
        <a:spcBef>
          <a:spcPct val="20000"/>
        </a:spcBef>
        <a:buFont typeface="Arial" pitchFamily="34" charset="0"/>
        <a:buChar char="»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5pPr>
      <a:lvl6pPr marL="1885903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795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686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577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89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783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75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66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457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348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24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13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tags" Target="../tags/tag31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5" Type="http://schemas.openxmlformats.org/officeDocument/2006/relationships/image" Target="../media/image35.png"/><Relationship Id="rId4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jpeg"/><Relationship Id="rId3" Type="http://schemas.openxmlformats.org/officeDocument/2006/relationships/slideLayout" Target="../slideLayouts/slideLayout7.xml"/><Relationship Id="rId7" Type="http://schemas.microsoft.com/office/2007/relationships/hdphoto" Target="../media/hdphoto2.wdp"/><Relationship Id="rId2" Type="http://schemas.openxmlformats.org/officeDocument/2006/relationships/tags" Target="../tags/tag33.xml"/><Relationship Id="rId1" Type="http://schemas.openxmlformats.org/officeDocument/2006/relationships/tags" Target="../tags/tag32.xml"/><Relationship Id="rId6" Type="http://schemas.openxmlformats.org/officeDocument/2006/relationships/image" Target="../media/image38.png"/><Relationship Id="rId5" Type="http://schemas.openxmlformats.org/officeDocument/2006/relationships/image" Target="../media/image37.png"/><Relationship Id="rId10" Type="http://schemas.openxmlformats.org/officeDocument/2006/relationships/image" Target="../media/image40.svg"/><Relationship Id="rId4" Type="http://schemas.openxmlformats.org/officeDocument/2006/relationships/image" Target="../media/image36.png"/><Relationship Id="rId9" Type="http://schemas.openxmlformats.org/officeDocument/2006/relationships/image" Target="../media/image39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png"/><Relationship Id="rId3" Type="http://schemas.openxmlformats.org/officeDocument/2006/relationships/tags" Target="../tags/tag36.xml"/><Relationship Id="rId7" Type="http://schemas.openxmlformats.org/officeDocument/2006/relationships/image" Target="../media/image20.png"/><Relationship Id="rId2" Type="http://schemas.openxmlformats.org/officeDocument/2006/relationships/tags" Target="../tags/tag35.xml"/><Relationship Id="rId1" Type="http://schemas.openxmlformats.org/officeDocument/2006/relationships/tags" Target="../tags/tag34.xml"/><Relationship Id="rId6" Type="http://schemas.openxmlformats.org/officeDocument/2006/relationships/image" Target="../media/image37.png"/><Relationship Id="rId5" Type="http://schemas.openxmlformats.org/officeDocument/2006/relationships/image" Target="../media/image36.png"/><Relationship Id="rId4" Type="http://schemas.openxmlformats.org/officeDocument/2006/relationships/slideLayout" Target="../slideLayouts/slideLayout7.xml"/><Relationship Id="rId9" Type="http://schemas.openxmlformats.org/officeDocument/2006/relationships/image" Target="../media/image40.sv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7.xml"/><Relationship Id="rId5" Type="http://schemas.openxmlformats.org/officeDocument/2006/relationships/image" Target="../media/image6.svg"/><Relationship Id="rId4" Type="http://schemas.openxmlformats.org/officeDocument/2006/relationships/image" Target="../media/image4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42.png"/><Relationship Id="rId2" Type="http://schemas.openxmlformats.org/officeDocument/2006/relationships/tags" Target="../tags/tag39.xml"/><Relationship Id="rId1" Type="http://schemas.openxmlformats.org/officeDocument/2006/relationships/tags" Target="../tags/tag38.xml"/><Relationship Id="rId6" Type="http://schemas.openxmlformats.org/officeDocument/2006/relationships/image" Target="../media/image20.png"/><Relationship Id="rId5" Type="http://schemas.openxmlformats.org/officeDocument/2006/relationships/image" Target="../media/image26.svg"/><Relationship Id="rId4" Type="http://schemas.openxmlformats.org/officeDocument/2006/relationships/image" Target="../media/image25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png"/><Relationship Id="rId13" Type="http://schemas.openxmlformats.org/officeDocument/2006/relationships/image" Target="../media/image49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44.png"/><Relationship Id="rId12" Type="http://schemas.openxmlformats.org/officeDocument/2006/relationships/image" Target="../media/image48.png"/><Relationship Id="rId2" Type="http://schemas.openxmlformats.org/officeDocument/2006/relationships/tags" Target="../tags/tag41.xml"/><Relationship Id="rId1" Type="http://schemas.openxmlformats.org/officeDocument/2006/relationships/tags" Target="../tags/tag40.xml"/><Relationship Id="rId6" Type="http://schemas.openxmlformats.org/officeDocument/2006/relationships/image" Target="../media/image20.png"/><Relationship Id="rId11" Type="http://schemas.openxmlformats.org/officeDocument/2006/relationships/image" Target="../media/image47.png"/><Relationship Id="rId5" Type="http://schemas.openxmlformats.org/officeDocument/2006/relationships/image" Target="../media/image26.svg"/><Relationship Id="rId10" Type="http://schemas.openxmlformats.org/officeDocument/2006/relationships/image" Target="../media/image46.png"/><Relationship Id="rId4" Type="http://schemas.openxmlformats.org/officeDocument/2006/relationships/image" Target="../media/image25.png"/><Relationship Id="rId9" Type="http://schemas.microsoft.com/office/2007/relationships/hdphoto" Target="../media/hdphoto3.wdp"/><Relationship Id="rId14" Type="http://schemas.openxmlformats.org/officeDocument/2006/relationships/image" Target="../media/image42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2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51.png"/><Relationship Id="rId12" Type="http://schemas.openxmlformats.org/officeDocument/2006/relationships/image" Target="../media/image56.png"/><Relationship Id="rId2" Type="http://schemas.openxmlformats.org/officeDocument/2006/relationships/tags" Target="../tags/tag43.xml"/><Relationship Id="rId1" Type="http://schemas.openxmlformats.org/officeDocument/2006/relationships/tags" Target="../tags/tag42.xml"/><Relationship Id="rId6" Type="http://schemas.openxmlformats.org/officeDocument/2006/relationships/image" Target="../media/image26.svg"/><Relationship Id="rId11" Type="http://schemas.openxmlformats.org/officeDocument/2006/relationships/image" Target="../media/image55.png"/><Relationship Id="rId5" Type="http://schemas.openxmlformats.org/officeDocument/2006/relationships/image" Target="../media/image25.png"/><Relationship Id="rId10" Type="http://schemas.openxmlformats.org/officeDocument/2006/relationships/image" Target="../media/image54.png"/><Relationship Id="rId4" Type="http://schemas.openxmlformats.org/officeDocument/2006/relationships/image" Target="../media/image50.png"/><Relationship Id="rId9" Type="http://schemas.openxmlformats.org/officeDocument/2006/relationships/image" Target="../media/image53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8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57.png"/><Relationship Id="rId12" Type="http://schemas.openxmlformats.org/officeDocument/2006/relationships/image" Target="../media/image62.png"/><Relationship Id="rId2" Type="http://schemas.openxmlformats.org/officeDocument/2006/relationships/tags" Target="../tags/tag45.xml"/><Relationship Id="rId1" Type="http://schemas.openxmlformats.org/officeDocument/2006/relationships/tags" Target="../tags/tag44.xml"/><Relationship Id="rId6" Type="http://schemas.openxmlformats.org/officeDocument/2006/relationships/image" Target="../media/image20.png"/><Relationship Id="rId11" Type="http://schemas.openxmlformats.org/officeDocument/2006/relationships/image" Target="../media/image61.png"/><Relationship Id="rId5" Type="http://schemas.openxmlformats.org/officeDocument/2006/relationships/image" Target="../media/image26.svg"/><Relationship Id="rId10" Type="http://schemas.openxmlformats.org/officeDocument/2006/relationships/image" Target="../media/image60.png"/><Relationship Id="rId4" Type="http://schemas.openxmlformats.org/officeDocument/2006/relationships/image" Target="../media/image25.png"/><Relationship Id="rId9" Type="http://schemas.openxmlformats.org/officeDocument/2006/relationships/image" Target="../media/image59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64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63.png"/><Relationship Id="rId12" Type="http://schemas.openxmlformats.org/officeDocument/2006/relationships/image" Target="../media/image68.png"/><Relationship Id="rId2" Type="http://schemas.openxmlformats.org/officeDocument/2006/relationships/tags" Target="../tags/tag47.xml"/><Relationship Id="rId1" Type="http://schemas.openxmlformats.org/officeDocument/2006/relationships/tags" Target="../tags/tag46.xml"/><Relationship Id="rId6" Type="http://schemas.openxmlformats.org/officeDocument/2006/relationships/image" Target="../media/image20.png"/><Relationship Id="rId11" Type="http://schemas.openxmlformats.org/officeDocument/2006/relationships/image" Target="../media/image67.png"/><Relationship Id="rId5" Type="http://schemas.openxmlformats.org/officeDocument/2006/relationships/image" Target="../media/image26.svg"/><Relationship Id="rId10" Type="http://schemas.openxmlformats.org/officeDocument/2006/relationships/image" Target="../media/image66.png"/><Relationship Id="rId4" Type="http://schemas.openxmlformats.org/officeDocument/2006/relationships/image" Target="../media/image25.png"/><Relationship Id="rId9" Type="http://schemas.openxmlformats.org/officeDocument/2006/relationships/image" Target="../media/image65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tags" Target="../tags/tag8.xml"/><Relationship Id="rId3" Type="http://schemas.openxmlformats.org/officeDocument/2006/relationships/tags" Target="../tags/tag3.xml"/><Relationship Id="rId7" Type="http://schemas.openxmlformats.org/officeDocument/2006/relationships/tags" Target="../tags/tag7.xml"/><Relationship Id="rId12" Type="http://schemas.openxmlformats.org/officeDocument/2006/relationships/image" Target="../media/image5.svg"/><Relationship Id="rId2" Type="http://schemas.openxmlformats.org/officeDocument/2006/relationships/tags" Target="../tags/tag2.xml"/><Relationship Id="rId1" Type="http://schemas.openxmlformats.org/officeDocument/2006/relationships/tags" Target="../tags/tag1.xml"/><Relationship Id="rId6" Type="http://schemas.openxmlformats.org/officeDocument/2006/relationships/tags" Target="../tags/tag6.xml"/><Relationship Id="rId11" Type="http://schemas.openxmlformats.org/officeDocument/2006/relationships/image" Target="../media/image4.png"/><Relationship Id="rId5" Type="http://schemas.openxmlformats.org/officeDocument/2006/relationships/tags" Target="../tags/tag5.xml"/><Relationship Id="rId10" Type="http://schemas.openxmlformats.org/officeDocument/2006/relationships/image" Target="../media/image3.jpeg"/><Relationship Id="rId4" Type="http://schemas.openxmlformats.org/officeDocument/2006/relationships/tags" Target="../tags/tag4.xml"/><Relationship Id="rId9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70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69.png"/><Relationship Id="rId12" Type="http://schemas.openxmlformats.org/officeDocument/2006/relationships/image" Target="../media/image74.png"/><Relationship Id="rId2" Type="http://schemas.openxmlformats.org/officeDocument/2006/relationships/tags" Target="../tags/tag49.xml"/><Relationship Id="rId1" Type="http://schemas.openxmlformats.org/officeDocument/2006/relationships/tags" Target="../tags/tag48.xml"/><Relationship Id="rId6" Type="http://schemas.openxmlformats.org/officeDocument/2006/relationships/image" Target="../media/image20.png"/><Relationship Id="rId11" Type="http://schemas.openxmlformats.org/officeDocument/2006/relationships/image" Target="../media/image73.png"/><Relationship Id="rId5" Type="http://schemas.openxmlformats.org/officeDocument/2006/relationships/image" Target="../media/image26.svg"/><Relationship Id="rId10" Type="http://schemas.openxmlformats.org/officeDocument/2006/relationships/image" Target="../media/image72.png"/><Relationship Id="rId4" Type="http://schemas.openxmlformats.org/officeDocument/2006/relationships/image" Target="../media/image25.png"/><Relationship Id="rId9" Type="http://schemas.openxmlformats.org/officeDocument/2006/relationships/image" Target="../media/image71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6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75.png"/><Relationship Id="rId12" Type="http://schemas.openxmlformats.org/officeDocument/2006/relationships/image" Target="../media/image80.png"/><Relationship Id="rId2" Type="http://schemas.openxmlformats.org/officeDocument/2006/relationships/tags" Target="../tags/tag51.xml"/><Relationship Id="rId1" Type="http://schemas.openxmlformats.org/officeDocument/2006/relationships/tags" Target="../tags/tag50.xml"/><Relationship Id="rId6" Type="http://schemas.openxmlformats.org/officeDocument/2006/relationships/image" Target="../media/image20.png"/><Relationship Id="rId11" Type="http://schemas.openxmlformats.org/officeDocument/2006/relationships/image" Target="../media/image79.png"/><Relationship Id="rId5" Type="http://schemas.openxmlformats.org/officeDocument/2006/relationships/image" Target="../media/image26.svg"/><Relationship Id="rId10" Type="http://schemas.openxmlformats.org/officeDocument/2006/relationships/image" Target="../media/image78.png"/><Relationship Id="rId4" Type="http://schemas.openxmlformats.org/officeDocument/2006/relationships/image" Target="../media/image25.png"/><Relationship Id="rId9" Type="http://schemas.openxmlformats.org/officeDocument/2006/relationships/image" Target="../media/image77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52.xml"/><Relationship Id="rId5" Type="http://schemas.openxmlformats.org/officeDocument/2006/relationships/image" Target="../media/image6.svg"/><Relationship Id="rId4" Type="http://schemas.openxmlformats.org/officeDocument/2006/relationships/image" Target="../media/image4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54.xml"/><Relationship Id="rId1" Type="http://schemas.openxmlformats.org/officeDocument/2006/relationships/tags" Target="../tags/tag53.xml"/><Relationship Id="rId6" Type="http://schemas.openxmlformats.org/officeDocument/2006/relationships/image" Target="../media/image20.png"/><Relationship Id="rId5" Type="http://schemas.openxmlformats.org/officeDocument/2006/relationships/image" Target="../media/image26.svg"/><Relationship Id="rId4" Type="http://schemas.openxmlformats.org/officeDocument/2006/relationships/image" Target="../media/image25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56.xml"/><Relationship Id="rId1" Type="http://schemas.openxmlformats.org/officeDocument/2006/relationships/tags" Target="../tags/tag55.xml"/><Relationship Id="rId6" Type="http://schemas.openxmlformats.org/officeDocument/2006/relationships/image" Target="../media/image20.png"/><Relationship Id="rId5" Type="http://schemas.openxmlformats.org/officeDocument/2006/relationships/image" Target="../media/image26.svg"/><Relationship Id="rId4" Type="http://schemas.openxmlformats.org/officeDocument/2006/relationships/image" Target="../media/image25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58.xml"/><Relationship Id="rId1" Type="http://schemas.openxmlformats.org/officeDocument/2006/relationships/tags" Target="../tags/tag57.xml"/><Relationship Id="rId6" Type="http://schemas.openxmlformats.org/officeDocument/2006/relationships/image" Target="../media/image20.png"/><Relationship Id="rId5" Type="http://schemas.openxmlformats.org/officeDocument/2006/relationships/image" Target="../media/image26.svg"/><Relationship Id="rId4" Type="http://schemas.openxmlformats.org/officeDocument/2006/relationships/image" Target="../media/image25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59.xml"/><Relationship Id="rId6" Type="http://schemas.openxmlformats.org/officeDocument/2006/relationships/image" Target="../media/image83.png"/><Relationship Id="rId5" Type="http://schemas.openxmlformats.org/officeDocument/2006/relationships/image" Target="../media/image6.svg"/><Relationship Id="rId4" Type="http://schemas.openxmlformats.org/officeDocument/2006/relationships/image" Target="../media/image4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61.xml"/><Relationship Id="rId1" Type="http://schemas.openxmlformats.org/officeDocument/2006/relationships/tags" Target="../tags/tag60.xml"/><Relationship Id="rId6" Type="http://schemas.openxmlformats.org/officeDocument/2006/relationships/image" Target="../media/image83.png"/><Relationship Id="rId5" Type="http://schemas.openxmlformats.org/officeDocument/2006/relationships/image" Target="../media/image26.svg"/><Relationship Id="rId4" Type="http://schemas.openxmlformats.org/officeDocument/2006/relationships/image" Target="../media/image25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svg"/><Relationship Id="rId3" Type="http://schemas.openxmlformats.org/officeDocument/2006/relationships/image" Target="../media/image4.png"/><Relationship Id="rId7" Type="http://schemas.openxmlformats.org/officeDocument/2006/relationships/image" Target="../media/image9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svg"/><Relationship Id="rId5" Type="http://schemas.openxmlformats.org/officeDocument/2006/relationships/image" Target="../media/image7.png"/><Relationship Id="rId4" Type="http://schemas.openxmlformats.org/officeDocument/2006/relationships/image" Target="../media/image6.sv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84.png"/><Relationship Id="rId2" Type="http://schemas.openxmlformats.org/officeDocument/2006/relationships/tags" Target="../tags/tag63.xml"/><Relationship Id="rId1" Type="http://schemas.openxmlformats.org/officeDocument/2006/relationships/tags" Target="../tags/tag62.xml"/><Relationship Id="rId6" Type="http://schemas.openxmlformats.org/officeDocument/2006/relationships/image" Target="../media/image26.svg"/><Relationship Id="rId5" Type="http://schemas.openxmlformats.org/officeDocument/2006/relationships/image" Target="../media/image25.png"/><Relationship Id="rId4" Type="http://schemas.openxmlformats.org/officeDocument/2006/relationships/image" Target="../media/image24.jpe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64.xml"/><Relationship Id="rId5" Type="http://schemas.openxmlformats.org/officeDocument/2006/relationships/image" Target="../media/image83.png"/><Relationship Id="rId4" Type="http://schemas.openxmlformats.org/officeDocument/2006/relationships/image" Target="../media/image26.sv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65.xml"/><Relationship Id="rId6" Type="http://schemas.openxmlformats.org/officeDocument/2006/relationships/image" Target="../media/image85.png"/><Relationship Id="rId5" Type="http://schemas.openxmlformats.org/officeDocument/2006/relationships/image" Target="../media/image26.svg"/><Relationship Id="rId4" Type="http://schemas.openxmlformats.org/officeDocument/2006/relationships/image" Target="../media/image25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66.xml"/><Relationship Id="rId5" Type="http://schemas.openxmlformats.org/officeDocument/2006/relationships/image" Target="../media/image85.png"/><Relationship Id="rId4" Type="http://schemas.openxmlformats.org/officeDocument/2006/relationships/image" Target="../media/image26.sv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67.xml"/><Relationship Id="rId5" Type="http://schemas.openxmlformats.org/officeDocument/2006/relationships/image" Target="../media/image85.png"/><Relationship Id="rId4" Type="http://schemas.openxmlformats.org/officeDocument/2006/relationships/image" Target="../media/image26.sv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68.xml"/><Relationship Id="rId5" Type="http://schemas.openxmlformats.org/officeDocument/2006/relationships/image" Target="../media/image85.png"/><Relationship Id="rId4" Type="http://schemas.openxmlformats.org/officeDocument/2006/relationships/image" Target="../media/image26.sv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70.xml"/><Relationship Id="rId1" Type="http://schemas.openxmlformats.org/officeDocument/2006/relationships/tags" Target="../tags/tag69.xml"/><Relationship Id="rId6" Type="http://schemas.openxmlformats.org/officeDocument/2006/relationships/image" Target="../media/image83.png"/><Relationship Id="rId5" Type="http://schemas.openxmlformats.org/officeDocument/2006/relationships/image" Target="../media/image26.svg"/><Relationship Id="rId4" Type="http://schemas.openxmlformats.org/officeDocument/2006/relationships/image" Target="../media/image25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72.xml"/><Relationship Id="rId1" Type="http://schemas.openxmlformats.org/officeDocument/2006/relationships/tags" Target="../tags/tag71.xml"/><Relationship Id="rId6" Type="http://schemas.openxmlformats.org/officeDocument/2006/relationships/image" Target="../media/image86.png"/><Relationship Id="rId5" Type="http://schemas.openxmlformats.org/officeDocument/2006/relationships/image" Target="../media/image26.svg"/><Relationship Id="rId4" Type="http://schemas.openxmlformats.org/officeDocument/2006/relationships/image" Target="../media/image25.png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73.xml"/><Relationship Id="rId5" Type="http://schemas.openxmlformats.org/officeDocument/2006/relationships/image" Target="../media/image6.svg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.xml"/><Relationship Id="rId13" Type="http://schemas.openxmlformats.org/officeDocument/2006/relationships/image" Target="../media/image12.png"/><Relationship Id="rId3" Type="http://schemas.openxmlformats.org/officeDocument/2006/relationships/tags" Target="../tags/tag11.xml"/><Relationship Id="rId7" Type="http://schemas.openxmlformats.org/officeDocument/2006/relationships/tags" Target="../tags/tag15.xml"/><Relationship Id="rId12" Type="http://schemas.openxmlformats.org/officeDocument/2006/relationships/image" Target="../media/image11.png"/><Relationship Id="rId17" Type="http://schemas.openxmlformats.org/officeDocument/2006/relationships/image" Target="../media/image16.png"/><Relationship Id="rId2" Type="http://schemas.openxmlformats.org/officeDocument/2006/relationships/tags" Target="../tags/tag10.xml"/><Relationship Id="rId16" Type="http://schemas.openxmlformats.org/officeDocument/2006/relationships/image" Target="../media/image15.png"/><Relationship Id="rId1" Type="http://schemas.openxmlformats.org/officeDocument/2006/relationships/tags" Target="../tags/tag9.xml"/><Relationship Id="rId6" Type="http://schemas.openxmlformats.org/officeDocument/2006/relationships/tags" Target="../tags/tag14.xml"/><Relationship Id="rId11" Type="http://schemas.openxmlformats.org/officeDocument/2006/relationships/image" Target="../media/image5.svg"/><Relationship Id="rId5" Type="http://schemas.openxmlformats.org/officeDocument/2006/relationships/tags" Target="../tags/tag13.xml"/><Relationship Id="rId15" Type="http://schemas.openxmlformats.org/officeDocument/2006/relationships/image" Target="../media/image14.png"/><Relationship Id="rId10" Type="http://schemas.openxmlformats.org/officeDocument/2006/relationships/image" Target="../media/image4.png"/><Relationship Id="rId4" Type="http://schemas.openxmlformats.org/officeDocument/2006/relationships/tags" Target="../tags/tag12.xml"/><Relationship Id="rId9" Type="http://schemas.openxmlformats.org/officeDocument/2006/relationships/image" Target="../media/image3.jpeg"/><Relationship Id="rId14" Type="http://schemas.openxmlformats.org/officeDocument/2006/relationships/image" Target="../media/image13.png"/></Relationships>
</file>

<file path=ppt/slides/_rels/slide40.xml.rels><?xml version="1.0" encoding="UTF-8" standalone="yes"?>
<Relationships xmlns="http://schemas.openxmlformats.org/package/2006/relationships"><Relationship Id="rId8" Type="http://schemas.openxmlformats.org/officeDocument/2006/relationships/image" Target="../media/image91.png"/><Relationship Id="rId13" Type="http://schemas.openxmlformats.org/officeDocument/2006/relationships/image" Target="../media/image76.png"/><Relationship Id="rId3" Type="http://schemas.openxmlformats.org/officeDocument/2006/relationships/image" Target="../media/image26.svg"/><Relationship Id="rId7" Type="http://schemas.openxmlformats.org/officeDocument/2006/relationships/image" Target="../media/image90.png"/><Relationship Id="rId12" Type="http://schemas.openxmlformats.org/officeDocument/2006/relationships/image" Target="../media/image74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9.png"/><Relationship Id="rId11" Type="http://schemas.openxmlformats.org/officeDocument/2006/relationships/image" Target="../media/image71.png"/><Relationship Id="rId5" Type="http://schemas.openxmlformats.org/officeDocument/2006/relationships/image" Target="../media/image88.jpeg"/><Relationship Id="rId10" Type="http://schemas.openxmlformats.org/officeDocument/2006/relationships/image" Target="../media/image59.png"/><Relationship Id="rId4" Type="http://schemas.openxmlformats.org/officeDocument/2006/relationships/image" Target="../media/image87.png"/><Relationship Id="rId9" Type="http://schemas.openxmlformats.org/officeDocument/2006/relationships/image" Target="../media/image92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74.xml"/><Relationship Id="rId5" Type="http://schemas.openxmlformats.org/officeDocument/2006/relationships/image" Target="../media/image6.svg"/><Relationship Id="rId4" Type="http://schemas.openxmlformats.org/officeDocument/2006/relationships/image" Target="../media/image4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sv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tags" Target="../tags/tag23.xml"/><Relationship Id="rId13" Type="http://schemas.openxmlformats.org/officeDocument/2006/relationships/image" Target="../media/image5.svg"/><Relationship Id="rId18" Type="http://schemas.openxmlformats.org/officeDocument/2006/relationships/image" Target="../media/image21.jpeg"/><Relationship Id="rId3" Type="http://schemas.openxmlformats.org/officeDocument/2006/relationships/tags" Target="../tags/tag18.xml"/><Relationship Id="rId21" Type="http://schemas.openxmlformats.org/officeDocument/2006/relationships/image" Target="../media/image24.jpeg"/><Relationship Id="rId7" Type="http://schemas.openxmlformats.org/officeDocument/2006/relationships/tags" Target="../tags/tag22.xml"/><Relationship Id="rId12" Type="http://schemas.openxmlformats.org/officeDocument/2006/relationships/image" Target="../media/image4.png"/><Relationship Id="rId17" Type="http://schemas.openxmlformats.org/officeDocument/2006/relationships/image" Target="../media/image20.png"/><Relationship Id="rId2" Type="http://schemas.openxmlformats.org/officeDocument/2006/relationships/tags" Target="../tags/tag17.xml"/><Relationship Id="rId16" Type="http://schemas.openxmlformats.org/officeDocument/2006/relationships/image" Target="../media/image19.png"/><Relationship Id="rId20" Type="http://schemas.openxmlformats.org/officeDocument/2006/relationships/image" Target="../media/image23.png"/><Relationship Id="rId1" Type="http://schemas.openxmlformats.org/officeDocument/2006/relationships/tags" Target="../tags/tag16.xml"/><Relationship Id="rId6" Type="http://schemas.openxmlformats.org/officeDocument/2006/relationships/tags" Target="../tags/tag21.xml"/><Relationship Id="rId11" Type="http://schemas.openxmlformats.org/officeDocument/2006/relationships/image" Target="../media/image3.jpeg"/><Relationship Id="rId5" Type="http://schemas.openxmlformats.org/officeDocument/2006/relationships/tags" Target="../tags/tag20.xml"/><Relationship Id="rId15" Type="http://schemas.openxmlformats.org/officeDocument/2006/relationships/image" Target="../media/image18.png"/><Relationship Id="rId10" Type="http://schemas.openxmlformats.org/officeDocument/2006/relationships/slideLayout" Target="../slideLayouts/slideLayout7.xml"/><Relationship Id="rId19" Type="http://schemas.openxmlformats.org/officeDocument/2006/relationships/image" Target="../media/image22.png"/><Relationship Id="rId4" Type="http://schemas.openxmlformats.org/officeDocument/2006/relationships/tags" Target="../tags/tag19.xml"/><Relationship Id="rId9" Type="http://schemas.openxmlformats.org/officeDocument/2006/relationships/tags" Target="../tags/tag24.xml"/><Relationship Id="rId14" Type="http://schemas.openxmlformats.org/officeDocument/2006/relationships/image" Target="../media/image17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5.xml"/><Relationship Id="rId5" Type="http://schemas.openxmlformats.org/officeDocument/2006/relationships/image" Target="../media/image6.svg"/><Relationship Id="rId4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tags" Target="../tags/tag28.xml"/><Relationship Id="rId7" Type="http://schemas.openxmlformats.org/officeDocument/2006/relationships/image" Target="../media/image27.jpeg"/><Relationship Id="rId2" Type="http://schemas.openxmlformats.org/officeDocument/2006/relationships/tags" Target="../tags/tag27.xml"/><Relationship Id="rId1" Type="http://schemas.openxmlformats.org/officeDocument/2006/relationships/tags" Target="../tags/tag26.xml"/><Relationship Id="rId6" Type="http://schemas.openxmlformats.org/officeDocument/2006/relationships/image" Target="../media/image26.svg"/><Relationship Id="rId5" Type="http://schemas.openxmlformats.org/officeDocument/2006/relationships/image" Target="../media/image25.png"/><Relationship Id="rId10" Type="http://schemas.openxmlformats.org/officeDocument/2006/relationships/image" Target="../media/image16.png"/><Relationship Id="rId4" Type="http://schemas.openxmlformats.org/officeDocument/2006/relationships/slideLayout" Target="../slideLayouts/slideLayout7.xml"/><Relationship Id="rId9" Type="http://schemas.openxmlformats.org/officeDocument/2006/relationships/image" Target="../media/image1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6" Type="http://schemas.microsoft.com/office/2007/relationships/hdphoto" Target="../media/hdphoto1.wdp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jpe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33.jpeg"/><Relationship Id="rId2" Type="http://schemas.openxmlformats.org/officeDocument/2006/relationships/tags" Target="../tags/tag30.xml"/><Relationship Id="rId1" Type="http://schemas.openxmlformats.org/officeDocument/2006/relationships/tags" Target="../tags/tag29.xml"/><Relationship Id="rId6" Type="http://schemas.openxmlformats.org/officeDocument/2006/relationships/image" Target="../media/image32.jpeg"/><Relationship Id="rId5" Type="http://schemas.openxmlformats.org/officeDocument/2006/relationships/image" Target="../media/image26.svg"/><Relationship Id="rId4" Type="http://schemas.openxmlformats.org/officeDocument/2006/relationships/image" Target="../media/image2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"/>
          <p:cNvSpPr txBox="1"/>
          <p:nvPr/>
        </p:nvSpPr>
        <p:spPr>
          <a:xfrm>
            <a:off x="3352800" y="2866736"/>
            <a:ext cx="8130777" cy="147732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>
              <a:lnSpc>
                <a:spcPct val="150000"/>
              </a:lnSpc>
            </a:pPr>
            <a:r>
              <a:rPr lang="en-US" sz="3200" dirty="0" err="1">
                <a:solidFill>
                  <a:srgbClr val="32787A"/>
                </a:solidFill>
                <a:latin typeface="Carelia"/>
              </a:rPr>
              <a:t>Programme</a:t>
            </a:r>
            <a:r>
              <a:rPr lang="en-US" sz="3200" dirty="0">
                <a:solidFill>
                  <a:srgbClr val="32787A"/>
                </a:solidFill>
                <a:latin typeface="Carelia"/>
              </a:rPr>
              <a:t> de </a:t>
            </a:r>
            <a:r>
              <a:rPr lang="en-US" sz="3200" dirty="0" err="1">
                <a:solidFill>
                  <a:srgbClr val="32787A"/>
                </a:solidFill>
                <a:latin typeface="Carelia"/>
              </a:rPr>
              <a:t>remédiation</a:t>
            </a:r>
            <a:r>
              <a:rPr lang="en-US" sz="3200" dirty="0">
                <a:solidFill>
                  <a:srgbClr val="32787A"/>
                </a:solidFill>
                <a:latin typeface="Carelia"/>
              </a:rPr>
              <a:t>  intensive </a:t>
            </a:r>
          </a:p>
          <a:p>
            <a:pPr algn="ctr" defTabSz="685834">
              <a:lnSpc>
                <a:spcPct val="150000"/>
              </a:lnSpc>
            </a:pPr>
            <a:r>
              <a:rPr lang="en-US" sz="3200" dirty="0">
                <a:solidFill>
                  <a:srgbClr val="32787A"/>
                </a:solidFill>
                <a:latin typeface="Carelia"/>
              </a:rPr>
              <a:t>     -Français-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78DEA8EF-E746-A63E-76B4-9205D5002C8C}"/>
              </a:ext>
            </a:extLst>
          </p:cNvPr>
          <p:cNvSpPr txBox="1"/>
          <p:nvPr/>
        </p:nvSpPr>
        <p:spPr>
          <a:xfrm>
            <a:off x="4019814" y="9625936"/>
            <a:ext cx="603503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/>
            <a:r>
              <a:rPr lang="fr-MA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Version expérimentale pour les Ecoles Pionnières. </a:t>
            </a:r>
          </a:p>
          <a:p>
            <a:pPr algn="ctr" defTabSz="685834"/>
            <a:r>
              <a:rPr lang="fr-MA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Non définitive. En cours d’amélioration.  </a:t>
            </a:r>
          </a:p>
        </p:txBody>
      </p:sp>
      <p:pic>
        <p:nvPicPr>
          <p:cNvPr id="2050" name="Picture 2" descr="الصفحة الرئيسية">
            <a:extLst>
              <a:ext uri="{FF2B5EF4-FFF2-40B4-BE49-F238E27FC236}">
                <a16:creationId xmlns:a16="http://schemas.microsoft.com/office/drawing/2014/main" id="{6639833F-3EB5-41FA-6625-3CC8E815B4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24605" y="368771"/>
            <a:ext cx="7666790" cy="14498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Image 3" descr="Une image contenant texte, dessin humoristique, clipart&#10;&#10;Le contenu généré par l’IA peut être incorrect.">
            <a:extLst>
              <a:ext uri="{FF2B5EF4-FFF2-40B4-BE49-F238E27FC236}">
                <a16:creationId xmlns:a16="http://schemas.microsoft.com/office/drawing/2014/main" id="{52304A1A-C1CD-8C93-0AA8-BB88C4EB5601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D6ECF1"/>
              </a:clrFrom>
              <a:clrTo>
                <a:srgbClr val="D6ECF1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89696" y="5143499"/>
            <a:ext cx="2647086" cy="5087341"/>
          </a:xfrm>
          <a:prstGeom prst="rect">
            <a:avLst/>
          </a:prstGeom>
        </p:spPr>
      </p:pic>
      <p:grpSp>
        <p:nvGrpSpPr>
          <p:cNvPr id="6" name="Groupe 5">
            <a:extLst>
              <a:ext uri="{FF2B5EF4-FFF2-40B4-BE49-F238E27FC236}">
                <a16:creationId xmlns:a16="http://schemas.microsoft.com/office/drawing/2014/main" id="{D86A752E-B325-866A-C7EB-9F771744DA05}"/>
              </a:ext>
            </a:extLst>
          </p:cNvPr>
          <p:cNvGrpSpPr/>
          <p:nvPr/>
        </p:nvGrpSpPr>
        <p:grpSpPr>
          <a:xfrm>
            <a:off x="309197" y="2071051"/>
            <a:ext cx="2448861" cy="2034926"/>
            <a:chOff x="7058682" y="1822095"/>
            <a:chExt cx="1632647" cy="1356678"/>
          </a:xfrm>
        </p:grpSpPr>
        <p:grpSp>
          <p:nvGrpSpPr>
            <p:cNvPr id="7" name="Groupe 6">
              <a:extLst>
                <a:ext uri="{FF2B5EF4-FFF2-40B4-BE49-F238E27FC236}">
                  <a16:creationId xmlns:a16="http://schemas.microsoft.com/office/drawing/2014/main" id="{A589E385-7C2F-F4A3-9FC5-189A57948CCC}"/>
                </a:ext>
              </a:extLst>
            </p:cNvPr>
            <p:cNvGrpSpPr/>
            <p:nvPr/>
          </p:nvGrpSpPr>
          <p:grpSpPr>
            <a:xfrm flipH="1">
              <a:off x="7177560" y="1822095"/>
              <a:ext cx="1394889" cy="1356678"/>
              <a:chOff x="104413" y="285341"/>
              <a:chExt cx="2111435" cy="2053595"/>
            </a:xfrm>
          </p:grpSpPr>
          <p:sp>
            <p:nvSpPr>
              <p:cNvPr id="10" name="ZoneTexte 9">
                <a:extLst>
                  <a:ext uri="{FF2B5EF4-FFF2-40B4-BE49-F238E27FC236}">
                    <a16:creationId xmlns:a16="http://schemas.microsoft.com/office/drawing/2014/main" id="{3997BBE7-372D-747A-A3F9-F2FB72F45D59}"/>
                  </a:ext>
                </a:extLst>
              </p:cNvPr>
              <p:cNvSpPr txBox="1"/>
              <p:nvPr/>
            </p:nvSpPr>
            <p:spPr>
              <a:xfrm rot="19636752">
                <a:off x="104413" y="536954"/>
                <a:ext cx="2052844" cy="144422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 rtl="1"/>
                <a:r>
                  <a:rPr lang="ar-MA" sz="2800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A Massir Ballpoint" panose="00000100000000000000" pitchFamily="2" charset="-78"/>
                    <a:cs typeface="Boahmed Alhour" pitchFamily="2" charset="-78"/>
                  </a:rPr>
                  <a:t>المقاعد</a:t>
                </a:r>
              </a:p>
              <a:p>
                <a:pPr algn="ctr" rtl="1"/>
                <a:r>
                  <a:rPr lang="ar-MA" sz="2800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A Massir Ballpoint" panose="00000100000000000000" pitchFamily="2" charset="-78"/>
                    <a:cs typeface="Boahmed Alhour" pitchFamily="2" charset="-78"/>
                  </a:rPr>
                  <a:t>محدودة</a:t>
                </a:r>
                <a:endParaRPr lang="ar-MA" sz="20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 Massir Ballpoint" panose="00000100000000000000" pitchFamily="2" charset="-78"/>
                  <a:cs typeface="Boahmed Alhour" pitchFamily="2" charset="-78"/>
                </a:endParaRPr>
              </a:p>
            </p:txBody>
          </p:sp>
          <p:grpSp>
            <p:nvGrpSpPr>
              <p:cNvPr id="11" name="Graphique 72">
                <a:extLst>
                  <a:ext uri="{FF2B5EF4-FFF2-40B4-BE49-F238E27FC236}">
                    <a16:creationId xmlns:a16="http://schemas.microsoft.com/office/drawing/2014/main" id="{89A8E5BC-78AA-82DF-4F71-4ED93C918433}"/>
                  </a:ext>
                </a:extLst>
              </p:cNvPr>
              <p:cNvGrpSpPr/>
              <p:nvPr/>
            </p:nvGrpSpPr>
            <p:grpSpPr>
              <a:xfrm>
                <a:off x="157531" y="285341"/>
                <a:ext cx="2058317" cy="2053595"/>
                <a:chOff x="157531" y="285341"/>
                <a:chExt cx="2058317" cy="2053595"/>
              </a:xfrm>
            </p:grpSpPr>
            <p:sp>
              <p:nvSpPr>
                <p:cNvPr id="12" name="Forme libre : forme 11">
                  <a:extLst>
                    <a:ext uri="{FF2B5EF4-FFF2-40B4-BE49-F238E27FC236}">
                      <a16:creationId xmlns:a16="http://schemas.microsoft.com/office/drawing/2014/main" id="{C561681A-7840-4EC8-F9D7-D554B68851FC}"/>
                    </a:ext>
                  </a:extLst>
                </p:cNvPr>
                <p:cNvSpPr/>
                <p:nvPr/>
              </p:nvSpPr>
              <p:spPr>
                <a:xfrm>
                  <a:off x="157531" y="285341"/>
                  <a:ext cx="2058317" cy="2053595"/>
                </a:xfrm>
                <a:custGeom>
                  <a:avLst/>
                  <a:gdLst>
                    <a:gd name="connsiteX0" fmla="*/ 1980901 w 2058317"/>
                    <a:gd name="connsiteY0" fmla="*/ 1385151 h 2053595"/>
                    <a:gd name="connsiteX1" fmla="*/ 2008670 w 2058317"/>
                    <a:gd name="connsiteY1" fmla="*/ 1343789 h 2053595"/>
                    <a:gd name="connsiteX2" fmla="*/ 2009059 w 2058317"/>
                    <a:gd name="connsiteY2" fmla="*/ 1343401 h 2053595"/>
                    <a:gd name="connsiteX3" fmla="*/ 2057217 w 2058317"/>
                    <a:gd name="connsiteY3" fmla="*/ 980854 h 2053595"/>
                    <a:gd name="connsiteX4" fmla="*/ 1070165 w 2058317"/>
                    <a:gd name="connsiteY4" fmla="*/ 792 h 2053595"/>
                    <a:gd name="connsiteX5" fmla="*/ 0 w 2058317"/>
                    <a:gd name="connsiteY5" fmla="*/ 1029206 h 2053595"/>
                    <a:gd name="connsiteX6" fmla="*/ 925301 w 2058317"/>
                    <a:gd name="connsiteY6" fmla="*/ 2052960 h 2053595"/>
                    <a:gd name="connsiteX7" fmla="*/ 1003170 w 2058317"/>
                    <a:gd name="connsiteY7" fmla="*/ 2035289 h 2053595"/>
                    <a:gd name="connsiteX8" fmla="*/ 1980707 w 2058317"/>
                    <a:gd name="connsiteY8" fmla="*/ 1385928 h 2053595"/>
                    <a:gd name="connsiteX9" fmla="*/ 1980901 w 2058317"/>
                    <a:gd name="connsiteY9" fmla="*/ 1385151 h 205359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2058317" h="2053595">
                      <a:moveTo>
                        <a:pt x="1980901" y="1385151"/>
                      </a:moveTo>
                      <a:cubicBezTo>
                        <a:pt x="1991388" y="1372140"/>
                        <a:pt x="1997019" y="1356023"/>
                        <a:pt x="2008670" y="1343789"/>
                      </a:cubicBezTo>
                      <a:cubicBezTo>
                        <a:pt x="2008864" y="1343595"/>
                        <a:pt x="2009059" y="1343595"/>
                        <a:pt x="2009059" y="1343401"/>
                      </a:cubicBezTo>
                      <a:cubicBezTo>
                        <a:pt x="2045566" y="1229801"/>
                        <a:pt x="2063043" y="1107852"/>
                        <a:pt x="2057217" y="980854"/>
                      </a:cubicBezTo>
                      <a:cubicBezTo>
                        <a:pt x="2032944" y="450529"/>
                        <a:pt x="1600489" y="21376"/>
                        <a:pt x="1070165" y="792"/>
                      </a:cubicBezTo>
                      <a:cubicBezTo>
                        <a:pt x="483137" y="-21928"/>
                        <a:pt x="0" y="447228"/>
                        <a:pt x="0" y="1029206"/>
                      </a:cubicBezTo>
                      <a:cubicBezTo>
                        <a:pt x="0" y="1562444"/>
                        <a:pt x="405657" y="2000918"/>
                        <a:pt x="925301" y="2052960"/>
                      </a:cubicBezTo>
                      <a:cubicBezTo>
                        <a:pt x="952487" y="2055679"/>
                        <a:pt x="979868" y="2049659"/>
                        <a:pt x="1003170" y="2035289"/>
                      </a:cubicBezTo>
                      <a:cubicBezTo>
                        <a:pt x="1171142" y="1931593"/>
                        <a:pt x="1853709" y="1481273"/>
                        <a:pt x="1980707" y="1385928"/>
                      </a:cubicBezTo>
                      <a:cubicBezTo>
                        <a:pt x="1980707" y="1385733"/>
                        <a:pt x="1980707" y="1385345"/>
                        <a:pt x="1980901" y="1385151"/>
                      </a:cubicBezTo>
                      <a:close/>
                    </a:path>
                  </a:pathLst>
                </a:custGeom>
                <a:gradFill>
                  <a:gsLst>
                    <a:gs pos="50000">
                      <a:srgbClr val="38A4B4"/>
                    </a:gs>
                    <a:gs pos="0">
                      <a:srgbClr val="70B1B6"/>
                    </a:gs>
                    <a:gs pos="100000">
                      <a:srgbClr val="0097B2"/>
                    </a:gs>
                  </a:gsLst>
                  <a:lin ang="5400000" scaled="1"/>
                </a:gradFill>
                <a:ln w="1365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fr-FR" dirty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  <p:sp>
              <p:nvSpPr>
                <p:cNvPr id="13" name="Forme libre : forme 12">
                  <a:extLst>
                    <a:ext uri="{FF2B5EF4-FFF2-40B4-BE49-F238E27FC236}">
                      <a16:creationId xmlns:a16="http://schemas.microsoft.com/office/drawing/2014/main" id="{8E7D8065-74F7-92C4-A61D-2808293B70BB}"/>
                    </a:ext>
                  </a:extLst>
                </p:cNvPr>
                <p:cNvSpPr/>
                <p:nvPr/>
              </p:nvSpPr>
              <p:spPr>
                <a:xfrm>
                  <a:off x="930202" y="1608353"/>
                  <a:ext cx="1239495" cy="722809"/>
                </a:xfrm>
                <a:custGeom>
                  <a:avLst/>
                  <a:gdLst>
                    <a:gd name="connsiteX0" fmla="*/ 1239496 w 1239495"/>
                    <a:gd name="connsiteY0" fmla="*/ 0 h 722809"/>
                    <a:gd name="connsiteX1" fmla="*/ 1149587 w 1239495"/>
                    <a:gd name="connsiteY1" fmla="*/ 36313 h 722809"/>
                    <a:gd name="connsiteX2" fmla="*/ 1039871 w 1239495"/>
                    <a:gd name="connsiteY2" fmla="*/ 41168 h 722809"/>
                    <a:gd name="connsiteX3" fmla="*/ 822382 w 1239495"/>
                    <a:gd name="connsiteY3" fmla="*/ 88549 h 722809"/>
                    <a:gd name="connsiteX4" fmla="*/ 624894 w 1239495"/>
                    <a:gd name="connsiteY4" fmla="*/ 179235 h 722809"/>
                    <a:gd name="connsiteX5" fmla="*/ 452456 w 1239495"/>
                    <a:gd name="connsiteY5" fmla="*/ 307786 h 722809"/>
                    <a:gd name="connsiteX6" fmla="*/ 310505 w 1239495"/>
                    <a:gd name="connsiteY6" fmla="*/ 468961 h 722809"/>
                    <a:gd name="connsiteX7" fmla="*/ 218849 w 1239495"/>
                    <a:gd name="connsiteY7" fmla="*/ 625671 h 722809"/>
                    <a:gd name="connsiteX8" fmla="*/ 166612 w 1239495"/>
                    <a:gd name="connsiteY8" fmla="*/ 677130 h 722809"/>
                    <a:gd name="connsiteX9" fmla="*/ 0 w 1239495"/>
                    <a:gd name="connsiteY9" fmla="*/ 692471 h 722809"/>
                    <a:gd name="connsiteX10" fmla="*/ 179429 w 1239495"/>
                    <a:gd name="connsiteY10" fmla="*/ 721599 h 722809"/>
                    <a:gd name="connsiteX11" fmla="*/ 788982 w 1239495"/>
                    <a:gd name="connsiteY11" fmla="*/ 407598 h 722809"/>
                    <a:gd name="connsiteX12" fmla="*/ 1166093 w 1239495"/>
                    <a:gd name="connsiteY12" fmla="*/ 99424 h 722809"/>
                    <a:gd name="connsiteX13" fmla="*/ 1199687 w 1239495"/>
                    <a:gd name="connsiteY13" fmla="*/ 66218 h 722809"/>
                    <a:gd name="connsiteX14" fmla="*/ 1239496 w 1239495"/>
                    <a:gd name="connsiteY14" fmla="*/ 0 h 72280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1239495" h="722809">
                      <a:moveTo>
                        <a:pt x="1239496" y="0"/>
                      </a:moveTo>
                      <a:cubicBezTo>
                        <a:pt x="1220077" y="32818"/>
                        <a:pt x="1182016" y="36895"/>
                        <a:pt x="1149587" y="36313"/>
                      </a:cubicBezTo>
                      <a:cubicBezTo>
                        <a:pt x="1112886" y="35730"/>
                        <a:pt x="1076379" y="37284"/>
                        <a:pt x="1039871" y="41168"/>
                      </a:cubicBezTo>
                      <a:cubicBezTo>
                        <a:pt x="965886" y="48935"/>
                        <a:pt x="892872" y="64858"/>
                        <a:pt x="822382" y="88549"/>
                      </a:cubicBezTo>
                      <a:cubicBezTo>
                        <a:pt x="753640" y="111658"/>
                        <a:pt x="687228" y="142145"/>
                        <a:pt x="624894" y="179235"/>
                      </a:cubicBezTo>
                      <a:cubicBezTo>
                        <a:pt x="563142" y="215936"/>
                        <a:pt x="505274" y="259045"/>
                        <a:pt x="452456" y="307786"/>
                      </a:cubicBezTo>
                      <a:cubicBezTo>
                        <a:pt x="399831" y="356333"/>
                        <a:pt x="352061" y="410511"/>
                        <a:pt x="310505" y="468961"/>
                      </a:cubicBezTo>
                      <a:cubicBezTo>
                        <a:pt x="275357" y="518285"/>
                        <a:pt x="244676" y="570910"/>
                        <a:pt x="218849" y="625671"/>
                      </a:cubicBezTo>
                      <a:cubicBezTo>
                        <a:pt x="210693" y="642759"/>
                        <a:pt x="186031" y="665867"/>
                        <a:pt x="166612" y="677130"/>
                      </a:cubicBezTo>
                      <a:cubicBezTo>
                        <a:pt x="84471" y="724900"/>
                        <a:pt x="41168" y="698879"/>
                        <a:pt x="0" y="692471"/>
                      </a:cubicBezTo>
                      <a:cubicBezTo>
                        <a:pt x="108745" y="731891"/>
                        <a:pt x="179429" y="721599"/>
                        <a:pt x="179429" y="721599"/>
                      </a:cubicBezTo>
                      <a:cubicBezTo>
                        <a:pt x="285649" y="714996"/>
                        <a:pt x="563531" y="561200"/>
                        <a:pt x="788982" y="407598"/>
                      </a:cubicBezTo>
                      <a:cubicBezTo>
                        <a:pt x="940642" y="304291"/>
                        <a:pt x="1065310" y="197488"/>
                        <a:pt x="1166093" y="99424"/>
                      </a:cubicBezTo>
                      <a:cubicBezTo>
                        <a:pt x="1179686" y="87384"/>
                        <a:pt x="1190560" y="76315"/>
                        <a:pt x="1199687" y="66218"/>
                      </a:cubicBezTo>
                      <a:cubicBezTo>
                        <a:pt x="1225708" y="37672"/>
                        <a:pt x="1239496" y="0"/>
                        <a:pt x="1239496" y="0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005664"/>
                    </a:gs>
                    <a:gs pos="99350">
                      <a:srgbClr val="0097B2"/>
                    </a:gs>
                  </a:gsLst>
                  <a:lin ang="14501957" scaled="1"/>
                </a:gradFill>
                <a:ln w="1365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fr-FR" dirty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</p:grpSp>
        </p:grpSp>
        <p:sp>
          <p:nvSpPr>
            <p:cNvPr id="8" name="ZoneTexte 7">
              <a:extLst>
                <a:ext uri="{FF2B5EF4-FFF2-40B4-BE49-F238E27FC236}">
                  <a16:creationId xmlns:a16="http://schemas.microsoft.com/office/drawing/2014/main" id="{D2DDA2F0-74A7-F51A-0675-9A78D41406CA}"/>
                </a:ext>
              </a:extLst>
            </p:cNvPr>
            <p:cNvSpPr txBox="1"/>
            <p:nvPr/>
          </p:nvSpPr>
          <p:spPr>
            <a:xfrm>
              <a:off x="7058682" y="2017904"/>
              <a:ext cx="1632647" cy="4309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Niveau </a:t>
              </a:r>
              <a:endParaRPr lang="ar-MA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9" name="ZoneTexte 8">
              <a:extLst>
                <a:ext uri="{FF2B5EF4-FFF2-40B4-BE49-F238E27FC236}">
                  <a16:creationId xmlns:a16="http://schemas.microsoft.com/office/drawing/2014/main" id="{2ECC0D99-ED63-7A59-2707-505D324A19DB}"/>
                </a:ext>
              </a:extLst>
            </p:cNvPr>
            <p:cNvSpPr txBox="1"/>
            <p:nvPr/>
          </p:nvSpPr>
          <p:spPr>
            <a:xfrm>
              <a:off x="7177562" y="2300370"/>
              <a:ext cx="1359797" cy="61558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54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</a:t>
              </a:r>
              <a:endParaRPr lang="ar-MA" sz="5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  <p:grpSp>
        <p:nvGrpSpPr>
          <p:cNvPr id="16" name="Groupe 15">
            <a:extLst>
              <a:ext uri="{FF2B5EF4-FFF2-40B4-BE49-F238E27FC236}">
                <a16:creationId xmlns:a16="http://schemas.microsoft.com/office/drawing/2014/main" id="{0347C5EE-59FD-779E-70F4-ADF2B02D33E0}"/>
              </a:ext>
            </a:extLst>
          </p:cNvPr>
          <p:cNvGrpSpPr/>
          <p:nvPr/>
        </p:nvGrpSpPr>
        <p:grpSpPr>
          <a:xfrm flipH="1">
            <a:off x="4945736" y="4612051"/>
            <a:ext cx="5167181" cy="2207849"/>
            <a:chOff x="6114983" y="4777723"/>
            <a:chExt cx="5167181" cy="2207849"/>
          </a:xfrm>
        </p:grpSpPr>
        <p:grpSp>
          <p:nvGrpSpPr>
            <p:cNvPr id="17" name="Groupe 16">
              <a:extLst>
                <a:ext uri="{FF2B5EF4-FFF2-40B4-BE49-F238E27FC236}">
                  <a16:creationId xmlns:a16="http://schemas.microsoft.com/office/drawing/2014/main" id="{6C61C342-265D-802D-4E55-9FBF757799A8}"/>
                </a:ext>
              </a:extLst>
            </p:cNvPr>
            <p:cNvGrpSpPr/>
            <p:nvPr/>
          </p:nvGrpSpPr>
          <p:grpSpPr>
            <a:xfrm>
              <a:off x="6114983" y="4777723"/>
              <a:ext cx="3982166" cy="2207849"/>
              <a:chOff x="4076430" y="3703910"/>
              <a:chExt cx="2654897" cy="1471965"/>
            </a:xfrm>
          </p:grpSpPr>
          <p:grpSp>
            <p:nvGrpSpPr>
              <p:cNvPr id="20" name="Groupe 19">
                <a:extLst>
                  <a:ext uri="{FF2B5EF4-FFF2-40B4-BE49-F238E27FC236}">
                    <a16:creationId xmlns:a16="http://schemas.microsoft.com/office/drawing/2014/main" id="{9723B99A-FC75-927D-89B0-07C638202EF9}"/>
                  </a:ext>
                </a:extLst>
              </p:cNvPr>
              <p:cNvGrpSpPr/>
              <p:nvPr/>
            </p:nvGrpSpPr>
            <p:grpSpPr>
              <a:xfrm flipH="1">
                <a:off x="4076430" y="3703910"/>
                <a:ext cx="2654897" cy="1471965"/>
                <a:chOff x="1305583" y="3824997"/>
                <a:chExt cx="2933140" cy="1471965"/>
              </a:xfrm>
            </p:grpSpPr>
            <p:sp>
              <p:nvSpPr>
                <p:cNvPr id="23" name="Forme libre : forme 22">
                  <a:extLst>
                    <a:ext uri="{FF2B5EF4-FFF2-40B4-BE49-F238E27FC236}">
                      <a16:creationId xmlns:a16="http://schemas.microsoft.com/office/drawing/2014/main" id="{74878F05-3958-B10D-6AF9-0A13624F3485}"/>
                    </a:ext>
                  </a:extLst>
                </p:cNvPr>
                <p:cNvSpPr/>
                <p:nvPr/>
              </p:nvSpPr>
              <p:spPr>
                <a:xfrm rot="21338648" flipV="1">
                  <a:off x="1492708" y="4416347"/>
                  <a:ext cx="2746015" cy="880615"/>
                </a:xfrm>
                <a:custGeom>
                  <a:avLst/>
                  <a:gdLst>
                    <a:gd name="connsiteX0" fmla="*/ 138545 w 2969491"/>
                    <a:gd name="connsiteY0" fmla="*/ 124691 h 651164"/>
                    <a:gd name="connsiteX1" fmla="*/ 2706255 w 2969491"/>
                    <a:gd name="connsiteY1" fmla="*/ 0 h 651164"/>
                    <a:gd name="connsiteX2" fmla="*/ 2890982 w 2969491"/>
                    <a:gd name="connsiteY2" fmla="*/ 78509 h 651164"/>
                    <a:gd name="connsiteX3" fmla="*/ 2969491 w 2969491"/>
                    <a:gd name="connsiteY3" fmla="*/ 258618 h 651164"/>
                    <a:gd name="connsiteX4" fmla="*/ 2872509 w 2969491"/>
                    <a:gd name="connsiteY4" fmla="*/ 378691 h 651164"/>
                    <a:gd name="connsiteX5" fmla="*/ 170873 w 2969491"/>
                    <a:gd name="connsiteY5" fmla="*/ 651164 h 651164"/>
                    <a:gd name="connsiteX6" fmla="*/ 9236 w 2969491"/>
                    <a:gd name="connsiteY6" fmla="*/ 531091 h 651164"/>
                    <a:gd name="connsiteX7" fmla="*/ 0 w 2969491"/>
                    <a:gd name="connsiteY7" fmla="*/ 207818 h 651164"/>
                    <a:gd name="connsiteX8" fmla="*/ 138545 w 2969491"/>
                    <a:gd name="connsiteY8" fmla="*/ 124691 h 651164"/>
                    <a:gd name="connsiteX0" fmla="*/ 138545 w 2969491"/>
                    <a:gd name="connsiteY0" fmla="*/ 124691 h 651164"/>
                    <a:gd name="connsiteX1" fmla="*/ 2706255 w 2969491"/>
                    <a:gd name="connsiteY1" fmla="*/ 0 h 651164"/>
                    <a:gd name="connsiteX2" fmla="*/ 2890982 w 2969491"/>
                    <a:gd name="connsiteY2" fmla="*/ 78509 h 651164"/>
                    <a:gd name="connsiteX3" fmla="*/ 2969491 w 2969491"/>
                    <a:gd name="connsiteY3" fmla="*/ 258618 h 651164"/>
                    <a:gd name="connsiteX4" fmla="*/ 2872509 w 2969491"/>
                    <a:gd name="connsiteY4" fmla="*/ 378691 h 651164"/>
                    <a:gd name="connsiteX5" fmla="*/ 170873 w 2969491"/>
                    <a:gd name="connsiteY5" fmla="*/ 651164 h 651164"/>
                    <a:gd name="connsiteX6" fmla="*/ 9236 w 2969491"/>
                    <a:gd name="connsiteY6" fmla="*/ 531091 h 651164"/>
                    <a:gd name="connsiteX7" fmla="*/ 0 w 2969491"/>
                    <a:gd name="connsiteY7" fmla="*/ 207818 h 651164"/>
                    <a:gd name="connsiteX8" fmla="*/ 138545 w 2969491"/>
                    <a:gd name="connsiteY8" fmla="*/ 124691 h 651164"/>
                    <a:gd name="connsiteX0" fmla="*/ 138545 w 2969491"/>
                    <a:gd name="connsiteY0" fmla="*/ 124691 h 651164"/>
                    <a:gd name="connsiteX1" fmla="*/ 2706255 w 2969491"/>
                    <a:gd name="connsiteY1" fmla="*/ 0 h 651164"/>
                    <a:gd name="connsiteX2" fmla="*/ 2890982 w 2969491"/>
                    <a:gd name="connsiteY2" fmla="*/ 78509 h 651164"/>
                    <a:gd name="connsiteX3" fmla="*/ 2969491 w 2969491"/>
                    <a:gd name="connsiteY3" fmla="*/ 258618 h 651164"/>
                    <a:gd name="connsiteX4" fmla="*/ 2872509 w 2969491"/>
                    <a:gd name="connsiteY4" fmla="*/ 378691 h 651164"/>
                    <a:gd name="connsiteX5" fmla="*/ 170873 w 2969491"/>
                    <a:gd name="connsiteY5" fmla="*/ 651164 h 651164"/>
                    <a:gd name="connsiteX6" fmla="*/ 9236 w 2969491"/>
                    <a:gd name="connsiteY6" fmla="*/ 531091 h 651164"/>
                    <a:gd name="connsiteX7" fmla="*/ 0 w 2969491"/>
                    <a:gd name="connsiteY7" fmla="*/ 207818 h 651164"/>
                    <a:gd name="connsiteX8" fmla="*/ 138545 w 2969491"/>
                    <a:gd name="connsiteY8" fmla="*/ 124691 h 651164"/>
                    <a:gd name="connsiteX0" fmla="*/ 138545 w 2969491"/>
                    <a:gd name="connsiteY0" fmla="*/ 124691 h 651164"/>
                    <a:gd name="connsiteX1" fmla="*/ 2706255 w 2969491"/>
                    <a:gd name="connsiteY1" fmla="*/ 0 h 651164"/>
                    <a:gd name="connsiteX2" fmla="*/ 2890982 w 2969491"/>
                    <a:gd name="connsiteY2" fmla="*/ 78509 h 651164"/>
                    <a:gd name="connsiteX3" fmla="*/ 2969491 w 2969491"/>
                    <a:gd name="connsiteY3" fmla="*/ 258618 h 651164"/>
                    <a:gd name="connsiteX4" fmla="*/ 2872509 w 2969491"/>
                    <a:gd name="connsiteY4" fmla="*/ 378691 h 651164"/>
                    <a:gd name="connsiteX5" fmla="*/ 170873 w 2969491"/>
                    <a:gd name="connsiteY5" fmla="*/ 651164 h 651164"/>
                    <a:gd name="connsiteX6" fmla="*/ 9236 w 2969491"/>
                    <a:gd name="connsiteY6" fmla="*/ 531091 h 651164"/>
                    <a:gd name="connsiteX7" fmla="*/ 0 w 2969491"/>
                    <a:gd name="connsiteY7" fmla="*/ 207818 h 651164"/>
                    <a:gd name="connsiteX8" fmla="*/ 138545 w 2969491"/>
                    <a:gd name="connsiteY8" fmla="*/ 124691 h 651164"/>
                    <a:gd name="connsiteX0" fmla="*/ 138545 w 2969491"/>
                    <a:gd name="connsiteY0" fmla="*/ 124691 h 656902"/>
                    <a:gd name="connsiteX1" fmla="*/ 2706255 w 2969491"/>
                    <a:gd name="connsiteY1" fmla="*/ 0 h 656902"/>
                    <a:gd name="connsiteX2" fmla="*/ 2890982 w 2969491"/>
                    <a:gd name="connsiteY2" fmla="*/ 78509 h 656902"/>
                    <a:gd name="connsiteX3" fmla="*/ 2969491 w 2969491"/>
                    <a:gd name="connsiteY3" fmla="*/ 258618 h 656902"/>
                    <a:gd name="connsiteX4" fmla="*/ 2872509 w 2969491"/>
                    <a:gd name="connsiteY4" fmla="*/ 378691 h 656902"/>
                    <a:gd name="connsiteX5" fmla="*/ 170873 w 2969491"/>
                    <a:gd name="connsiteY5" fmla="*/ 651164 h 656902"/>
                    <a:gd name="connsiteX6" fmla="*/ 9236 w 2969491"/>
                    <a:gd name="connsiteY6" fmla="*/ 531091 h 656902"/>
                    <a:gd name="connsiteX7" fmla="*/ 0 w 2969491"/>
                    <a:gd name="connsiteY7" fmla="*/ 207818 h 656902"/>
                    <a:gd name="connsiteX8" fmla="*/ 138545 w 2969491"/>
                    <a:gd name="connsiteY8" fmla="*/ 124691 h 656902"/>
                    <a:gd name="connsiteX0" fmla="*/ 138545 w 2969491"/>
                    <a:gd name="connsiteY0" fmla="*/ 124890 h 657101"/>
                    <a:gd name="connsiteX1" fmla="*/ 2706255 w 2969491"/>
                    <a:gd name="connsiteY1" fmla="*/ 199 h 657101"/>
                    <a:gd name="connsiteX2" fmla="*/ 2890982 w 2969491"/>
                    <a:gd name="connsiteY2" fmla="*/ 78708 h 657101"/>
                    <a:gd name="connsiteX3" fmla="*/ 2969491 w 2969491"/>
                    <a:gd name="connsiteY3" fmla="*/ 258817 h 657101"/>
                    <a:gd name="connsiteX4" fmla="*/ 2872509 w 2969491"/>
                    <a:gd name="connsiteY4" fmla="*/ 378890 h 657101"/>
                    <a:gd name="connsiteX5" fmla="*/ 170873 w 2969491"/>
                    <a:gd name="connsiteY5" fmla="*/ 651363 h 657101"/>
                    <a:gd name="connsiteX6" fmla="*/ 9236 w 2969491"/>
                    <a:gd name="connsiteY6" fmla="*/ 531290 h 657101"/>
                    <a:gd name="connsiteX7" fmla="*/ 0 w 2969491"/>
                    <a:gd name="connsiteY7" fmla="*/ 208017 h 657101"/>
                    <a:gd name="connsiteX8" fmla="*/ 138545 w 2969491"/>
                    <a:gd name="connsiteY8" fmla="*/ 124890 h 657101"/>
                    <a:gd name="connsiteX0" fmla="*/ 138545 w 2969491"/>
                    <a:gd name="connsiteY0" fmla="*/ 125008 h 657219"/>
                    <a:gd name="connsiteX1" fmla="*/ 2706255 w 2969491"/>
                    <a:gd name="connsiteY1" fmla="*/ 317 h 657219"/>
                    <a:gd name="connsiteX2" fmla="*/ 2890982 w 2969491"/>
                    <a:gd name="connsiteY2" fmla="*/ 78826 h 657219"/>
                    <a:gd name="connsiteX3" fmla="*/ 2969491 w 2969491"/>
                    <a:gd name="connsiteY3" fmla="*/ 258935 h 657219"/>
                    <a:gd name="connsiteX4" fmla="*/ 2872509 w 2969491"/>
                    <a:gd name="connsiteY4" fmla="*/ 379008 h 657219"/>
                    <a:gd name="connsiteX5" fmla="*/ 170873 w 2969491"/>
                    <a:gd name="connsiteY5" fmla="*/ 651481 h 657219"/>
                    <a:gd name="connsiteX6" fmla="*/ 9236 w 2969491"/>
                    <a:gd name="connsiteY6" fmla="*/ 531408 h 657219"/>
                    <a:gd name="connsiteX7" fmla="*/ 0 w 2969491"/>
                    <a:gd name="connsiteY7" fmla="*/ 208135 h 657219"/>
                    <a:gd name="connsiteX8" fmla="*/ 138545 w 2969491"/>
                    <a:gd name="connsiteY8" fmla="*/ 125008 h 657219"/>
                    <a:gd name="connsiteX0" fmla="*/ 138545 w 2972005"/>
                    <a:gd name="connsiteY0" fmla="*/ 125008 h 657219"/>
                    <a:gd name="connsiteX1" fmla="*/ 2706255 w 2972005"/>
                    <a:gd name="connsiteY1" fmla="*/ 317 h 657219"/>
                    <a:gd name="connsiteX2" fmla="*/ 2890982 w 2972005"/>
                    <a:gd name="connsiteY2" fmla="*/ 78826 h 657219"/>
                    <a:gd name="connsiteX3" fmla="*/ 2969491 w 2972005"/>
                    <a:gd name="connsiteY3" fmla="*/ 258935 h 657219"/>
                    <a:gd name="connsiteX4" fmla="*/ 2872509 w 2972005"/>
                    <a:gd name="connsiteY4" fmla="*/ 379008 h 657219"/>
                    <a:gd name="connsiteX5" fmla="*/ 170873 w 2972005"/>
                    <a:gd name="connsiteY5" fmla="*/ 651481 h 657219"/>
                    <a:gd name="connsiteX6" fmla="*/ 9236 w 2972005"/>
                    <a:gd name="connsiteY6" fmla="*/ 531408 h 657219"/>
                    <a:gd name="connsiteX7" fmla="*/ 0 w 2972005"/>
                    <a:gd name="connsiteY7" fmla="*/ 208135 h 657219"/>
                    <a:gd name="connsiteX8" fmla="*/ 138545 w 2972005"/>
                    <a:gd name="connsiteY8" fmla="*/ 125008 h 657219"/>
                    <a:gd name="connsiteX0" fmla="*/ 138545 w 2973912"/>
                    <a:gd name="connsiteY0" fmla="*/ 125008 h 657219"/>
                    <a:gd name="connsiteX1" fmla="*/ 2706255 w 2973912"/>
                    <a:gd name="connsiteY1" fmla="*/ 317 h 657219"/>
                    <a:gd name="connsiteX2" fmla="*/ 2890982 w 2973912"/>
                    <a:gd name="connsiteY2" fmla="*/ 78826 h 657219"/>
                    <a:gd name="connsiteX3" fmla="*/ 2969491 w 2973912"/>
                    <a:gd name="connsiteY3" fmla="*/ 258935 h 657219"/>
                    <a:gd name="connsiteX4" fmla="*/ 2872509 w 2973912"/>
                    <a:gd name="connsiteY4" fmla="*/ 379008 h 657219"/>
                    <a:gd name="connsiteX5" fmla="*/ 170873 w 2973912"/>
                    <a:gd name="connsiteY5" fmla="*/ 651481 h 657219"/>
                    <a:gd name="connsiteX6" fmla="*/ 9236 w 2973912"/>
                    <a:gd name="connsiteY6" fmla="*/ 531408 h 657219"/>
                    <a:gd name="connsiteX7" fmla="*/ 0 w 2973912"/>
                    <a:gd name="connsiteY7" fmla="*/ 208135 h 657219"/>
                    <a:gd name="connsiteX8" fmla="*/ 138545 w 2973912"/>
                    <a:gd name="connsiteY8" fmla="*/ 125008 h 65721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2973912" h="657219">
                      <a:moveTo>
                        <a:pt x="138545" y="125008"/>
                      </a:moveTo>
                      <a:lnTo>
                        <a:pt x="2706255" y="317"/>
                      </a:lnTo>
                      <a:cubicBezTo>
                        <a:pt x="2828121" y="-3658"/>
                        <a:pt x="2867087" y="30047"/>
                        <a:pt x="2890982" y="78826"/>
                      </a:cubicBezTo>
                      <a:lnTo>
                        <a:pt x="2969491" y="258935"/>
                      </a:lnTo>
                      <a:cubicBezTo>
                        <a:pt x="2987406" y="336640"/>
                        <a:pt x="2950053" y="379178"/>
                        <a:pt x="2872509" y="379008"/>
                      </a:cubicBezTo>
                      <a:lnTo>
                        <a:pt x="170873" y="651481"/>
                      </a:lnTo>
                      <a:cubicBezTo>
                        <a:pt x="101922" y="666723"/>
                        <a:pt x="5337" y="659356"/>
                        <a:pt x="9236" y="531408"/>
                      </a:cubicBezTo>
                      <a:lnTo>
                        <a:pt x="0" y="208135"/>
                      </a:lnTo>
                      <a:cubicBezTo>
                        <a:pt x="26085" y="152793"/>
                        <a:pt x="37097" y="137645"/>
                        <a:pt x="138545" y="125008"/>
                      </a:cubicBezTo>
                      <a:close/>
                    </a:path>
                  </a:pathLst>
                </a:custGeom>
                <a:solidFill>
                  <a:srgbClr val="70B1B6"/>
                </a:solidFill>
                <a:ln w="13658" cap="flat">
                  <a:noFill/>
                  <a:prstDash val="solid"/>
                  <a:miter/>
                </a:ln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fr-FR" dirty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  <p:sp>
              <p:nvSpPr>
                <p:cNvPr id="24" name="Forme libre : forme 23">
                  <a:extLst>
                    <a:ext uri="{FF2B5EF4-FFF2-40B4-BE49-F238E27FC236}">
                      <a16:creationId xmlns:a16="http://schemas.microsoft.com/office/drawing/2014/main" id="{A265D382-AADB-3E09-E640-A03E8AF331AD}"/>
                    </a:ext>
                  </a:extLst>
                </p:cNvPr>
                <p:cNvSpPr/>
                <p:nvPr/>
              </p:nvSpPr>
              <p:spPr>
                <a:xfrm rot="261352" flipH="1" flipV="1">
                  <a:off x="1305583" y="3824997"/>
                  <a:ext cx="2707398" cy="880615"/>
                </a:xfrm>
                <a:custGeom>
                  <a:avLst/>
                  <a:gdLst>
                    <a:gd name="connsiteX0" fmla="*/ 138545 w 2969491"/>
                    <a:gd name="connsiteY0" fmla="*/ 124691 h 651164"/>
                    <a:gd name="connsiteX1" fmla="*/ 2706255 w 2969491"/>
                    <a:gd name="connsiteY1" fmla="*/ 0 h 651164"/>
                    <a:gd name="connsiteX2" fmla="*/ 2890982 w 2969491"/>
                    <a:gd name="connsiteY2" fmla="*/ 78509 h 651164"/>
                    <a:gd name="connsiteX3" fmla="*/ 2969491 w 2969491"/>
                    <a:gd name="connsiteY3" fmla="*/ 258618 h 651164"/>
                    <a:gd name="connsiteX4" fmla="*/ 2872509 w 2969491"/>
                    <a:gd name="connsiteY4" fmla="*/ 378691 h 651164"/>
                    <a:gd name="connsiteX5" fmla="*/ 170873 w 2969491"/>
                    <a:gd name="connsiteY5" fmla="*/ 651164 h 651164"/>
                    <a:gd name="connsiteX6" fmla="*/ 9236 w 2969491"/>
                    <a:gd name="connsiteY6" fmla="*/ 531091 h 651164"/>
                    <a:gd name="connsiteX7" fmla="*/ 0 w 2969491"/>
                    <a:gd name="connsiteY7" fmla="*/ 207818 h 651164"/>
                    <a:gd name="connsiteX8" fmla="*/ 138545 w 2969491"/>
                    <a:gd name="connsiteY8" fmla="*/ 124691 h 651164"/>
                    <a:gd name="connsiteX0" fmla="*/ 138545 w 2969491"/>
                    <a:gd name="connsiteY0" fmla="*/ 124691 h 651164"/>
                    <a:gd name="connsiteX1" fmla="*/ 2706255 w 2969491"/>
                    <a:gd name="connsiteY1" fmla="*/ 0 h 651164"/>
                    <a:gd name="connsiteX2" fmla="*/ 2890982 w 2969491"/>
                    <a:gd name="connsiteY2" fmla="*/ 78509 h 651164"/>
                    <a:gd name="connsiteX3" fmla="*/ 2969491 w 2969491"/>
                    <a:gd name="connsiteY3" fmla="*/ 258618 h 651164"/>
                    <a:gd name="connsiteX4" fmla="*/ 2872509 w 2969491"/>
                    <a:gd name="connsiteY4" fmla="*/ 378691 h 651164"/>
                    <a:gd name="connsiteX5" fmla="*/ 170873 w 2969491"/>
                    <a:gd name="connsiteY5" fmla="*/ 651164 h 651164"/>
                    <a:gd name="connsiteX6" fmla="*/ 9236 w 2969491"/>
                    <a:gd name="connsiteY6" fmla="*/ 531091 h 651164"/>
                    <a:gd name="connsiteX7" fmla="*/ 0 w 2969491"/>
                    <a:gd name="connsiteY7" fmla="*/ 207818 h 651164"/>
                    <a:gd name="connsiteX8" fmla="*/ 138545 w 2969491"/>
                    <a:gd name="connsiteY8" fmla="*/ 124691 h 651164"/>
                    <a:gd name="connsiteX0" fmla="*/ 138545 w 2969491"/>
                    <a:gd name="connsiteY0" fmla="*/ 124691 h 651164"/>
                    <a:gd name="connsiteX1" fmla="*/ 2706255 w 2969491"/>
                    <a:gd name="connsiteY1" fmla="*/ 0 h 651164"/>
                    <a:gd name="connsiteX2" fmla="*/ 2890982 w 2969491"/>
                    <a:gd name="connsiteY2" fmla="*/ 78509 h 651164"/>
                    <a:gd name="connsiteX3" fmla="*/ 2969491 w 2969491"/>
                    <a:gd name="connsiteY3" fmla="*/ 258618 h 651164"/>
                    <a:gd name="connsiteX4" fmla="*/ 2872509 w 2969491"/>
                    <a:gd name="connsiteY4" fmla="*/ 378691 h 651164"/>
                    <a:gd name="connsiteX5" fmla="*/ 170873 w 2969491"/>
                    <a:gd name="connsiteY5" fmla="*/ 651164 h 651164"/>
                    <a:gd name="connsiteX6" fmla="*/ 9236 w 2969491"/>
                    <a:gd name="connsiteY6" fmla="*/ 531091 h 651164"/>
                    <a:gd name="connsiteX7" fmla="*/ 0 w 2969491"/>
                    <a:gd name="connsiteY7" fmla="*/ 207818 h 651164"/>
                    <a:gd name="connsiteX8" fmla="*/ 138545 w 2969491"/>
                    <a:gd name="connsiteY8" fmla="*/ 124691 h 651164"/>
                    <a:gd name="connsiteX0" fmla="*/ 138545 w 2969491"/>
                    <a:gd name="connsiteY0" fmla="*/ 124691 h 651164"/>
                    <a:gd name="connsiteX1" fmla="*/ 2706255 w 2969491"/>
                    <a:gd name="connsiteY1" fmla="*/ 0 h 651164"/>
                    <a:gd name="connsiteX2" fmla="*/ 2890982 w 2969491"/>
                    <a:gd name="connsiteY2" fmla="*/ 78509 h 651164"/>
                    <a:gd name="connsiteX3" fmla="*/ 2969491 w 2969491"/>
                    <a:gd name="connsiteY3" fmla="*/ 258618 h 651164"/>
                    <a:gd name="connsiteX4" fmla="*/ 2872509 w 2969491"/>
                    <a:gd name="connsiteY4" fmla="*/ 378691 h 651164"/>
                    <a:gd name="connsiteX5" fmla="*/ 170873 w 2969491"/>
                    <a:gd name="connsiteY5" fmla="*/ 651164 h 651164"/>
                    <a:gd name="connsiteX6" fmla="*/ 9236 w 2969491"/>
                    <a:gd name="connsiteY6" fmla="*/ 531091 h 651164"/>
                    <a:gd name="connsiteX7" fmla="*/ 0 w 2969491"/>
                    <a:gd name="connsiteY7" fmla="*/ 207818 h 651164"/>
                    <a:gd name="connsiteX8" fmla="*/ 138545 w 2969491"/>
                    <a:gd name="connsiteY8" fmla="*/ 124691 h 651164"/>
                    <a:gd name="connsiteX0" fmla="*/ 138545 w 2969491"/>
                    <a:gd name="connsiteY0" fmla="*/ 124691 h 656902"/>
                    <a:gd name="connsiteX1" fmla="*/ 2706255 w 2969491"/>
                    <a:gd name="connsiteY1" fmla="*/ 0 h 656902"/>
                    <a:gd name="connsiteX2" fmla="*/ 2890982 w 2969491"/>
                    <a:gd name="connsiteY2" fmla="*/ 78509 h 656902"/>
                    <a:gd name="connsiteX3" fmla="*/ 2969491 w 2969491"/>
                    <a:gd name="connsiteY3" fmla="*/ 258618 h 656902"/>
                    <a:gd name="connsiteX4" fmla="*/ 2872509 w 2969491"/>
                    <a:gd name="connsiteY4" fmla="*/ 378691 h 656902"/>
                    <a:gd name="connsiteX5" fmla="*/ 170873 w 2969491"/>
                    <a:gd name="connsiteY5" fmla="*/ 651164 h 656902"/>
                    <a:gd name="connsiteX6" fmla="*/ 9236 w 2969491"/>
                    <a:gd name="connsiteY6" fmla="*/ 531091 h 656902"/>
                    <a:gd name="connsiteX7" fmla="*/ 0 w 2969491"/>
                    <a:gd name="connsiteY7" fmla="*/ 207818 h 656902"/>
                    <a:gd name="connsiteX8" fmla="*/ 138545 w 2969491"/>
                    <a:gd name="connsiteY8" fmla="*/ 124691 h 656902"/>
                    <a:gd name="connsiteX0" fmla="*/ 138545 w 2969491"/>
                    <a:gd name="connsiteY0" fmla="*/ 124890 h 657101"/>
                    <a:gd name="connsiteX1" fmla="*/ 2706255 w 2969491"/>
                    <a:gd name="connsiteY1" fmla="*/ 199 h 657101"/>
                    <a:gd name="connsiteX2" fmla="*/ 2890982 w 2969491"/>
                    <a:gd name="connsiteY2" fmla="*/ 78708 h 657101"/>
                    <a:gd name="connsiteX3" fmla="*/ 2969491 w 2969491"/>
                    <a:gd name="connsiteY3" fmla="*/ 258817 h 657101"/>
                    <a:gd name="connsiteX4" fmla="*/ 2872509 w 2969491"/>
                    <a:gd name="connsiteY4" fmla="*/ 378890 h 657101"/>
                    <a:gd name="connsiteX5" fmla="*/ 170873 w 2969491"/>
                    <a:gd name="connsiteY5" fmla="*/ 651363 h 657101"/>
                    <a:gd name="connsiteX6" fmla="*/ 9236 w 2969491"/>
                    <a:gd name="connsiteY6" fmla="*/ 531290 h 657101"/>
                    <a:gd name="connsiteX7" fmla="*/ 0 w 2969491"/>
                    <a:gd name="connsiteY7" fmla="*/ 208017 h 657101"/>
                    <a:gd name="connsiteX8" fmla="*/ 138545 w 2969491"/>
                    <a:gd name="connsiteY8" fmla="*/ 124890 h 657101"/>
                    <a:gd name="connsiteX0" fmla="*/ 138545 w 2969491"/>
                    <a:gd name="connsiteY0" fmla="*/ 125008 h 657219"/>
                    <a:gd name="connsiteX1" fmla="*/ 2706255 w 2969491"/>
                    <a:gd name="connsiteY1" fmla="*/ 317 h 657219"/>
                    <a:gd name="connsiteX2" fmla="*/ 2890982 w 2969491"/>
                    <a:gd name="connsiteY2" fmla="*/ 78826 h 657219"/>
                    <a:gd name="connsiteX3" fmla="*/ 2969491 w 2969491"/>
                    <a:gd name="connsiteY3" fmla="*/ 258935 h 657219"/>
                    <a:gd name="connsiteX4" fmla="*/ 2872509 w 2969491"/>
                    <a:gd name="connsiteY4" fmla="*/ 379008 h 657219"/>
                    <a:gd name="connsiteX5" fmla="*/ 170873 w 2969491"/>
                    <a:gd name="connsiteY5" fmla="*/ 651481 h 657219"/>
                    <a:gd name="connsiteX6" fmla="*/ 9236 w 2969491"/>
                    <a:gd name="connsiteY6" fmla="*/ 531408 h 657219"/>
                    <a:gd name="connsiteX7" fmla="*/ 0 w 2969491"/>
                    <a:gd name="connsiteY7" fmla="*/ 208135 h 657219"/>
                    <a:gd name="connsiteX8" fmla="*/ 138545 w 2969491"/>
                    <a:gd name="connsiteY8" fmla="*/ 125008 h 657219"/>
                    <a:gd name="connsiteX0" fmla="*/ 138545 w 2972005"/>
                    <a:gd name="connsiteY0" fmla="*/ 125008 h 657219"/>
                    <a:gd name="connsiteX1" fmla="*/ 2706255 w 2972005"/>
                    <a:gd name="connsiteY1" fmla="*/ 317 h 657219"/>
                    <a:gd name="connsiteX2" fmla="*/ 2890982 w 2972005"/>
                    <a:gd name="connsiteY2" fmla="*/ 78826 h 657219"/>
                    <a:gd name="connsiteX3" fmla="*/ 2969491 w 2972005"/>
                    <a:gd name="connsiteY3" fmla="*/ 258935 h 657219"/>
                    <a:gd name="connsiteX4" fmla="*/ 2872509 w 2972005"/>
                    <a:gd name="connsiteY4" fmla="*/ 379008 h 657219"/>
                    <a:gd name="connsiteX5" fmla="*/ 170873 w 2972005"/>
                    <a:gd name="connsiteY5" fmla="*/ 651481 h 657219"/>
                    <a:gd name="connsiteX6" fmla="*/ 9236 w 2972005"/>
                    <a:gd name="connsiteY6" fmla="*/ 531408 h 657219"/>
                    <a:gd name="connsiteX7" fmla="*/ 0 w 2972005"/>
                    <a:gd name="connsiteY7" fmla="*/ 208135 h 657219"/>
                    <a:gd name="connsiteX8" fmla="*/ 138545 w 2972005"/>
                    <a:gd name="connsiteY8" fmla="*/ 125008 h 657219"/>
                    <a:gd name="connsiteX0" fmla="*/ 138545 w 2973912"/>
                    <a:gd name="connsiteY0" fmla="*/ 125008 h 657219"/>
                    <a:gd name="connsiteX1" fmla="*/ 2706255 w 2973912"/>
                    <a:gd name="connsiteY1" fmla="*/ 317 h 657219"/>
                    <a:gd name="connsiteX2" fmla="*/ 2890982 w 2973912"/>
                    <a:gd name="connsiteY2" fmla="*/ 78826 h 657219"/>
                    <a:gd name="connsiteX3" fmla="*/ 2969491 w 2973912"/>
                    <a:gd name="connsiteY3" fmla="*/ 258935 h 657219"/>
                    <a:gd name="connsiteX4" fmla="*/ 2872509 w 2973912"/>
                    <a:gd name="connsiteY4" fmla="*/ 379008 h 657219"/>
                    <a:gd name="connsiteX5" fmla="*/ 170873 w 2973912"/>
                    <a:gd name="connsiteY5" fmla="*/ 651481 h 657219"/>
                    <a:gd name="connsiteX6" fmla="*/ 9236 w 2973912"/>
                    <a:gd name="connsiteY6" fmla="*/ 531408 h 657219"/>
                    <a:gd name="connsiteX7" fmla="*/ 0 w 2973912"/>
                    <a:gd name="connsiteY7" fmla="*/ 208135 h 657219"/>
                    <a:gd name="connsiteX8" fmla="*/ 138545 w 2973912"/>
                    <a:gd name="connsiteY8" fmla="*/ 125008 h 65721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2973912" h="657219">
                      <a:moveTo>
                        <a:pt x="138545" y="125008"/>
                      </a:moveTo>
                      <a:lnTo>
                        <a:pt x="2706255" y="317"/>
                      </a:lnTo>
                      <a:cubicBezTo>
                        <a:pt x="2828121" y="-3658"/>
                        <a:pt x="2867087" y="30047"/>
                        <a:pt x="2890982" y="78826"/>
                      </a:cubicBezTo>
                      <a:lnTo>
                        <a:pt x="2969491" y="258935"/>
                      </a:lnTo>
                      <a:cubicBezTo>
                        <a:pt x="2987406" y="336640"/>
                        <a:pt x="2950053" y="379178"/>
                        <a:pt x="2872509" y="379008"/>
                      </a:cubicBezTo>
                      <a:lnTo>
                        <a:pt x="170873" y="651481"/>
                      </a:lnTo>
                      <a:cubicBezTo>
                        <a:pt x="101922" y="666723"/>
                        <a:pt x="5337" y="659356"/>
                        <a:pt x="9236" y="531408"/>
                      </a:cubicBezTo>
                      <a:lnTo>
                        <a:pt x="0" y="208135"/>
                      </a:lnTo>
                      <a:cubicBezTo>
                        <a:pt x="26085" y="152793"/>
                        <a:pt x="37097" y="137645"/>
                        <a:pt x="138545" y="125008"/>
                      </a:cubicBezTo>
                      <a:close/>
                    </a:path>
                  </a:pathLst>
                </a:custGeom>
                <a:solidFill>
                  <a:srgbClr val="00798E"/>
                </a:solidFill>
                <a:ln w="13658" cap="flat">
                  <a:noFill/>
                  <a:prstDash val="solid"/>
                  <a:miter/>
                </a:ln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fr-FR" dirty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</p:grpSp>
          <p:sp>
            <p:nvSpPr>
              <p:cNvPr id="21" name="ZoneTexte 20">
                <a:extLst>
                  <a:ext uri="{FF2B5EF4-FFF2-40B4-BE49-F238E27FC236}">
                    <a16:creationId xmlns:a16="http://schemas.microsoft.com/office/drawing/2014/main" id="{3F223392-03C4-A03D-6AAF-8C5EB5F558E5}"/>
                  </a:ext>
                </a:extLst>
              </p:cNvPr>
              <p:cNvSpPr txBox="1"/>
              <p:nvPr/>
            </p:nvSpPr>
            <p:spPr>
              <a:xfrm>
                <a:off x="4635498" y="3828781"/>
                <a:ext cx="1664545" cy="67713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fr-FR" sz="4800" b="1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Palier </a:t>
                </a:r>
                <a:r>
                  <a:rPr lang="fr-FR" sz="6000" b="1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: 1</a:t>
                </a:r>
              </a:p>
            </p:txBody>
          </p:sp>
          <p:sp>
            <p:nvSpPr>
              <p:cNvPr id="22" name="ZoneTexte 21">
                <a:extLst>
                  <a:ext uri="{FF2B5EF4-FFF2-40B4-BE49-F238E27FC236}">
                    <a16:creationId xmlns:a16="http://schemas.microsoft.com/office/drawing/2014/main" id="{35494054-F765-9A2D-EBB6-D3A2FDF9E7F3}"/>
                  </a:ext>
                </a:extLst>
              </p:cNvPr>
              <p:cNvSpPr txBox="1"/>
              <p:nvPr/>
            </p:nvSpPr>
            <p:spPr>
              <a:xfrm>
                <a:off x="4170611" y="4522960"/>
                <a:ext cx="2068550" cy="55402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fr-FR" sz="4800" b="1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 Séance : </a:t>
                </a:r>
                <a:r>
                  <a:rPr lang="fr-MA" sz="4800" b="1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7</a:t>
                </a:r>
                <a:endParaRPr lang="ar-MA" sz="48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</p:grpSp>
        <p:sp>
          <p:nvSpPr>
            <p:cNvPr id="18" name="Ellipse 17">
              <a:extLst>
                <a:ext uri="{FF2B5EF4-FFF2-40B4-BE49-F238E27FC236}">
                  <a16:creationId xmlns:a16="http://schemas.microsoft.com/office/drawing/2014/main" id="{9C1BFF1A-4F8B-6725-1C44-E882C79705E6}"/>
                </a:ext>
              </a:extLst>
            </p:cNvPr>
            <p:cNvSpPr/>
            <p:nvPr/>
          </p:nvSpPr>
          <p:spPr>
            <a:xfrm flipH="1">
              <a:off x="9242561" y="4923336"/>
              <a:ext cx="2039603" cy="2034926"/>
            </a:xfrm>
            <a:prstGeom prst="ellipse">
              <a:avLst/>
            </a:prstGeom>
            <a:solidFill>
              <a:srgbClr val="1E3F48"/>
            </a:solidFill>
            <a:ln w="136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19" name="ZoneTexte 18">
              <a:extLst>
                <a:ext uri="{FF2B5EF4-FFF2-40B4-BE49-F238E27FC236}">
                  <a16:creationId xmlns:a16="http://schemas.microsoft.com/office/drawing/2014/main" id="{8FB61712-835A-E85B-E11B-2E8567D2F75B}"/>
                </a:ext>
              </a:extLst>
            </p:cNvPr>
            <p:cNvSpPr txBox="1"/>
            <p:nvPr/>
          </p:nvSpPr>
          <p:spPr>
            <a:xfrm>
              <a:off x="9379274" y="5179737"/>
              <a:ext cx="1811005" cy="163121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40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Parcours</a:t>
              </a:r>
            </a:p>
            <a:p>
              <a:pPr algn="ctr"/>
              <a:r>
                <a:rPr lang="fr-FR" sz="40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</a:t>
              </a:r>
              <a:r>
                <a:rPr lang="ar-MA" sz="60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1</a:t>
              </a:r>
            </a:p>
          </p:txBody>
        </p:sp>
      </p:grpSp>
      <p:sp>
        <p:nvSpPr>
          <p:cNvPr id="25" name="Forme libre : forme 24">
            <a:extLst>
              <a:ext uri="{FF2B5EF4-FFF2-40B4-BE49-F238E27FC236}">
                <a16:creationId xmlns:a16="http://schemas.microsoft.com/office/drawing/2014/main" id="{E68A9EA4-72CF-57C2-87BB-43CE4717F7B2}"/>
              </a:ext>
            </a:extLst>
          </p:cNvPr>
          <p:cNvSpPr/>
          <p:nvPr/>
        </p:nvSpPr>
        <p:spPr>
          <a:xfrm rot="310035" flipH="1" flipV="1">
            <a:off x="4608223" y="6936472"/>
            <a:ext cx="5983508" cy="2132914"/>
          </a:xfrm>
          <a:custGeom>
            <a:avLst/>
            <a:gdLst>
              <a:gd name="connsiteX0" fmla="*/ 138545 w 2969491"/>
              <a:gd name="connsiteY0" fmla="*/ 124691 h 651164"/>
              <a:gd name="connsiteX1" fmla="*/ 2706255 w 2969491"/>
              <a:gd name="connsiteY1" fmla="*/ 0 h 651164"/>
              <a:gd name="connsiteX2" fmla="*/ 2890982 w 2969491"/>
              <a:gd name="connsiteY2" fmla="*/ 78509 h 651164"/>
              <a:gd name="connsiteX3" fmla="*/ 2969491 w 2969491"/>
              <a:gd name="connsiteY3" fmla="*/ 258618 h 651164"/>
              <a:gd name="connsiteX4" fmla="*/ 2872509 w 2969491"/>
              <a:gd name="connsiteY4" fmla="*/ 378691 h 651164"/>
              <a:gd name="connsiteX5" fmla="*/ 170873 w 2969491"/>
              <a:gd name="connsiteY5" fmla="*/ 651164 h 651164"/>
              <a:gd name="connsiteX6" fmla="*/ 9236 w 2969491"/>
              <a:gd name="connsiteY6" fmla="*/ 531091 h 651164"/>
              <a:gd name="connsiteX7" fmla="*/ 0 w 2969491"/>
              <a:gd name="connsiteY7" fmla="*/ 207818 h 651164"/>
              <a:gd name="connsiteX8" fmla="*/ 138545 w 2969491"/>
              <a:gd name="connsiteY8" fmla="*/ 124691 h 651164"/>
              <a:gd name="connsiteX0" fmla="*/ 138545 w 2969491"/>
              <a:gd name="connsiteY0" fmla="*/ 124691 h 651164"/>
              <a:gd name="connsiteX1" fmla="*/ 2706255 w 2969491"/>
              <a:gd name="connsiteY1" fmla="*/ 0 h 651164"/>
              <a:gd name="connsiteX2" fmla="*/ 2890982 w 2969491"/>
              <a:gd name="connsiteY2" fmla="*/ 78509 h 651164"/>
              <a:gd name="connsiteX3" fmla="*/ 2969491 w 2969491"/>
              <a:gd name="connsiteY3" fmla="*/ 258618 h 651164"/>
              <a:gd name="connsiteX4" fmla="*/ 2872509 w 2969491"/>
              <a:gd name="connsiteY4" fmla="*/ 378691 h 651164"/>
              <a:gd name="connsiteX5" fmla="*/ 170873 w 2969491"/>
              <a:gd name="connsiteY5" fmla="*/ 651164 h 651164"/>
              <a:gd name="connsiteX6" fmla="*/ 9236 w 2969491"/>
              <a:gd name="connsiteY6" fmla="*/ 531091 h 651164"/>
              <a:gd name="connsiteX7" fmla="*/ 0 w 2969491"/>
              <a:gd name="connsiteY7" fmla="*/ 207818 h 651164"/>
              <a:gd name="connsiteX8" fmla="*/ 138545 w 2969491"/>
              <a:gd name="connsiteY8" fmla="*/ 124691 h 651164"/>
              <a:gd name="connsiteX0" fmla="*/ 138545 w 2969491"/>
              <a:gd name="connsiteY0" fmla="*/ 124691 h 651164"/>
              <a:gd name="connsiteX1" fmla="*/ 2706255 w 2969491"/>
              <a:gd name="connsiteY1" fmla="*/ 0 h 651164"/>
              <a:gd name="connsiteX2" fmla="*/ 2890982 w 2969491"/>
              <a:gd name="connsiteY2" fmla="*/ 78509 h 651164"/>
              <a:gd name="connsiteX3" fmla="*/ 2969491 w 2969491"/>
              <a:gd name="connsiteY3" fmla="*/ 258618 h 651164"/>
              <a:gd name="connsiteX4" fmla="*/ 2872509 w 2969491"/>
              <a:gd name="connsiteY4" fmla="*/ 378691 h 651164"/>
              <a:gd name="connsiteX5" fmla="*/ 170873 w 2969491"/>
              <a:gd name="connsiteY5" fmla="*/ 651164 h 651164"/>
              <a:gd name="connsiteX6" fmla="*/ 9236 w 2969491"/>
              <a:gd name="connsiteY6" fmla="*/ 531091 h 651164"/>
              <a:gd name="connsiteX7" fmla="*/ 0 w 2969491"/>
              <a:gd name="connsiteY7" fmla="*/ 207818 h 651164"/>
              <a:gd name="connsiteX8" fmla="*/ 138545 w 2969491"/>
              <a:gd name="connsiteY8" fmla="*/ 124691 h 651164"/>
              <a:gd name="connsiteX0" fmla="*/ 138545 w 2969491"/>
              <a:gd name="connsiteY0" fmla="*/ 124691 h 651164"/>
              <a:gd name="connsiteX1" fmla="*/ 2706255 w 2969491"/>
              <a:gd name="connsiteY1" fmla="*/ 0 h 651164"/>
              <a:gd name="connsiteX2" fmla="*/ 2890982 w 2969491"/>
              <a:gd name="connsiteY2" fmla="*/ 78509 h 651164"/>
              <a:gd name="connsiteX3" fmla="*/ 2969491 w 2969491"/>
              <a:gd name="connsiteY3" fmla="*/ 258618 h 651164"/>
              <a:gd name="connsiteX4" fmla="*/ 2872509 w 2969491"/>
              <a:gd name="connsiteY4" fmla="*/ 378691 h 651164"/>
              <a:gd name="connsiteX5" fmla="*/ 170873 w 2969491"/>
              <a:gd name="connsiteY5" fmla="*/ 651164 h 651164"/>
              <a:gd name="connsiteX6" fmla="*/ 9236 w 2969491"/>
              <a:gd name="connsiteY6" fmla="*/ 531091 h 651164"/>
              <a:gd name="connsiteX7" fmla="*/ 0 w 2969491"/>
              <a:gd name="connsiteY7" fmla="*/ 207818 h 651164"/>
              <a:gd name="connsiteX8" fmla="*/ 138545 w 2969491"/>
              <a:gd name="connsiteY8" fmla="*/ 124691 h 651164"/>
              <a:gd name="connsiteX0" fmla="*/ 138545 w 2969491"/>
              <a:gd name="connsiteY0" fmla="*/ 124691 h 656902"/>
              <a:gd name="connsiteX1" fmla="*/ 2706255 w 2969491"/>
              <a:gd name="connsiteY1" fmla="*/ 0 h 656902"/>
              <a:gd name="connsiteX2" fmla="*/ 2890982 w 2969491"/>
              <a:gd name="connsiteY2" fmla="*/ 78509 h 656902"/>
              <a:gd name="connsiteX3" fmla="*/ 2969491 w 2969491"/>
              <a:gd name="connsiteY3" fmla="*/ 258618 h 656902"/>
              <a:gd name="connsiteX4" fmla="*/ 2872509 w 2969491"/>
              <a:gd name="connsiteY4" fmla="*/ 378691 h 656902"/>
              <a:gd name="connsiteX5" fmla="*/ 170873 w 2969491"/>
              <a:gd name="connsiteY5" fmla="*/ 651164 h 656902"/>
              <a:gd name="connsiteX6" fmla="*/ 9236 w 2969491"/>
              <a:gd name="connsiteY6" fmla="*/ 531091 h 656902"/>
              <a:gd name="connsiteX7" fmla="*/ 0 w 2969491"/>
              <a:gd name="connsiteY7" fmla="*/ 207818 h 656902"/>
              <a:gd name="connsiteX8" fmla="*/ 138545 w 2969491"/>
              <a:gd name="connsiteY8" fmla="*/ 124691 h 656902"/>
              <a:gd name="connsiteX0" fmla="*/ 138545 w 2969491"/>
              <a:gd name="connsiteY0" fmla="*/ 124890 h 657101"/>
              <a:gd name="connsiteX1" fmla="*/ 2706255 w 2969491"/>
              <a:gd name="connsiteY1" fmla="*/ 199 h 657101"/>
              <a:gd name="connsiteX2" fmla="*/ 2890982 w 2969491"/>
              <a:gd name="connsiteY2" fmla="*/ 78708 h 657101"/>
              <a:gd name="connsiteX3" fmla="*/ 2969491 w 2969491"/>
              <a:gd name="connsiteY3" fmla="*/ 258817 h 657101"/>
              <a:gd name="connsiteX4" fmla="*/ 2872509 w 2969491"/>
              <a:gd name="connsiteY4" fmla="*/ 378890 h 657101"/>
              <a:gd name="connsiteX5" fmla="*/ 170873 w 2969491"/>
              <a:gd name="connsiteY5" fmla="*/ 651363 h 657101"/>
              <a:gd name="connsiteX6" fmla="*/ 9236 w 2969491"/>
              <a:gd name="connsiteY6" fmla="*/ 531290 h 657101"/>
              <a:gd name="connsiteX7" fmla="*/ 0 w 2969491"/>
              <a:gd name="connsiteY7" fmla="*/ 208017 h 657101"/>
              <a:gd name="connsiteX8" fmla="*/ 138545 w 2969491"/>
              <a:gd name="connsiteY8" fmla="*/ 124890 h 657101"/>
              <a:gd name="connsiteX0" fmla="*/ 138545 w 2969491"/>
              <a:gd name="connsiteY0" fmla="*/ 125008 h 657219"/>
              <a:gd name="connsiteX1" fmla="*/ 2706255 w 2969491"/>
              <a:gd name="connsiteY1" fmla="*/ 317 h 657219"/>
              <a:gd name="connsiteX2" fmla="*/ 2890982 w 2969491"/>
              <a:gd name="connsiteY2" fmla="*/ 78826 h 657219"/>
              <a:gd name="connsiteX3" fmla="*/ 2969491 w 2969491"/>
              <a:gd name="connsiteY3" fmla="*/ 258935 h 657219"/>
              <a:gd name="connsiteX4" fmla="*/ 2872509 w 2969491"/>
              <a:gd name="connsiteY4" fmla="*/ 379008 h 657219"/>
              <a:gd name="connsiteX5" fmla="*/ 170873 w 2969491"/>
              <a:gd name="connsiteY5" fmla="*/ 651481 h 657219"/>
              <a:gd name="connsiteX6" fmla="*/ 9236 w 2969491"/>
              <a:gd name="connsiteY6" fmla="*/ 531408 h 657219"/>
              <a:gd name="connsiteX7" fmla="*/ 0 w 2969491"/>
              <a:gd name="connsiteY7" fmla="*/ 208135 h 657219"/>
              <a:gd name="connsiteX8" fmla="*/ 138545 w 2969491"/>
              <a:gd name="connsiteY8" fmla="*/ 125008 h 657219"/>
              <a:gd name="connsiteX0" fmla="*/ 138545 w 2972005"/>
              <a:gd name="connsiteY0" fmla="*/ 125008 h 657219"/>
              <a:gd name="connsiteX1" fmla="*/ 2706255 w 2972005"/>
              <a:gd name="connsiteY1" fmla="*/ 317 h 657219"/>
              <a:gd name="connsiteX2" fmla="*/ 2890982 w 2972005"/>
              <a:gd name="connsiteY2" fmla="*/ 78826 h 657219"/>
              <a:gd name="connsiteX3" fmla="*/ 2969491 w 2972005"/>
              <a:gd name="connsiteY3" fmla="*/ 258935 h 657219"/>
              <a:gd name="connsiteX4" fmla="*/ 2872509 w 2972005"/>
              <a:gd name="connsiteY4" fmla="*/ 379008 h 657219"/>
              <a:gd name="connsiteX5" fmla="*/ 170873 w 2972005"/>
              <a:gd name="connsiteY5" fmla="*/ 651481 h 657219"/>
              <a:gd name="connsiteX6" fmla="*/ 9236 w 2972005"/>
              <a:gd name="connsiteY6" fmla="*/ 531408 h 657219"/>
              <a:gd name="connsiteX7" fmla="*/ 0 w 2972005"/>
              <a:gd name="connsiteY7" fmla="*/ 208135 h 657219"/>
              <a:gd name="connsiteX8" fmla="*/ 138545 w 2972005"/>
              <a:gd name="connsiteY8" fmla="*/ 125008 h 657219"/>
              <a:gd name="connsiteX0" fmla="*/ 138545 w 2973912"/>
              <a:gd name="connsiteY0" fmla="*/ 125008 h 657219"/>
              <a:gd name="connsiteX1" fmla="*/ 2706255 w 2973912"/>
              <a:gd name="connsiteY1" fmla="*/ 317 h 657219"/>
              <a:gd name="connsiteX2" fmla="*/ 2890982 w 2973912"/>
              <a:gd name="connsiteY2" fmla="*/ 78826 h 657219"/>
              <a:gd name="connsiteX3" fmla="*/ 2969491 w 2973912"/>
              <a:gd name="connsiteY3" fmla="*/ 258935 h 657219"/>
              <a:gd name="connsiteX4" fmla="*/ 2872509 w 2973912"/>
              <a:gd name="connsiteY4" fmla="*/ 379008 h 657219"/>
              <a:gd name="connsiteX5" fmla="*/ 170873 w 2973912"/>
              <a:gd name="connsiteY5" fmla="*/ 651481 h 657219"/>
              <a:gd name="connsiteX6" fmla="*/ 9236 w 2973912"/>
              <a:gd name="connsiteY6" fmla="*/ 531408 h 657219"/>
              <a:gd name="connsiteX7" fmla="*/ 0 w 2973912"/>
              <a:gd name="connsiteY7" fmla="*/ 208135 h 657219"/>
              <a:gd name="connsiteX8" fmla="*/ 138545 w 2973912"/>
              <a:gd name="connsiteY8" fmla="*/ 125008 h 6572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973912" h="657219">
                <a:moveTo>
                  <a:pt x="138545" y="125008"/>
                </a:moveTo>
                <a:lnTo>
                  <a:pt x="2706255" y="317"/>
                </a:lnTo>
                <a:cubicBezTo>
                  <a:pt x="2828121" y="-3658"/>
                  <a:pt x="2867087" y="30047"/>
                  <a:pt x="2890982" y="78826"/>
                </a:cubicBezTo>
                <a:lnTo>
                  <a:pt x="2969491" y="258935"/>
                </a:lnTo>
                <a:cubicBezTo>
                  <a:pt x="2987406" y="336640"/>
                  <a:pt x="2950053" y="379178"/>
                  <a:pt x="2872509" y="379008"/>
                </a:cubicBezTo>
                <a:lnTo>
                  <a:pt x="170873" y="651481"/>
                </a:lnTo>
                <a:cubicBezTo>
                  <a:pt x="101922" y="666723"/>
                  <a:pt x="5337" y="659356"/>
                  <a:pt x="9236" y="531408"/>
                </a:cubicBezTo>
                <a:lnTo>
                  <a:pt x="0" y="208135"/>
                </a:lnTo>
                <a:cubicBezTo>
                  <a:pt x="26085" y="152793"/>
                  <a:pt x="37097" y="137645"/>
                  <a:pt x="138545" y="125008"/>
                </a:cubicBezTo>
                <a:close/>
              </a:path>
            </a:pathLst>
          </a:custGeom>
          <a:solidFill>
            <a:srgbClr val="00798E"/>
          </a:solidFill>
          <a:ln w="13658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fr-FR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6" name="ZoneTexte 25">
            <a:extLst>
              <a:ext uri="{FF2B5EF4-FFF2-40B4-BE49-F238E27FC236}">
                <a16:creationId xmlns:a16="http://schemas.microsoft.com/office/drawing/2014/main" id="{0B8459A4-8D7F-CF96-9458-EEA6CED88C5E}"/>
              </a:ext>
            </a:extLst>
          </p:cNvPr>
          <p:cNvSpPr txBox="1"/>
          <p:nvPr/>
        </p:nvSpPr>
        <p:spPr>
          <a:xfrm flipH="1">
            <a:off x="5277902" y="7382586"/>
            <a:ext cx="500545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4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Séance de rebrassage et de validation du palier</a:t>
            </a:r>
            <a:endParaRPr lang="fr-FR" sz="6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B158BB2-BEA3-3B5E-2B6B-1D878DC1D5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D65A7C87-6B03-4773-18D0-FF136B0A918A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2D122253-5AAA-0B60-7535-F1C6B906803E}"/>
              </a:ext>
            </a:extLst>
          </p:cNvPr>
          <p:cNvSpPr/>
          <p:nvPr/>
        </p:nvSpPr>
        <p:spPr>
          <a:xfrm>
            <a:off x="414766" y="485998"/>
            <a:ext cx="12996435" cy="945810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4" name="La chanson de l'alphabet - Comptine (1)">
            <a:hlinkClick r:id="" action="ppaction://media"/>
            <a:extLst>
              <a:ext uri="{FF2B5EF4-FFF2-40B4-BE49-F238E27FC236}">
                <a16:creationId xmlns:a16="http://schemas.microsoft.com/office/drawing/2014/main" id="{8D1FF14B-AA47-5E12-379C-D0302BA41579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14766" y="1512677"/>
            <a:ext cx="12996434" cy="7543800"/>
          </a:xfrm>
          <a:prstGeom prst="rect">
            <a:avLst/>
          </a:prstGeom>
        </p:spPr>
      </p:pic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9F6A0D47-2F20-3F06-38F7-332A6F49A98D}"/>
              </a:ext>
            </a:extLst>
          </p:cNvPr>
          <p:cNvGraphicFramePr>
            <a:graphicFrameLocks noGrp="1"/>
          </p:cNvGraphicFramePr>
          <p:nvPr>
            <p:custDataLst>
              <p:tags r:id="rId3"/>
            </p:custDataLst>
          </p:nvPr>
        </p:nvGraphicFramePr>
        <p:xfrm>
          <a:off x="1" y="-64418"/>
          <a:ext cx="13716000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4891877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51589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700534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4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1800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445577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360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12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6AC7F49-CD01-BA20-124E-7AE38FB850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94A2A862-E46D-8636-C97C-4B4B33AF7936}"/>
              </a:ext>
            </a:extLst>
          </p:cNvPr>
          <p:cNvSpPr/>
          <p:nvPr/>
        </p:nvSpPr>
        <p:spPr>
          <a:xfrm>
            <a:off x="0" y="-1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13" name="Rectangle : coins arrondis 12">
            <a:extLst>
              <a:ext uri="{FF2B5EF4-FFF2-40B4-BE49-F238E27FC236}">
                <a16:creationId xmlns:a16="http://schemas.microsoft.com/office/drawing/2014/main" id="{444B40A9-D0BA-3B6C-C47A-EA39E5CF3C07}"/>
              </a:ext>
            </a:extLst>
          </p:cNvPr>
          <p:cNvSpPr/>
          <p:nvPr/>
        </p:nvSpPr>
        <p:spPr>
          <a:xfrm>
            <a:off x="409246" y="486000"/>
            <a:ext cx="12925754" cy="94581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11188204-EBC3-07D8-701B-EDA2083B9724}"/>
              </a:ext>
            </a:extLst>
          </p:cNvPr>
          <p:cNvSpPr/>
          <p:nvPr/>
        </p:nvSpPr>
        <p:spPr>
          <a:xfrm>
            <a:off x="395123" y="521983"/>
            <a:ext cx="12954000" cy="97858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0779AF18-ABF2-D339-74D6-034BA5D21174}"/>
              </a:ext>
            </a:extLst>
          </p:cNvPr>
          <p:cNvSpPr txBox="1"/>
          <p:nvPr/>
        </p:nvSpPr>
        <p:spPr>
          <a:xfrm>
            <a:off x="1552316" y="646584"/>
            <a:ext cx="948690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+mn-ea"/>
                <a:cs typeface="Microsoft Uighur" panose="02000000000000000000" pitchFamily="2" charset="-78"/>
              </a:rPr>
              <a:t>Je vais reprendre la chanson en pointant les lettres, suivez bien</a:t>
            </a:r>
          </a:p>
        </p:txBody>
      </p:sp>
      <p:pic>
        <p:nvPicPr>
          <p:cNvPr id="16" name="Image 15">
            <a:extLst>
              <a:ext uri="{FF2B5EF4-FFF2-40B4-BE49-F238E27FC236}">
                <a16:creationId xmlns:a16="http://schemas.microsoft.com/office/drawing/2014/main" id="{47AD0976-0A9B-4C97-D85E-5CDA8ADD4F89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191000" y="1457013"/>
            <a:ext cx="5896348" cy="3310986"/>
          </a:xfrm>
          <a:prstGeom prst="rect">
            <a:avLst/>
          </a:prstGeom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2EA7D1C4-3A5C-50DE-F1DB-496DEB231014}"/>
              </a:ext>
            </a:extLst>
          </p:cNvPr>
          <p:cNvPicPr>
            <a:picLocks noChangeAspect="1"/>
          </p:cNvPicPr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038600" y="4897764"/>
            <a:ext cx="6136667" cy="5040568"/>
          </a:xfrm>
          <a:prstGeom prst="rect">
            <a:avLst/>
          </a:prstGeom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C47FD341-89C4-7004-F4DE-CF98D98C743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rot="19973343">
            <a:off x="4637393" y="1654492"/>
            <a:ext cx="2266433" cy="3174371"/>
          </a:xfrm>
          <a:prstGeom prst="rect">
            <a:avLst/>
          </a:prstGeom>
        </p:spPr>
      </p:pic>
      <p:pic>
        <p:nvPicPr>
          <p:cNvPr id="19" name="Image 18">
            <a:extLst>
              <a:ext uri="{FF2B5EF4-FFF2-40B4-BE49-F238E27FC236}">
                <a16:creationId xmlns:a16="http://schemas.microsoft.com/office/drawing/2014/main" id="{5D9D2B53-31BF-C8A2-3943-8ED7CDE9FD2D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60415" y="394853"/>
            <a:ext cx="1446339" cy="1442600"/>
          </a:xfrm>
          <a:prstGeom prst="rect">
            <a:avLst/>
          </a:prstGeom>
        </p:spPr>
      </p:pic>
      <p:pic>
        <p:nvPicPr>
          <p:cNvPr id="11" name="Graphique 10">
            <a:extLst>
              <a:ext uri="{FF2B5EF4-FFF2-40B4-BE49-F238E27FC236}">
                <a16:creationId xmlns:a16="http://schemas.microsoft.com/office/drawing/2014/main" id="{A1F67159-5C5C-A6D0-5AC2-71868DDF0F2E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851044" y="602047"/>
            <a:ext cx="581346" cy="514106"/>
          </a:xfrm>
          <a:prstGeom prst="rect">
            <a:avLst/>
          </a:prstGeom>
        </p:spPr>
      </p:pic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9C7828A1-C683-35CE-673A-722F62D05713}"/>
              </a:ext>
            </a:extLst>
          </p:cNvPr>
          <p:cNvGraphicFramePr>
            <a:graphicFrameLocks noGrp="1"/>
          </p:cNvGraphicFramePr>
          <p:nvPr>
            <p:custDataLst>
              <p:tags r:id="rId2"/>
            </p:custDataLst>
          </p:nvPr>
        </p:nvGraphicFramePr>
        <p:xfrm>
          <a:off x="1" y="-64418"/>
          <a:ext cx="13716000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4891877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51589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700534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4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1800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5774999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4FAF5C-4565-1D7F-A2F8-AAC1A7387C0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3CA1B818-9C79-F5C8-8F64-9437F0F310E2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13" name="Rectangle : coins arrondis 12">
            <a:extLst>
              <a:ext uri="{FF2B5EF4-FFF2-40B4-BE49-F238E27FC236}">
                <a16:creationId xmlns:a16="http://schemas.microsoft.com/office/drawing/2014/main" id="{4383C7DC-97CA-EE38-B1F8-716D7D9FA759}"/>
              </a:ext>
            </a:extLst>
          </p:cNvPr>
          <p:cNvSpPr/>
          <p:nvPr/>
        </p:nvSpPr>
        <p:spPr>
          <a:xfrm>
            <a:off x="451318" y="411220"/>
            <a:ext cx="12852634" cy="9527112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A5802C39-ACB2-0C6E-0B57-451ABF6AA83F}"/>
              </a:ext>
            </a:extLst>
          </p:cNvPr>
          <p:cNvSpPr/>
          <p:nvPr/>
        </p:nvSpPr>
        <p:spPr>
          <a:xfrm>
            <a:off x="495102" y="432903"/>
            <a:ext cx="12765066" cy="922927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EC6A3BA5-5AD8-9495-3A2F-B59B37970330}"/>
              </a:ext>
            </a:extLst>
          </p:cNvPr>
          <p:cNvSpPr txBox="1"/>
          <p:nvPr/>
        </p:nvSpPr>
        <p:spPr>
          <a:xfrm>
            <a:off x="1753854" y="486000"/>
            <a:ext cx="948690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+mn-ea"/>
                <a:cs typeface="Microsoft Uighur" panose="02000000000000000000" pitchFamily="2" charset="-78"/>
              </a:rPr>
              <a:t>Qui veut passer au tableau pour chanter en pointant les lettres ?</a:t>
            </a: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4BD0EAC7-4BF1-2B5E-8D98-AC5B3588FE44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1136797" y="-592853"/>
          <a:ext cx="13154393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44582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4" name="Image 3">
            <a:extLst>
              <a:ext uri="{FF2B5EF4-FFF2-40B4-BE49-F238E27FC236}">
                <a16:creationId xmlns:a16="http://schemas.microsoft.com/office/drawing/2014/main" id="{A1266F80-429F-1E01-A29A-5287A1A5C06A}"/>
              </a:ext>
            </a:extLst>
          </p:cNvPr>
          <p:cNvPicPr>
            <a:picLocks noChangeAspect="1"/>
          </p:cNvPicPr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191000" y="1457013"/>
            <a:ext cx="5896348" cy="3310986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A07AB985-CD38-25FE-549D-00A40FED414E}"/>
              </a:ext>
            </a:extLst>
          </p:cNvPr>
          <p:cNvPicPr>
            <a:picLocks noChangeAspect="1"/>
          </p:cNvPicPr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4038600" y="4897764"/>
            <a:ext cx="6136667" cy="5040568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68F978BB-D9D9-7451-B1B5-409884187C3D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12000246" y="419100"/>
            <a:ext cx="1303706" cy="1142676"/>
          </a:xfrm>
          <a:prstGeom prst="roundRect">
            <a:avLst>
              <a:gd name="adj" fmla="val 31362"/>
            </a:avLst>
          </a:prstGeom>
        </p:spPr>
      </p:pic>
      <p:pic>
        <p:nvPicPr>
          <p:cNvPr id="17" name="Graphique 16">
            <a:extLst>
              <a:ext uri="{FF2B5EF4-FFF2-40B4-BE49-F238E27FC236}">
                <a16:creationId xmlns:a16="http://schemas.microsoft.com/office/drawing/2014/main" id="{C25DA55E-A7F1-2659-C590-C1BB7C925A7E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882845" y="504166"/>
            <a:ext cx="581346" cy="514106"/>
          </a:xfrm>
          <a:prstGeom prst="rect">
            <a:avLst/>
          </a:prstGeom>
        </p:spPr>
      </p:pic>
      <p:graphicFrame>
        <p:nvGraphicFramePr>
          <p:cNvPr id="9" name="Tableau 8">
            <a:extLst>
              <a:ext uri="{FF2B5EF4-FFF2-40B4-BE49-F238E27FC236}">
                <a16:creationId xmlns:a16="http://schemas.microsoft.com/office/drawing/2014/main" id="{5C35485D-D858-405A-B243-9FFCB5ECFB2C}"/>
              </a:ext>
            </a:extLst>
          </p:cNvPr>
          <p:cNvGraphicFramePr>
            <a:graphicFrameLocks noGrp="1"/>
          </p:cNvGraphicFramePr>
          <p:nvPr>
            <p:custDataLst>
              <p:tags r:id="rId3"/>
            </p:custDataLst>
          </p:nvPr>
        </p:nvGraphicFramePr>
        <p:xfrm>
          <a:off x="1" y="-64418"/>
          <a:ext cx="13716000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4891877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51589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700534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4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1800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8184464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8" name="TextBox 8"/>
          <p:cNvSpPr txBox="1"/>
          <p:nvPr/>
        </p:nvSpPr>
        <p:spPr>
          <a:xfrm>
            <a:off x="4782791" y="8639428"/>
            <a:ext cx="3785406" cy="20999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34">
              <a:lnSpc>
                <a:spcPts val="1766"/>
              </a:lnSpc>
              <a:spcBef>
                <a:spcPct val="0"/>
              </a:spcBef>
            </a:pPr>
            <a:r>
              <a:rPr lang="en-US" sz="1262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sp>
        <p:nvSpPr>
          <p:cNvPr id="3" name="Ellipse 2">
            <a:extLst>
              <a:ext uri="{FF2B5EF4-FFF2-40B4-BE49-F238E27FC236}">
                <a16:creationId xmlns:a16="http://schemas.microsoft.com/office/drawing/2014/main" id="{C8AF9A1B-AF9E-1205-484B-ECC0021C1A42}"/>
              </a:ext>
            </a:extLst>
          </p:cNvPr>
          <p:cNvSpPr/>
          <p:nvPr/>
        </p:nvSpPr>
        <p:spPr>
          <a:xfrm>
            <a:off x="2857500" y="1487584"/>
            <a:ext cx="8001000" cy="7924800"/>
          </a:xfrm>
          <a:prstGeom prst="ellipse">
            <a:avLst/>
          </a:prstGeom>
          <a:solidFill>
            <a:schemeClr val="tx2">
              <a:lumMod val="20000"/>
              <a:lumOff val="80000"/>
              <a:alpha val="58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>
              <a:lnSpc>
                <a:spcPts val="11099"/>
              </a:lnSpc>
            </a:pPr>
            <a:r>
              <a: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 </a:t>
            </a:r>
          </a:p>
          <a:p>
            <a:pPr algn="ctr" defTabSz="685834">
              <a:lnSpc>
                <a:spcPts val="11099"/>
              </a:lnSpc>
            </a:pPr>
            <a:endParaRPr lang="fr-FR" sz="7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7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r>
              <a:rPr lang="fr-FR" sz="7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Rebrassage</a:t>
            </a:r>
          </a:p>
          <a:p>
            <a:pPr algn="ctr" defTabSz="685834"/>
            <a:r>
              <a:rPr lang="fr-FR" sz="7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du vocabulaire</a:t>
            </a:r>
          </a:p>
          <a:p>
            <a:pPr algn="ctr" defTabSz="685834">
              <a:lnSpc>
                <a:spcPts val="11099"/>
              </a:lnSpc>
            </a:pPr>
            <a:endParaRPr lang="fr-FR" sz="6000" b="1" dirty="0">
              <a:solidFill>
                <a:schemeClr val="bg2">
                  <a:lumMod val="50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r>
              <a: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</a:p>
        </p:txBody>
      </p:sp>
      <p:pic>
        <p:nvPicPr>
          <p:cNvPr id="5" name="Image 4" descr="Une image contenant Dessin animé, garçon, habits, personne&#10;&#10;Le contenu généré par l’IA peut être incorrect.">
            <a:extLst>
              <a:ext uri="{FF2B5EF4-FFF2-40B4-BE49-F238E27FC236}">
                <a16:creationId xmlns:a16="http://schemas.microsoft.com/office/drawing/2014/main" id="{FB0ECFC9-E9CC-8140-6D91-B9E551AB78F1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68076" y="5918548"/>
            <a:ext cx="3579848" cy="26387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219584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B1B295F-FABA-5F7B-6579-B8DCA246E3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1A6642AC-A36C-1713-2784-773B592EA494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032AF364-BF58-B3C3-457F-B45ED691809E}"/>
              </a:ext>
            </a:extLst>
          </p:cNvPr>
          <p:cNvSpPr txBox="1"/>
          <p:nvPr/>
        </p:nvSpPr>
        <p:spPr>
          <a:xfrm>
            <a:off x="4782791" y="8639428"/>
            <a:ext cx="3785406" cy="20999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34">
              <a:lnSpc>
                <a:spcPts val="1766"/>
              </a:lnSpc>
              <a:spcBef>
                <a:spcPct val="0"/>
              </a:spcBef>
            </a:pPr>
            <a:r>
              <a:rPr lang="en-US" sz="1262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grpSp>
        <p:nvGrpSpPr>
          <p:cNvPr id="6" name="Group 3">
            <a:extLst>
              <a:ext uri="{FF2B5EF4-FFF2-40B4-BE49-F238E27FC236}">
                <a16:creationId xmlns:a16="http://schemas.microsoft.com/office/drawing/2014/main" id="{BE348D63-1310-32FA-5359-891238236B5E}"/>
              </a:ext>
            </a:extLst>
          </p:cNvPr>
          <p:cNvGrpSpPr/>
          <p:nvPr/>
        </p:nvGrpSpPr>
        <p:grpSpPr>
          <a:xfrm>
            <a:off x="1009360" y="1463703"/>
            <a:ext cx="12001500" cy="7926101"/>
            <a:chOff x="0" y="0"/>
            <a:chExt cx="3895412" cy="2555175"/>
          </a:xfrm>
        </p:grpSpPr>
        <p:sp>
          <p:nvSpPr>
            <p:cNvPr id="7" name="Freeform 4">
              <a:extLst>
                <a:ext uri="{FF2B5EF4-FFF2-40B4-BE49-F238E27FC236}">
                  <a16:creationId xmlns:a16="http://schemas.microsoft.com/office/drawing/2014/main" id="{3555BF27-88EE-A09C-263C-F8F96C628F22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defTabSz="685869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9" name="TextBox 5">
              <a:extLst>
                <a:ext uri="{FF2B5EF4-FFF2-40B4-BE49-F238E27FC236}">
                  <a16:creationId xmlns:a16="http://schemas.microsoft.com/office/drawing/2014/main" id="{125F5EF1-7673-7E75-B2B9-878B97271964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2" tIns="38102" rIns="38102" bIns="38102" rtlCol="0" anchor="ctr"/>
            <a:lstStyle/>
            <a:p>
              <a:pPr algn="ctr" defTabSz="685869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10" name="Freeform 7">
            <a:extLst>
              <a:ext uri="{FF2B5EF4-FFF2-40B4-BE49-F238E27FC236}">
                <a16:creationId xmlns:a16="http://schemas.microsoft.com/office/drawing/2014/main" id="{DB10B1F3-8703-A0E5-9C8C-0B8D927F413A}"/>
              </a:ext>
            </a:extLst>
          </p:cNvPr>
          <p:cNvSpPr/>
          <p:nvPr/>
        </p:nvSpPr>
        <p:spPr>
          <a:xfrm>
            <a:off x="1179968" y="571501"/>
            <a:ext cx="929375" cy="892202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69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51B9E73-E8A9-9DBD-E882-00E05D85D4B8}"/>
              </a:ext>
            </a:extLst>
          </p:cNvPr>
          <p:cNvSpPr txBox="1"/>
          <p:nvPr/>
        </p:nvSpPr>
        <p:spPr>
          <a:xfrm>
            <a:off x="2333956" y="2015170"/>
            <a:ext cx="8683076" cy="124264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fr-FR" sz="5400" b="1" dirty="0">
                <a:solidFill>
                  <a:schemeClr val="accent5">
                    <a:lumMod val="75000"/>
                  </a:schemeClr>
                </a:solidFill>
                <a:latin typeface="Dosis" panose="02010703020202060003" pitchFamily="2" charset="0"/>
              </a:rPr>
              <a:t>Rebrassage du vocabulaire</a:t>
            </a:r>
          </a:p>
          <a:p>
            <a:pPr algn="ctr" defTabSz="685800">
              <a:lnSpc>
                <a:spcPts val="3026"/>
              </a:lnSpc>
              <a:defRPr/>
            </a:pPr>
            <a:endParaRPr lang="en-US" sz="3200" dirty="0">
              <a:solidFill>
                <a:schemeClr val="tx2">
                  <a:lumMod val="60000"/>
                  <a:lumOff val="40000"/>
                </a:schemeClr>
              </a:solidFill>
              <a:latin typeface="Carelia"/>
            </a:endParaRPr>
          </a:p>
        </p:txBody>
      </p:sp>
      <p:sp>
        <p:nvSpPr>
          <p:cNvPr id="12" name="TextBox 10">
            <a:extLst>
              <a:ext uri="{FF2B5EF4-FFF2-40B4-BE49-F238E27FC236}">
                <a16:creationId xmlns:a16="http://schemas.microsoft.com/office/drawing/2014/main" id="{784FF2EF-52C6-4437-9F23-6D2E99CECF38}"/>
              </a:ext>
            </a:extLst>
          </p:cNvPr>
          <p:cNvSpPr txBox="1"/>
          <p:nvPr/>
        </p:nvSpPr>
        <p:spPr>
          <a:xfrm>
            <a:off x="1919782" y="2840483"/>
            <a:ext cx="10180653" cy="188897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endParaRPr lang="fr-FR" sz="3200" b="1" dirty="0">
              <a:latin typeface="Dosis" panose="02010703020202060003" pitchFamily="2" charset="0"/>
            </a:endParaRPr>
          </a:p>
          <a:p>
            <a:pPr algn="ctr"/>
            <a:r>
              <a:rPr lang="fr-FR" sz="3200" b="1" dirty="0">
                <a:solidFill>
                  <a:schemeClr val="accent5">
                    <a:lumMod val="75000"/>
                  </a:schemeClr>
                </a:solidFill>
                <a:latin typeface="Dosis" panose="02010703020202060003" pitchFamily="2" charset="0"/>
              </a:rPr>
              <a:t>Support</a:t>
            </a:r>
            <a:r>
              <a:rPr lang="fr-FR" sz="3200" dirty="0">
                <a:solidFill>
                  <a:schemeClr val="accent5">
                    <a:lumMod val="75000"/>
                  </a:schemeClr>
                </a:solidFill>
                <a:latin typeface="Dosis" panose="02010703020202060003" pitchFamily="2" charset="0"/>
              </a:rPr>
              <a:t> </a:t>
            </a:r>
            <a:r>
              <a:rPr lang="fr-FR" sz="3200" dirty="0">
                <a:solidFill>
                  <a:schemeClr val="accent5">
                    <a:lumMod val="50000"/>
                  </a:schemeClr>
                </a:solidFill>
                <a:latin typeface="Dosis" panose="02010703020202060003" pitchFamily="2" charset="0"/>
              </a:rPr>
              <a:t>: 6 diapositives </a:t>
            </a:r>
          </a:p>
          <a:p>
            <a:pPr algn="ctr"/>
            <a:r>
              <a:rPr lang="fr-FR" sz="3200" dirty="0">
                <a:solidFill>
                  <a:schemeClr val="accent5">
                    <a:lumMod val="50000"/>
                  </a:schemeClr>
                </a:solidFill>
                <a:latin typeface="Dosis" panose="02010703020202060003" pitchFamily="2" charset="0"/>
              </a:rPr>
              <a:t>(images illustrant le vocabulaire de la semaine)</a:t>
            </a:r>
          </a:p>
          <a:p>
            <a:pPr algn="ctr" defTabSz="685800">
              <a:lnSpc>
                <a:spcPts val="3026"/>
              </a:lnSpc>
              <a:defRPr/>
            </a:pPr>
            <a:endParaRPr lang="en-US" sz="3200" dirty="0">
              <a:solidFill>
                <a:schemeClr val="tx2">
                  <a:lumMod val="60000"/>
                  <a:lumOff val="40000"/>
                </a:schemeClr>
              </a:solidFill>
              <a:latin typeface="Dosis" panose="02010703020202060003" pitchFamily="2" charset="0"/>
            </a:endParaRPr>
          </a:p>
        </p:txBody>
      </p:sp>
      <p:sp>
        <p:nvSpPr>
          <p:cNvPr id="13" name="TextBox 10">
            <a:extLst>
              <a:ext uri="{FF2B5EF4-FFF2-40B4-BE49-F238E27FC236}">
                <a16:creationId xmlns:a16="http://schemas.microsoft.com/office/drawing/2014/main" id="{7D0DD100-2BE3-CC1F-71EC-614A4328F5AF}"/>
              </a:ext>
            </a:extLst>
          </p:cNvPr>
          <p:cNvSpPr txBox="1"/>
          <p:nvPr/>
        </p:nvSpPr>
        <p:spPr>
          <a:xfrm>
            <a:off x="2516462" y="4904315"/>
            <a:ext cx="8683076" cy="108876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fr-FR" sz="4400" b="1" dirty="0">
                <a:solidFill>
                  <a:schemeClr val="accent5">
                    <a:lumMod val="75000"/>
                  </a:schemeClr>
                </a:solidFill>
                <a:latin typeface="Dosis" panose="02010703020202060003" pitchFamily="2" charset="0"/>
              </a:rPr>
              <a:t>Déroulement :</a:t>
            </a:r>
            <a:endParaRPr lang="fr-FR" sz="4400" dirty="0">
              <a:solidFill>
                <a:schemeClr val="accent5">
                  <a:lumMod val="75000"/>
                </a:schemeClr>
              </a:solidFill>
              <a:latin typeface="Dosis" panose="02010703020202060003" pitchFamily="2" charset="0"/>
            </a:endParaRPr>
          </a:p>
          <a:p>
            <a:pPr algn="ctr" defTabSz="685800">
              <a:lnSpc>
                <a:spcPts val="3026"/>
              </a:lnSpc>
              <a:defRPr/>
            </a:pPr>
            <a:endParaRPr lang="en-US" sz="3200" dirty="0">
              <a:solidFill>
                <a:schemeClr val="tx2">
                  <a:lumMod val="60000"/>
                  <a:lumOff val="40000"/>
                </a:schemeClr>
              </a:solidFill>
              <a:latin typeface="Carelia"/>
            </a:endParaRPr>
          </a:p>
        </p:txBody>
      </p:sp>
      <p:sp>
        <p:nvSpPr>
          <p:cNvPr id="14" name="TextBox 10">
            <a:extLst>
              <a:ext uri="{FF2B5EF4-FFF2-40B4-BE49-F238E27FC236}">
                <a16:creationId xmlns:a16="http://schemas.microsoft.com/office/drawing/2014/main" id="{52AA5310-F28D-92E9-7EB5-55CBE75D9602}"/>
              </a:ext>
            </a:extLst>
          </p:cNvPr>
          <p:cNvSpPr txBox="1"/>
          <p:nvPr/>
        </p:nvSpPr>
        <p:spPr>
          <a:xfrm>
            <a:off x="1305381" y="5439424"/>
            <a:ext cx="11422041" cy="286232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fr-FR" sz="3200" dirty="0">
                <a:solidFill>
                  <a:schemeClr val="accent5">
                    <a:lumMod val="50000"/>
                  </a:schemeClr>
                </a:solidFill>
                <a:latin typeface="Dosis" panose="02010703020202060003" pitchFamily="2" charset="0"/>
              </a:rPr>
              <a:t>L’enseignant(e) fait passer les élèves un par un pour nommer les mots du vocabulaire correspondant aux images présentées sur les six diapositives, de manière à ce que chacun participe au moins une fois. À la fin de l’activité, tous les élèves devront effectuer le passage de lecture.</a:t>
            </a:r>
            <a:endParaRPr lang="en-US" sz="3200" dirty="0">
              <a:solidFill>
                <a:schemeClr val="accent5">
                  <a:lumMod val="50000"/>
                </a:schemeClr>
              </a:solidFill>
              <a:latin typeface="Dosis" panose="02010703020202060003" pitchFamily="2" charset="0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D188495F-8034-C6E0-C31A-8C36CD18A2FE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9958395" y="357557"/>
            <a:ext cx="46487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 ( e ) </a:t>
            </a:r>
          </a:p>
        </p:txBody>
      </p:sp>
    </p:spTree>
    <p:extLst>
      <p:ext uri="{BB962C8B-B14F-4D97-AF65-F5344CB8AC3E}">
        <p14:creationId xmlns:p14="http://schemas.microsoft.com/office/powerpoint/2010/main" val="327489332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A636230-96F5-1D55-ACF7-963040AFE1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CF3A103E-5459-CF92-D541-61E48C9622C2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6E3BF583-E9C0-B73C-FF36-9A3DD5C93B2B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4400" dirty="0">
              <a:solidFill>
                <a:schemeClr val="accent5">
                  <a:lumMod val="75000"/>
                </a:schemeClr>
              </a:solidFill>
              <a:latin typeface="Dosis" panose="02010703020202060003" pitchFamily="2" charset="0"/>
            </a:endParaRPr>
          </a:p>
        </p:txBody>
      </p:sp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CEDE8186-18D9-015F-43BB-B95FB271603C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aphicFrame>
        <p:nvGraphicFramePr>
          <p:cNvPr id="15" name="Tableau 14">
            <a:extLst>
              <a:ext uri="{FF2B5EF4-FFF2-40B4-BE49-F238E27FC236}">
                <a16:creationId xmlns:a16="http://schemas.microsoft.com/office/drawing/2014/main" id="{4ED5B75B-7C7C-FD66-9325-53A7A7C1CEC0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1" y="-64418"/>
          <a:ext cx="13716000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4891877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51589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700534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4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1800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2" name="Freeform 8">
            <a:extLst>
              <a:ext uri="{FF2B5EF4-FFF2-40B4-BE49-F238E27FC236}">
                <a16:creationId xmlns:a16="http://schemas.microsoft.com/office/drawing/2014/main" id="{5C142053-CE1A-CBAB-5E40-C3DC97CC9D9D}"/>
              </a:ext>
            </a:extLst>
          </p:cNvPr>
          <p:cNvSpPr/>
          <p:nvPr/>
        </p:nvSpPr>
        <p:spPr>
          <a:xfrm>
            <a:off x="555453" y="606616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/>
            </a:endParaRPr>
          </a:p>
        </p:txBody>
      </p:sp>
      <p:pic>
        <p:nvPicPr>
          <p:cNvPr id="25" name="Image 24">
            <a:extLst>
              <a:ext uri="{FF2B5EF4-FFF2-40B4-BE49-F238E27FC236}">
                <a16:creationId xmlns:a16="http://schemas.microsoft.com/office/drawing/2014/main" id="{1257351D-BC94-A9FA-91D7-B7FDF847E568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>
            <a:clrChange>
              <a:clrFrom>
                <a:srgbClr val="E5FFFF"/>
              </a:clrFrom>
              <a:clrTo>
                <a:srgbClr val="E5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326006" y="389263"/>
            <a:ext cx="981142" cy="1007528"/>
          </a:xfrm>
          <a:prstGeom prst="roundRect">
            <a:avLst>
              <a:gd name="adj" fmla="val 11078"/>
            </a:avLst>
          </a:prstGeom>
        </p:spPr>
      </p:pic>
      <p:pic>
        <p:nvPicPr>
          <p:cNvPr id="24" name="Image 23">
            <a:extLst>
              <a:ext uri="{FF2B5EF4-FFF2-40B4-BE49-F238E27FC236}">
                <a16:creationId xmlns:a16="http://schemas.microsoft.com/office/drawing/2014/main" id="{6425ECE0-E492-5B1B-C007-07B2E49C7FC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057400" y="2424191"/>
            <a:ext cx="4025064" cy="2819399"/>
          </a:xfrm>
          <a:prstGeom prst="rect">
            <a:avLst/>
          </a:prstGeom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78FD0F31-7FE0-3542-8AEC-CBDD33CB08E5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991600" y="2799511"/>
            <a:ext cx="1176591" cy="2343988"/>
          </a:xfrm>
          <a:prstGeom prst="rect">
            <a:avLst/>
          </a:prstGeom>
        </p:spPr>
      </p:pic>
      <p:sp>
        <p:nvSpPr>
          <p:cNvPr id="27" name="ZoneTexte 26">
            <a:extLst>
              <a:ext uri="{FF2B5EF4-FFF2-40B4-BE49-F238E27FC236}">
                <a16:creationId xmlns:a16="http://schemas.microsoft.com/office/drawing/2014/main" id="{1847A500-5239-F72D-554A-90569CDBED9B}"/>
              </a:ext>
            </a:extLst>
          </p:cNvPr>
          <p:cNvSpPr txBox="1"/>
          <p:nvPr/>
        </p:nvSpPr>
        <p:spPr>
          <a:xfrm>
            <a:off x="2929533" y="5413978"/>
            <a:ext cx="362792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MA" sz="5400" b="1" dirty="0">
                <a:solidFill>
                  <a:srgbClr val="106585"/>
                </a:solidFill>
                <a:latin typeface="Dosis" pitchFamily="2" charset="0"/>
              </a:rPr>
              <a:t>un camion</a:t>
            </a:r>
          </a:p>
        </p:txBody>
      </p:sp>
      <p:sp>
        <p:nvSpPr>
          <p:cNvPr id="28" name="ZoneTexte 27">
            <a:extLst>
              <a:ext uri="{FF2B5EF4-FFF2-40B4-BE49-F238E27FC236}">
                <a16:creationId xmlns:a16="http://schemas.microsoft.com/office/drawing/2014/main" id="{A4825200-8850-E498-8D0A-4444A38685F3}"/>
              </a:ext>
            </a:extLst>
          </p:cNvPr>
          <p:cNvSpPr txBox="1"/>
          <p:nvPr/>
        </p:nvSpPr>
        <p:spPr>
          <a:xfrm>
            <a:off x="7998259" y="5463282"/>
            <a:ext cx="362792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MA" sz="5400" b="1" dirty="0">
                <a:solidFill>
                  <a:srgbClr val="106585"/>
                </a:solidFill>
                <a:latin typeface="Dosis" pitchFamily="2" charset="0"/>
              </a:rPr>
              <a:t>un biberon</a:t>
            </a:r>
          </a:p>
        </p:txBody>
      </p:sp>
      <p:sp>
        <p:nvSpPr>
          <p:cNvPr id="29" name="ZoneTexte 28">
            <a:extLst>
              <a:ext uri="{FF2B5EF4-FFF2-40B4-BE49-F238E27FC236}">
                <a16:creationId xmlns:a16="http://schemas.microsoft.com/office/drawing/2014/main" id="{8CA955B5-F9F6-4BF2-0E15-3A656A15BE64}"/>
              </a:ext>
            </a:extLst>
          </p:cNvPr>
          <p:cNvSpPr txBox="1"/>
          <p:nvPr/>
        </p:nvSpPr>
        <p:spPr>
          <a:xfrm>
            <a:off x="1184808" y="510260"/>
            <a:ext cx="10793429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/>
            <a:r>
              <a:rPr lang="fr-MA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Ecoutez je vais vous présenter les mots : un camion – un biberon</a:t>
            </a:r>
          </a:p>
          <a:p>
            <a:pPr defTabSz="685834"/>
            <a:r>
              <a:rPr lang="fr-MA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Répétons ensemble un camion – un biberon . Qui veut répéter?</a:t>
            </a:r>
          </a:p>
        </p:txBody>
      </p:sp>
    </p:spTree>
    <p:extLst>
      <p:ext uri="{BB962C8B-B14F-4D97-AF65-F5344CB8AC3E}">
        <p14:creationId xmlns:p14="http://schemas.microsoft.com/office/powerpoint/2010/main" val="224879308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5146473-2835-365A-5A4C-77A193A49B4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9AC3FBBA-39F4-CFC1-4FA0-E9C365B84C94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5E7691C0-3132-33EB-C781-AD83AE032E12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EA90F6E8-FE05-68B8-6B9E-66FB73C20CFA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02103D6E-E3B0-B2AE-70E3-265D0F86FDF6}"/>
              </a:ext>
            </a:extLst>
          </p:cNvPr>
          <p:cNvSpPr txBox="1"/>
          <p:nvPr/>
        </p:nvSpPr>
        <p:spPr>
          <a:xfrm>
            <a:off x="1256724" y="502920"/>
            <a:ext cx="10793429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/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Regardez bien les images </a:t>
            </a:r>
            <a:r>
              <a:rPr lang="fr-MA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, qui veut passer au tableau pour les  nommer?</a:t>
            </a:r>
          </a:p>
        </p:txBody>
      </p:sp>
      <p:graphicFrame>
        <p:nvGraphicFramePr>
          <p:cNvPr id="15" name="Tableau 14">
            <a:extLst>
              <a:ext uri="{FF2B5EF4-FFF2-40B4-BE49-F238E27FC236}">
                <a16:creationId xmlns:a16="http://schemas.microsoft.com/office/drawing/2014/main" id="{9A935AD8-3E89-AFED-0984-EDC46B253235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1" y="-64418"/>
          <a:ext cx="13716000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4891877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51589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700534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4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1800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2" name="Freeform 8">
            <a:extLst>
              <a:ext uri="{FF2B5EF4-FFF2-40B4-BE49-F238E27FC236}">
                <a16:creationId xmlns:a16="http://schemas.microsoft.com/office/drawing/2014/main" id="{6C30EA26-FFEF-9F4A-8E86-E06F9C4408CE}"/>
              </a:ext>
            </a:extLst>
          </p:cNvPr>
          <p:cNvSpPr/>
          <p:nvPr/>
        </p:nvSpPr>
        <p:spPr>
          <a:xfrm>
            <a:off x="555453" y="606616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/>
            </a:endParaRPr>
          </a:p>
        </p:txBody>
      </p:sp>
      <p:pic>
        <p:nvPicPr>
          <p:cNvPr id="25" name="Image 24">
            <a:extLst>
              <a:ext uri="{FF2B5EF4-FFF2-40B4-BE49-F238E27FC236}">
                <a16:creationId xmlns:a16="http://schemas.microsoft.com/office/drawing/2014/main" id="{47F33A2F-A0C9-EED1-AE80-F068CA0AD8A4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>
            <a:clrChange>
              <a:clrFrom>
                <a:srgbClr val="E5FFFF"/>
              </a:clrFrom>
              <a:clrTo>
                <a:srgbClr val="E5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326006" y="389263"/>
            <a:ext cx="981142" cy="1007528"/>
          </a:xfrm>
          <a:prstGeom prst="roundRect">
            <a:avLst>
              <a:gd name="adj" fmla="val 11078"/>
            </a:avLst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0DF1FF13-04D9-2662-E545-D2869A75619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703513" y="2827837"/>
            <a:ext cx="2541357" cy="2523088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162A753D-88BE-E411-CAA7-9A738E37E516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756304" y="3205559"/>
            <a:ext cx="2151910" cy="1671753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AEBD802F-8025-9887-AFDE-05B01A267BB5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0040169" y="2774520"/>
            <a:ext cx="2263814" cy="1963476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F6BCD8BC-6F68-CDC5-0361-BBAAA0FE683A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9936717" y="5373244"/>
            <a:ext cx="1960958" cy="3035894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677E21F2-DFD1-1F60-C94A-4BAC72CF143E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5703514" y="6253056"/>
            <a:ext cx="1825771" cy="1986591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B8516763-21F9-0F29-1402-209A4CF009F2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2257420" y="6302976"/>
            <a:ext cx="1825771" cy="2091875"/>
          </a:xfrm>
          <a:prstGeom prst="rect">
            <a:avLst/>
          </a:prstGeom>
        </p:spPr>
      </p:pic>
      <p:pic>
        <p:nvPicPr>
          <p:cNvPr id="24" name="Image 23">
            <a:extLst>
              <a:ext uri="{FF2B5EF4-FFF2-40B4-BE49-F238E27FC236}">
                <a16:creationId xmlns:a16="http://schemas.microsoft.com/office/drawing/2014/main" id="{E748C3CD-CEBB-5C9C-F144-C473E69407E1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031158" y="4564330"/>
            <a:ext cx="1653683" cy="11583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28478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CA2BB37-D655-5FA5-F8DB-4E61F8155E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9D703B6E-3232-47AA-5EA6-F10B585F25DB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81D0CFB1-57AF-3E1B-19EB-75471E95984F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724055E6-B296-70AA-487E-DE7E0D385790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pic>
        <p:nvPicPr>
          <p:cNvPr id="3" name="Image 2" descr="Une image contenant dessin humoristique, dessin, illustration, croquis&#10;&#10;Description générée automatiquement">
            <a:extLst>
              <a:ext uri="{FF2B5EF4-FFF2-40B4-BE49-F238E27FC236}">
                <a16:creationId xmlns:a16="http://schemas.microsoft.com/office/drawing/2014/main" id="{BFF1366E-C3FF-DE77-9219-F254E1516BEB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2560549" y="378608"/>
            <a:ext cx="943348" cy="1013195"/>
          </a:xfrm>
          <a:prstGeom prst="rect">
            <a:avLst/>
          </a:prstGeom>
        </p:spPr>
      </p:pic>
      <p:graphicFrame>
        <p:nvGraphicFramePr>
          <p:cNvPr id="15" name="Tableau 14">
            <a:extLst>
              <a:ext uri="{FF2B5EF4-FFF2-40B4-BE49-F238E27FC236}">
                <a16:creationId xmlns:a16="http://schemas.microsoft.com/office/drawing/2014/main" id="{0CA1019F-881A-39C2-C876-58F22FC69DF3}"/>
              </a:ext>
            </a:extLst>
          </p:cNvPr>
          <p:cNvGraphicFramePr>
            <a:graphicFrameLocks noGrp="1"/>
          </p:cNvGraphicFramePr>
          <p:nvPr>
            <p:custDataLst>
              <p:tags r:id="rId2"/>
            </p:custDataLst>
          </p:nvPr>
        </p:nvGraphicFramePr>
        <p:xfrm>
          <a:off x="1" y="-64418"/>
          <a:ext cx="13716000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4891877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51589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700534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4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1800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2" name="Freeform 8">
            <a:extLst>
              <a:ext uri="{FF2B5EF4-FFF2-40B4-BE49-F238E27FC236}">
                <a16:creationId xmlns:a16="http://schemas.microsoft.com/office/drawing/2014/main" id="{BBBF7C95-A2B3-32C8-B27E-9F000784F13B}"/>
              </a:ext>
            </a:extLst>
          </p:cNvPr>
          <p:cNvSpPr/>
          <p:nvPr/>
        </p:nvSpPr>
        <p:spPr>
          <a:xfrm>
            <a:off x="555453" y="606616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/>
            </a:endParaRPr>
          </a:p>
        </p:txBody>
      </p:sp>
      <p:sp>
        <p:nvSpPr>
          <p:cNvPr id="23" name="ZoneTexte 22">
            <a:extLst>
              <a:ext uri="{FF2B5EF4-FFF2-40B4-BE49-F238E27FC236}">
                <a16:creationId xmlns:a16="http://schemas.microsoft.com/office/drawing/2014/main" id="{27544952-2EE0-11A0-4D81-B69589DF864B}"/>
              </a:ext>
            </a:extLst>
          </p:cNvPr>
          <p:cNvSpPr txBox="1"/>
          <p:nvPr/>
        </p:nvSpPr>
        <p:spPr>
          <a:xfrm>
            <a:off x="1242869" y="578528"/>
            <a:ext cx="10793429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/>
            <a:r>
              <a:rPr lang="fr-MA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Qui veut passer au tableau pour nommer les images ?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659D7485-1FE2-E318-10F0-40193F47263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250060" y="2542137"/>
            <a:ext cx="3169295" cy="2586054"/>
          </a:xfrm>
          <a:prstGeom prst="rect">
            <a:avLst/>
          </a:prstGeom>
        </p:spPr>
      </p:pic>
      <p:pic>
        <p:nvPicPr>
          <p:cNvPr id="12" name="Image 11" descr="Une image contenant oiseau, dinde, plume, Dindon sauvage&#10;&#10;Le contenu généré par l’IA peut être incorrect.">
            <a:extLst>
              <a:ext uri="{FF2B5EF4-FFF2-40B4-BE49-F238E27FC236}">
                <a16:creationId xmlns:a16="http://schemas.microsoft.com/office/drawing/2014/main" id="{E81D513E-81E1-17C3-FFCC-CEFE0C8B7A67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41316" y="2363555"/>
            <a:ext cx="3996239" cy="3068682"/>
          </a:xfrm>
          <a:prstGeom prst="rect">
            <a:avLst/>
          </a:prstGeom>
        </p:spPr>
      </p:pic>
      <p:pic>
        <p:nvPicPr>
          <p:cNvPr id="16" name="Image 15" descr="Une image contenant banane, fruit, Banane plantain, Banane Saba&#10;&#10;Le contenu généré par l’IA peut être incorrect.">
            <a:extLst>
              <a:ext uri="{FF2B5EF4-FFF2-40B4-BE49-F238E27FC236}">
                <a16:creationId xmlns:a16="http://schemas.microsoft.com/office/drawing/2014/main" id="{D1CD4CB6-C0AE-1A0E-7E26-214015E8D8E9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50711" y="2238088"/>
            <a:ext cx="2586054" cy="2586054"/>
          </a:xfrm>
          <a:prstGeom prst="rect">
            <a:avLst/>
          </a:prstGeom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EB42A3FE-2E5B-97A8-D638-4675934F1CA5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634771" y="5340912"/>
            <a:ext cx="3968607" cy="2667000"/>
          </a:xfrm>
          <a:prstGeom prst="rect">
            <a:avLst/>
          </a:prstGeom>
        </p:spPr>
      </p:pic>
      <p:pic>
        <p:nvPicPr>
          <p:cNvPr id="19" name="Image 18">
            <a:extLst>
              <a:ext uri="{FF2B5EF4-FFF2-40B4-BE49-F238E27FC236}">
                <a16:creationId xmlns:a16="http://schemas.microsoft.com/office/drawing/2014/main" id="{E84EE671-D323-5729-7695-C17F24190FF3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627732" y="5960028"/>
            <a:ext cx="2213929" cy="2047884"/>
          </a:xfrm>
          <a:prstGeom prst="rect">
            <a:avLst/>
          </a:prstGeom>
        </p:spPr>
      </p:pic>
      <p:pic>
        <p:nvPicPr>
          <p:cNvPr id="20" name="Image 19">
            <a:extLst>
              <a:ext uri="{FF2B5EF4-FFF2-40B4-BE49-F238E27FC236}">
                <a16:creationId xmlns:a16="http://schemas.microsoft.com/office/drawing/2014/main" id="{F10B6BE2-6663-1EDA-D442-DF0FD0EC093F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957301" y="5798112"/>
            <a:ext cx="1921000" cy="2486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662331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A3E6A01-6D10-234C-7ABE-6CA0D366412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1EE63853-2956-72F6-83D0-5BF940EA17C0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E53EF631-B682-665A-B66B-A3CD355B6F60}"/>
              </a:ext>
            </a:extLst>
          </p:cNvPr>
          <p:cNvSpPr/>
          <p:nvPr/>
        </p:nvSpPr>
        <p:spPr>
          <a:xfrm>
            <a:off x="275855" y="279284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660611F7-539A-6F4D-D716-431EF059FC2F}"/>
              </a:ext>
            </a:extLst>
          </p:cNvPr>
          <p:cNvSpPr/>
          <p:nvPr/>
        </p:nvSpPr>
        <p:spPr>
          <a:xfrm>
            <a:off x="313459" y="302324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aphicFrame>
        <p:nvGraphicFramePr>
          <p:cNvPr id="15" name="Tableau 14">
            <a:extLst>
              <a:ext uri="{FF2B5EF4-FFF2-40B4-BE49-F238E27FC236}">
                <a16:creationId xmlns:a16="http://schemas.microsoft.com/office/drawing/2014/main" id="{0C1A8834-9DFD-6102-B7FF-9395AF95A40C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731846469"/>
              </p:ext>
            </p:extLst>
          </p:nvPr>
        </p:nvGraphicFramePr>
        <p:xfrm>
          <a:off x="1" y="-64418"/>
          <a:ext cx="13716000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4891877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51589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700534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4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1800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2" name="Freeform 8">
            <a:extLst>
              <a:ext uri="{FF2B5EF4-FFF2-40B4-BE49-F238E27FC236}">
                <a16:creationId xmlns:a16="http://schemas.microsoft.com/office/drawing/2014/main" id="{5ED592BE-AB94-ED85-2749-F9079C7F6318}"/>
              </a:ext>
            </a:extLst>
          </p:cNvPr>
          <p:cNvSpPr/>
          <p:nvPr/>
        </p:nvSpPr>
        <p:spPr>
          <a:xfrm>
            <a:off x="555453" y="606616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/>
            </a:endParaRPr>
          </a:p>
        </p:txBody>
      </p:sp>
      <p:pic>
        <p:nvPicPr>
          <p:cNvPr id="25" name="Image 24">
            <a:extLst>
              <a:ext uri="{FF2B5EF4-FFF2-40B4-BE49-F238E27FC236}">
                <a16:creationId xmlns:a16="http://schemas.microsoft.com/office/drawing/2014/main" id="{B90BE8D4-7634-DD57-5646-AC7D13FFB875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>
            <a:clrChange>
              <a:clrFrom>
                <a:srgbClr val="E5FFFF"/>
              </a:clrFrom>
              <a:clrTo>
                <a:srgbClr val="E5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326006" y="389263"/>
            <a:ext cx="981142" cy="1007528"/>
          </a:xfrm>
          <a:prstGeom prst="roundRect">
            <a:avLst>
              <a:gd name="adj" fmla="val 11078"/>
            </a:avLst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9DFF48BC-B402-BB1A-9DEC-75CF5CF8E4ED}"/>
              </a:ext>
            </a:extLst>
          </p:cNvPr>
          <p:cNvSpPr txBox="1"/>
          <p:nvPr/>
        </p:nvSpPr>
        <p:spPr>
          <a:xfrm>
            <a:off x="1305213" y="618816"/>
            <a:ext cx="10793429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/>
            <a:r>
              <a:rPr lang="fr-MA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Qui veut passer au tableau pour nommer les images ?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9616199D-360E-5857-69D8-B2CBB71B992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070486" y="3322433"/>
            <a:ext cx="1836430" cy="2198883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C9D1E2E9-8AA9-1798-B4E7-51E8F3B8A07D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867400" y="2160231"/>
            <a:ext cx="2526556" cy="3472070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F23F1FFB-8073-4111-79A3-1C3B06ABE69D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963947" y="3154083"/>
            <a:ext cx="2604357" cy="2223815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F2E7969D-3C36-AA11-56D5-79A171360B5F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023564" y="6133127"/>
            <a:ext cx="2104929" cy="2007929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2EFBA2D2-0472-4221-F8A1-7ED337A35520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2091049" y="6095027"/>
            <a:ext cx="2643318" cy="1971288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517ABDDC-181B-3E8F-5BE9-BB3E57111CFF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9469142" y="5511059"/>
            <a:ext cx="2223197" cy="23602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617086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A3E6A01-6D10-234C-7ABE-6CA0D366412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1EE63853-2956-72F6-83D0-5BF940EA17C0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E53EF631-B682-665A-B66B-A3CD355B6F60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660611F7-539A-6F4D-D716-431EF059FC2F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aphicFrame>
        <p:nvGraphicFramePr>
          <p:cNvPr id="15" name="Tableau 14">
            <a:extLst>
              <a:ext uri="{FF2B5EF4-FFF2-40B4-BE49-F238E27FC236}">
                <a16:creationId xmlns:a16="http://schemas.microsoft.com/office/drawing/2014/main" id="{0C1A8834-9DFD-6102-B7FF-9395AF95A40C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1" y="-64418"/>
          <a:ext cx="13716000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4891877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51589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700534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4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1800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2" name="Freeform 8">
            <a:extLst>
              <a:ext uri="{FF2B5EF4-FFF2-40B4-BE49-F238E27FC236}">
                <a16:creationId xmlns:a16="http://schemas.microsoft.com/office/drawing/2014/main" id="{5ED592BE-AB94-ED85-2749-F9079C7F6318}"/>
              </a:ext>
            </a:extLst>
          </p:cNvPr>
          <p:cNvSpPr/>
          <p:nvPr/>
        </p:nvSpPr>
        <p:spPr>
          <a:xfrm>
            <a:off x="555453" y="606616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/>
            </a:endParaRPr>
          </a:p>
        </p:txBody>
      </p:sp>
      <p:pic>
        <p:nvPicPr>
          <p:cNvPr id="25" name="Image 24">
            <a:extLst>
              <a:ext uri="{FF2B5EF4-FFF2-40B4-BE49-F238E27FC236}">
                <a16:creationId xmlns:a16="http://schemas.microsoft.com/office/drawing/2014/main" id="{B90BE8D4-7634-DD57-5646-AC7D13FFB875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>
            <a:clrChange>
              <a:clrFrom>
                <a:srgbClr val="E5FFFF"/>
              </a:clrFrom>
              <a:clrTo>
                <a:srgbClr val="E5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326006" y="389263"/>
            <a:ext cx="981142" cy="1007528"/>
          </a:xfrm>
          <a:prstGeom prst="roundRect">
            <a:avLst>
              <a:gd name="adj" fmla="val 11078"/>
            </a:avLst>
          </a:prstGeom>
        </p:spPr>
      </p:pic>
      <p:sp>
        <p:nvSpPr>
          <p:cNvPr id="22" name="ZoneTexte 21">
            <a:extLst>
              <a:ext uri="{FF2B5EF4-FFF2-40B4-BE49-F238E27FC236}">
                <a16:creationId xmlns:a16="http://schemas.microsoft.com/office/drawing/2014/main" id="{E200390F-6D9F-482E-FD0D-FDF6793B26F3}"/>
              </a:ext>
            </a:extLst>
          </p:cNvPr>
          <p:cNvSpPr txBox="1"/>
          <p:nvPr/>
        </p:nvSpPr>
        <p:spPr>
          <a:xfrm>
            <a:off x="1389701" y="625313"/>
            <a:ext cx="10793429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/>
            <a:r>
              <a:rPr lang="fr-MA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Qui veut passer au tableau pour nommer les images ?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5A19ADC3-91F6-4CBA-D051-C55509CA6B7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564713" y="2962738"/>
            <a:ext cx="1913144" cy="2016093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568F7B9C-3014-DECC-31AE-D5341A1A4AFD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045601" y="3305956"/>
            <a:ext cx="2263811" cy="1610789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5B4FFE12-63D6-3731-2FE2-73021674113F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940660" y="3037016"/>
            <a:ext cx="3073032" cy="2016093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F1FE110B-1C34-2037-6E27-AEF961DD4291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414108" y="4988315"/>
            <a:ext cx="3150191" cy="4152864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183CEA7A-7B59-BD9A-F547-B612AA9C42F2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8344035" y="6230753"/>
            <a:ext cx="4266283" cy="2149339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10890917-0CBC-C888-91C9-5A2DD8875D8D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750962" y="6026698"/>
            <a:ext cx="1540645" cy="17835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491633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335E008-81BD-CA54-7FD4-38DFF848A6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6EAF9238-08A7-824E-B7B5-E45F43687258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-1"/>
            <a:ext cx="13716000" cy="10287002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 t="-5555" b="-5555"/>
            </a:stretch>
          </a:blipFill>
        </p:spPr>
        <p:txBody>
          <a:bodyPr/>
          <a:lstStyle/>
          <a:p>
            <a:pPr algn="just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09A8A67D-BD6C-2C18-1ED1-EA5AAD765FDD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464971" y="688463"/>
            <a:ext cx="12829412" cy="9136628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8906DAE8-1A29-8E01-58C6-DDBDB2A85B8E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algn="just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66F7EA69-280A-ACCD-8877-EEA888CF99A9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algn="just">
                <a:lnSpc>
                  <a:spcPts val="2408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0F54C807-D94D-2A36-9EE1-7A07C07B6F46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806708" y="72068"/>
            <a:ext cx="929376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algn="just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7F1F4DF9-5A0B-3C13-D21D-D2E6A1684560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2114351" y="830696"/>
            <a:ext cx="10629900" cy="53860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4200"/>
              </a:lnSpc>
              <a:defRPr/>
            </a:pPr>
            <a:r>
              <a:rPr lang="fr-FR" sz="3600" b="1" dirty="0">
                <a:solidFill>
                  <a:srgbClr val="1F497D"/>
                </a:solidFill>
                <a:latin typeface="Dosis" pitchFamily="2" charset="0"/>
              </a:rPr>
              <a:t> Recommandations générales pour les enseignant</a:t>
            </a:r>
            <a:r>
              <a:rPr lang="fr-FR" sz="2400" b="1" dirty="0">
                <a:solidFill>
                  <a:srgbClr val="1F497D"/>
                </a:solidFill>
                <a:latin typeface="Dosis" pitchFamily="2" charset="0"/>
              </a:rPr>
              <a:t>(</a:t>
            </a:r>
            <a:r>
              <a:rPr lang="fr-FR" sz="3600" b="1" dirty="0">
                <a:solidFill>
                  <a:srgbClr val="1F497D"/>
                </a:solidFill>
                <a:latin typeface="Dosis" pitchFamily="2" charset="0"/>
              </a:rPr>
              <a:t>e</a:t>
            </a:r>
            <a:r>
              <a:rPr lang="fr-FR" sz="2400" b="1" dirty="0">
                <a:solidFill>
                  <a:srgbClr val="1F497D"/>
                </a:solidFill>
                <a:latin typeface="Dosis" pitchFamily="2" charset="0"/>
              </a:rPr>
              <a:t>)</a:t>
            </a:r>
            <a:r>
              <a:rPr lang="fr-FR" sz="3600" b="1" dirty="0">
                <a:solidFill>
                  <a:srgbClr val="1F497D"/>
                </a:solidFill>
                <a:latin typeface="Dosis" pitchFamily="2" charset="0"/>
              </a:rPr>
              <a:t>s</a:t>
            </a:r>
          </a:p>
        </p:txBody>
      </p:sp>
      <p:sp>
        <p:nvSpPr>
          <p:cNvPr id="10" name="TextBox 10">
            <a:extLst>
              <a:ext uri="{FF2B5EF4-FFF2-40B4-BE49-F238E27FC236}">
                <a16:creationId xmlns:a16="http://schemas.microsoft.com/office/drawing/2014/main" id="{5C54C451-A5DF-C32B-A0BB-431F0DF078A1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554855" y="2636123"/>
            <a:ext cx="12246738" cy="38472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3026"/>
              </a:lnSpc>
              <a:defRPr/>
            </a:pPr>
            <a:r>
              <a:rPr lang="en-US" sz="2400" b="1" dirty="0">
                <a:solidFill>
                  <a:srgbClr val="8DC63F"/>
                </a:solidFill>
                <a:latin typeface="Carelia"/>
              </a:rPr>
              <a:t>    </a:t>
            </a:r>
            <a:endParaRPr lang="fr-FR" sz="2100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</p:txBody>
      </p:sp>
      <p:sp>
        <p:nvSpPr>
          <p:cNvPr id="6" name="TextBox 10">
            <a:extLst>
              <a:ext uri="{FF2B5EF4-FFF2-40B4-BE49-F238E27FC236}">
                <a16:creationId xmlns:a16="http://schemas.microsoft.com/office/drawing/2014/main" id="{7DB35B5C-DD05-2C71-1CC5-F71502F31288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421619" y="1511539"/>
            <a:ext cx="12246738" cy="1085957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795378" indent="-795378" algn="just">
              <a:defRPr/>
            </a:pPr>
            <a:r>
              <a:rPr lang="fr-FR" sz="2801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.   </a:t>
            </a:r>
            <a:r>
              <a:rPr lang="en-US" sz="2801" b="1" dirty="0">
                <a:solidFill>
                  <a:srgbClr val="106585"/>
                </a:solidFill>
                <a:latin typeface="Carelia"/>
              </a:rPr>
              <a:t>1. Se </a:t>
            </a:r>
            <a:r>
              <a:rPr lang="en-US" sz="2801" b="1" dirty="0" err="1">
                <a:solidFill>
                  <a:srgbClr val="106585"/>
                </a:solidFill>
                <a:latin typeface="Carelia"/>
              </a:rPr>
              <a:t>préparer</a:t>
            </a:r>
            <a:r>
              <a:rPr lang="en-US" sz="2801" b="1" dirty="0">
                <a:solidFill>
                  <a:srgbClr val="106585"/>
                </a:solidFill>
                <a:latin typeface="Carelia"/>
              </a:rPr>
              <a:t> </a:t>
            </a:r>
            <a:r>
              <a:rPr lang="en-US" sz="2801" dirty="0">
                <a:solidFill>
                  <a:srgbClr val="106585"/>
                </a:solidFill>
                <a:latin typeface="Carelia"/>
              </a:rPr>
              <a:t>: </a:t>
            </a:r>
            <a:r>
              <a:rPr lang="en-US" sz="2801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lire attentivement </a:t>
            </a:r>
            <a:r>
              <a:rPr lang="fr-FR" sz="2801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l’ensemble des diapositives en amont afin de s’en imprégner et élaborer la carte mentale de la leçon et anticiper les enchaînements.</a:t>
            </a:r>
          </a:p>
          <a:p>
            <a:pPr marL="795378" indent="-795378" algn="just">
              <a:defRPr/>
            </a:pPr>
            <a:endParaRPr lang="fr-FR" sz="2801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  <a:p>
            <a:pPr marL="795378" indent="-795378" algn="just">
              <a:defRPr/>
            </a:pPr>
            <a:r>
              <a:rPr lang="fr-FR" sz="2801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     </a:t>
            </a:r>
            <a:r>
              <a:rPr lang="fr-FR" sz="2801" b="1" dirty="0">
                <a:solidFill>
                  <a:srgbClr val="106585"/>
                </a:solidFill>
                <a:latin typeface="Carelia"/>
              </a:rPr>
              <a:t>2. Couvrir le contenu de la leçon avec une vérification permanente de la compréhension</a:t>
            </a:r>
            <a:r>
              <a:rPr lang="fr-FR" sz="2801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 </a:t>
            </a:r>
            <a:r>
              <a:rPr lang="fr-FR" sz="2801" b="1" dirty="0">
                <a:solidFill>
                  <a:srgbClr val="106585"/>
                </a:solidFill>
                <a:latin typeface="Carelia"/>
              </a:rPr>
              <a:t>: </a:t>
            </a:r>
            <a:r>
              <a:rPr lang="fr-FR" sz="2801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ne pas sauter de diapositives et vérifier la compréhension</a:t>
            </a:r>
            <a:r>
              <a:rPr lang="en-US" sz="2801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;</a:t>
            </a:r>
            <a:r>
              <a:rPr lang="en-US" sz="2801" b="1" dirty="0">
                <a:solidFill>
                  <a:srgbClr val="8DC63F"/>
                </a:solidFill>
                <a:latin typeface="Carelia"/>
              </a:rPr>
              <a:t> </a:t>
            </a:r>
            <a:r>
              <a:rPr lang="en-US" sz="2801" dirty="0" err="1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en</a:t>
            </a:r>
            <a:r>
              <a:rPr lang="en-US" sz="2801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 </a:t>
            </a:r>
            <a:r>
              <a:rPr lang="fr-FR" sz="2801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maintenant un rythme soutenu sans temps mort;</a:t>
            </a:r>
            <a:r>
              <a:rPr lang="fr-FR" sz="2801" b="1" dirty="0">
                <a:solidFill>
                  <a:srgbClr val="106585"/>
                </a:solidFill>
                <a:latin typeface="Carelia"/>
              </a:rPr>
              <a:t> </a:t>
            </a:r>
          </a:p>
          <a:p>
            <a:pPr marL="795378" indent="-795378" algn="just">
              <a:defRPr/>
            </a:pPr>
            <a:endParaRPr lang="fr-FR" sz="2801" b="1" dirty="0">
              <a:solidFill>
                <a:srgbClr val="106585"/>
              </a:solidFill>
              <a:latin typeface="Carelia"/>
            </a:endParaRPr>
          </a:p>
          <a:p>
            <a:pPr marL="795378" indent="-795378" algn="just">
              <a:defRPr/>
            </a:pPr>
            <a:r>
              <a:rPr lang="fr-FR" sz="2801" b="1" dirty="0">
                <a:solidFill>
                  <a:srgbClr val="106585"/>
                </a:solidFill>
                <a:latin typeface="Carelia"/>
              </a:rPr>
              <a:t>    3.Rester fidèle au scénario pédagogique : </a:t>
            </a:r>
            <a:r>
              <a:rPr lang="fr-FR" sz="2801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suivre les consignes du ruban didactique activement, sans se limiter à une lecture passive. </a:t>
            </a:r>
          </a:p>
          <a:p>
            <a:pPr marL="795378" indent="-795378" algn="just">
              <a:defRPr/>
            </a:pPr>
            <a:endParaRPr lang="fr-FR" sz="2801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  <a:p>
            <a:pPr marL="795378" indent="-795378" algn="just">
              <a:defRPr/>
            </a:pPr>
            <a:r>
              <a:rPr lang="fr-FR" sz="2801" b="1" dirty="0">
                <a:solidFill>
                  <a:srgbClr val="106585"/>
                </a:solidFill>
                <a:latin typeface="Carelia"/>
              </a:rPr>
              <a:t>    4.Expliquer les consignes: </a:t>
            </a:r>
            <a:r>
              <a:rPr lang="fr-FR" sz="2801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s’assurer que tous les élèves comprennent les consignes des activités, en les invitant à les reformuler ou à  les réexpliquer, si besoin, dans leur langue maternelle.</a:t>
            </a:r>
          </a:p>
          <a:p>
            <a:pPr marL="795378" indent="-795378" algn="just">
              <a:defRPr/>
            </a:pPr>
            <a:endParaRPr lang="fr-FR" sz="2801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  <a:p>
            <a:pPr marL="795378" indent="-795378" algn="just">
              <a:defRPr/>
            </a:pPr>
            <a:r>
              <a:rPr lang="en-US" sz="2801" b="1" dirty="0">
                <a:solidFill>
                  <a:srgbClr val="106585"/>
                </a:solidFill>
                <a:latin typeface="Carelia"/>
              </a:rPr>
              <a:t>    5.Donner un feed back riche et </a:t>
            </a:r>
            <a:r>
              <a:rPr lang="en-US" sz="2801" b="1" dirty="0" err="1">
                <a:solidFill>
                  <a:srgbClr val="106585"/>
                </a:solidFill>
                <a:latin typeface="Carelia"/>
              </a:rPr>
              <a:t>systématique</a:t>
            </a:r>
            <a:r>
              <a:rPr lang="en-US" sz="2801" b="1" dirty="0">
                <a:solidFill>
                  <a:srgbClr val="106585"/>
                </a:solidFill>
                <a:latin typeface="Carelia"/>
              </a:rPr>
              <a:t> :</a:t>
            </a:r>
            <a:r>
              <a:rPr lang="en-US" sz="2801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 </a:t>
            </a:r>
            <a:r>
              <a:rPr lang="fr-FR" sz="2801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solliciter la participation du maximum d’ élèves en les questionnant et en corrigeant les erreurs.</a:t>
            </a:r>
          </a:p>
          <a:p>
            <a:pPr marL="795378" indent="-795378" algn="just">
              <a:defRPr/>
            </a:pPr>
            <a:endParaRPr lang="fr-FR" sz="2801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  <a:p>
            <a:pPr marL="795378" indent="-795378" algn="just">
              <a:defRPr/>
            </a:pPr>
            <a:r>
              <a:rPr lang="fr-FR" sz="2801" b="1" dirty="0">
                <a:solidFill>
                  <a:srgbClr val="106585"/>
                </a:solidFill>
                <a:latin typeface="Carelia"/>
              </a:rPr>
              <a:t>     6.Adopter une posture dynamique : </a:t>
            </a:r>
            <a:r>
              <a:rPr lang="fr-FR" sz="2801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circuler dans la classe, capter l’attention par des explications, et  au besoin , illustrer par des exemples; </a:t>
            </a:r>
            <a:endParaRPr lang="en-US" sz="2801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  <a:p>
            <a:pPr marL="795378" indent="-795378" algn="just">
              <a:lnSpc>
                <a:spcPct val="150000"/>
              </a:lnSpc>
              <a:defRPr/>
            </a:pPr>
            <a:endParaRPr lang="en-US" sz="2801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  <a:p>
            <a:pPr algn="just">
              <a:lnSpc>
                <a:spcPct val="150000"/>
              </a:lnSpc>
              <a:defRPr/>
            </a:pPr>
            <a:endParaRPr lang="en-US" sz="2400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  <a:p>
            <a:pPr algn="just">
              <a:lnSpc>
                <a:spcPct val="150000"/>
              </a:lnSpc>
              <a:defRPr/>
            </a:pPr>
            <a:endParaRPr lang="en-US" sz="2400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  <a:p>
            <a:pPr algn="just">
              <a:lnSpc>
                <a:spcPct val="150000"/>
              </a:lnSpc>
              <a:defRPr/>
            </a:pPr>
            <a:endParaRPr lang="fr-FR" sz="2400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22CA7A0-9821-F08A-F334-9BF4DE2DC24A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365563" y="7483331"/>
            <a:ext cx="12246737" cy="38472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795378" indent="-795378" algn="just">
              <a:lnSpc>
                <a:spcPts val="3026"/>
              </a:lnSpc>
              <a:defRPr/>
            </a:pPr>
            <a:r>
              <a:rPr lang="en-US" sz="2400" b="1" dirty="0">
                <a:solidFill>
                  <a:srgbClr val="8DC63F"/>
                </a:solidFill>
                <a:latin typeface="Carelia"/>
              </a:rPr>
              <a:t>    </a:t>
            </a:r>
            <a:endParaRPr lang="fr-FR" sz="2400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</p:txBody>
      </p:sp>
      <p:sp>
        <p:nvSpPr>
          <p:cNvPr id="12" name="TextBox 10">
            <a:extLst>
              <a:ext uri="{FF2B5EF4-FFF2-40B4-BE49-F238E27FC236}">
                <a16:creationId xmlns:a16="http://schemas.microsoft.com/office/drawing/2014/main" id="{CBD959DA-C419-89F1-727C-B6814A2611A3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691277" y="8354657"/>
            <a:ext cx="12246735" cy="36933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950168" indent="-950168" algn="just">
              <a:defRPr/>
            </a:pPr>
            <a:r>
              <a:rPr lang="en-US" sz="2400" b="1" dirty="0">
                <a:solidFill>
                  <a:srgbClr val="8DC63F"/>
                </a:solidFill>
                <a:latin typeface="Carelia"/>
              </a:rPr>
              <a:t>    </a:t>
            </a:r>
            <a:endParaRPr lang="fr-FR" sz="2400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F7903A23-7467-D54D-E20F-5FE269172A9C}"/>
              </a:ext>
            </a:extLst>
          </p:cNvPr>
          <p:cNvSpPr txBox="1"/>
          <p:nvPr/>
        </p:nvSpPr>
        <p:spPr>
          <a:xfrm>
            <a:off x="7742258" y="237934"/>
            <a:ext cx="550714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i="1" dirty="0">
                <a:solidFill>
                  <a:schemeClr val="bg1">
                    <a:lumMod val="50000"/>
                  </a:schemeClr>
                </a:solidFill>
              </a:rPr>
              <a:t>Pour l’enseignant – A ne pas lire aux élèves</a:t>
            </a:r>
          </a:p>
        </p:txBody>
      </p:sp>
    </p:spTree>
    <p:extLst>
      <p:ext uri="{BB962C8B-B14F-4D97-AF65-F5344CB8AC3E}">
        <p14:creationId xmlns:p14="http://schemas.microsoft.com/office/powerpoint/2010/main" val="196086842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768C6DF5-A533-FDBE-A184-06B72340CC84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C9C7B44C-5DA4-7B61-7785-6FCFEA673717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BD6F0C20-90FE-D9C2-5992-602BD2AD8521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aphicFrame>
        <p:nvGraphicFramePr>
          <p:cNvPr id="15" name="Tableau 14">
            <a:extLst>
              <a:ext uri="{FF2B5EF4-FFF2-40B4-BE49-F238E27FC236}">
                <a16:creationId xmlns:a16="http://schemas.microsoft.com/office/drawing/2014/main" id="{7AADF26F-88F7-1038-AF34-A68987FEA0DF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1" y="-64418"/>
          <a:ext cx="13716000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4891877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51589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700534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4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1800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2" name="Freeform 8">
            <a:extLst>
              <a:ext uri="{FF2B5EF4-FFF2-40B4-BE49-F238E27FC236}">
                <a16:creationId xmlns:a16="http://schemas.microsoft.com/office/drawing/2014/main" id="{CF30144A-AB57-A069-3710-BFFF7AA9E0D0}"/>
              </a:ext>
            </a:extLst>
          </p:cNvPr>
          <p:cNvSpPr/>
          <p:nvPr/>
        </p:nvSpPr>
        <p:spPr>
          <a:xfrm>
            <a:off x="555453" y="606616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/>
            </a:endParaRP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105AF02B-277D-E67D-2B62-AB49038B7E29}"/>
              </a:ext>
            </a:extLst>
          </p:cNvPr>
          <p:cNvSpPr txBox="1"/>
          <p:nvPr/>
        </p:nvSpPr>
        <p:spPr>
          <a:xfrm>
            <a:off x="1369046" y="630369"/>
            <a:ext cx="10793429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/>
            <a:r>
              <a:rPr lang="fr-MA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Qui veut passer au tableau pour nommer les images ?</a:t>
            </a:r>
          </a:p>
        </p:txBody>
      </p:sp>
      <p:pic>
        <p:nvPicPr>
          <p:cNvPr id="17" name="Image 16">
            <a:extLst>
              <a:ext uri="{FF2B5EF4-FFF2-40B4-BE49-F238E27FC236}">
                <a16:creationId xmlns:a16="http://schemas.microsoft.com/office/drawing/2014/main" id="{1E4A79A9-8C4E-74A6-0DF1-7F03ADFE289D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>
            <a:clrChange>
              <a:clrFrom>
                <a:srgbClr val="E5FFFF"/>
              </a:clrFrom>
              <a:clrTo>
                <a:srgbClr val="E5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326006" y="389263"/>
            <a:ext cx="981142" cy="1007528"/>
          </a:xfrm>
          <a:prstGeom prst="roundRect">
            <a:avLst>
              <a:gd name="adj" fmla="val 11078"/>
            </a:avLst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024A4A61-C523-8ABD-3D69-EF8EDA634F9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893199" y="2617103"/>
            <a:ext cx="3563293" cy="1991979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FF926BCC-C1D8-9FD7-FC7F-7297EBB5AA7D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 rot="4180133">
            <a:off x="5052631" y="3025565"/>
            <a:ext cx="2200740" cy="1162730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31BD81C2-7BB6-0DFB-5725-4248F9E81019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345707" y="2213345"/>
            <a:ext cx="3062691" cy="3543333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BD4A379A-E8BD-21D1-6CF3-5FE678840FA7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345707" y="6076329"/>
            <a:ext cx="3343334" cy="1953037"/>
          </a:xfrm>
          <a:prstGeom prst="rect">
            <a:avLst/>
          </a:prstGeom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EEA2D4A6-5448-86D4-3491-041076B15D8C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408603" y="6055221"/>
            <a:ext cx="3552397" cy="1882472"/>
          </a:xfrm>
          <a:prstGeom prst="rect">
            <a:avLst/>
          </a:prstGeom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AE5601C7-C35F-3561-C494-C420C20B91BD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9743774" y="6304218"/>
            <a:ext cx="2912413" cy="20094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897178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768C6DF5-A533-FDBE-A184-06B72340CC84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C9C7B44C-5DA4-7B61-7785-6FCFEA673717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BD6F0C20-90FE-D9C2-5992-602BD2AD8521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aphicFrame>
        <p:nvGraphicFramePr>
          <p:cNvPr id="15" name="Tableau 14">
            <a:extLst>
              <a:ext uri="{FF2B5EF4-FFF2-40B4-BE49-F238E27FC236}">
                <a16:creationId xmlns:a16="http://schemas.microsoft.com/office/drawing/2014/main" id="{7AADF26F-88F7-1038-AF34-A68987FEA0DF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1" y="-64418"/>
          <a:ext cx="13716000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4891877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51589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700534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4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1800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2" name="Freeform 8">
            <a:extLst>
              <a:ext uri="{FF2B5EF4-FFF2-40B4-BE49-F238E27FC236}">
                <a16:creationId xmlns:a16="http://schemas.microsoft.com/office/drawing/2014/main" id="{CF30144A-AB57-A069-3710-BFFF7AA9E0D0}"/>
              </a:ext>
            </a:extLst>
          </p:cNvPr>
          <p:cNvSpPr/>
          <p:nvPr/>
        </p:nvSpPr>
        <p:spPr>
          <a:xfrm>
            <a:off x="555453" y="606616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/>
            </a:endParaRP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4D0F2E7B-7DB3-3206-297E-1B9952AD7957}"/>
              </a:ext>
            </a:extLst>
          </p:cNvPr>
          <p:cNvSpPr txBox="1"/>
          <p:nvPr/>
        </p:nvSpPr>
        <p:spPr>
          <a:xfrm>
            <a:off x="1369046" y="655696"/>
            <a:ext cx="10793429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/>
            <a:r>
              <a:rPr lang="fr-MA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Qui veut passer au tableau pour nommer les images ?</a:t>
            </a:r>
          </a:p>
        </p:txBody>
      </p:sp>
      <p:pic>
        <p:nvPicPr>
          <p:cNvPr id="25" name="Image 24">
            <a:extLst>
              <a:ext uri="{FF2B5EF4-FFF2-40B4-BE49-F238E27FC236}">
                <a16:creationId xmlns:a16="http://schemas.microsoft.com/office/drawing/2014/main" id="{54EEE807-8697-45EF-C6BA-B033EA2409EA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>
            <a:clrChange>
              <a:clrFrom>
                <a:srgbClr val="E5FFFF"/>
              </a:clrFrom>
              <a:clrTo>
                <a:srgbClr val="E5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326006" y="389263"/>
            <a:ext cx="981142" cy="1007528"/>
          </a:xfrm>
          <a:prstGeom prst="roundRect">
            <a:avLst>
              <a:gd name="adj" fmla="val 11078"/>
            </a:avLst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243B26C1-7821-B361-3642-7492A948D69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363763" y="2940884"/>
            <a:ext cx="2391838" cy="2346992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7527DA5B-6A5B-0B23-C2AE-8C1A285AA1EA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350516" y="2567679"/>
            <a:ext cx="2160878" cy="3189868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8CF7028C-CEFB-AAE2-4855-1E3DFCFD45CB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464899" y="3075412"/>
            <a:ext cx="2392212" cy="2662011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A75A3A85-1948-C088-63BE-620A934A377A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9899261" y="6155593"/>
            <a:ext cx="3049702" cy="2755247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1AB47BCE-8921-4B34-DF1B-3C768637745C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861203" y="6482594"/>
            <a:ext cx="3131172" cy="2529758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B0638AC4-3E36-E1DE-A062-9B66A5C0009E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247644" y="6465855"/>
            <a:ext cx="4199870" cy="24449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722125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E4DBE6D-5CA9-EE32-F46A-0AF54BAB97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42EBBC47-6560-F115-8B6E-CA47B3A7846D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45F07DEC-C2E1-EC1F-9F06-977BB8B7BE21}"/>
              </a:ext>
            </a:extLst>
          </p:cNvPr>
          <p:cNvSpPr txBox="1"/>
          <p:nvPr/>
        </p:nvSpPr>
        <p:spPr>
          <a:xfrm>
            <a:off x="4782791" y="8639428"/>
            <a:ext cx="3785406" cy="20999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34">
              <a:lnSpc>
                <a:spcPts val="1766"/>
              </a:lnSpc>
              <a:spcBef>
                <a:spcPct val="0"/>
              </a:spcBef>
            </a:pPr>
            <a:r>
              <a:rPr lang="en-US" sz="1262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sp>
        <p:nvSpPr>
          <p:cNvPr id="3" name="Ellipse 2">
            <a:extLst>
              <a:ext uri="{FF2B5EF4-FFF2-40B4-BE49-F238E27FC236}">
                <a16:creationId xmlns:a16="http://schemas.microsoft.com/office/drawing/2014/main" id="{C6517CEF-6189-C928-A92E-B71F18D0B05A}"/>
              </a:ext>
            </a:extLst>
          </p:cNvPr>
          <p:cNvSpPr/>
          <p:nvPr/>
        </p:nvSpPr>
        <p:spPr>
          <a:xfrm>
            <a:off x="2857500" y="1487584"/>
            <a:ext cx="8001000" cy="7924800"/>
          </a:xfrm>
          <a:prstGeom prst="ellipse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>
              <a:lnSpc>
                <a:spcPts val="11099"/>
              </a:lnSpc>
            </a:pPr>
            <a:r>
              <a: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 </a:t>
            </a:r>
          </a:p>
          <a:p>
            <a:pPr algn="ctr" defTabSz="685834"/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/>
            <a:endParaRPr lang="fr-FR" sz="7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/>
            <a:r>
              <a:rPr lang="fr-FR" sz="7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Rebrassage de  la lecture</a:t>
            </a:r>
          </a:p>
          <a:p>
            <a:pPr algn="ctr" defTabSz="685834">
              <a:lnSpc>
                <a:spcPts val="11099"/>
              </a:lnSpc>
            </a:pPr>
            <a:endParaRPr lang="fr-FR" sz="6000" b="1" dirty="0">
              <a:solidFill>
                <a:schemeClr val="bg2">
                  <a:lumMod val="50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r>
              <a: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</a:p>
        </p:txBody>
      </p:sp>
      <p:pic>
        <p:nvPicPr>
          <p:cNvPr id="9" name="Image 8" descr="Une image contenant Dessin animé, habits, illustration, clipart&#10;&#10;Le contenu généré par l’IA peut être incorrect.">
            <a:extLst>
              <a:ext uri="{FF2B5EF4-FFF2-40B4-BE49-F238E27FC236}">
                <a16:creationId xmlns:a16="http://schemas.microsoft.com/office/drawing/2014/main" id="{F25AECF9-C8AB-8DD0-6FA6-0EE7D57598E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13899" y="5669572"/>
            <a:ext cx="2688202" cy="22821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427870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CDCF54F-EAB7-413D-ECC4-04919CDA4E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BD74A652-3B5F-A436-DF7C-44963EDCFD8D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8F42FDE8-8CE0-5FD1-1892-1CD2D2B93898}"/>
              </a:ext>
            </a:extLst>
          </p:cNvPr>
          <p:cNvSpPr txBox="1"/>
          <p:nvPr/>
        </p:nvSpPr>
        <p:spPr>
          <a:xfrm>
            <a:off x="4782791" y="8639428"/>
            <a:ext cx="3785406" cy="20999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34">
              <a:lnSpc>
                <a:spcPts val="1766"/>
              </a:lnSpc>
              <a:spcBef>
                <a:spcPct val="0"/>
              </a:spcBef>
            </a:pPr>
            <a:r>
              <a:rPr lang="en-US" sz="1262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grpSp>
        <p:nvGrpSpPr>
          <p:cNvPr id="6" name="Group 3">
            <a:extLst>
              <a:ext uri="{FF2B5EF4-FFF2-40B4-BE49-F238E27FC236}">
                <a16:creationId xmlns:a16="http://schemas.microsoft.com/office/drawing/2014/main" id="{78651B20-B4E1-37FE-0E11-A2450FA9D20A}"/>
              </a:ext>
            </a:extLst>
          </p:cNvPr>
          <p:cNvGrpSpPr/>
          <p:nvPr/>
        </p:nvGrpSpPr>
        <p:grpSpPr>
          <a:xfrm>
            <a:off x="1009360" y="1463703"/>
            <a:ext cx="12001500" cy="7926101"/>
            <a:chOff x="0" y="0"/>
            <a:chExt cx="3895412" cy="2555175"/>
          </a:xfrm>
        </p:grpSpPr>
        <p:sp>
          <p:nvSpPr>
            <p:cNvPr id="7" name="Freeform 4">
              <a:extLst>
                <a:ext uri="{FF2B5EF4-FFF2-40B4-BE49-F238E27FC236}">
                  <a16:creationId xmlns:a16="http://schemas.microsoft.com/office/drawing/2014/main" id="{603C4A54-2F78-3BD9-693D-A46FD98CAA8F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defTabSz="685869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9" name="TextBox 5">
              <a:extLst>
                <a:ext uri="{FF2B5EF4-FFF2-40B4-BE49-F238E27FC236}">
                  <a16:creationId xmlns:a16="http://schemas.microsoft.com/office/drawing/2014/main" id="{236AA7F1-1B54-6088-4632-A8A14B1B0831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2" tIns="38102" rIns="38102" bIns="38102" rtlCol="0" anchor="ctr"/>
            <a:lstStyle/>
            <a:p>
              <a:pPr algn="ctr" defTabSz="685869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10" name="Freeform 7">
            <a:extLst>
              <a:ext uri="{FF2B5EF4-FFF2-40B4-BE49-F238E27FC236}">
                <a16:creationId xmlns:a16="http://schemas.microsoft.com/office/drawing/2014/main" id="{390E966D-83AD-89AC-D918-7E72368BA447}"/>
              </a:ext>
            </a:extLst>
          </p:cNvPr>
          <p:cNvSpPr/>
          <p:nvPr/>
        </p:nvSpPr>
        <p:spPr>
          <a:xfrm>
            <a:off x="1318221" y="869870"/>
            <a:ext cx="929375" cy="892202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69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090D7DD2-91C9-6A89-1F2E-B7C086A674D6}"/>
              </a:ext>
            </a:extLst>
          </p:cNvPr>
          <p:cNvSpPr txBox="1"/>
          <p:nvPr/>
        </p:nvSpPr>
        <p:spPr>
          <a:xfrm>
            <a:off x="2333956" y="2015170"/>
            <a:ext cx="8683076" cy="124264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fr-FR" sz="5400" b="1" dirty="0">
                <a:solidFill>
                  <a:schemeClr val="accent5">
                    <a:lumMod val="75000"/>
                  </a:schemeClr>
                </a:solidFill>
                <a:latin typeface="Dosis" panose="02010703020202060003" pitchFamily="2" charset="0"/>
              </a:rPr>
              <a:t>Rebrassage de la lecture</a:t>
            </a:r>
          </a:p>
          <a:p>
            <a:pPr algn="ctr" defTabSz="685800">
              <a:lnSpc>
                <a:spcPts val="3026"/>
              </a:lnSpc>
              <a:defRPr/>
            </a:pPr>
            <a:endParaRPr lang="en-US" sz="3200" dirty="0">
              <a:solidFill>
                <a:schemeClr val="tx2">
                  <a:lumMod val="60000"/>
                  <a:lumOff val="40000"/>
                </a:schemeClr>
              </a:solidFill>
              <a:latin typeface="Carelia"/>
            </a:endParaRPr>
          </a:p>
        </p:txBody>
      </p:sp>
      <p:sp>
        <p:nvSpPr>
          <p:cNvPr id="13" name="TextBox 10">
            <a:extLst>
              <a:ext uri="{FF2B5EF4-FFF2-40B4-BE49-F238E27FC236}">
                <a16:creationId xmlns:a16="http://schemas.microsoft.com/office/drawing/2014/main" id="{ED89494E-0849-2DB1-8DA3-C57408F463CC}"/>
              </a:ext>
            </a:extLst>
          </p:cNvPr>
          <p:cNvSpPr txBox="1"/>
          <p:nvPr/>
        </p:nvSpPr>
        <p:spPr>
          <a:xfrm>
            <a:off x="2516462" y="4042207"/>
            <a:ext cx="8683076" cy="108876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fr-FR" sz="4400" b="1" dirty="0">
                <a:solidFill>
                  <a:schemeClr val="accent5">
                    <a:lumMod val="75000"/>
                  </a:schemeClr>
                </a:solidFill>
                <a:latin typeface="Dosis" panose="02010703020202060003" pitchFamily="2" charset="0"/>
              </a:rPr>
              <a:t>Déroulement :</a:t>
            </a:r>
            <a:endParaRPr lang="fr-FR" sz="4400" dirty="0">
              <a:solidFill>
                <a:schemeClr val="accent5">
                  <a:lumMod val="75000"/>
                </a:schemeClr>
              </a:solidFill>
              <a:latin typeface="Dosis" panose="02010703020202060003" pitchFamily="2" charset="0"/>
            </a:endParaRPr>
          </a:p>
          <a:p>
            <a:pPr algn="ctr" defTabSz="685800">
              <a:lnSpc>
                <a:spcPts val="3026"/>
              </a:lnSpc>
              <a:defRPr/>
            </a:pPr>
            <a:endParaRPr lang="en-US" sz="3200" dirty="0">
              <a:solidFill>
                <a:schemeClr val="tx2">
                  <a:lumMod val="60000"/>
                  <a:lumOff val="40000"/>
                </a:schemeClr>
              </a:solidFill>
              <a:latin typeface="Carelia"/>
            </a:endParaRPr>
          </a:p>
        </p:txBody>
      </p:sp>
      <p:sp>
        <p:nvSpPr>
          <p:cNvPr id="14" name="TextBox 10">
            <a:extLst>
              <a:ext uri="{FF2B5EF4-FFF2-40B4-BE49-F238E27FC236}">
                <a16:creationId xmlns:a16="http://schemas.microsoft.com/office/drawing/2014/main" id="{32F0F2CF-4A87-4D6C-79CF-9C29FDEC3779}"/>
              </a:ext>
            </a:extLst>
          </p:cNvPr>
          <p:cNvSpPr txBox="1"/>
          <p:nvPr/>
        </p:nvSpPr>
        <p:spPr>
          <a:xfrm>
            <a:off x="1905000" y="5046605"/>
            <a:ext cx="10363200" cy="360098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fr-FR" sz="3200" dirty="0">
                <a:solidFill>
                  <a:schemeClr val="accent5">
                    <a:lumMod val="50000"/>
                  </a:schemeClr>
                </a:solidFill>
                <a:latin typeface="Dosis" panose="02010703020202060003" pitchFamily="2" charset="0"/>
              </a:rPr>
              <a:t>L’enseignant(e) fait passer les élèves un par un pour lire les lettres et les graphèmes présentés sur les trois diapositives, afin que chaque élève participe au moins une fois. À la fin de l’activité, tous les élèves devront y participer . </a:t>
            </a:r>
            <a:endParaRPr lang="en-US" sz="3200" dirty="0">
              <a:solidFill>
                <a:schemeClr val="accent5">
                  <a:lumMod val="50000"/>
                </a:schemeClr>
              </a:solidFill>
              <a:latin typeface="Dosis" panose="02010703020202060003" pitchFamily="2" charset="0"/>
            </a:endParaRPr>
          </a:p>
          <a:p>
            <a:pPr algn="just">
              <a:lnSpc>
                <a:spcPct val="150000"/>
              </a:lnSpc>
            </a:pPr>
            <a:endParaRPr lang="en-US" sz="3200" dirty="0">
              <a:solidFill>
                <a:schemeClr val="accent5">
                  <a:lumMod val="50000"/>
                </a:schemeClr>
              </a:solidFill>
              <a:latin typeface="Dosis" panose="02010703020202060003" pitchFamily="2" charset="0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4DF8866F-C851-7B15-D014-606E5A0F9149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9958395" y="357557"/>
            <a:ext cx="46487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 ( e ) </a:t>
            </a:r>
          </a:p>
        </p:txBody>
      </p:sp>
    </p:spTree>
    <p:extLst>
      <p:ext uri="{BB962C8B-B14F-4D97-AF65-F5344CB8AC3E}">
        <p14:creationId xmlns:p14="http://schemas.microsoft.com/office/powerpoint/2010/main" val="420419322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441B125C-A95B-AB21-474A-F2B6D7F32E55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58AF23F4-379F-448D-001B-4A780209FBCE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20D6B16D-C2B1-5B6B-89B9-9A7EED237B29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8C942FE5-60C2-A422-FC84-6F358514755A}"/>
              </a:ext>
            </a:extLst>
          </p:cNvPr>
          <p:cNvSpPr txBox="1"/>
          <p:nvPr/>
        </p:nvSpPr>
        <p:spPr>
          <a:xfrm>
            <a:off x="1181100" y="1732310"/>
            <a:ext cx="11353800" cy="66428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spcAft>
                <a:spcPts val="1350"/>
              </a:spcAft>
              <a:defRPr/>
            </a:pPr>
            <a:r>
              <a:rPr lang="fr-FR" sz="13800" kern="0" spc="480" dirty="0">
                <a:solidFill>
                  <a:srgbClr val="106585"/>
                </a:solidFill>
              </a:rPr>
              <a:t>D</a:t>
            </a:r>
            <a:r>
              <a:rPr lang="fr-FR" sz="13800" kern="0" spc="480" dirty="0">
                <a:solidFill>
                  <a:srgbClr val="106585"/>
                </a:solidFill>
                <a:latin typeface="Dosis" pitchFamily="2" charset="0"/>
              </a:rPr>
              <a:t>   e   m</a:t>
            </a:r>
            <a:r>
              <a:rPr lang="fr-FR" sz="13800" kern="0" spc="480" dirty="0">
                <a:solidFill>
                  <a:srgbClr val="106585"/>
                </a:solidFill>
              </a:rPr>
              <a:t> </a:t>
            </a:r>
            <a:r>
              <a:rPr lang="fr-FR" sz="13800" kern="0" spc="480" dirty="0">
                <a:solidFill>
                  <a:srgbClr val="106585"/>
                </a:solidFill>
                <a:latin typeface="Dosis" pitchFamily="2" charset="0"/>
              </a:rPr>
              <a:t> s  ou </a:t>
            </a:r>
            <a:r>
              <a:rPr lang="fr-FR" sz="13800" b="1" kern="0" spc="480" dirty="0">
                <a:solidFill>
                  <a:srgbClr val="106585"/>
                </a:solidFill>
                <a:latin typeface="Dosis" panose="02010703020202060003" pitchFamily="2" charset="0"/>
                <a:cs typeface="Aharoni" panose="02010803020104030203" pitchFamily="2" charset="-79"/>
              </a:rPr>
              <a:t>L</a:t>
            </a:r>
            <a:r>
              <a:rPr lang="fr-FR" sz="13800" kern="0" spc="480" dirty="0">
                <a:solidFill>
                  <a:srgbClr val="106585"/>
                </a:solidFill>
                <a:latin typeface="Dosis" pitchFamily="2" charset="0"/>
              </a:rPr>
              <a:t>    </a:t>
            </a:r>
            <a:r>
              <a:rPr lang="fr-FR" sz="13800" kern="0" spc="480" dirty="0">
                <a:solidFill>
                  <a:srgbClr val="106585"/>
                </a:solidFill>
              </a:rPr>
              <a:t>i</a:t>
            </a:r>
            <a:r>
              <a:rPr lang="fr-FR" sz="13800" kern="0" spc="480" dirty="0">
                <a:solidFill>
                  <a:srgbClr val="106585"/>
                </a:solidFill>
                <a:latin typeface="Dosis" pitchFamily="2" charset="0"/>
              </a:rPr>
              <a:t>    </a:t>
            </a:r>
            <a:r>
              <a:rPr lang="fr-FR" sz="13800" kern="0" spc="480" dirty="0">
                <a:solidFill>
                  <a:srgbClr val="106585"/>
                </a:solidFill>
              </a:rPr>
              <a:t>b  </a:t>
            </a:r>
            <a:r>
              <a:rPr lang="fr-FR" sz="13800" kern="0" spc="480" dirty="0">
                <a:solidFill>
                  <a:srgbClr val="106585"/>
                </a:solidFill>
                <a:latin typeface="Dosis" pitchFamily="2" charset="0"/>
              </a:rPr>
              <a:t> p   </a:t>
            </a:r>
            <a:r>
              <a:rPr lang="fr-FR" sz="13800" kern="0" spc="480" dirty="0">
                <a:solidFill>
                  <a:srgbClr val="106585"/>
                </a:solidFill>
                <a:latin typeface="Abadi" panose="020B0604020104020204" pitchFamily="34" charset="0"/>
              </a:rPr>
              <a:t>g</a:t>
            </a:r>
          </a:p>
          <a:p>
            <a:pPr algn="ctr" defTabSz="1028752">
              <a:spcAft>
                <a:spcPts val="1350"/>
              </a:spcAft>
              <a:defRPr/>
            </a:pPr>
            <a:r>
              <a:rPr lang="fr-FR" sz="13800" kern="0" spc="480" dirty="0">
                <a:solidFill>
                  <a:srgbClr val="106585"/>
                </a:solidFill>
                <a:latin typeface="Dosis" pitchFamily="2" charset="0"/>
              </a:rPr>
              <a:t>d  </a:t>
            </a:r>
            <a:r>
              <a:rPr lang="fr-FR" sz="13800" kern="0" spc="480" dirty="0">
                <a:solidFill>
                  <a:srgbClr val="106585"/>
                </a:solidFill>
              </a:rPr>
              <a:t>u  </a:t>
            </a:r>
            <a:r>
              <a:rPr lang="fr-FR" sz="13800" b="1" kern="0" spc="480" dirty="0" err="1">
                <a:solidFill>
                  <a:srgbClr val="106585"/>
                </a:solidFill>
                <a:latin typeface="Dosis" panose="02010703020202060003" pitchFamily="2" charset="0"/>
                <a:cs typeface="Aharoni" panose="02010803020104030203" pitchFamily="2" charset="-79"/>
              </a:rPr>
              <a:t>qu</a:t>
            </a:r>
            <a:r>
              <a:rPr lang="fr-FR" sz="13800" kern="0" spc="480" dirty="0">
                <a:solidFill>
                  <a:srgbClr val="106585"/>
                </a:solidFill>
                <a:latin typeface="Dosis" pitchFamily="2" charset="0"/>
              </a:rPr>
              <a:t>   </a:t>
            </a:r>
            <a:r>
              <a:rPr lang="fr-FR" sz="13800" kern="0" spc="480" dirty="0" err="1">
                <a:solidFill>
                  <a:srgbClr val="106585"/>
                </a:solidFill>
                <a:latin typeface="Dosis" pitchFamily="2" charset="0"/>
              </a:rPr>
              <a:t>ch</a:t>
            </a:r>
            <a:r>
              <a:rPr lang="fr-FR" sz="13800" kern="0" spc="480" dirty="0">
                <a:solidFill>
                  <a:srgbClr val="106585"/>
                </a:solidFill>
                <a:latin typeface="Dosis" pitchFamily="2" charset="0"/>
              </a:rPr>
              <a:t>   n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3BD14F32-CAE5-DD0D-C35F-6DEE21D50989}"/>
              </a:ext>
            </a:extLst>
          </p:cNvPr>
          <p:cNvSpPr txBox="1"/>
          <p:nvPr/>
        </p:nvSpPr>
        <p:spPr>
          <a:xfrm>
            <a:off x="1217401" y="638844"/>
            <a:ext cx="10595201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/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Qui veut passer au tableau?</a:t>
            </a:r>
          </a:p>
        </p:txBody>
      </p:sp>
      <p:sp>
        <p:nvSpPr>
          <p:cNvPr id="11" name="Freeform 8">
            <a:extLst>
              <a:ext uri="{FF2B5EF4-FFF2-40B4-BE49-F238E27FC236}">
                <a16:creationId xmlns:a16="http://schemas.microsoft.com/office/drawing/2014/main" id="{4A8BB2C4-E670-B83B-1C80-711B939A2E1B}"/>
              </a:ext>
            </a:extLst>
          </p:cNvPr>
          <p:cNvSpPr/>
          <p:nvPr/>
        </p:nvSpPr>
        <p:spPr>
          <a:xfrm>
            <a:off x="516129" y="618604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76FD56E6-6EE2-77EF-E24B-42291D810DA4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310170890"/>
              </p:ext>
            </p:extLst>
          </p:nvPr>
        </p:nvGraphicFramePr>
        <p:xfrm>
          <a:off x="561607" y="-64418"/>
          <a:ext cx="12555527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59353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4691577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24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3" name="Image 2">
            <a:extLst>
              <a:ext uri="{FF2B5EF4-FFF2-40B4-BE49-F238E27FC236}">
                <a16:creationId xmlns:a16="http://schemas.microsoft.com/office/drawing/2014/main" id="{50F2CFF8-42AF-7855-E4B0-4D4C71B91791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>
            <a:clrChange>
              <a:clrFrom>
                <a:srgbClr val="E4FFFE"/>
              </a:clrFrom>
              <a:clrTo>
                <a:srgbClr val="E4FFFE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963400" y="418121"/>
            <a:ext cx="1386074" cy="1073026"/>
          </a:xfrm>
          <a:prstGeom prst="roundRect">
            <a:avLst>
              <a:gd name="adj" fmla="val 11078"/>
            </a:avLst>
          </a:prstGeom>
        </p:spPr>
      </p:pic>
    </p:spTree>
    <p:extLst>
      <p:ext uri="{BB962C8B-B14F-4D97-AF65-F5344CB8AC3E}">
        <p14:creationId xmlns:p14="http://schemas.microsoft.com/office/powerpoint/2010/main" val="328133219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394651D-6CC2-D7A9-7827-593B934801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2119BEBA-0BBE-1709-B69F-F08B9E243D48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864E604B-DD61-7780-2D12-B7FA461C3043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305A9667-A2D1-8D05-85FF-D37549B93C79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57193C2B-1993-7B28-643E-487CCC29D57F}"/>
              </a:ext>
            </a:extLst>
          </p:cNvPr>
          <p:cNvSpPr txBox="1"/>
          <p:nvPr/>
        </p:nvSpPr>
        <p:spPr>
          <a:xfrm>
            <a:off x="1181100" y="1732310"/>
            <a:ext cx="11353800" cy="66428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spcAft>
                <a:spcPts val="1350"/>
              </a:spcAft>
              <a:defRPr/>
            </a:pPr>
            <a:r>
              <a:rPr lang="fr-FR" sz="13800" kern="0" spc="480" dirty="0">
                <a:solidFill>
                  <a:srgbClr val="106585"/>
                </a:solidFill>
                <a:latin typeface="Dosis" pitchFamily="2" charset="0"/>
              </a:rPr>
              <a:t>F  r  </a:t>
            </a:r>
            <a:r>
              <a:rPr lang="fr-FR" sz="13800" kern="0" spc="480" dirty="0">
                <a:solidFill>
                  <a:srgbClr val="106585"/>
                </a:solidFill>
              </a:rPr>
              <a:t>c</a:t>
            </a:r>
            <a:r>
              <a:rPr lang="fr-FR" sz="13800" kern="0" spc="480" dirty="0">
                <a:solidFill>
                  <a:srgbClr val="106585"/>
                </a:solidFill>
                <a:latin typeface="Dosis" pitchFamily="2" charset="0"/>
              </a:rPr>
              <a:t>  J</a:t>
            </a:r>
            <a:r>
              <a:rPr lang="fr-FR" sz="13800" kern="0" spc="480" dirty="0">
                <a:solidFill>
                  <a:srgbClr val="106585"/>
                </a:solidFill>
              </a:rPr>
              <a:t> </a:t>
            </a:r>
            <a:r>
              <a:rPr lang="fr-FR" sz="13800" kern="0" spc="480" dirty="0">
                <a:solidFill>
                  <a:srgbClr val="106585"/>
                </a:solidFill>
                <a:latin typeface="Dosis" pitchFamily="2" charset="0"/>
              </a:rPr>
              <a:t> h  n   </a:t>
            </a:r>
            <a:r>
              <a:rPr lang="fr-FR" sz="13800" b="1" kern="0" spc="480" dirty="0">
                <a:solidFill>
                  <a:srgbClr val="106585"/>
                </a:solidFill>
                <a:latin typeface="Dosis" panose="02010703020202060003" pitchFamily="2" charset="0"/>
                <a:cs typeface="Aharoni" panose="02010803020104030203" pitchFamily="2" charset="-79"/>
              </a:rPr>
              <a:t>a</a:t>
            </a:r>
            <a:r>
              <a:rPr lang="fr-FR" sz="13800" kern="0" spc="480" dirty="0">
                <a:solidFill>
                  <a:srgbClr val="106585"/>
                </a:solidFill>
                <a:latin typeface="Dosis" pitchFamily="2" charset="0"/>
              </a:rPr>
              <a:t>   t   </a:t>
            </a:r>
            <a:r>
              <a:rPr lang="fr-FR" sz="13800" kern="0" spc="480" dirty="0">
                <a:solidFill>
                  <a:srgbClr val="106585"/>
                </a:solidFill>
              </a:rPr>
              <a:t>b  </a:t>
            </a:r>
            <a:r>
              <a:rPr lang="fr-FR" sz="13800" kern="0" spc="480" dirty="0">
                <a:solidFill>
                  <a:srgbClr val="106585"/>
                </a:solidFill>
                <a:latin typeface="Dosis" pitchFamily="2" charset="0"/>
              </a:rPr>
              <a:t> m    S</a:t>
            </a:r>
          </a:p>
          <a:p>
            <a:pPr algn="ctr" defTabSz="1028752">
              <a:spcAft>
                <a:spcPts val="1350"/>
              </a:spcAft>
              <a:defRPr/>
            </a:pPr>
            <a:r>
              <a:rPr lang="fr-FR" sz="13800" kern="0" spc="480" dirty="0">
                <a:solidFill>
                  <a:srgbClr val="106585"/>
                </a:solidFill>
                <a:latin typeface="Dosis" pitchFamily="2" charset="0"/>
              </a:rPr>
              <a:t>d  </a:t>
            </a:r>
            <a:r>
              <a:rPr lang="fr-FR" sz="13800" kern="0" spc="480" dirty="0">
                <a:solidFill>
                  <a:srgbClr val="106585"/>
                </a:solidFill>
              </a:rPr>
              <a:t>u  </a:t>
            </a:r>
            <a:r>
              <a:rPr lang="fr-FR" sz="13800" b="1" kern="0" spc="480" dirty="0" err="1">
                <a:solidFill>
                  <a:srgbClr val="106585"/>
                </a:solidFill>
                <a:latin typeface="Dosis" panose="02010703020202060003" pitchFamily="2" charset="0"/>
                <a:cs typeface="Aharoni" panose="02010803020104030203" pitchFamily="2" charset="-79"/>
              </a:rPr>
              <a:t>qu</a:t>
            </a:r>
            <a:r>
              <a:rPr lang="fr-FR" sz="13800" kern="0" spc="480" dirty="0">
                <a:solidFill>
                  <a:srgbClr val="106585"/>
                </a:solidFill>
                <a:latin typeface="Dosis" pitchFamily="2" charset="0"/>
              </a:rPr>
              <a:t>   </a:t>
            </a:r>
            <a:r>
              <a:rPr lang="fr-FR" sz="13800" kern="0" spc="480" dirty="0" err="1">
                <a:solidFill>
                  <a:srgbClr val="106585"/>
                </a:solidFill>
                <a:latin typeface="Dosis" pitchFamily="2" charset="0"/>
              </a:rPr>
              <a:t>ch</a:t>
            </a:r>
            <a:r>
              <a:rPr lang="fr-FR" sz="13800" kern="0" spc="480" dirty="0">
                <a:solidFill>
                  <a:srgbClr val="106585"/>
                </a:solidFill>
                <a:latin typeface="Dosis" pitchFamily="2" charset="0"/>
              </a:rPr>
              <a:t>   </a:t>
            </a:r>
            <a:r>
              <a:rPr lang="fr-FR" sz="13800" kern="0" spc="480" dirty="0">
                <a:solidFill>
                  <a:srgbClr val="106585"/>
                </a:solidFill>
              </a:rPr>
              <a:t>O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D6817C12-8E4B-E903-32A5-F223861CF29A}"/>
              </a:ext>
            </a:extLst>
          </p:cNvPr>
          <p:cNvSpPr txBox="1"/>
          <p:nvPr/>
        </p:nvSpPr>
        <p:spPr>
          <a:xfrm>
            <a:off x="1225322" y="565102"/>
            <a:ext cx="10595201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/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Qui veut passer au tableau?</a:t>
            </a:r>
          </a:p>
        </p:txBody>
      </p:sp>
      <p:sp>
        <p:nvSpPr>
          <p:cNvPr id="11" name="Freeform 8">
            <a:extLst>
              <a:ext uri="{FF2B5EF4-FFF2-40B4-BE49-F238E27FC236}">
                <a16:creationId xmlns:a16="http://schemas.microsoft.com/office/drawing/2014/main" id="{EEB24F8C-F4A2-02F6-F08E-B88B38AC7B58}"/>
              </a:ext>
            </a:extLst>
          </p:cNvPr>
          <p:cNvSpPr/>
          <p:nvPr/>
        </p:nvSpPr>
        <p:spPr>
          <a:xfrm>
            <a:off x="516129" y="618604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E8FFB0C6-B23A-A525-C2B5-2B84338EB446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561607" y="-64418"/>
          <a:ext cx="12555527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59353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4691577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24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3" name="Image 2">
            <a:extLst>
              <a:ext uri="{FF2B5EF4-FFF2-40B4-BE49-F238E27FC236}">
                <a16:creationId xmlns:a16="http://schemas.microsoft.com/office/drawing/2014/main" id="{0B1D633B-7D4E-88FD-4FA2-81A9C38E0F64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>
            <a:clrChange>
              <a:clrFrom>
                <a:srgbClr val="E4FFFE"/>
              </a:clrFrom>
              <a:clrTo>
                <a:srgbClr val="E4FFFE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963400" y="418121"/>
            <a:ext cx="1386074" cy="1073026"/>
          </a:xfrm>
          <a:prstGeom prst="roundRect">
            <a:avLst>
              <a:gd name="adj" fmla="val 11078"/>
            </a:avLst>
          </a:prstGeom>
        </p:spPr>
      </p:pic>
    </p:spTree>
    <p:extLst>
      <p:ext uri="{BB962C8B-B14F-4D97-AF65-F5344CB8AC3E}">
        <p14:creationId xmlns:p14="http://schemas.microsoft.com/office/powerpoint/2010/main" val="233244408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598E871-B7FE-036F-617E-2AA7300CEA2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780F7F20-5A8E-0DAD-BF58-67389C5EF29A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743F2F33-FB4D-BFA4-9D1F-C7F457981DF4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84E92090-E3DC-290C-04CB-744F89557C77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5CBBC9E3-5B13-AB0A-1C88-4D2C1E232F4A}"/>
              </a:ext>
            </a:extLst>
          </p:cNvPr>
          <p:cNvSpPr txBox="1"/>
          <p:nvPr/>
        </p:nvSpPr>
        <p:spPr>
          <a:xfrm>
            <a:off x="1181100" y="1732310"/>
            <a:ext cx="11353800" cy="75815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spcAft>
                <a:spcPts val="1350"/>
              </a:spcAft>
              <a:defRPr/>
            </a:pPr>
            <a:r>
              <a:rPr lang="fr-FR" sz="13800" kern="0" spc="480" dirty="0">
                <a:solidFill>
                  <a:srgbClr val="106585"/>
                </a:solidFill>
                <a:latin typeface="Dosis" pitchFamily="2" charset="0"/>
              </a:rPr>
              <a:t>A  i   P  </a:t>
            </a:r>
            <a:r>
              <a:rPr lang="fr-FR" sz="13800" kern="0" spc="480" dirty="0" err="1">
                <a:solidFill>
                  <a:srgbClr val="106585"/>
                </a:solidFill>
              </a:rPr>
              <a:t>ch</a:t>
            </a:r>
            <a:r>
              <a:rPr lang="fr-FR" sz="13800" kern="0" spc="480" dirty="0">
                <a:solidFill>
                  <a:srgbClr val="106585"/>
                </a:solidFill>
              </a:rPr>
              <a:t> </a:t>
            </a:r>
            <a:r>
              <a:rPr lang="fr-FR" sz="13800" kern="0" spc="480" dirty="0">
                <a:solidFill>
                  <a:srgbClr val="106585"/>
                </a:solidFill>
                <a:latin typeface="Dosis" pitchFamily="2" charset="0"/>
              </a:rPr>
              <a:t> u  B   </a:t>
            </a:r>
            <a:r>
              <a:rPr lang="fr-FR" sz="13800" b="1" kern="0" spc="480" dirty="0">
                <a:solidFill>
                  <a:srgbClr val="106585"/>
                </a:solidFill>
                <a:latin typeface="Dosis" panose="02010703020202060003" pitchFamily="2" charset="0"/>
                <a:cs typeface="Aharoni" panose="02010803020104030203" pitchFamily="2" charset="-79"/>
              </a:rPr>
              <a:t>ou</a:t>
            </a:r>
            <a:r>
              <a:rPr lang="fr-FR" sz="13800" kern="0" spc="480" dirty="0">
                <a:solidFill>
                  <a:srgbClr val="106585"/>
                </a:solidFill>
                <a:latin typeface="Dosis" pitchFamily="2" charset="0"/>
              </a:rPr>
              <a:t>  T   c</a:t>
            </a:r>
            <a:r>
              <a:rPr lang="fr-FR" sz="13800" kern="0" spc="480" dirty="0">
                <a:solidFill>
                  <a:srgbClr val="106585"/>
                </a:solidFill>
              </a:rPr>
              <a:t>  </a:t>
            </a:r>
            <a:r>
              <a:rPr lang="fr-FR" sz="13800" kern="0" spc="480" dirty="0">
                <a:solidFill>
                  <a:srgbClr val="106585"/>
                </a:solidFill>
                <a:latin typeface="Dosis" pitchFamily="2" charset="0"/>
              </a:rPr>
              <a:t> </a:t>
            </a:r>
            <a:r>
              <a:rPr lang="fr-FR" sz="13800" kern="0" spc="480" dirty="0">
                <a:solidFill>
                  <a:srgbClr val="106585"/>
                </a:solidFill>
                <a:latin typeface="Abadi" panose="020B0604020104020204" pitchFamily="34" charset="0"/>
              </a:rPr>
              <a:t>Q</a:t>
            </a:r>
            <a:r>
              <a:rPr lang="fr-FR" sz="13800" kern="0" spc="480" dirty="0">
                <a:solidFill>
                  <a:srgbClr val="106585"/>
                </a:solidFill>
                <a:latin typeface="Dosis" pitchFamily="2" charset="0"/>
              </a:rPr>
              <a:t>   </a:t>
            </a:r>
            <a:r>
              <a:rPr lang="fr-FR" sz="19900" kern="0" spc="480" dirty="0">
                <a:solidFill>
                  <a:srgbClr val="106585"/>
                </a:solidFill>
                <a:latin typeface="Aldhabi" panose="01000000000000000000" pitchFamily="2" charset="-78"/>
                <a:cs typeface="Aldhabi" panose="01000000000000000000" pitchFamily="2" charset="-78"/>
              </a:rPr>
              <a:t>I</a:t>
            </a:r>
          </a:p>
          <a:p>
            <a:pPr algn="ctr" defTabSz="1028752">
              <a:spcAft>
                <a:spcPts val="1350"/>
              </a:spcAft>
              <a:defRPr/>
            </a:pPr>
            <a:r>
              <a:rPr lang="fr-FR" sz="13800" kern="0" spc="480" dirty="0">
                <a:solidFill>
                  <a:srgbClr val="106585"/>
                </a:solidFill>
                <a:latin typeface="Dosis" pitchFamily="2" charset="0"/>
              </a:rPr>
              <a:t>f   </a:t>
            </a:r>
            <a:r>
              <a:rPr lang="fr-FR" sz="13800" kern="0" spc="480" dirty="0">
                <a:solidFill>
                  <a:srgbClr val="106585"/>
                </a:solidFill>
              </a:rPr>
              <a:t>j   </a:t>
            </a:r>
            <a:r>
              <a:rPr lang="fr-FR" sz="13800" b="1" kern="0" spc="480" dirty="0">
                <a:solidFill>
                  <a:srgbClr val="106585"/>
                </a:solidFill>
                <a:latin typeface="Dosis" panose="02010703020202060003" pitchFamily="2" charset="0"/>
                <a:cs typeface="Aharoni" panose="02010803020104030203" pitchFamily="2" charset="-79"/>
              </a:rPr>
              <a:t>e</a:t>
            </a:r>
            <a:r>
              <a:rPr lang="fr-FR" sz="13800" kern="0" spc="480" dirty="0">
                <a:solidFill>
                  <a:srgbClr val="106585"/>
                </a:solidFill>
                <a:latin typeface="Dosis" pitchFamily="2" charset="0"/>
              </a:rPr>
              <a:t>  G   </a:t>
            </a:r>
            <a:r>
              <a:rPr lang="fr-FR" sz="13800" kern="0" spc="480" dirty="0">
                <a:solidFill>
                  <a:srgbClr val="106585"/>
                </a:solidFill>
              </a:rPr>
              <a:t>O   r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FEAF45BC-519F-40CF-976A-1634B7F7E480}"/>
              </a:ext>
            </a:extLst>
          </p:cNvPr>
          <p:cNvSpPr txBox="1"/>
          <p:nvPr/>
        </p:nvSpPr>
        <p:spPr>
          <a:xfrm>
            <a:off x="1217401" y="608287"/>
            <a:ext cx="10595201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/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Qui veut passer au tableau?</a:t>
            </a:r>
          </a:p>
        </p:txBody>
      </p:sp>
      <p:sp>
        <p:nvSpPr>
          <p:cNvPr id="11" name="Freeform 8">
            <a:extLst>
              <a:ext uri="{FF2B5EF4-FFF2-40B4-BE49-F238E27FC236}">
                <a16:creationId xmlns:a16="http://schemas.microsoft.com/office/drawing/2014/main" id="{2BA65D5B-4B38-CEFF-8D23-847817C2E607}"/>
              </a:ext>
            </a:extLst>
          </p:cNvPr>
          <p:cNvSpPr/>
          <p:nvPr/>
        </p:nvSpPr>
        <p:spPr>
          <a:xfrm>
            <a:off x="516129" y="618604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8903A45C-EA10-539E-6323-113169348E7F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561607" y="-64418"/>
          <a:ext cx="12555527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59353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4691577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24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3" name="Image 2">
            <a:extLst>
              <a:ext uri="{FF2B5EF4-FFF2-40B4-BE49-F238E27FC236}">
                <a16:creationId xmlns:a16="http://schemas.microsoft.com/office/drawing/2014/main" id="{98D458CB-F6DD-CC98-84E8-D97BFBB89718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>
            <a:clrChange>
              <a:clrFrom>
                <a:srgbClr val="E4FFFE"/>
              </a:clrFrom>
              <a:clrTo>
                <a:srgbClr val="E4FFFE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963400" y="418121"/>
            <a:ext cx="1386074" cy="1073026"/>
          </a:xfrm>
          <a:prstGeom prst="roundRect">
            <a:avLst>
              <a:gd name="adj" fmla="val 11078"/>
            </a:avLst>
          </a:prstGeom>
        </p:spPr>
      </p:pic>
    </p:spTree>
    <p:extLst>
      <p:ext uri="{BB962C8B-B14F-4D97-AF65-F5344CB8AC3E}">
        <p14:creationId xmlns:p14="http://schemas.microsoft.com/office/powerpoint/2010/main" val="297587632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0830A0D-04A9-52F0-E7C4-F5CFEA6927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A4FE7122-7686-A080-8B68-E3FD5B3CA8EF}"/>
              </a:ext>
            </a:extLst>
          </p:cNvPr>
          <p:cNvSpPr/>
          <p:nvPr/>
        </p:nvSpPr>
        <p:spPr>
          <a:xfrm>
            <a:off x="1" y="-56495"/>
            <a:ext cx="13715999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endParaRPr lang="fr-MA" sz="857" dirty="0">
              <a:latin typeface="Dosis" pitchFamily="2" charset="0"/>
            </a:endParaRP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D27C1D87-5787-6370-B956-262CE3C620C4}"/>
              </a:ext>
            </a:extLst>
          </p:cNvPr>
          <p:cNvSpPr txBox="1"/>
          <p:nvPr/>
        </p:nvSpPr>
        <p:spPr>
          <a:xfrm>
            <a:off x="4806501" y="8599489"/>
            <a:ext cx="3742158" cy="19992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746"/>
              </a:lnSpc>
              <a:spcBef>
                <a:spcPct val="0"/>
              </a:spcBef>
            </a:pPr>
            <a:r>
              <a:rPr lang="en-US" sz="1248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sp>
        <p:nvSpPr>
          <p:cNvPr id="4" name="Ellipse 3">
            <a:extLst>
              <a:ext uri="{FF2B5EF4-FFF2-40B4-BE49-F238E27FC236}">
                <a16:creationId xmlns:a16="http://schemas.microsoft.com/office/drawing/2014/main" id="{A3DDD6CD-9D8F-213B-5020-9A8B966C1FB5}"/>
              </a:ext>
            </a:extLst>
          </p:cNvPr>
          <p:cNvSpPr/>
          <p:nvPr/>
        </p:nvSpPr>
        <p:spPr>
          <a:xfrm>
            <a:off x="2857500" y="1487584"/>
            <a:ext cx="8001000" cy="7924800"/>
          </a:xfrm>
          <a:prstGeom prst="ellipse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>
              <a:lnSpc>
                <a:spcPts val="11099"/>
              </a:lnSpc>
            </a:pPr>
            <a:r>
              <a: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 </a:t>
            </a:r>
            <a:endParaRPr lang="fr-FR" sz="6000" b="1" dirty="0">
              <a:solidFill>
                <a:schemeClr val="bg2">
                  <a:lumMod val="50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r>
              <a: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</a:p>
        </p:txBody>
      </p:sp>
      <p:sp>
        <p:nvSpPr>
          <p:cNvPr id="7" name="TextBox 7">
            <a:extLst>
              <a:ext uri="{FF2B5EF4-FFF2-40B4-BE49-F238E27FC236}">
                <a16:creationId xmlns:a16="http://schemas.microsoft.com/office/drawing/2014/main" id="{5FC378CB-A0C4-8E19-1B19-98A5973AF03B}"/>
              </a:ext>
            </a:extLst>
          </p:cNvPr>
          <p:cNvSpPr txBox="1"/>
          <p:nvPr/>
        </p:nvSpPr>
        <p:spPr>
          <a:xfrm>
            <a:off x="3152601" y="3653732"/>
            <a:ext cx="7685116" cy="167545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>
              <a:lnSpc>
                <a:spcPts val="6911"/>
              </a:lnSpc>
            </a:pPr>
            <a:r>
              <a:rPr lang="fr-FR" sz="4400" b="1" dirty="0">
                <a:solidFill>
                  <a:schemeClr val="accent4">
                    <a:lumMod val="50000"/>
                  </a:schemeClr>
                </a:solidFill>
                <a:latin typeface="Dosis" pitchFamily="2" charset="0"/>
              </a:rPr>
              <a:t>Je m’exerce dans</a:t>
            </a:r>
          </a:p>
          <a:p>
            <a:pPr algn="ctr" defTabSz="685834">
              <a:lnSpc>
                <a:spcPts val="6911"/>
              </a:lnSpc>
            </a:pPr>
            <a:r>
              <a:rPr lang="fr-FR" sz="4400" b="1" dirty="0">
                <a:solidFill>
                  <a:schemeClr val="accent4">
                    <a:lumMod val="50000"/>
                  </a:schemeClr>
                </a:solidFill>
                <a:latin typeface="Dosis" pitchFamily="2" charset="0"/>
              </a:rPr>
              <a:t> mon cahier d’activités</a:t>
            </a:r>
            <a:endParaRPr lang="en-US" sz="4000" dirty="0">
              <a:solidFill>
                <a:schemeClr val="accent4">
                  <a:lumMod val="50000"/>
                </a:schemeClr>
              </a:solidFill>
              <a:latin typeface="Dosis" pitchFamily="2" charset="0"/>
            </a:endParaRP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D0E49ABB-F6E8-5B25-FA1F-A85F553676E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24080" y="5606555"/>
            <a:ext cx="3742157" cy="23962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226011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0B96F7B-F4C1-ABAA-13E4-01B80A9D9D8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421D89BD-F56F-50EF-FFB1-21C04D170592}"/>
              </a:ext>
            </a:extLst>
          </p:cNvPr>
          <p:cNvSpPr/>
          <p:nvPr/>
        </p:nvSpPr>
        <p:spPr>
          <a:xfrm>
            <a:off x="1" y="-56495"/>
            <a:ext cx="13715999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857" dirty="0">
              <a:latin typeface="Dosis" pitchFamily="2" charset="0"/>
            </a:endParaRP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E78F27D7-76BA-C15F-6C5B-76BE4802D3C6}"/>
              </a:ext>
            </a:extLst>
          </p:cNvPr>
          <p:cNvSpPr txBox="1"/>
          <p:nvPr/>
        </p:nvSpPr>
        <p:spPr>
          <a:xfrm>
            <a:off x="4806501" y="8599489"/>
            <a:ext cx="3742158" cy="19992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746"/>
              </a:lnSpc>
              <a:spcBef>
                <a:spcPct val="0"/>
              </a:spcBef>
            </a:pPr>
            <a:r>
              <a:rPr lang="en-US" sz="1248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841033C9-0E63-A557-9BF1-0D0E70AA9AEB}"/>
              </a:ext>
            </a:extLst>
          </p:cNvPr>
          <p:cNvSpPr/>
          <p:nvPr/>
        </p:nvSpPr>
        <p:spPr>
          <a:xfrm>
            <a:off x="762000" y="1333500"/>
            <a:ext cx="12268200" cy="77724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12" name="Freeform 7">
            <a:extLst>
              <a:ext uri="{FF2B5EF4-FFF2-40B4-BE49-F238E27FC236}">
                <a16:creationId xmlns:a16="http://schemas.microsoft.com/office/drawing/2014/main" id="{926CF660-3D67-F947-4386-89C54E384902}"/>
              </a:ext>
            </a:extLst>
          </p:cNvPr>
          <p:cNvSpPr/>
          <p:nvPr/>
        </p:nvSpPr>
        <p:spPr>
          <a:xfrm>
            <a:off x="1318221" y="869870"/>
            <a:ext cx="929375" cy="892202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69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3" name="TextBox 10">
            <a:extLst>
              <a:ext uri="{FF2B5EF4-FFF2-40B4-BE49-F238E27FC236}">
                <a16:creationId xmlns:a16="http://schemas.microsoft.com/office/drawing/2014/main" id="{CF0B0BE0-DE1C-285D-3457-622497F0D014}"/>
              </a:ext>
            </a:extLst>
          </p:cNvPr>
          <p:cNvSpPr txBox="1"/>
          <p:nvPr/>
        </p:nvSpPr>
        <p:spPr>
          <a:xfrm>
            <a:off x="3634337" y="1919326"/>
            <a:ext cx="8683076" cy="124264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fr-FR" sz="5400" b="1" dirty="0">
                <a:solidFill>
                  <a:schemeClr val="accent5">
                    <a:lumMod val="75000"/>
                  </a:schemeClr>
                </a:solidFill>
                <a:latin typeface="Dosis" panose="02010703020202060003" pitchFamily="2" charset="0"/>
              </a:rPr>
              <a:t>Activités de révision</a:t>
            </a:r>
          </a:p>
          <a:p>
            <a:pPr algn="ctr" defTabSz="685800">
              <a:lnSpc>
                <a:spcPts val="3026"/>
              </a:lnSpc>
              <a:defRPr/>
            </a:pPr>
            <a:endParaRPr lang="en-US" sz="3200" dirty="0">
              <a:solidFill>
                <a:schemeClr val="tx2">
                  <a:lumMod val="60000"/>
                  <a:lumOff val="40000"/>
                </a:schemeClr>
              </a:solidFill>
              <a:latin typeface="Carelia"/>
            </a:endParaRPr>
          </a:p>
        </p:txBody>
      </p:sp>
      <p:sp>
        <p:nvSpPr>
          <p:cNvPr id="14" name="TextBox 10">
            <a:extLst>
              <a:ext uri="{FF2B5EF4-FFF2-40B4-BE49-F238E27FC236}">
                <a16:creationId xmlns:a16="http://schemas.microsoft.com/office/drawing/2014/main" id="{374B2157-CC7E-3848-B4F0-B4A4D3E6C005}"/>
              </a:ext>
            </a:extLst>
          </p:cNvPr>
          <p:cNvSpPr txBox="1"/>
          <p:nvPr/>
        </p:nvSpPr>
        <p:spPr>
          <a:xfrm>
            <a:off x="4667909" y="3012362"/>
            <a:ext cx="7921077" cy="443198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/>
            <a:r>
              <a:rPr lang="fr-FR" sz="3600" dirty="0">
                <a:solidFill>
                  <a:schemeClr val="accent5">
                    <a:lumMod val="50000"/>
                  </a:schemeClr>
                </a:solidFill>
                <a:latin typeface="Dosis" panose="02010703020202060003" pitchFamily="2" charset="0"/>
              </a:rPr>
              <a:t>Les activités de la page 13 seront proposées aux élèves à réaliser en binôme ou individuellement. </a:t>
            </a:r>
          </a:p>
          <a:p>
            <a:pPr algn="just"/>
            <a:r>
              <a:rPr lang="fr-FR" sz="3600" dirty="0">
                <a:solidFill>
                  <a:schemeClr val="accent5">
                    <a:lumMod val="50000"/>
                  </a:schemeClr>
                </a:solidFill>
                <a:latin typeface="Dosis" panose="02010703020202060003" pitchFamily="2" charset="0"/>
              </a:rPr>
              <a:t>Pendant la passation du test, l’enseignant(e) peut proposer d’autres activités, comme l’écriture ou la copie, afin que les autres élèves travaillent en autonomie sans gêner ceux qui passent le test.</a:t>
            </a:r>
            <a:endParaRPr lang="en-US" sz="2400" dirty="0">
              <a:solidFill>
                <a:schemeClr val="accent5">
                  <a:lumMod val="50000"/>
                </a:schemeClr>
              </a:solidFill>
              <a:latin typeface="Dosis" panose="02010703020202060003" pitchFamily="2" charset="0"/>
            </a:endParaRPr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71FAAFC7-E7C0-5958-1E99-F68FEC293192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9958395" y="357557"/>
            <a:ext cx="46487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 ( e ) 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369A8CED-D287-F4C3-E728-A5330112437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55836" y="2721235"/>
            <a:ext cx="3616163" cy="50142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281351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52873AF-A547-FB38-3707-3BEDF2D4FE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0765D0DE-5C3C-3FF4-E7E6-251797CF0697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A124112D-6EDB-1594-011A-E030D324114D}"/>
              </a:ext>
            </a:extLst>
          </p:cNvPr>
          <p:cNvSpPr/>
          <p:nvPr/>
        </p:nvSpPr>
        <p:spPr>
          <a:xfrm>
            <a:off x="275854" y="411480"/>
            <a:ext cx="13164293" cy="946404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5DB4328E-D5DC-4A3C-6054-AF389A06D191}"/>
              </a:ext>
            </a:extLst>
          </p:cNvPr>
          <p:cNvSpPr/>
          <p:nvPr/>
        </p:nvSpPr>
        <p:spPr>
          <a:xfrm>
            <a:off x="285752" y="332509"/>
            <a:ext cx="13154395" cy="101133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F3FB8D5B-B11F-AB8F-3BD1-92E97688401A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1154930" y="422678"/>
            <a:ext cx="11561736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27">
              <a:defRPr/>
            </a:pPr>
            <a:endParaRPr lang="fr-MA" sz="2000" i="1" dirty="0">
              <a:latin typeface="Dosis" pitchFamily="2" charset="0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93ECAB47-6BA8-A567-28AA-7435CFAB6E0D}"/>
              </a:ext>
            </a:extLst>
          </p:cNvPr>
          <p:cNvSpPr txBox="1"/>
          <p:nvPr/>
        </p:nvSpPr>
        <p:spPr>
          <a:xfrm>
            <a:off x="1197721" y="542518"/>
            <a:ext cx="11320557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defTabSz="685818">
              <a:defRPr/>
            </a:pP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Ouvrez vos livrets à l’activité 1, page 1 3.</a:t>
            </a:r>
            <a:endParaRPr lang="fr-FR" sz="2800" i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sp>
        <p:nvSpPr>
          <p:cNvPr id="6" name="Freeform 8">
            <a:extLst>
              <a:ext uri="{FF2B5EF4-FFF2-40B4-BE49-F238E27FC236}">
                <a16:creationId xmlns:a16="http://schemas.microsoft.com/office/drawing/2014/main" id="{1399C309-EFCB-D661-6D3D-18850207D784}"/>
              </a:ext>
            </a:extLst>
          </p:cNvPr>
          <p:cNvSpPr/>
          <p:nvPr/>
        </p:nvSpPr>
        <p:spPr>
          <a:xfrm>
            <a:off x="516129" y="618604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52807359-E119-FE16-0B9D-13371FAC63D5}"/>
              </a:ext>
            </a:extLst>
          </p:cNvPr>
          <p:cNvGraphicFramePr>
            <a:graphicFrameLocks noGrp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4028055822"/>
              </p:ext>
            </p:extLst>
          </p:nvPr>
        </p:nvGraphicFramePr>
        <p:xfrm>
          <a:off x="516129" y="-81301"/>
          <a:ext cx="13154393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37858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3352817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1800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fr-FR" sz="2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9" name="Image 8">
            <a:extLst>
              <a:ext uri="{FF2B5EF4-FFF2-40B4-BE49-F238E27FC236}">
                <a16:creationId xmlns:a16="http://schemas.microsoft.com/office/drawing/2014/main" id="{0A2F66CD-A986-5810-F324-1CE4A591FE4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427009" y="1343843"/>
            <a:ext cx="6469591" cy="8400639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63F2063E-5935-81EB-9308-368B525C51A9}"/>
              </a:ext>
            </a:extLst>
          </p:cNvPr>
          <p:cNvSpPr/>
          <p:nvPr/>
        </p:nvSpPr>
        <p:spPr>
          <a:xfrm>
            <a:off x="4203200" y="2781300"/>
            <a:ext cx="6917207" cy="2286000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3330951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85869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/>
          <p:cNvGrpSpPr/>
          <p:nvPr/>
        </p:nvGrpSpPr>
        <p:grpSpPr>
          <a:xfrm>
            <a:off x="857250" y="1180451"/>
            <a:ext cx="12001500" cy="7926101"/>
            <a:chOff x="0" y="0"/>
            <a:chExt cx="3895412" cy="2555175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defTabSz="685869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2" tIns="38102" rIns="38102" bIns="38102" rtlCol="0" anchor="ctr"/>
            <a:lstStyle/>
            <a:p>
              <a:pPr algn="ctr" defTabSz="685869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/>
          <p:cNvSpPr/>
          <p:nvPr/>
        </p:nvSpPr>
        <p:spPr>
          <a:xfrm>
            <a:off x="1179968" y="571501"/>
            <a:ext cx="929375" cy="892202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69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797E087D-5FB9-0D89-12A1-098B2632F30A}"/>
              </a:ext>
            </a:extLst>
          </p:cNvPr>
          <p:cNvSpPr txBox="1"/>
          <p:nvPr/>
        </p:nvSpPr>
        <p:spPr>
          <a:xfrm>
            <a:off x="1193822" y="2071849"/>
            <a:ext cx="11681640" cy="11926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69">
              <a:spcAft>
                <a:spcPts val="900"/>
              </a:spcAft>
              <a:defRPr/>
            </a:pPr>
            <a:r>
              <a:rPr lang="fr-FR" sz="3200" dirty="0">
                <a:solidFill>
                  <a:srgbClr val="106585"/>
                </a:solidFill>
                <a:latin typeface="Dosis" pitchFamily="2" charset="0"/>
              </a:rPr>
              <a:t>A la fin de la séance d’aujourd’hui,</a:t>
            </a:r>
          </a:p>
          <a:p>
            <a:pPr algn="ctr" defTabSz="685869">
              <a:spcAft>
                <a:spcPts val="900"/>
              </a:spcAft>
              <a:defRPr/>
            </a:pPr>
            <a:r>
              <a:rPr lang="fr-FR" sz="3200" dirty="0">
                <a:solidFill>
                  <a:srgbClr val="106585"/>
                </a:solidFill>
                <a:latin typeface="Dosis" pitchFamily="2" charset="0"/>
              </a:rPr>
              <a:t> </a:t>
            </a:r>
            <a:r>
              <a:rPr lang="fr-FR" sz="3200" b="1" dirty="0">
                <a:solidFill>
                  <a:srgbClr val="106585"/>
                </a:solidFill>
                <a:latin typeface="Dosis" pitchFamily="2" charset="0"/>
              </a:rPr>
              <a:t>au moins 80% des élèves </a:t>
            </a:r>
            <a:r>
              <a:rPr lang="fr-FR" sz="3200" dirty="0">
                <a:solidFill>
                  <a:srgbClr val="106585"/>
                </a:solidFill>
                <a:latin typeface="Dosis" pitchFamily="2" charset="0"/>
              </a:rPr>
              <a:t>doivent être capables de : </a:t>
            </a:r>
          </a:p>
        </p:txBody>
      </p:sp>
      <p:grpSp>
        <p:nvGrpSpPr>
          <p:cNvPr id="6" name="Groupe 5">
            <a:extLst>
              <a:ext uri="{FF2B5EF4-FFF2-40B4-BE49-F238E27FC236}">
                <a16:creationId xmlns:a16="http://schemas.microsoft.com/office/drawing/2014/main" id="{361841AB-7BBF-E5DF-ECC0-9422AF094E7E}"/>
              </a:ext>
            </a:extLst>
          </p:cNvPr>
          <p:cNvGrpSpPr/>
          <p:nvPr/>
        </p:nvGrpSpPr>
        <p:grpSpPr>
          <a:xfrm>
            <a:off x="1388617" y="3587665"/>
            <a:ext cx="11292049" cy="3557514"/>
            <a:chOff x="3284529" y="4577550"/>
            <a:chExt cx="9396747" cy="2104846"/>
          </a:xfrm>
        </p:grpSpPr>
        <p:sp>
          <p:nvSpPr>
            <p:cNvPr id="8" name="Freeform 17">
              <a:extLst>
                <a:ext uri="{FF2B5EF4-FFF2-40B4-BE49-F238E27FC236}">
                  <a16:creationId xmlns:a16="http://schemas.microsoft.com/office/drawing/2014/main" id="{60BD1024-05C8-C151-181A-C15273BA80F2}"/>
                </a:ext>
              </a:extLst>
            </p:cNvPr>
            <p:cNvSpPr/>
            <p:nvPr/>
          </p:nvSpPr>
          <p:spPr>
            <a:xfrm>
              <a:off x="3284529" y="4577550"/>
              <a:ext cx="9396747" cy="2104846"/>
            </a:xfrm>
            <a:custGeom>
              <a:avLst/>
              <a:gdLst/>
              <a:ahLst/>
              <a:cxnLst/>
              <a:rect l="l" t="t" r="r" b="b"/>
              <a:pathLst>
                <a:path w="3062465" h="1213150">
                  <a:moveTo>
                    <a:pt x="0" y="0"/>
                  </a:moveTo>
                  <a:lnTo>
                    <a:pt x="3062465" y="0"/>
                  </a:lnTo>
                  <a:lnTo>
                    <a:pt x="3062465" y="1213150"/>
                  </a:lnTo>
                  <a:lnTo>
                    <a:pt x="0" y="12131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defTabSz="685869">
                <a:defRPr/>
              </a:pPr>
              <a:endParaRPr lang="fr-MA" sz="1001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3" name="ZoneTexte 12">
              <a:extLst>
                <a:ext uri="{FF2B5EF4-FFF2-40B4-BE49-F238E27FC236}">
                  <a16:creationId xmlns:a16="http://schemas.microsoft.com/office/drawing/2014/main" id="{21CEE908-A23E-3615-FC3A-B9D65947341C}"/>
                </a:ext>
              </a:extLst>
            </p:cNvPr>
            <p:cNvSpPr txBox="1"/>
            <p:nvPr/>
          </p:nvSpPr>
          <p:spPr>
            <a:xfrm>
              <a:off x="4916193" y="4829273"/>
              <a:ext cx="6227090" cy="30964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69">
                <a:spcAft>
                  <a:spcPts val="900"/>
                </a:spcAft>
                <a:defRPr/>
              </a:pPr>
              <a:r>
                <a:rPr lang="fr-FR" sz="2801" dirty="0">
                  <a:solidFill>
                    <a:schemeClr val="accent5">
                      <a:lumMod val="50000"/>
                    </a:schemeClr>
                  </a:solidFill>
                  <a:latin typeface="Dosis" pitchFamily="2" charset="0"/>
                </a:rPr>
                <a:t>Réviser les mots du vocabulaire de la semaine </a:t>
              </a:r>
            </a:p>
          </p:txBody>
        </p:sp>
        <p:sp>
          <p:nvSpPr>
            <p:cNvPr id="14" name="ZoneTexte 13">
              <a:extLst>
                <a:ext uri="{FF2B5EF4-FFF2-40B4-BE49-F238E27FC236}">
                  <a16:creationId xmlns:a16="http://schemas.microsoft.com/office/drawing/2014/main" id="{2C5D3884-B682-E82B-6AA4-10FF3C852B6C}"/>
                </a:ext>
              </a:extLst>
            </p:cNvPr>
            <p:cNvSpPr txBox="1"/>
            <p:nvPr/>
          </p:nvSpPr>
          <p:spPr>
            <a:xfrm>
              <a:off x="4896593" y="5487756"/>
              <a:ext cx="7237665" cy="30964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spcAft>
                  <a:spcPts val="890"/>
                </a:spcAft>
              </a:pPr>
              <a:r>
                <a:rPr lang="fr-MA" sz="2801" dirty="0">
                  <a:solidFill>
                    <a:schemeClr val="accent5">
                      <a:lumMod val="50000"/>
                    </a:schemeClr>
                  </a:solidFill>
                  <a:latin typeface="Dosis" pitchFamily="2" charset="0"/>
                </a:rPr>
                <a:t>Réviser les lettres de l’alphabet</a:t>
              </a:r>
              <a:endParaRPr lang="fr-FR" sz="2801" b="1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endParaRPr>
            </a:p>
          </p:txBody>
        </p:sp>
        <p:sp>
          <p:nvSpPr>
            <p:cNvPr id="15" name="Freeform 17">
              <a:extLst>
                <a:ext uri="{FF2B5EF4-FFF2-40B4-BE49-F238E27FC236}">
                  <a16:creationId xmlns:a16="http://schemas.microsoft.com/office/drawing/2014/main" id="{82E50CCC-DE92-9198-59AA-3EDF1EA1822F}"/>
                </a:ext>
              </a:extLst>
            </p:cNvPr>
            <p:cNvSpPr/>
            <p:nvPr/>
          </p:nvSpPr>
          <p:spPr>
            <a:xfrm>
              <a:off x="3410727" y="4581025"/>
              <a:ext cx="637296" cy="2028797"/>
            </a:xfrm>
            <a:custGeom>
              <a:avLst/>
              <a:gdLst/>
              <a:ahLst/>
              <a:cxnLst/>
              <a:rect l="l" t="t" r="r" b="b"/>
              <a:pathLst>
                <a:path w="3062465" h="1213150">
                  <a:moveTo>
                    <a:pt x="0" y="0"/>
                  </a:moveTo>
                  <a:lnTo>
                    <a:pt x="3062465" y="0"/>
                  </a:lnTo>
                  <a:lnTo>
                    <a:pt x="3062465" y="1213150"/>
                  </a:lnTo>
                  <a:lnTo>
                    <a:pt x="0" y="12131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 l="-109199" t="-6937" r="-896458" b="-829367"/>
              </a:stretch>
            </a:blipFill>
          </p:spPr>
          <p:txBody>
            <a:bodyPr/>
            <a:lstStyle/>
            <a:p>
              <a:pPr defTabSz="685869">
                <a:defRPr/>
              </a:pPr>
              <a:endParaRPr lang="fr-MA" sz="1001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9" name="Oval 86">
            <a:extLst>
              <a:ext uri="{FF2B5EF4-FFF2-40B4-BE49-F238E27FC236}">
                <a16:creationId xmlns:a16="http://schemas.microsoft.com/office/drawing/2014/main" id="{682BD923-01C7-9BB1-673D-4D7011C6955D}"/>
              </a:ext>
            </a:extLst>
          </p:cNvPr>
          <p:cNvSpPr/>
          <p:nvPr/>
        </p:nvSpPr>
        <p:spPr>
          <a:xfrm>
            <a:off x="1799394" y="3768443"/>
            <a:ext cx="732834" cy="781668"/>
          </a:xfrm>
          <a:prstGeom prst="ellipse">
            <a:avLst/>
          </a:prstGeom>
          <a:solidFill>
            <a:srgbClr val="005664"/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914445">
              <a:defRPr/>
            </a:pPr>
            <a:endParaRPr lang="en-US" sz="3200" b="1" dirty="0">
              <a:solidFill>
                <a:prstClr val="white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1" name="Oval 86">
            <a:extLst>
              <a:ext uri="{FF2B5EF4-FFF2-40B4-BE49-F238E27FC236}">
                <a16:creationId xmlns:a16="http://schemas.microsoft.com/office/drawing/2014/main" id="{A3F2B2E4-79BA-E754-F415-2B0997A410B3}"/>
              </a:ext>
            </a:extLst>
          </p:cNvPr>
          <p:cNvSpPr/>
          <p:nvPr/>
        </p:nvSpPr>
        <p:spPr>
          <a:xfrm>
            <a:off x="1829375" y="4920700"/>
            <a:ext cx="732834" cy="781667"/>
          </a:xfrm>
          <a:prstGeom prst="ellipse">
            <a:avLst/>
          </a:prstGeom>
          <a:solidFill>
            <a:srgbClr val="005664"/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914445">
              <a:defRPr/>
            </a:pPr>
            <a:endParaRPr lang="en-US" sz="3200" b="1" dirty="0">
              <a:solidFill>
                <a:prstClr val="white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2" name="Graphique 30">
            <a:extLst>
              <a:ext uri="{FF2B5EF4-FFF2-40B4-BE49-F238E27FC236}">
                <a16:creationId xmlns:a16="http://schemas.microsoft.com/office/drawing/2014/main" id="{B3EA577C-3557-8FCB-2A20-EC36CC4B7A9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 flipH="1">
            <a:off x="1776625" y="4842741"/>
            <a:ext cx="665435" cy="566624"/>
          </a:xfrm>
          <a:prstGeom prst="rect">
            <a:avLst/>
          </a:prstGeom>
        </p:spPr>
      </p:pic>
      <p:pic>
        <p:nvPicPr>
          <p:cNvPr id="16" name="Graphique 30">
            <a:extLst>
              <a:ext uri="{FF2B5EF4-FFF2-40B4-BE49-F238E27FC236}">
                <a16:creationId xmlns:a16="http://schemas.microsoft.com/office/drawing/2014/main" id="{B3EA577C-3557-8FCB-2A20-EC36CC4B7A9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 flipH="1">
            <a:off x="1746411" y="3742602"/>
            <a:ext cx="665435" cy="566624"/>
          </a:xfrm>
          <a:prstGeom prst="rect">
            <a:avLst/>
          </a:prstGeom>
        </p:spPr>
      </p:pic>
      <p:sp>
        <p:nvSpPr>
          <p:cNvPr id="17" name="Oval 86">
            <a:extLst>
              <a:ext uri="{FF2B5EF4-FFF2-40B4-BE49-F238E27FC236}">
                <a16:creationId xmlns:a16="http://schemas.microsoft.com/office/drawing/2014/main" id="{667C1716-89B1-B42F-4315-EE5544250AC3}"/>
              </a:ext>
            </a:extLst>
          </p:cNvPr>
          <p:cNvSpPr/>
          <p:nvPr/>
        </p:nvSpPr>
        <p:spPr>
          <a:xfrm>
            <a:off x="1829375" y="5997919"/>
            <a:ext cx="732834" cy="781667"/>
          </a:xfrm>
          <a:prstGeom prst="ellipse">
            <a:avLst/>
          </a:prstGeom>
          <a:solidFill>
            <a:srgbClr val="005664"/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914445">
              <a:defRPr/>
            </a:pPr>
            <a:endParaRPr lang="en-US" sz="3200" b="1" dirty="0">
              <a:solidFill>
                <a:prstClr val="white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8" name="Graphique 30">
            <a:extLst>
              <a:ext uri="{FF2B5EF4-FFF2-40B4-BE49-F238E27FC236}">
                <a16:creationId xmlns:a16="http://schemas.microsoft.com/office/drawing/2014/main" id="{F5AA5F47-9604-DF8C-10A4-AF7B9A319FF8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 flipH="1">
            <a:off x="1746411" y="5893227"/>
            <a:ext cx="665435" cy="566624"/>
          </a:xfrm>
          <a:prstGeom prst="rect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8F90B237-2A54-A57A-3A74-DE4719F5EE49}"/>
              </a:ext>
            </a:extLst>
          </p:cNvPr>
          <p:cNvSpPr txBox="1"/>
          <p:nvPr/>
        </p:nvSpPr>
        <p:spPr>
          <a:xfrm>
            <a:off x="3349384" y="6142472"/>
            <a:ext cx="9911895" cy="5233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890"/>
              </a:spcAft>
            </a:pPr>
            <a:r>
              <a:rPr lang="fr-MA" sz="2801" dirty="0">
                <a:solidFill>
                  <a:schemeClr val="accent5">
                    <a:lumMod val="50000"/>
                  </a:schemeClr>
                </a:solidFill>
                <a:latin typeface="Dosis" pitchFamily="2" charset="0"/>
              </a:rPr>
              <a:t>Passation du test de validation du palier 1</a:t>
            </a:r>
            <a:endParaRPr lang="fr-FR" sz="2801" b="1" dirty="0">
              <a:solidFill>
                <a:schemeClr val="accent5">
                  <a:lumMod val="75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8176338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DAD728-8225-4372-4C2C-78DF1A4C622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12C8106A-4FC4-228B-1EB8-5D6E88AC6644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7A682C76-8358-B5E1-0A57-002A1978EBCB}"/>
              </a:ext>
            </a:extLst>
          </p:cNvPr>
          <p:cNvSpPr/>
          <p:nvPr/>
        </p:nvSpPr>
        <p:spPr>
          <a:xfrm>
            <a:off x="275854" y="342900"/>
            <a:ext cx="13164293" cy="96012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E9C11B0C-8DA2-89D1-18BB-D0FE1B45EADA}"/>
              </a:ext>
            </a:extLst>
          </p:cNvPr>
          <p:cNvSpPr/>
          <p:nvPr/>
        </p:nvSpPr>
        <p:spPr>
          <a:xfrm>
            <a:off x="285753" y="342900"/>
            <a:ext cx="13154395" cy="97858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1289C777-326F-BB92-941A-E73717EB8903}"/>
              </a:ext>
            </a:extLst>
          </p:cNvPr>
          <p:cNvSpPr txBox="1"/>
          <p:nvPr/>
        </p:nvSpPr>
        <p:spPr>
          <a:xfrm>
            <a:off x="969594" y="367373"/>
            <a:ext cx="1223027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defTabSz="685818">
              <a:defRPr/>
            </a:pP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Lisez  à votre voisin à voix basse . Ensuite, échangez les rôles.</a:t>
            </a:r>
            <a:endParaRPr lang="fr-FR" sz="2800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  <a:p>
            <a:pPr defTabSz="685834">
              <a:defRPr/>
            </a:pPr>
            <a:r>
              <a:rPr lang="fr-FR" sz="28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L’enseignant  (e ) circule entre les rangs et fournit une rétroaction positive ou corrective.    </a:t>
            </a:r>
            <a:endParaRPr lang="fr-FR" sz="3200" i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4" name="Image 3" descr="Une image contenant dessin, dessin humoristique, croquis, Dessin d’enfant&#10;&#10;Description générée automatiquement">
            <a:extLst>
              <a:ext uri="{FF2B5EF4-FFF2-40B4-BE49-F238E27FC236}">
                <a16:creationId xmlns:a16="http://schemas.microsoft.com/office/drawing/2014/main" id="{CB2AFE60-088B-A5E8-6F8F-DB9F2CEB56D2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06132" y="357930"/>
            <a:ext cx="896406" cy="978580"/>
          </a:xfrm>
          <a:prstGeom prst="rect">
            <a:avLst/>
          </a:prstGeom>
        </p:spPr>
      </p:pic>
      <p:sp>
        <p:nvSpPr>
          <p:cNvPr id="7" name="Freeform 8">
            <a:extLst>
              <a:ext uri="{FF2B5EF4-FFF2-40B4-BE49-F238E27FC236}">
                <a16:creationId xmlns:a16="http://schemas.microsoft.com/office/drawing/2014/main" id="{B8A9C93D-B060-2117-C604-F0203DFC422B}"/>
              </a:ext>
            </a:extLst>
          </p:cNvPr>
          <p:cNvSpPr/>
          <p:nvPr/>
        </p:nvSpPr>
        <p:spPr>
          <a:xfrm>
            <a:off x="516129" y="618604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953E6A1C-DF28-F956-A680-5D0DC4836067}"/>
              </a:ext>
            </a:extLst>
          </p:cNvPr>
          <p:cNvGraphicFramePr>
            <a:graphicFrameLocks noGrp="1"/>
          </p:cNvGraphicFramePr>
          <p:nvPr>
            <p:custDataLst>
              <p:tags r:id="rId2"/>
            </p:custDataLst>
          </p:nvPr>
        </p:nvGraphicFramePr>
        <p:xfrm>
          <a:off x="561607" y="-64418"/>
          <a:ext cx="13154393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4273795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864895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1800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5" name="Image 4">
            <a:extLst>
              <a:ext uri="{FF2B5EF4-FFF2-40B4-BE49-F238E27FC236}">
                <a16:creationId xmlns:a16="http://schemas.microsoft.com/office/drawing/2014/main" id="{6F7895B2-A885-2284-2CC3-731522CB06F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00087" y="1790700"/>
            <a:ext cx="12638275" cy="5029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463915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1C5061B-392C-8E74-FB3D-C37FDCAEF1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23777F44-9FAD-1D6C-BCDD-B2B08C58E1F9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AC3A2B7A-1F88-DD63-E93F-8C7509486143}"/>
              </a:ext>
            </a:extLst>
          </p:cNvPr>
          <p:cNvSpPr/>
          <p:nvPr/>
        </p:nvSpPr>
        <p:spPr>
          <a:xfrm>
            <a:off x="280673" y="1000978"/>
            <a:ext cx="13164293" cy="8943122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3C5FD58C-5095-AAE3-227E-CBF292BA3BCF}"/>
              </a:ext>
            </a:extLst>
          </p:cNvPr>
          <p:cNvSpPr/>
          <p:nvPr/>
        </p:nvSpPr>
        <p:spPr>
          <a:xfrm>
            <a:off x="271034" y="415725"/>
            <a:ext cx="13154395" cy="97858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32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0639EBAD-2511-9949-99A1-FEE75F6D5914}"/>
              </a:ext>
            </a:extLst>
          </p:cNvPr>
          <p:cNvSpPr txBox="1"/>
          <p:nvPr/>
        </p:nvSpPr>
        <p:spPr>
          <a:xfrm>
            <a:off x="1245300" y="562111"/>
            <a:ext cx="1183039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defTabSz="685818">
              <a:defRPr/>
            </a:pP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Prenez  l’activité 2, page 13. </a:t>
            </a:r>
          </a:p>
        </p:txBody>
      </p:sp>
      <p:sp>
        <p:nvSpPr>
          <p:cNvPr id="7" name="Freeform 8">
            <a:extLst>
              <a:ext uri="{FF2B5EF4-FFF2-40B4-BE49-F238E27FC236}">
                <a16:creationId xmlns:a16="http://schemas.microsoft.com/office/drawing/2014/main" id="{B9EFAD02-049C-4F09-148B-172EDA3036C7}"/>
              </a:ext>
            </a:extLst>
          </p:cNvPr>
          <p:cNvSpPr/>
          <p:nvPr/>
        </p:nvSpPr>
        <p:spPr>
          <a:xfrm>
            <a:off x="516129" y="618604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2A96EBB3-67EB-146E-BB40-BCAABAC5EB6F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974645433"/>
              </p:ext>
            </p:extLst>
          </p:nvPr>
        </p:nvGraphicFramePr>
        <p:xfrm>
          <a:off x="262497" y="-25633"/>
          <a:ext cx="13154393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3506105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3632585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1800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4" name="Image 3">
            <a:extLst>
              <a:ext uri="{FF2B5EF4-FFF2-40B4-BE49-F238E27FC236}">
                <a16:creationId xmlns:a16="http://schemas.microsoft.com/office/drawing/2014/main" id="{D0BE0C14-4C42-472D-D799-3CE346DA43F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427009" y="1343843"/>
            <a:ext cx="6469591" cy="8400639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1B70474B-6893-08F0-7D80-D6EEB70708DA}"/>
              </a:ext>
            </a:extLst>
          </p:cNvPr>
          <p:cNvSpPr/>
          <p:nvPr/>
        </p:nvSpPr>
        <p:spPr>
          <a:xfrm>
            <a:off x="4284192" y="5143500"/>
            <a:ext cx="6917207" cy="2971800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85399388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5CC4843-9D54-BC94-A8FE-C8D5A6F1995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B8576AD7-A6DE-168C-A8E1-F6C7BEBA7E87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44C6A532-2AFB-1431-9000-BEFA740FB85E}"/>
              </a:ext>
            </a:extLst>
          </p:cNvPr>
          <p:cNvSpPr/>
          <p:nvPr/>
        </p:nvSpPr>
        <p:spPr>
          <a:xfrm>
            <a:off x="280673" y="1000978"/>
            <a:ext cx="13164293" cy="8943122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C8F1D738-068B-DAD1-03D0-DD777075BE84}"/>
              </a:ext>
            </a:extLst>
          </p:cNvPr>
          <p:cNvSpPr/>
          <p:nvPr/>
        </p:nvSpPr>
        <p:spPr>
          <a:xfrm>
            <a:off x="285753" y="342900"/>
            <a:ext cx="13154395" cy="97858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7" name="Freeform 8">
            <a:extLst>
              <a:ext uri="{FF2B5EF4-FFF2-40B4-BE49-F238E27FC236}">
                <a16:creationId xmlns:a16="http://schemas.microsoft.com/office/drawing/2014/main" id="{2539CB80-871F-738D-2134-B3AF8FBFA7E9}"/>
              </a:ext>
            </a:extLst>
          </p:cNvPr>
          <p:cNvSpPr/>
          <p:nvPr/>
        </p:nvSpPr>
        <p:spPr>
          <a:xfrm>
            <a:off x="516129" y="618604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D6AA3367-5FC7-A01C-1AFA-DE8A5C12E0F2}"/>
              </a:ext>
            </a:extLst>
          </p:cNvPr>
          <p:cNvSpPr txBox="1"/>
          <p:nvPr/>
        </p:nvSpPr>
        <p:spPr>
          <a:xfrm>
            <a:off x="1126464" y="502885"/>
            <a:ext cx="11320557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Vous allez relier chaque lettre à son mot référent.</a:t>
            </a:r>
            <a:endParaRPr lang="fr-FR" sz="2800" b="1" dirty="0">
              <a:solidFill>
                <a:schemeClr val="bg1">
                  <a:lumMod val="65000"/>
                </a:schemeClr>
              </a:solidFill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F9A8201C-46F6-CF8D-6B8F-4D2BD189E5AA}"/>
              </a:ext>
            </a:extLst>
          </p:cNvPr>
          <p:cNvSpPr txBox="1"/>
          <p:nvPr/>
        </p:nvSpPr>
        <p:spPr>
          <a:xfrm>
            <a:off x="1237517" y="954502"/>
            <a:ext cx="11830396" cy="4385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defTabSz="685818"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Nous allons faire le premier exemple ensemble.</a:t>
            </a: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D724445E-52D2-3496-4BE8-B1D97FE71ECB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024375123"/>
              </p:ext>
            </p:extLst>
          </p:nvPr>
        </p:nvGraphicFramePr>
        <p:xfrm>
          <a:off x="209545" y="-72097"/>
          <a:ext cx="13154393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3406657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373203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1800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4" name="Image 3">
            <a:extLst>
              <a:ext uri="{FF2B5EF4-FFF2-40B4-BE49-F238E27FC236}">
                <a16:creationId xmlns:a16="http://schemas.microsoft.com/office/drawing/2014/main" id="{5151E79E-7FC2-4E1E-B2BA-46604C4F4E1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504699" y="2322458"/>
            <a:ext cx="10942321" cy="60214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3102037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B652DA4-32E3-87E9-F6EC-C76BD0FFB2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6D2DD287-6771-3EB3-A0B5-CAA6E0D614AC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AEE635CF-ECA5-16C2-006A-0F52B8283735}"/>
              </a:ext>
            </a:extLst>
          </p:cNvPr>
          <p:cNvSpPr/>
          <p:nvPr/>
        </p:nvSpPr>
        <p:spPr>
          <a:xfrm>
            <a:off x="265954" y="297180"/>
            <a:ext cx="13164293" cy="96012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3912FDF5-5995-EBEC-1A60-5EA0C76E45A2}"/>
              </a:ext>
            </a:extLst>
          </p:cNvPr>
          <p:cNvSpPr/>
          <p:nvPr/>
        </p:nvSpPr>
        <p:spPr>
          <a:xfrm>
            <a:off x="285753" y="342900"/>
            <a:ext cx="13154395" cy="97858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7" name="Freeform 8">
            <a:extLst>
              <a:ext uri="{FF2B5EF4-FFF2-40B4-BE49-F238E27FC236}">
                <a16:creationId xmlns:a16="http://schemas.microsoft.com/office/drawing/2014/main" id="{229FC9D4-AF2E-52C5-3D44-FCC8F9E6772F}"/>
              </a:ext>
            </a:extLst>
          </p:cNvPr>
          <p:cNvSpPr/>
          <p:nvPr/>
        </p:nvSpPr>
        <p:spPr>
          <a:xfrm>
            <a:off x="516129" y="618604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D568B201-7C42-55AB-395E-E220751D6A7D}"/>
              </a:ext>
            </a:extLst>
          </p:cNvPr>
          <p:cNvSpPr txBox="1"/>
          <p:nvPr/>
        </p:nvSpPr>
        <p:spPr>
          <a:xfrm>
            <a:off x="1140438" y="510462"/>
            <a:ext cx="11996730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Je commence par la lettre O . Je dis le mot correspondant à chaque image . Le mot où j’entends « O » est  le bon mot. </a:t>
            </a: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1E16A144-BF3E-01B3-0C4E-90A64D06F3CC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766407010"/>
              </p:ext>
            </p:extLst>
          </p:nvPr>
        </p:nvGraphicFramePr>
        <p:xfrm>
          <a:off x="581406" y="-78283"/>
          <a:ext cx="13154393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333959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3799094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1800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12" name="Image 11">
            <a:extLst>
              <a:ext uri="{FF2B5EF4-FFF2-40B4-BE49-F238E27FC236}">
                <a16:creationId xmlns:a16="http://schemas.microsoft.com/office/drawing/2014/main" id="{F244ECC8-39B4-81F8-5574-AE4418CB35A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49781" y="2826818"/>
            <a:ext cx="11247019" cy="56694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093808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0E145D7-D208-C0C9-1403-96C0422438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3B145B0E-77E3-E5C4-984B-491E734AAEDE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7B13A8A3-1D57-EF5A-6B92-D0DDC517650B}"/>
              </a:ext>
            </a:extLst>
          </p:cNvPr>
          <p:cNvSpPr/>
          <p:nvPr/>
        </p:nvSpPr>
        <p:spPr>
          <a:xfrm>
            <a:off x="275854" y="342900"/>
            <a:ext cx="13164293" cy="96012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F42C5C25-4BEE-C84A-82E2-3E6B28C3C8FA}"/>
              </a:ext>
            </a:extLst>
          </p:cNvPr>
          <p:cNvSpPr/>
          <p:nvPr/>
        </p:nvSpPr>
        <p:spPr>
          <a:xfrm>
            <a:off x="285753" y="342900"/>
            <a:ext cx="13154395" cy="97858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7" name="Freeform 8">
            <a:extLst>
              <a:ext uri="{FF2B5EF4-FFF2-40B4-BE49-F238E27FC236}">
                <a16:creationId xmlns:a16="http://schemas.microsoft.com/office/drawing/2014/main" id="{80703E35-AC53-E2FE-9FFE-1305599D101B}"/>
              </a:ext>
            </a:extLst>
          </p:cNvPr>
          <p:cNvSpPr/>
          <p:nvPr/>
        </p:nvSpPr>
        <p:spPr>
          <a:xfrm>
            <a:off x="516129" y="618604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72D60DAF-2DAB-FB9D-0624-00974F548552}"/>
              </a:ext>
            </a:extLst>
          </p:cNvPr>
          <p:cNvSpPr txBox="1"/>
          <p:nvPr/>
        </p:nvSpPr>
        <p:spPr>
          <a:xfrm>
            <a:off x="1162024" y="342900"/>
            <a:ext cx="11320557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O – Olive</a:t>
            </a:r>
          </a:p>
          <a:p>
            <a:pPr defTabSz="342900">
              <a:defRPr/>
            </a:pPr>
            <a:r>
              <a:rPr lang="fr-FR" sz="32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Complétez les autres. </a:t>
            </a: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BEC81839-1697-60D7-CEDA-56A2B3CBA2EF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560377035"/>
              </p:ext>
            </p:extLst>
          </p:nvPr>
        </p:nvGraphicFramePr>
        <p:xfrm>
          <a:off x="245105" y="-84515"/>
          <a:ext cx="13154393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3371097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376759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1800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2" name="Image 1">
            <a:extLst>
              <a:ext uri="{FF2B5EF4-FFF2-40B4-BE49-F238E27FC236}">
                <a16:creationId xmlns:a16="http://schemas.microsoft.com/office/drawing/2014/main" id="{D4CA1AD9-2451-C4A6-A339-5A03D1C00C6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49781" y="2826818"/>
            <a:ext cx="11247019" cy="5669481"/>
          </a:xfrm>
          <a:prstGeom prst="rect">
            <a:avLst/>
          </a:prstGeom>
        </p:spPr>
      </p:pic>
      <p:cxnSp>
        <p:nvCxnSpPr>
          <p:cNvPr id="8" name="Connecteur droit avec flèche 7">
            <a:extLst>
              <a:ext uri="{FF2B5EF4-FFF2-40B4-BE49-F238E27FC236}">
                <a16:creationId xmlns:a16="http://schemas.microsoft.com/office/drawing/2014/main" id="{54537AA2-6469-08B5-117F-0A4B918388E1}"/>
              </a:ext>
            </a:extLst>
          </p:cNvPr>
          <p:cNvCxnSpPr/>
          <p:nvPr/>
        </p:nvCxnSpPr>
        <p:spPr>
          <a:xfrm flipV="1">
            <a:off x="2362200" y="4152900"/>
            <a:ext cx="1066800" cy="2362200"/>
          </a:xfrm>
          <a:prstGeom prst="straightConnector1">
            <a:avLst/>
          </a:prstGeom>
          <a:ln w="57150"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6372428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E6E1592-4A5F-E5F9-5994-712852A8756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D4CF638B-73DF-3444-F008-E349F84B5B4B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3F7FC4F0-A30E-6D24-F1E4-5492C6EA87CD}"/>
              </a:ext>
            </a:extLst>
          </p:cNvPr>
          <p:cNvSpPr/>
          <p:nvPr/>
        </p:nvSpPr>
        <p:spPr>
          <a:xfrm>
            <a:off x="275854" y="342900"/>
            <a:ext cx="13164293" cy="96012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D30C6DF7-D774-166E-C51E-8D1CD71D507A}"/>
              </a:ext>
            </a:extLst>
          </p:cNvPr>
          <p:cNvSpPr/>
          <p:nvPr/>
        </p:nvSpPr>
        <p:spPr>
          <a:xfrm>
            <a:off x="285753" y="342900"/>
            <a:ext cx="13154395" cy="97858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7" name="Freeform 8">
            <a:extLst>
              <a:ext uri="{FF2B5EF4-FFF2-40B4-BE49-F238E27FC236}">
                <a16:creationId xmlns:a16="http://schemas.microsoft.com/office/drawing/2014/main" id="{797B1721-1C5E-1E9F-BE3B-EE32DAE5420E}"/>
              </a:ext>
            </a:extLst>
          </p:cNvPr>
          <p:cNvSpPr/>
          <p:nvPr/>
        </p:nvSpPr>
        <p:spPr>
          <a:xfrm>
            <a:off x="516129" y="618604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07BCE26F-E460-8755-AF11-B9E491908193}"/>
              </a:ext>
            </a:extLst>
          </p:cNvPr>
          <p:cNvSpPr txBox="1"/>
          <p:nvPr/>
        </p:nvSpPr>
        <p:spPr>
          <a:xfrm>
            <a:off x="1255292" y="605892"/>
            <a:ext cx="11320557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32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Corrigez. </a:t>
            </a:r>
            <a:endParaRPr lang="fr-FR" sz="3600" b="1" dirty="0">
              <a:solidFill>
                <a:schemeClr val="bg1">
                  <a:lumMod val="65000"/>
                </a:schemeClr>
              </a:solidFill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B28B59E2-473B-8694-5E90-7413DEEA8B8C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019015135"/>
              </p:ext>
            </p:extLst>
          </p:nvPr>
        </p:nvGraphicFramePr>
        <p:xfrm>
          <a:off x="496076" y="-49214"/>
          <a:ext cx="13154393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365352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3485164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1800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2" name="Image 1">
            <a:extLst>
              <a:ext uri="{FF2B5EF4-FFF2-40B4-BE49-F238E27FC236}">
                <a16:creationId xmlns:a16="http://schemas.microsoft.com/office/drawing/2014/main" id="{0B043543-F742-BA15-2218-B644C069478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49781" y="2826818"/>
            <a:ext cx="11247019" cy="5669481"/>
          </a:xfrm>
          <a:prstGeom prst="rect">
            <a:avLst/>
          </a:prstGeom>
        </p:spPr>
      </p:pic>
      <p:cxnSp>
        <p:nvCxnSpPr>
          <p:cNvPr id="4" name="Connecteur droit avec flèche 3">
            <a:extLst>
              <a:ext uri="{FF2B5EF4-FFF2-40B4-BE49-F238E27FC236}">
                <a16:creationId xmlns:a16="http://schemas.microsoft.com/office/drawing/2014/main" id="{20CF661E-FB00-FAEC-CB35-22C7EE2E92FD}"/>
              </a:ext>
            </a:extLst>
          </p:cNvPr>
          <p:cNvCxnSpPr/>
          <p:nvPr/>
        </p:nvCxnSpPr>
        <p:spPr>
          <a:xfrm flipV="1">
            <a:off x="2362200" y="4152900"/>
            <a:ext cx="1066800" cy="2362200"/>
          </a:xfrm>
          <a:prstGeom prst="straightConnector1">
            <a:avLst/>
          </a:prstGeom>
          <a:ln w="57150"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5" name="Connecteur droit avec flèche 4">
            <a:extLst>
              <a:ext uri="{FF2B5EF4-FFF2-40B4-BE49-F238E27FC236}">
                <a16:creationId xmlns:a16="http://schemas.microsoft.com/office/drawing/2014/main" id="{1546C4DD-54DC-AEFA-F5AC-B20A43DD7870}"/>
              </a:ext>
            </a:extLst>
          </p:cNvPr>
          <p:cNvCxnSpPr>
            <a:cxnSpLocks/>
          </p:cNvCxnSpPr>
          <p:nvPr/>
        </p:nvCxnSpPr>
        <p:spPr>
          <a:xfrm>
            <a:off x="2318957" y="4120314"/>
            <a:ext cx="1200717" cy="1143377"/>
          </a:xfrm>
          <a:prstGeom prst="straightConnector1">
            <a:avLst/>
          </a:prstGeom>
          <a:ln w="57150"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2" name="Connecteur droit avec flèche 11">
            <a:extLst>
              <a:ext uri="{FF2B5EF4-FFF2-40B4-BE49-F238E27FC236}">
                <a16:creationId xmlns:a16="http://schemas.microsoft.com/office/drawing/2014/main" id="{74998BA6-4D0C-6B71-3473-91A98E390FBA}"/>
              </a:ext>
            </a:extLst>
          </p:cNvPr>
          <p:cNvCxnSpPr>
            <a:cxnSpLocks/>
          </p:cNvCxnSpPr>
          <p:nvPr/>
        </p:nvCxnSpPr>
        <p:spPr>
          <a:xfrm>
            <a:off x="2302915" y="5317833"/>
            <a:ext cx="1216759" cy="2480885"/>
          </a:xfrm>
          <a:prstGeom prst="straightConnector1">
            <a:avLst/>
          </a:prstGeom>
          <a:ln w="57150"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3" name="Connecteur droit avec flèche 12">
            <a:extLst>
              <a:ext uri="{FF2B5EF4-FFF2-40B4-BE49-F238E27FC236}">
                <a16:creationId xmlns:a16="http://schemas.microsoft.com/office/drawing/2014/main" id="{3CCBFC92-97F8-87D8-F267-1E65047BBD88}"/>
              </a:ext>
            </a:extLst>
          </p:cNvPr>
          <p:cNvCxnSpPr>
            <a:cxnSpLocks/>
          </p:cNvCxnSpPr>
          <p:nvPr/>
        </p:nvCxnSpPr>
        <p:spPr>
          <a:xfrm flipV="1">
            <a:off x="2391147" y="6477000"/>
            <a:ext cx="1158023" cy="1321718"/>
          </a:xfrm>
          <a:prstGeom prst="straightConnector1">
            <a:avLst/>
          </a:prstGeom>
          <a:ln w="57150"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4" name="Connecteur droit avec flèche 13">
            <a:extLst>
              <a:ext uri="{FF2B5EF4-FFF2-40B4-BE49-F238E27FC236}">
                <a16:creationId xmlns:a16="http://schemas.microsoft.com/office/drawing/2014/main" id="{71C896E1-285F-14AB-3983-C1AE52B73951}"/>
              </a:ext>
            </a:extLst>
          </p:cNvPr>
          <p:cNvCxnSpPr>
            <a:cxnSpLocks/>
          </p:cNvCxnSpPr>
          <p:nvPr/>
        </p:nvCxnSpPr>
        <p:spPr>
          <a:xfrm>
            <a:off x="6270312" y="4087729"/>
            <a:ext cx="1021262" cy="65171"/>
          </a:xfrm>
          <a:prstGeom prst="straightConnector1">
            <a:avLst/>
          </a:prstGeom>
          <a:ln w="57150"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5" name="Connecteur droit avec flèche 14">
            <a:extLst>
              <a:ext uri="{FF2B5EF4-FFF2-40B4-BE49-F238E27FC236}">
                <a16:creationId xmlns:a16="http://schemas.microsoft.com/office/drawing/2014/main" id="{C4A06797-F4DC-14CA-2C71-013097EFD8DB}"/>
              </a:ext>
            </a:extLst>
          </p:cNvPr>
          <p:cNvCxnSpPr>
            <a:cxnSpLocks/>
          </p:cNvCxnSpPr>
          <p:nvPr/>
        </p:nvCxnSpPr>
        <p:spPr>
          <a:xfrm flipV="1">
            <a:off x="6290365" y="6603581"/>
            <a:ext cx="1054768" cy="1181100"/>
          </a:xfrm>
          <a:prstGeom prst="straightConnector1">
            <a:avLst/>
          </a:prstGeom>
          <a:ln w="57150"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6" name="Connecteur droit avec flèche 15">
            <a:extLst>
              <a:ext uri="{FF2B5EF4-FFF2-40B4-BE49-F238E27FC236}">
                <a16:creationId xmlns:a16="http://schemas.microsoft.com/office/drawing/2014/main" id="{0F7A499F-FB7D-B0AC-9900-906D784C326E}"/>
              </a:ext>
            </a:extLst>
          </p:cNvPr>
          <p:cNvCxnSpPr>
            <a:cxnSpLocks/>
          </p:cNvCxnSpPr>
          <p:nvPr/>
        </p:nvCxnSpPr>
        <p:spPr>
          <a:xfrm>
            <a:off x="6170195" y="5334000"/>
            <a:ext cx="1121379" cy="2464718"/>
          </a:xfrm>
          <a:prstGeom prst="straightConnector1">
            <a:avLst/>
          </a:prstGeom>
          <a:ln w="57150"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7" name="Connecteur droit avec flèche 16">
            <a:extLst>
              <a:ext uri="{FF2B5EF4-FFF2-40B4-BE49-F238E27FC236}">
                <a16:creationId xmlns:a16="http://schemas.microsoft.com/office/drawing/2014/main" id="{5AD58CE6-2184-5ABC-4818-D865D1A4C62B}"/>
              </a:ext>
            </a:extLst>
          </p:cNvPr>
          <p:cNvCxnSpPr>
            <a:cxnSpLocks/>
          </p:cNvCxnSpPr>
          <p:nvPr/>
        </p:nvCxnSpPr>
        <p:spPr>
          <a:xfrm flipV="1">
            <a:off x="6223754" y="5219699"/>
            <a:ext cx="1129546" cy="1319464"/>
          </a:xfrm>
          <a:prstGeom prst="straightConnector1">
            <a:avLst/>
          </a:prstGeom>
          <a:ln w="57150"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8" name="Connecteur droit avec flèche 17">
            <a:extLst>
              <a:ext uri="{FF2B5EF4-FFF2-40B4-BE49-F238E27FC236}">
                <a16:creationId xmlns:a16="http://schemas.microsoft.com/office/drawing/2014/main" id="{63716B94-18C1-65AE-D0BA-844610388D52}"/>
              </a:ext>
            </a:extLst>
          </p:cNvPr>
          <p:cNvCxnSpPr>
            <a:cxnSpLocks/>
          </p:cNvCxnSpPr>
          <p:nvPr/>
        </p:nvCxnSpPr>
        <p:spPr>
          <a:xfrm>
            <a:off x="9982200" y="4034601"/>
            <a:ext cx="1066800" cy="1185098"/>
          </a:xfrm>
          <a:prstGeom prst="straightConnector1">
            <a:avLst/>
          </a:prstGeom>
          <a:ln w="57150"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9" name="Connecteur droit avec flèche 18">
            <a:extLst>
              <a:ext uri="{FF2B5EF4-FFF2-40B4-BE49-F238E27FC236}">
                <a16:creationId xmlns:a16="http://schemas.microsoft.com/office/drawing/2014/main" id="{E85DDB16-67F6-1AF2-EDDE-B8E3E635753D}"/>
              </a:ext>
            </a:extLst>
          </p:cNvPr>
          <p:cNvCxnSpPr>
            <a:cxnSpLocks/>
          </p:cNvCxnSpPr>
          <p:nvPr/>
        </p:nvCxnSpPr>
        <p:spPr>
          <a:xfrm flipV="1">
            <a:off x="10026316" y="4193081"/>
            <a:ext cx="1022684" cy="1093941"/>
          </a:xfrm>
          <a:prstGeom prst="straightConnector1">
            <a:avLst/>
          </a:prstGeom>
          <a:ln w="57150"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20" name="Connecteur droit avec flèche 19">
            <a:extLst>
              <a:ext uri="{FF2B5EF4-FFF2-40B4-BE49-F238E27FC236}">
                <a16:creationId xmlns:a16="http://schemas.microsoft.com/office/drawing/2014/main" id="{E878F440-A7BB-8C74-0006-4B4C1CB75D6D}"/>
              </a:ext>
            </a:extLst>
          </p:cNvPr>
          <p:cNvCxnSpPr>
            <a:cxnSpLocks/>
          </p:cNvCxnSpPr>
          <p:nvPr/>
        </p:nvCxnSpPr>
        <p:spPr>
          <a:xfrm>
            <a:off x="9982200" y="6515100"/>
            <a:ext cx="1219200" cy="1283618"/>
          </a:xfrm>
          <a:prstGeom prst="straightConnector1">
            <a:avLst/>
          </a:prstGeom>
          <a:ln w="57150"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21" name="Connecteur droit avec flèche 20">
            <a:extLst>
              <a:ext uri="{FF2B5EF4-FFF2-40B4-BE49-F238E27FC236}">
                <a16:creationId xmlns:a16="http://schemas.microsoft.com/office/drawing/2014/main" id="{38CAF637-DF23-B77F-42D7-8B1B749BD9AD}"/>
              </a:ext>
            </a:extLst>
          </p:cNvPr>
          <p:cNvCxnSpPr>
            <a:cxnSpLocks/>
          </p:cNvCxnSpPr>
          <p:nvPr/>
        </p:nvCxnSpPr>
        <p:spPr>
          <a:xfrm flipV="1">
            <a:off x="9906000" y="6667500"/>
            <a:ext cx="1143000" cy="1066800"/>
          </a:xfrm>
          <a:prstGeom prst="straightConnector1">
            <a:avLst/>
          </a:prstGeom>
          <a:ln w="57150"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73936685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E11C219-62A6-DF40-C1B0-55061E0B42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6599517A-5AAC-B661-AA43-183A73A5D27C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8DE28EEF-3388-C1FC-06A1-40CCD6A4F173}"/>
              </a:ext>
            </a:extLst>
          </p:cNvPr>
          <p:cNvSpPr/>
          <p:nvPr/>
        </p:nvSpPr>
        <p:spPr>
          <a:xfrm>
            <a:off x="285752" y="480060"/>
            <a:ext cx="13164293" cy="946404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67E8E3E2-5EC2-4D3B-961B-B99A0553DE6D}"/>
              </a:ext>
            </a:extLst>
          </p:cNvPr>
          <p:cNvSpPr/>
          <p:nvPr/>
        </p:nvSpPr>
        <p:spPr>
          <a:xfrm>
            <a:off x="285752" y="332509"/>
            <a:ext cx="13154395" cy="101133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D3E4D5AE-E39E-023C-5F3F-9FC361910508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1154930" y="422678"/>
            <a:ext cx="11561736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27">
              <a:defRPr/>
            </a:pPr>
            <a:endParaRPr lang="fr-MA" sz="2000" i="1" dirty="0">
              <a:latin typeface="Dosis" pitchFamily="2" charset="0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100D9FF1-FE52-865D-791F-320DA343928E}"/>
              </a:ext>
            </a:extLst>
          </p:cNvPr>
          <p:cNvSpPr txBox="1"/>
          <p:nvPr/>
        </p:nvSpPr>
        <p:spPr>
          <a:xfrm>
            <a:off x="1145032" y="612627"/>
            <a:ext cx="11320557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defTabSz="685818">
              <a:defRPr/>
            </a:pPr>
            <a:r>
              <a:rPr lang="fr-FR" sz="32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Allez à l’activité 3, page 1 3.</a:t>
            </a:r>
            <a:endParaRPr lang="fr-FR" sz="3200" i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sp>
        <p:nvSpPr>
          <p:cNvPr id="6" name="Freeform 8">
            <a:extLst>
              <a:ext uri="{FF2B5EF4-FFF2-40B4-BE49-F238E27FC236}">
                <a16:creationId xmlns:a16="http://schemas.microsoft.com/office/drawing/2014/main" id="{BCE26226-DBF3-86F2-6618-B2D244D1F21A}"/>
              </a:ext>
            </a:extLst>
          </p:cNvPr>
          <p:cNvSpPr/>
          <p:nvPr/>
        </p:nvSpPr>
        <p:spPr>
          <a:xfrm>
            <a:off x="516129" y="618604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184B9585-EDB3-B27A-2C2E-1C93188F1F0C}"/>
              </a:ext>
            </a:extLst>
          </p:cNvPr>
          <p:cNvGraphicFramePr>
            <a:graphicFrameLocks noGrp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210415392"/>
              </p:ext>
            </p:extLst>
          </p:nvPr>
        </p:nvGraphicFramePr>
        <p:xfrm>
          <a:off x="516129" y="-82160"/>
          <a:ext cx="13154393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36334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3505217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1800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7" name="Image 6">
            <a:extLst>
              <a:ext uri="{FF2B5EF4-FFF2-40B4-BE49-F238E27FC236}">
                <a16:creationId xmlns:a16="http://schemas.microsoft.com/office/drawing/2014/main" id="{F0EAF05A-5D68-68D9-53B3-199217F76DF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427009" y="1343843"/>
            <a:ext cx="6469591" cy="8400639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097A08BB-C5D5-53BB-C59D-F654A2A3BD35}"/>
              </a:ext>
            </a:extLst>
          </p:cNvPr>
          <p:cNvSpPr/>
          <p:nvPr/>
        </p:nvSpPr>
        <p:spPr>
          <a:xfrm>
            <a:off x="4560361" y="8115300"/>
            <a:ext cx="6469591" cy="1686564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75562939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AE1EE7-9474-6C5F-CBD0-FBC8BF0068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93243EB2-0013-3736-BAEC-E5FB03DAC961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CFED596B-FF50-78FB-6C52-1DA720854E26}"/>
              </a:ext>
            </a:extLst>
          </p:cNvPr>
          <p:cNvSpPr/>
          <p:nvPr/>
        </p:nvSpPr>
        <p:spPr>
          <a:xfrm>
            <a:off x="292847" y="480060"/>
            <a:ext cx="13164293" cy="946404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02751F6E-3977-E667-6CCE-537796518E35}"/>
              </a:ext>
            </a:extLst>
          </p:cNvPr>
          <p:cNvSpPr/>
          <p:nvPr/>
        </p:nvSpPr>
        <p:spPr>
          <a:xfrm>
            <a:off x="285752" y="332509"/>
            <a:ext cx="13154395" cy="101133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3422880E-E49A-4525-63EB-B85FC0F99B4F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1154930" y="422678"/>
            <a:ext cx="11561736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27">
              <a:defRPr/>
            </a:pPr>
            <a:endParaRPr lang="fr-MA" sz="2000" i="1" dirty="0">
              <a:latin typeface="Dosis" pitchFamily="2" charset="0"/>
            </a:endParaRPr>
          </a:p>
        </p:txBody>
      </p:sp>
      <p:sp>
        <p:nvSpPr>
          <p:cNvPr id="6" name="Freeform 8">
            <a:extLst>
              <a:ext uri="{FF2B5EF4-FFF2-40B4-BE49-F238E27FC236}">
                <a16:creationId xmlns:a16="http://schemas.microsoft.com/office/drawing/2014/main" id="{A12BDFBE-6C10-D7CE-3BD9-94CE34BD5E46}"/>
              </a:ext>
            </a:extLst>
          </p:cNvPr>
          <p:cNvSpPr/>
          <p:nvPr/>
        </p:nvSpPr>
        <p:spPr>
          <a:xfrm>
            <a:off x="516129" y="618604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F6A23718-ED9C-30DA-FCA8-763D6320AC69}"/>
              </a:ext>
            </a:extLst>
          </p:cNvPr>
          <p:cNvSpPr txBox="1"/>
          <p:nvPr/>
        </p:nvSpPr>
        <p:spPr>
          <a:xfrm>
            <a:off x="1224495" y="586053"/>
            <a:ext cx="11320557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defTabSz="685818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Vous allez écrire les lettres comme dans le modèle.</a:t>
            </a:r>
            <a:endParaRPr lang="fr-FR" sz="2800" i="1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  <p:graphicFrame>
        <p:nvGraphicFramePr>
          <p:cNvPr id="8" name="Tableau 7">
            <a:extLst>
              <a:ext uri="{FF2B5EF4-FFF2-40B4-BE49-F238E27FC236}">
                <a16:creationId xmlns:a16="http://schemas.microsoft.com/office/drawing/2014/main" id="{B7A8EA22-CE7F-C731-E134-591BE531B150}"/>
              </a:ext>
            </a:extLst>
          </p:cNvPr>
          <p:cNvGraphicFramePr>
            <a:graphicFrameLocks noGrp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825661365"/>
              </p:ext>
            </p:extLst>
          </p:nvPr>
        </p:nvGraphicFramePr>
        <p:xfrm>
          <a:off x="516129" y="-77665"/>
          <a:ext cx="13154393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34048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3733817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1800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7" name="Image 6">
            <a:extLst>
              <a:ext uri="{FF2B5EF4-FFF2-40B4-BE49-F238E27FC236}">
                <a16:creationId xmlns:a16="http://schemas.microsoft.com/office/drawing/2014/main" id="{6AF47581-5F8C-A625-6A4C-74F5A1A466E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40192" y="3194110"/>
            <a:ext cx="12412313" cy="30023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5183894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4FDA28F-BAD2-F20A-09FD-77EA597F395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1436CFBB-C370-595F-F20C-2DA71C9892AB}"/>
              </a:ext>
            </a:extLst>
          </p:cNvPr>
          <p:cNvSpPr/>
          <p:nvPr/>
        </p:nvSpPr>
        <p:spPr>
          <a:xfrm>
            <a:off x="1" y="-56495"/>
            <a:ext cx="13715999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endParaRPr lang="fr-MA" sz="857" dirty="0">
              <a:latin typeface="Dosis" pitchFamily="2" charset="0"/>
            </a:endParaRP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3A66A56E-F614-052B-767E-AE2A88A57360}"/>
              </a:ext>
            </a:extLst>
          </p:cNvPr>
          <p:cNvSpPr txBox="1"/>
          <p:nvPr/>
        </p:nvSpPr>
        <p:spPr>
          <a:xfrm>
            <a:off x="4806501" y="8599489"/>
            <a:ext cx="3742158" cy="19992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746"/>
              </a:lnSpc>
              <a:spcBef>
                <a:spcPct val="0"/>
              </a:spcBef>
            </a:pPr>
            <a:r>
              <a:rPr lang="en-US" sz="1248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sp>
        <p:nvSpPr>
          <p:cNvPr id="9" name="Ellipse 8">
            <a:extLst>
              <a:ext uri="{FF2B5EF4-FFF2-40B4-BE49-F238E27FC236}">
                <a16:creationId xmlns:a16="http://schemas.microsoft.com/office/drawing/2014/main" id="{E0905E8B-77F0-B839-2EE2-0B088AC5856A}"/>
              </a:ext>
            </a:extLst>
          </p:cNvPr>
          <p:cNvSpPr/>
          <p:nvPr/>
        </p:nvSpPr>
        <p:spPr>
          <a:xfrm>
            <a:off x="2857500" y="1487584"/>
            <a:ext cx="8001000" cy="7924800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>
              <a:lnSpc>
                <a:spcPts val="11099"/>
              </a:lnSpc>
            </a:pPr>
            <a:r>
              <a: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 </a:t>
            </a:r>
          </a:p>
          <a:p>
            <a:pPr algn="ctr" defTabSz="685834"/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/>
            <a:r>
              <a:rPr lang="fr-FR" sz="88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</a:p>
          <a:p>
            <a:pPr algn="ctr" defTabSz="685834">
              <a:lnSpc>
                <a:spcPts val="11099"/>
              </a:lnSpc>
            </a:pPr>
            <a:endParaRPr lang="fr-FR" sz="6000" b="1" dirty="0">
              <a:solidFill>
                <a:schemeClr val="bg2">
                  <a:lumMod val="50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r>
              <a: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</a:p>
        </p:txBody>
      </p:sp>
      <p:sp>
        <p:nvSpPr>
          <p:cNvPr id="10" name="TextBox 7">
            <a:extLst>
              <a:ext uri="{FF2B5EF4-FFF2-40B4-BE49-F238E27FC236}">
                <a16:creationId xmlns:a16="http://schemas.microsoft.com/office/drawing/2014/main" id="{5C9BBFCD-D0E4-F73E-2CC4-9A422EF33C72}"/>
              </a:ext>
            </a:extLst>
          </p:cNvPr>
          <p:cNvSpPr txBox="1"/>
          <p:nvPr/>
        </p:nvSpPr>
        <p:spPr>
          <a:xfrm>
            <a:off x="3015442" y="4258642"/>
            <a:ext cx="7685116" cy="176971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>
              <a:lnSpc>
                <a:spcPts val="6911"/>
              </a:lnSpc>
            </a:pPr>
            <a:r>
              <a:rPr lang="en-US" sz="6000" b="1" dirty="0">
                <a:solidFill>
                  <a:schemeClr val="accent2">
                    <a:lumMod val="75000"/>
                  </a:schemeClr>
                </a:solidFill>
                <a:latin typeface="Dosis" pitchFamily="2" charset="0"/>
              </a:rPr>
              <a:t>Test de validation du </a:t>
            </a:r>
            <a:r>
              <a:rPr lang="en-US" sz="6000" b="1" dirty="0" err="1">
                <a:solidFill>
                  <a:schemeClr val="accent2">
                    <a:lumMod val="75000"/>
                  </a:schemeClr>
                </a:solidFill>
                <a:latin typeface="Dosis" pitchFamily="2" charset="0"/>
              </a:rPr>
              <a:t>palier</a:t>
            </a:r>
            <a:r>
              <a:rPr lang="en-US" sz="6000" b="1" dirty="0">
                <a:solidFill>
                  <a:schemeClr val="accent2">
                    <a:lumMod val="75000"/>
                  </a:schemeClr>
                </a:solidFill>
                <a:latin typeface="Dosis" pitchFamily="2" charset="0"/>
              </a:rPr>
              <a:t> 1</a:t>
            </a:r>
          </a:p>
        </p:txBody>
      </p:sp>
    </p:spTree>
    <p:extLst>
      <p:ext uri="{BB962C8B-B14F-4D97-AF65-F5344CB8AC3E}">
        <p14:creationId xmlns:p14="http://schemas.microsoft.com/office/powerpoint/2010/main" val="20404072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8A8E237-E108-E695-76EA-0582E47F6C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C09198B4-6B15-B658-763B-A65B8DD202B2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B9258D2F-4964-ACF6-3FFD-C4BBC6912B1C}"/>
              </a:ext>
            </a:extLst>
          </p:cNvPr>
          <p:cNvSpPr txBox="1"/>
          <p:nvPr/>
        </p:nvSpPr>
        <p:spPr>
          <a:xfrm>
            <a:off x="4782791" y="8639428"/>
            <a:ext cx="3785406" cy="20999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34">
              <a:lnSpc>
                <a:spcPts val="1766"/>
              </a:lnSpc>
              <a:spcBef>
                <a:spcPct val="0"/>
              </a:spcBef>
            </a:pPr>
            <a:r>
              <a:rPr lang="en-US" sz="1262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grpSp>
        <p:nvGrpSpPr>
          <p:cNvPr id="6" name="Group 3">
            <a:extLst>
              <a:ext uri="{FF2B5EF4-FFF2-40B4-BE49-F238E27FC236}">
                <a16:creationId xmlns:a16="http://schemas.microsoft.com/office/drawing/2014/main" id="{299C4BF7-F015-66FA-7934-C9E5DC95DA3A}"/>
              </a:ext>
            </a:extLst>
          </p:cNvPr>
          <p:cNvGrpSpPr/>
          <p:nvPr/>
        </p:nvGrpSpPr>
        <p:grpSpPr>
          <a:xfrm>
            <a:off x="1009360" y="1463703"/>
            <a:ext cx="12001500" cy="7926101"/>
            <a:chOff x="0" y="0"/>
            <a:chExt cx="3895412" cy="2555175"/>
          </a:xfrm>
        </p:grpSpPr>
        <p:sp>
          <p:nvSpPr>
            <p:cNvPr id="7" name="Freeform 4">
              <a:extLst>
                <a:ext uri="{FF2B5EF4-FFF2-40B4-BE49-F238E27FC236}">
                  <a16:creationId xmlns:a16="http://schemas.microsoft.com/office/drawing/2014/main" id="{2DEE969B-4CF0-D122-CB86-E718A353275C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defTabSz="685869">
                <a:defRPr/>
              </a:pPr>
              <a:r>
                <a:rPr lang="fr-FR" sz="1400" dirty="0">
                  <a:solidFill>
                    <a:schemeClr val="accent5">
                      <a:lumMod val="75000"/>
                    </a:schemeClr>
                  </a:solidFill>
                  <a:latin typeface="Dosis" panose="02010703020202060003" pitchFamily="2" charset="0"/>
                </a:rPr>
                <a:t>livre</a:t>
              </a: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9" name="TextBox 5">
              <a:extLst>
                <a:ext uri="{FF2B5EF4-FFF2-40B4-BE49-F238E27FC236}">
                  <a16:creationId xmlns:a16="http://schemas.microsoft.com/office/drawing/2014/main" id="{B84E5261-E797-CAF7-F71D-B42DC30C6956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2" tIns="38102" rIns="38102" bIns="38102" rtlCol="0" anchor="ctr"/>
            <a:lstStyle/>
            <a:p>
              <a:pPr algn="ctr" defTabSz="685869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10" name="Freeform 7">
            <a:extLst>
              <a:ext uri="{FF2B5EF4-FFF2-40B4-BE49-F238E27FC236}">
                <a16:creationId xmlns:a16="http://schemas.microsoft.com/office/drawing/2014/main" id="{8645AB8D-D4B4-9F3D-EECF-6E6A4D4A51B6}"/>
              </a:ext>
            </a:extLst>
          </p:cNvPr>
          <p:cNvSpPr/>
          <p:nvPr/>
        </p:nvSpPr>
        <p:spPr>
          <a:xfrm>
            <a:off x="1318221" y="869870"/>
            <a:ext cx="929375" cy="892202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69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0AAD217-7FAE-BA43-F343-B1DDDD9DB1D6}"/>
              </a:ext>
            </a:extLst>
          </p:cNvPr>
          <p:cNvSpPr txBox="1"/>
          <p:nvPr/>
        </p:nvSpPr>
        <p:spPr>
          <a:xfrm>
            <a:off x="2333956" y="2015170"/>
            <a:ext cx="8683076" cy="1446550"/>
          </a:xfrm>
          <a:prstGeom prst="rect">
            <a:avLst/>
          </a:prstGeom>
          <a:ln w="28575">
            <a:solidFill>
              <a:srgbClr val="FFC000"/>
            </a:solidFill>
          </a:ln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fr-FR" sz="5400" b="1" dirty="0">
                <a:solidFill>
                  <a:schemeClr val="accent1"/>
                </a:solidFill>
                <a:latin typeface="Dosis" panose="02010703020202060003" pitchFamily="2" charset="0"/>
              </a:rPr>
              <a:t>Test de vocabulaire</a:t>
            </a:r>
          </a:p>
          <a:p>
            <a:pPr algn="ctr"/>
            <a:r>
              <a:rPr lang="fr-FR" sz="4000" b="1" dirty="0">
                <a:solidFill>
                  <a:schemeClr val="accent1"/>
                </a:solidFill>
                <a:latin typeface="Dosis" panose="02010703020202060003" pitchFamily="2" charset="0"/>
              </a:rPr>
              <a:t>-Palier 1-</a:t>
            </a:r>
          </a:p>
        </p:txBody>
      </p:sp>
      <p:sp>
        <p:nvSpPr>
          <p:cNvPr id="14" name="TextBox 10">
            <a:extLst>
              <a:ext uri="{FF2B5EF4-FFF2-40B4-BE49-F238E27FC236}">
                <a16:creationId xmlns:a16="http://schemas.microsoft.com/office/drawing/2014/main" id="{326F4D06-089F-AD52-FC1A-0A5861372987}"/>
              </a:ext>
            </a:extLst>
          </p:cNvPr>
          <p:cNvSpPr txBox="1"/>
          <p:nvPr/>
        </p:nvSpPr>
        <p:spPr>
          <a:xfrm>
            <a:off x="1524000" y="3686774"/>
            <a:ext cx="11486860" cy="566308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fr-FR" sz="3200" b="1" dirty="0">
                <a:solidFill>
                  <a:schemeClr val="accent5">
                    <a:lumMod val="50000"/>
                  </a:schemeClr>
                </a:solidFill>
                <a:latin typeface="Dosis" panose="02010703020202060003" pitchFamily="2" charset="0"/>
              </a:rPr>
              <a:t>Seuil de validation </a:t>
            </a:r>
            <a:r>
              <a:rPr lang="fr-FR" sz="3200" dirty="0">
                <a:solidFill>
                  <a:schemeClr val="accent5">
                    <a:lumMod val="75000"/>
                  </a:schemeClr>
                </a:solidFill>
                <a:latin typeface="Dosis" panose="02010703020202060003" pitchFamily="2" charset="0"/>
              </a:rPr>
              <a:t>: 8 mots sur 10. </a:t>
            </a: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FR" sz="3200" b="1" dirty="0">
                <a:solidFill>
                  <a:schemeClr val="accent5">
                    <a:lumMod val="50000"/>
                  </a:schemeClr>
                </a:solidFill>
                <a:latin typeface="Dosis" panose="02010703020202060003" pitchFamily="2" charset="0"/>
              </a:rPr>
              <a:t>Passation </a:t>
            </a:r>
            <a:r>
              <a:rPr lang="fr-FR" sz="3200" dirty="0">
                <a:solidFill>
                  <a:schemeClr val="accent5">
                    <a:lumMod val="50000"/>
                  </a:schemeClr>
                </a:solidFill>
                <a:latin typeface="Dosis" panose="02010703020202060003" pitchFamily="2" charset="0"/>
              </a:rPr>
              <a:t>:</a:t>
            </a:r>
            <a:r>
              <a:rPr lang="fr-FR" sz="3200" dirty="0">
                <a:solidFill>
                  <a:schemeClr val="accent5">
                    <a:lumMod val="75000"/>
                  </a:schemeClr>
                </a:solidFill>
                <a:latin typeface="Dosis" panose="02010703020202060003" pitchFamily="2" charset="0"/>
              </a:rPr>
              <a:t> individuelle</a:t>
            </a:r>
            <a:r>
              <a:rPr lang="fr-FR" sz="3200" dirty="0">
                <a:solidFill>
                  <a:schemeClr val="accent5">
                    <a:lumMod val="50000"/>
                  </a:schemeClr>
                </a:solidFill>
                <a:latin typeface="Dosis" panose="02010703020202060003" pitchFamily="2" charset="0"/>
              </a:rPr>
              <a:t>.</a:t>
            </a: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FR" sz="3200" dirty="0">
                <a:solidFill>
                  <a:schemeClr val="accent5">
                    <a:lumMod val="50000"/>
                  </a:schemeClr>
                </a:solidFill>
                <a:latin typeface="Dosis" panose="02010703020202060003" pitchFamily="2" charset="0"/>
              </a:rPr>
              <a:t>L’enseignant(e) montre les images dans un ordre aléatoire.</a:t>
            </a: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FR" sz="3200" dirty="0">
                <a:solidFill>
                  <a:schemeClr val="accent5">
                    <a:lumMod val="50000"/>
                  </a:schemeClr>
                </a:solidFill>
                <a:latin typeface="Dosis" panose="02010703020202060003" pitchFamily="2" charset="0"/>
              </a:rPr>
              <a:t>Les mots du vocabulaire à tester sont: </a:t>
            </a:r>
          </a:p>
          <a:p>
            <a:pPr>
              <a:lnSpc>
                <a:spcPct val="150000"/>
              </a:lnSpc>
            </a:pPr>
            <a:r>
              <a:rPr lang="fr-FR" sz="3200" dirty="0">
                <a:solidFill>
                  <a:schemeClr val="accent5">
                    <a:lumMod val="75000"/>
                  </a:schemeClr>
                </a:solidFill>
                <a:latin typeface="Dosis" panose="02010703020202060003" pitchFamily="2" charset="0"/>
              </a:rPr>
              <a:t>– fille – garçon – trousse– cheval– jupe – robe– poule – karaté- livre - souris.</a:t>
            </a:r>
            <a:endParaRPr lang="fr-FR" sz="2800" dirty="0">
              <a:latin typeface="Dosis" panose="02010703020202060003" pitchFamily="2" charset="0"/>
            </a:endParaRPr>
          </a:p>
          <a:p>
            <a:pPr>
              <a:lnSpc>
                <a:spcPct val="150000"/>
              </a:lnSpc>
            </a:pPr>
            <a:r>
              <a:rPr lang="fr-FR" sz="2800" dirty="0">
                <a:solidFill>
                  <a:srgbClr val="FF0000"/>
                </a:solidFill>
                <a:latin typeface="Dosis" panose="02010703020202060003" pitchFamily="2" charset="0"/>
              </a:rPr>
              <a:t>N.B: </a:t>
            </a:r>
            <a:r>
              <a:rPr lang="fr-FR" sz="3600" dirty="0">
                <a:solidFill>
                  <a:srgbClr val="FF0000"/>
                </a:solidFill>
                <a:highlight>
                  <a:srgbClr val="FFFF00"/>
                </a:highlight>
                <a:latin typeface="Dosis" panose="02010703020202060003" pitchFamily="2" charset="0"/>
              </a:rPr>
              <a:t>Le palier se valide par la lecture</a:t>
            </a:r>
            <a:r>
              <a:rPr lang="fr-FR" sz="2800" dirty="0">
                <a:latin typeface="Dosis" panose="02010703020202060003" pitchFamily="2" charset="0"/>
              </a:rPr>
              <a:t>, </a:t>
            </a:r>
            <a:r>
              <a:rPr lang="fr-FR" sz="3200" dirty="0">
                <a:solidFill>
                  <a:schemeClr val="accent5">
                    <a:lumMod val="50000"/>
                  </a:schemeClr>
                </a:solidFill>
                <a:latin typeface="Dosis" panose="02010703020202060003" pitchFamily="2" charset="0"/>
              </a:rPr>
              <a:t>tandis que le test de vocabulaire sert à suivre la progression des élèves. </a:t>
            </a:r>
            <a:endParaRPr lang="fr-FR" sz="2800" dirty="0">
              <a:solidFill>
                <a:schemeClr val="accent5">
                  <a:lumMod val="50000"/>
                </a:schemeClr>
              </a:solidFill>
              <a:latin typeface="Dosis" panose="02010703020202060003" pitchFamily="2" charset="0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F8F02850-EEDA-3C3A-1EDF-E06208D3A6A6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9958395" y="357557"/>
            <a:ext cx="46487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 ( e ) </a:t>
            </a:r>
          </a:p>
        </p:txBody>
      </p:sp>
    </p:spTree>
    <p:extLst>
      <p:ext uri="{BB962C8B-B14F-4D97-AF65-F5344CB8AC3E}">
        <p14:creationId xmlns:p14="http://schemas.microsoft.com/office/powerpoint/2010/main" val="359527228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CB165543-4DBF-48F7-57E1-EF9DF479B2E5}"/>
              </a:ext>
            </a:extLst>
          </p:cNvPr>
          <p:cNvGrpSpPr/>
          <p:nvPr>
            <p:custDataLst>
              <p:tags r:id="rId1"/>
            </p:custDataLst>
          </p:nvPr>
        </p:nvGrpSpPr>
        <p:grpSpPr>
          <a:xfrm>
            <a:off x="-1143000" y="0"/>
            <a:ext cx="15750159" cy="10287000"/>
            <a:chOff x="0" y="0"/>
            <a:chExt cx="13716000" cy="10287000"/>
          </a:xfrm>
        </p:grpSpPr>
        <p:sp>
          <p:nvSpPr>
            <p:cNvPr id="10" name="Freeform 2">
              <a:extLst>
                <a:ext uri="{FF2B5EF4-FFF2-40B4-BE49-F238E27FC236}">
                  <a16:creationId xmlns:a16="http://schemas.microsoft.com/office/drawing/2014/main" id="{F708FCD2-6BF9-00A9-A27E-4ABFC613E86D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/>
              <a:stretch>
                <a:fillRect t="-5555" b="-5555"/>
              </a:stretch>
            </a:blipFill>
          </p:spPr>
          <p:txBody>
            <a:bodyPr/>
            <a:lstStyle/>
            <a:p>
              <a:pPr defTabSz="914445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5" name="TextBox 5">
              <a:extLst>
                <a:ext uri="{FF2B5EF4-FFF2-40B4-BE49-F238E27FC236}">
                  <a16:creationId xmlns:a16="http://schemas.microsoft.com/office/drawing/2014/main" id="{EBF35789-EF5A-9231-2393-AA2D13C5F56A}"/>
                </a:ext>
              </a:extLst>
            </p:cNvPr>
            <p:cNvSpPr txBox="1"/>
            <p:nvPr/>
          </p:nvSpPr>
          <p:spPr>
            <a:xfrm>
              <a:off x="800100" y="1946591"/>
              <a:ext cx="2504182" cy="2104846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algn="ctr" defTabSz="914445">
                <a:lnSpc>
                  <a:spcPts val="2408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36" name="ZoneTexte 35">
            <a:extLst>
              <a:ext uri="{FF2B5EF4-FFF2-40B4-BE49-F238E27FC236}">
                <a16:creationId xmlns:a16="http://schemas.microsoft.com/office/drawing/2014/main" id="{D3E0DBCB-E98C-6943-0AAE-117B0145F952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9958395" y="357557"/>
            <a:ext cx="46487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 ( e ) </a:t>
            </a:r>
          </a:p>
        </p:txBody>
      </p:sp>
      <p:grpSp>
        <p:nvGrpSpPr>
          <p:cNvPr id="8" name="Groupe 7">
            <a:extLst>
              <a:ext uri="{FF2B5EF4-FFF2-40B4-BE49-F238E27FC236}">
                <a16:creationId xmlns:a16="http://schemas.microsoft.com/office/drawing/2014/main" id="{0B880F6B-019B-D533-D569-3E486C493E3D}"/>
              </a:ext>
            </a:extLst>
          </p:cNvPr>
          <p:cNvGrpSpPr/>
          <p:nvPr/>
        </p:nvGrpSpPr>
        <p:grpSpPr>
          <a:xfrm>
            <a:off x="-224241" y="647699"/>
            <a:ext cx="13940241" cy="9004313"/>
            <a:chOff x="312517" y="227366"/>
            <a:chExt cx="8518967" cy="6196583"/>
          </a:xfrm>
        </p:grpSpPr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8C158567-4502-B310-DE89-009000674922}"/>
                </a:ext>
              </a:extLst>
            </p:cNvPr>
            <p:cNvSpPr/>
            <p:nvPr/>
          </p:nvSpPr>
          <p:spPr>
            <a:xfrm>
              <a:off x="312517" y="636608"/>
              <a:ext cx="8518967" cy="5787341"/>
            </a:xfrm>
            <a:prstGeom prst="roundRect">
              <a:avLst>
                <a:gd name="adj" fmla="val 2439"/>
              </a:avLst>
            </a:prstGeom>
            <a:solidFill>
              <a:srgbClr val="F4FAFA"/>
            </a:solidFill>
            <a:ln w="28575">
              <a:solidFill>
                <a:srgbClr val="0056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800" dirty="0"/>
            </a:p>
          </p:txBody>
        </p:sp>
        <p:sp>
          <p:nvSpPr>
            <p:cNvPr id="31" name="Freeform 7">
              <a:extLst>
                <a:ext uri="{FF2B5EF4-FFF2-40B4-BE49-F238E27FC236}">
                  <a16:creationId xmlns:a16="http://schemas.microsoft.com/office/drawing/2014/main" id="{68DB3F4F-AC56-D5B8-B6B3-2933D5B57305}"/>
                </a:ext>
              </a:extLst>
            </p:cNvPr>
            <p:cNvSpPr/>
            <p:nvPr/>
          </p:nvSpPr>
          <p:spPr>
            <a:xfrm>
              <a:off x="625110" y="227366"/>
              <a:ext cx="384791" cy="562981"/>
            </a:xfrm>
            <a:custGeom>
              <a:avLst/>
              <a:gdLst/>
              <a:ahLst/>
              <a:cxnLst/>
              <a:rect l="l" t="t" r="r" b="b"/>
              <a:pathLst>
                <a:path w="1239167" h="1189600">
                  <a:moveTo>
                    <a:pt x="0" y="0"/>
                  </a:moveTo>
                  <a:lnTo>
                    <a:pt x="1239167" y="0"/>
                  </a:lnTo>
                  <a:lnTo>
                    <a:pt x="1239167" y="1189600"/>
                  </a:lnTo>
                  <a:lnTo>
                    <a:pt x="0" y="1189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fr-MA" sz="700" dirty="0">
                <a:latin typeface="Dosis" pitchFamily="2" charset="0"/>
              </a:endParaRP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6420009C-4B5D-ADDB-AB42-273A4C4ED63E}"/>
                </a:ext>
              </a:extLst>
            </p:cNvPr>
            <p:cNvSpPr/>
            <p:nvPr/>
          </p:nvSpPr>
          <p:spPr>
            <a:xfrm rot="5400000" flipH="1">
              <a:off x="-463198" y="2017096"/>
              <a:ext cx="2420189" cy="396922"/>
            </a:xfrm>
            <a:prstGeom prst="roundRect">
              <a:avLst>
                <a:gd name="adj" fmla="val 50000"/>
              </a:avLst>
            </a:prstGeom>
            <a:solidFill>
              <a:srgbClr val="005664"/>
            </a:solidFill>
            <a:ln w="13658" cap="flat">
              <a:solidFill>
                <a:srgbClr val="005664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40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Matériel technique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59A18EDE-8FD4-9098-1951-634F9EC90D5E}"/>
                </a:ext>
              </a:extLst>
            </p:cNvPr>
            <p:cNvSpPr/>
            <p:nvPr/>
          </p:nvSpPr>
          <p:spPr>
            <a:xfrm rot="5400000" flipH="1">
              <a:off x="-463198" y="4818960"/>
              <a:ext cx="2420189" cy="396922"/>
            </a:xfrm>
            <a:prstGeom prst="roundRect">
              <a:avLst>
                <a:gd name="adj" fmla="val 50000"/>
              </a:avLst>
            </a:prstGeom>
            <a:solidFill>
              <a:srgbClr val="005664"/>
            </a:solidFill>
            <a:ln w="13658" cap="flat">
              <a:solidFill>
                <a:srgbClr val="005664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40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Matériel didactique</a:t>
              </a:r>
            </a:p>
          </p:txBody>
        </p:sp>
      </p:grpSp>
      <p:grpSp>
        <p:nvGrpSpPr>
          <p:cNvPr id="34" name="Groupe 33">
            <a:extLst>
              <a:ext uri="{FF2B5EF4-FFF2-40B4-BE49-F238E27FC236}">
                <a16:creationId xmlns:a16="http://schemas.microsoft.com/office/drawing/2014/main" id="{D8BB73FE-82DE-3657-B2B0-82B688E20DEB}"/>
              </a:ext>
            </a:extLst>
          </p:cNvPr>
          <p:cNvGrpSpPr/>
          <p:nvPr/>
        </p:nvGrpSpPr>
        <p:grpSpPr>
          <a:xfrm>
            <a:off x="1197375" y="1778358"/>
            <a:ext cx="11526033" cy="3385609"/>
            <a:chOff x="-3805047" y="3869835"/>
            <a:chExt cx="6297262" cy="2753069"/>
          </a:xfrm>
        </p:grpSpPr>
        <p:sp>
          <p:nvSpPr>
            <p:cNvPr id="35" name="Rectangle : coins arrondis 18 - 2">
              <a:extLst>
                <a:ext uri="{FF2B5EF4-FFF2-40B4-BE49-F238E27FC236}">
                  <a16:creationId xmlns:a16="http://schemas.microsoft.com/office/drawing/2014/main" id="{E66AB5C8-1D1D-D857-E7DC-482198A1642B}"/>
                </a:ext>
              </a:extLst>
            </p:cNvPr>
            <p:cNvSpPr/>
            <p:nvPr/>
          </p:nvSpPr>
          <p:spPr>
            <a:xfrm flipH="1">
              <a:off x="556072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endPara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37" name="Rectangle : coins arrondis 18 - 2">
              <a:extLst>
                <a:ext uri="{FF2B5EF4-FFF2-40B4-BE49-F238E27FC236}">
                  <a16:creationId xmlns:a16="http://schemas.microsoft.com/office/drawing/2014/main" id="{49B01AB1-339A-45D5-E17A-8182AEF93E2B}"/>
                </a:ext>
              </a:extLst>
            </p:cNvPr>
            <p:cNvSpPr/>
            <p:nvPr/>
          </p:nvSpPr>
          <p:spPr>
            <a:xfrm flipH="1">
              <a:off x="556072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rgbClr val="20455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r>
                <a:rPr kumimoji="0" lang="fr-FR" sz="40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rPr>
                <a:t>Projection ajustée</a:t>
              </a:r>
            </a:p>
          </p:txBody>
        </p:sp>
        <p:sp>
          <p:nvSpPr>
            <p:cNvPr id="38" name="Rectangle : coins arrondis 18 - 2">
              <a:extLst>
                <a:ext uri="{FF2B5EF4-FFF2-40B4-BE49-F238E27FC236}">
                  <a16:creationId xmlns:a16="http://schemas.microsoft.com/office/drawing/2014/main" id="{247B1C7C-160A-B0C4-5222-0611986D667B}"/>
                </a:ext>
              </a:extLst>
            </p:cNvPr>
            <p:cNvSpPr/>
            <p:nvPr/>
          </p:nvSpPr>
          <p:spPr>
            <a:xfrm flipH="1">
              <a:off x="-1634079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endPara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39" name="Rectangle : coins arrondis 18 - 2">
              <a:extLst>
                <a:ext uri="{FF2B5EF4-FFF2-40B4-BE49-F238E27FC236}">
                  <a16:creationId xmlns:a16="http://schemas.microsoft.com/office/drawing/2014/main" id="{121C533F-5211-C2F1-3EAD-800CFB01A50B}"/>
                </a:ext>
              </a:extLst>
            </p:cNvPr>
            <p:cNvSpPr/>
            <p:nvPr/>
          </p:nvSpPr>
          <p:spPr>
            <a:xfrm flipH="1">
              <a:off x="-1634079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rgbClr val="20455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r>
                <a:rPr kumimoji="0" lang="fr-FR" sz="40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rPr>
                <a:t>Pointeur</a:t>
              </a:r>
            </a:p>
          </p:txBody>
        </p:sp>
        <p:sp>
          <p:nvSpPr>
            <p:cNvPr id="40" name="Rectangle : coins arrondis 18 - 2">
              <a:extLst>
                <a:ext uri="{FF2B5EF4-FFF2-40B4-BE49-F238E27FC236}">
                  <a16:creationId xmlns:a16="http://schemas.microsoft.com/office/drawing/2014/main" id="{B0015994-FBA8-0CC0-7192-15FB914433A0}"/>
                </a:ext>
              </a:extLst>
            </p:cNvPr>
            <p:cNvSpPr/>
            <p:nvPr/>
          </p:nvSpPr>
          <p:spPr>
            <a:xfrm flipH="1">
              <a:off x="-3805046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endPara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41" name="Rectangle : coins arrondis 18 - 2">
              <a:extLst>
                <a:ext uri="{FF2B5EF4-FFF2-40B4-BE49-F238E27FC236}">
                  <a16:creationId xmlns:a16="http://schemas.microsoft.com/office/drawing/2014/main" id="{5494C38E-FD8B-EFAD-06C0-221FC7E8BC80}"/>
                </a:ext>
              </a:extLst>
            </p:cNvPr>
            <p:cNvSpPr/>
            <p:nvPr/>
          </p:nvSpPr>
          <p:spPr>
            <a:xfrm flipH="1">
              <a:off x="-3805047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rgbClr val="20455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r>
                <a:rPr kumimoji="0" lang="fr-FR" sz="40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rPr>
                <a:t>PC + PPT </a:t>
              </a:r>
            </a:p>
          </p:txBody>
        </p:sp>
      </p:grpSp>
      <p:grpSp>
        <p:nvGrpSpPr>
          <p:cNvPr id="42" name="Groupe 41">
            <a:extLst>
              <a:ext uri="{FF2B5EF4-FFF2-40B4-BE49-F238E27FC236}">
                <a16:creationId xmlns:a16="http://schemas.microsoft.com/office/drawing/2014/main" id="{C00D0206-309B-76C5-3DCA-42E6982B78F6}"/>
              </a:ext>
            </a:extLst>
          </p:cNvPr>
          <p:cNvGrpSpPr/>
          <p:nvPr/>
        </p:nvGrpSpPr>
        <p:grpSpPr>
          <a:xfrm>
            <a:off x="1197375" y="5980964"/>
            <a:ext cx="11526033" cy="3385609"/>
            <a:chOff x="-3805047" y="3869835"/>
            <a:chExt cx="6297262" cy="2753069"/>
          </a:xfrm>
        </p:grpSpPr>
        <p:sp>
          <p:nvSpPr>
            <p:cNvPr id="43" name="Rectangle : coins arrondis 18 - 2">
              <a:extLst>
                <a:ext uri="{FF2B5EF4-FFF2-40B4-BE49-F238E27FC236}">
                  <a16:creationId xmlns:a16="http://schemas.microsoft.com/office/drawing/2014/main" id="{D8B61545-1988-9D14-609D-4093874F1CF0}"/>
                </a:ext>
              </a:extLst>
            </p:cNvPr>
            <p:cNvSpPr/>
            <p:nvPr/>
          </p:nvSpPr>
          <p:spPr>
            <a:xfrm flipH="1">
              <a:off x="556072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endPara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44" name="Rectangle : coins arrondis 18 - 2">
              <a:extLst>
                <a:ext uri="{FF2B5EF4-FFF2-40B4-BE49-F238E27FC236}">
                  <a16:creationId xmlns:a16="http://schemas.microsoft.com/office/drawing/2014/main" id="{94DDF271-4916-F1E1-8B60-CCD2DD8F3744}"/>
                </a:ext>
              </a:extLst>
            </p:cNvPr>
            <p:cNvSpPr/>
            <p:nvPr/>
          </p:nvSpPr>
          <p:spPr>
            <a:xfrm flipH="1">
              <a:off x="556072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rgbClr val="20455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r>
                <a:rPr kumimoji="0" lang="fr-FR" sz="40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rPr>
                <a:t>Livret </a:t>
              </a:r>
            </a:p>
          </p:txBody>
        </p:sp>
        <p:sp>
          <p:nvSpPr>
            <p:cNvPr id="45" name="Rectangle : coins arrondis 18 - 2">
              <a:extLst>
                <a:ext uri="{FF2B5EF4-FFF2-40B4-BE49-F238E27FC236}">
                  <a16:creationId xmlns:a16="http://schemas.microsoft.com/office/drawing/2014/main" id="{C86BE406-9691-131D-B279-28A8CE99F520}"/>
                </a:ext>
              </a:extLst>
            </p:cNvPr>
            <p:cNvSpPr/>
            <p:nvPr/>
          </p:nvSpPr>
          <p:spPr>
            <a:xfrm flipH="1">
              <a:off x="-1634079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endPara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46" name="Rectangle : coins arrondis 18 - 2">
              <a:extLst>
                <a:ext uri="{FF2B5EF4-FFF2-40B4-BE49-F238E27FC236}">
                  <a16:creationId xmlns:a16="http://schemas.microsoft.com/office/drawing/2014/main" id="{CD2DBE1D-B56C-985F-96AE-BCDDCE0F0E37}"/>
                </a:ext>
              </a:extLst>
            </p:cNvPr>
            <p:cNvSpPr/>
            <p:nvPr/>
          </p:nvSpPr>
          <p:spPr>
            <a:xfrm flipH="1">
              <a:off x="-1634079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rgbClr val="20455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r>
                <a:rPr kumimoji="0" lang="fr-FR" sz="40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rPr>
                <a:t>Cahier </a:t>
              </a:r>
            </a:p>
          </p:txBody>
        </p:sp>
        <p:sp>
          <p:nvSpPr>
            <p:cNvPr id="47" name="Rectangle : coins arrondis 18 - 2">
              <a:extLst>
                <a:ext uri="{FF2B5EF4-FFF2-40B4-BE49-F238E27FC236}">
                  <a16:creationId xmlns:a16="http://schemas.microsoft.com/office/drawing/2014/main" id="{6BD78D22-5948-B7AB-2EB6-BA8E82FEDF5B}"/>
                </a:ext>
              </a:extLst>
            </p:cNvPr>
            <p:cNvSpPr/>
            <p:nvPr/>
          </p:nvSpPr>
          <p:spPr>
            <a:xfrm flipH="1">
              <a:off x="-3805046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endPara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48" name="Rectangle : coins arrondis 18 - 2">
              <a:extLst>
                <a:ext uri="{FF2B5EF4-FFF2-40B4-BE49-F238E27FC236}">
                  <a16:creationId xmlns:a16="http://schemas.microsoft.com/office/drawing/2014/main" id="{8419E73E-BAAB-43E5-A165-5A05A592822B}"/>
                </a:ext>
              </a:extLst>
            </p:cNvPr>
            <p:cNvSpPr/>
            <p:nvPr/>
          </p:nvSpPr>
          <p:spPr>
            <a:xfrm flipH="1">
              <a:off x="-3805047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rgbClr val="20455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r>
                <a:rPr kumimoji="0" lang="fr-FR" sz="40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rPr>
                <a:t>Ardoise </a:t>
              </a:r>
              <a:endPara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  <p:pic>
        <p:nvPicPr>
          <p:cNvPr id="49" name="Image 48">
            <a:extLst>
              <a:ext uri="{FF2B5EF4-FFF2-40B4-BE49-F238E27FC236}">
                <a16:creationId xmlns:a16="http://schemas.microsoft.com/office/drawing/2014/main" id="{DAD49D37-0D76-267B-BAB0-985F4C78A594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2"/>
          <a:stretch>
            <a:fillRect/>
          </a:stretch>
        </p:blipFill>
        <p:spPr>
          <a:xfrm>
            <a:off x="1887039" y="2262372"/>
            <a:ext cx="1949421" cy="1709956"/>
          </a:xfrm>
          <a:prstGeom prst="rect">
            <a:avLst/>
          </a:prstGeom>
        </p:spPr>
      </p:pic>
      <p:pic>
        <p:nvPicPr>
          <p:cNvPr id="50" name="Image 49">
            <a:extLst>
              <a:ext uri="{FF2B5EF4-FFF2-40B4-BE49-F238E27FC236}">
                <a16:creationId xmlns:a16="http://schemas.microsoft.com/office/drawing/2014/main" id="{A18E004F-9791-13E7-B666-44CA5A37F2B3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860829" y="2029246"/>
            <a:ext cx="1994341" cy="1992214"/>
          </a:xfrm>
          <a:prstGeom prst="rect">
            <a:avLst/>
          </a:prstGeom>
        </p:spPr>
      </p:pic>
      <p:pic>
        <p:nvPicPr>
          <p:cNvPr id="51" name="Image 50">
            <a:extLst>
              <a:ext uri="{FF2B5EF4-FFF2-40B4-BE49-F238E27FC236}">
                <a16:creationId xmlns:a16="http://schemas.microsoft.com/office/drawing/2014/main" id="{259E2772-B305-A781-A0E6-A00F85484D64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4"/>
          <a:stretch>
            <a:fillRect/>
          </a:stretch>
        </p:blipFill>
        <p:spPr>
          <a:xfrm>
            <a:off x="9600487" y="2574326"/>
            <a:ext cx="2702072" cy="1073793"/>
          </a:xfrm>
          <a:prstGeom prst="rect">
            <a:avLst/>
          </a:prstGeom>
        </p:spPr>
      </p:pic>
      <p:pic>
        <p:nvPicPr>
          <p:cNvPr id="52" name="Image 51">
            <a:extLst>
              <a:ext uri="{FF2B5EF4-FFF2-40B4-BE49-F238E27FC236}">
                <a16:creationId xmlns:a16="http://schemas.microsoft.com/office/drawing/2014/main" id="{069D2DAA-D662-9A10-8808-873901890956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 rotWithShape="1">
          <a:blip r:embed="rId15"/>
          <a:srcRect l="1" t="974" r="78882" b="31320"/>
          <a:stretch/>
        </p:blipFill>
        <p:spPr>
          <a:xfrm>
            <a:off x="1816619" y="6367292"/>
            <a:ext cx="2305282" cy="1648594"/>
          </a:xfrm>
          <a:prstGeom prst="rect">
            <a:avLst/>
          </a:prstGeom>
        </p:spPr>
      </p:pic>
      <p:pic>
        <p:nvPicPr>
          <p:cNvPr id="54" name="Image 53" descr="Une image contenant dessin humoristique, dessin, capture d’écran, Dessin d’enfant&#10;&#10;Description générée automatiquement">
            <a:extLst>
              <a:ext uri="{FF2B5EF4-FFF2-40B4-BE49-F238E27FC236}">
                <a16:creationId xmlns:a16="http://schemas.microsoft.com/office/drawing/2014/main" id="{E7EE16A7-7F79-0B04-5447-FAF30924ED63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731" t="56294" r="43963" b="7778"/>
          <a:stretch/>
        </p:blipFill>
        <p:spPr>
          <a:xfrm>
            <a:off x="5951947" y="6321865"/>
            <a:ext cx="1812103" cy="1739448"/>
          </a:xfrm>
          <a:prstGeom prst="rect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1D8EA109-760A-5FC2-92F9-C650AE3D7E78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9818200" y="6240226"/>
            <a:ext cx="2456556" cy="21348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7073625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F248E0A-F897-702F-C5E2-29CB3824B63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D17DEC86-49E3-0E22-1767-64FF9215FAA8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ECF5A08C-B302-6E35-822B-D714801F457F}"/>
              </a:ext>
            </a:extLst>
          </p:cNvPr>
          <p:cNvSpPr/>
          <p:nvPr/>
        </p:nvSpPr>
        <p:spPr>
          <a:xfrm>
            <a:off x="275855" y="438502"/>
            <a:ext cx="13164293" cy="96012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5DD0611E-2B97-2C3C-5EF1-B470D87D4098}"/>
              </a:ext>
            </a:extLst>
          </p:cNvPr>
          <p:cNvSpPr/>
          <p:nvPr/>
        </p:nvSpPr>
        <p:spPr>
          <a:xfrm>
            <a:off x="285753" y="342900"/>
            <a:ext cx="13154395" cy="97858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5" name="Freeform 8">
            <a:extLst>
              <a:ext uri="{FF2B5EF4-FFF2-40B4-BE49-F238E27FC236}">
                <a16:creationId xmlns:a16="http://schemas.microsoft.com/office/drawing/2014/main" id="{7B394EEA-B07A-4588-B307-70981011EF9B}"/>
              </a:ext>
            </a:extLst>
          </p:cNvPr>
          <p:cNvSpPr/>
          <p:nvPr/>
        </p:nvSpPr>
        <p:spPr>
          <a:xfrm>
            <a:off x="516129" y="618604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00635D0F-1913-D046-73C3-CB3EA214DA29}"/>
              </a:ext>
            </a:extLst>
          </p:cNvPr>
          <p:cNvSpPr txBox="1"/>
          <p:nvPr/>
        </p:nvSpPr>
        <p:spPr>
          <a:xfrm>
            <a:off x="1187163" y="438502"/>
            <a:ext cx="12553976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18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Quel est le mot correspondant à chaque image?</a:t>
            </a:r>
          </a:p>
          <a:p>
            <a:pPr defTabSz="685818">
              <a:defRPr/>
            </a:pPr>
            <a:r>
              <a:rPr lang="fr-FR" sz="2400" i="1" dirty="0">
                <a:solidFill>
                  <a:schemeClr val="accent5">
                    <a:lumMod val="50000"/>
                  </a:schemeClr>
                </a:solidFill>
                <a:latin typeface="Dosis" panose="02010703020202060003" pitchFamily="2" charset="0"/>
              </a:rPr>
              <a:t> </a:t>
            </a:r>
            <a:r>
              <a:rPr lang="fr-FR" sz="225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L’enseignant(e) montre les images dans un ordre aléatoire</a:t>
            </a:r>
            <a:r>
              <a:rPr lang="fr-FR" sz="2400" i="1" dirty="0"/>
              <a:t>.</a:t>
            </a:r>
            <a:endParaRPr lang="fr-FR" sz="2000" i="1" dirty="0">
              <a:latin typeface="Dosis" panose="02010703020202060003" pitchFamily="2" charset="0"/>
            </a:endParaRP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E5989959-2A5E-49EA-9703-AE606D7C621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813670" y="3075741"/>
            <a:ext cx="2395696" cy="1812188"/>
          </a:xfrm>
          <a:prstGeom prst="rect">
            <a:avLst/>
          </a:prstGeom>
        </p:spPr>
      </p:pic>
      <p:pic>
        <p:nvPicPr>
          <p:cNvPr id="13" name="Picture 2" descr="Images de Livre Clipart – Téléchargement gratuit sur Freepik">
            <a:extLst>
              <a:ext uri="{FF2B5EF4-FFF2-40B4-BE49-F238E27FC236}">
                <a16:creationId xmlns:a16="http://schemas.microsoft.com/office/drawing/2014/main" id="{E350B93E-FFD5-9635-4B96-00E2F677E9A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92591" y="6292209"/>
            <a:ext cx="1786623" cy="15942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DC738227-35BE-E77C-FC02-D5AB0BD5B9C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657600" y="2126174"/>
            <a:ext cx="1676755" cy="2552701"/>
          </a:xfrm>
          <a:prstGeom prst="rect">
            <a:avLst/>
          </a:prstGeom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54ECA357-F58C-781F-718E-0A6B537D0791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455915" y="2044981"/>
            <a:ext cx="1676755" cy="2552701"/>
          </a:xfrm>
          <a:prstGeom prst="rect">
            <a:avLst/>
          </a:prstGeom>
        </p:spPr>
      </p:pic>
      <p:pic>
        <p:nvPicPr>
          <p:cNvPr id="24" name="Image 23">
            <a:extLst>
              <a:ext uri="{FF2B5EF4-FFF2-40B4-BE49-F238E27FC236}">
                <a16:creationId xmlns:a16="http://schemas.microsoft.com/office/drawing/2014/main" id="{00BE8F42-3B67-2775-9A39-662F26FA8071}"/>
              </a:ext>
            </a:extLst>
          </p:cNvPr>
          <p:cNvPicPr>
            <a:picLocks noChangeAspect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209366" y="2205539"/>
            <a:ext cx="2986559" cy="2715089"/>
          </a:xfrm>
          <a:prstGeom prst="rect">
            <a:avLst/>
          </a:prstGeom>
        </p:spPr>
      </p:pic>
      <p:pic>
        <p:nvPicPr>
          <p:cNvPr id="26" name="Picture 2">
            <a:extLst>
              <a:ext uri="{FF2B5EF4-FFF2-40B4-BE49-F238E27FC236}">
                <a16:creationId xmlns:a16="http://schemas.microsoft.com/office/drawing/2014/main" id="{E355D71B-9ACD-A8B5-538A-25F5348A084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3711896" y="6467010"/>
            <a:ext cx="2172269" cy="15911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C8E3F34D-DE0A-181E-BE24-804BA1154344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1277600" y="2664114"/>
            <a:ext cx="1900006" cy="2223815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D96430BF-6FC7-032E-1DF5-A7B59E3E1647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96076" y="5036184"/>
            <a:ext cx="3062691" cy="3543333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367F5402-0C48-6C5B-B4CA-A24BDC3E6398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8868261" y="6237764"/>
            <a:ext cx="1900006" cy="2009430"/>
          </a:xfrm>
          <a:prstGeom prst="rect">
            <a:avLst/>
          </a:prstGeom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73CFED12-30F3-8087-F5C3-E11B9CCD1AC2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0675558" y="5359130"/>
            <a:ext cx="2160878" cy="31898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3658290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0B43BB1-02ED-C4B3-CE87-182E5FCFF5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1AE52A8B-6A60-CE84-4744-21183D023CC0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6EF01496-0CF7-E0BE-23D4-642211341A8C}"/>
              </a:ext>
            </a:extLst>
          </p:cNvPr>
          <p:cNvSpPr txBox="1"/>
          <p:nvPr/>
        </p:nvSpPr>
        <p:spPr>
          <a:xfrm>
            <a:off x="4782791" y="8639428"/>
            <a:ext cx="3785406" cy="20999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34">
              <a:lnSpc>
                <a:spcPts val="1766"/>
              </a:lnSpc>
              <a:spcBef>
                <a:spcPct val="0"/>
              </a:spcBef>
            </a:pPr>
            <a:r>
              <a:rPr lang="en-US" sz="1262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grpSp>
        <p:nvGrpSpPr>
          <p:cNvPr id="6" name="Group 3">
            <a:extLst>
              <a:ext uri="{FF2B5EF4-FFF2-40B4-BE49-F238E27FC236}">
                <a16:creationId xmlns:a16="http://schemas.microsoft.com/office/drawing/2014/main" id="{7DA8BAE0-E461-13B3-09A2-514D04B83C7B}"/>
              </a:ext>
            </a:extLst>
          </p:cNvPr>
          <p:cNvGrpSpPr/>
          <p:nvPr/>
        </p:nvGrpSpPr>
        <p:grpSpPr>
          <a:xfrm>
            <a:off x="1009360" y="1463703"/>
            <a:ext cx="12001500" cy="7926101"/>
            <a:chOff x="0" y="0"/>
            <a:chExt cx="3895412" cy="2555175"/>
          </a:xfrm>
        </p:grpSpPr>
        <p:sp>
          <p:nvSpPr>
            <p:cNvPr id="7" name="Freeform 4">
              <a:extLst>
                <a:ext uri="{FF2B5EF4-FFF2-40B4-BE49-F238E27FC236}">
                  <a16:creationId xmlns:a16="http://schemas.microsoft.com/office/drawing/2014/main" id="{CDACB41B-D071-D992-879D-75D7231F1932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defTabSz="685869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9" name="TextBox 5">
              <a:extLst>
                <a:ext uri="{FF2B5EF4-FFF2-40B4-BE49-F238E27FC236}">
                  <a16:creationId xmlns:a16="http://schemas.microsoft.com/office/drawing/2014/main" id="{F6FBA8C5-C08C-39EA-D98D-C19BC941181D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2" tIns="38102" rIns="38102" bIns="38102" rtlCol="0" anchor="ctr"/>
            <a:lstStyle/>
            <a:p>
              <a:pPr algn="ctr" defTabSz="685869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10" name="Freeform 7">
            <a:extLst>
              <a:ext uri="{FF2B5EF4-FFF2-40B4-BE49-F238E27FC236}">
                <a16:creationId xmlns:a16="http://schemas.microsoft.com/office/drawing/2014/main" id="{3FE70238-AF69-3876-C1A9-C874A21F19D9}"/>
              </a:ext>
            </a:extLst>
          </p:cNvPr>
          <p:cNvSpPr/>
          <p:nvPr/>
        </p:nvSpPr>
        <p:spPr>
          <a:xfrm>
            <a:off x="1318221" y="869870"/>
            <a:ext cx="929375" cy="892202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69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DD619B49-B13B-D036-DF43-B58C8340FC1C}"/>
              </a:ext>
            </a:extLst>
          </p:cNvPr>
          <p:cNvSpPr txBox="1"/>
          <p:nvPr/>
        </p:nvSpPr>
        <p:spPr>
          <a:xfrm>
            <a:off x="2333956" y="2015170"/>
            <a:ext cx="8683076" cy="1446550"/>
          </a:xfrm>
          <a:prstGeom prst="rect">
            <a:avLst/>
          </a:prstGeom>
          <a:ln w="28575">
            <a:solidFill>
              <a:srgbClr val="FFC000"/>
            </a:solidFill>
          </a:ln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fr-FR" sz="5400" b="1" dirty="0">
                <a:solidFill>
                  <a:schemeClr val="accent1"/>
                </a:solidFill>
                <a:latin typeface="Dosis" panose="02010703020202060003" pitchFamily="2" charset="0"/>
              </a:rPr>
              <a:t>Test de lecture</a:t>
            </a:r>
          </a:p>
          <a:p>
            <a:pPr algn="ctr"/>
            <a:r>
              <a:rPr lang="fr-FR" sz="4000" b="1" dirty="0">
                <a:solidFill>
                  <a:schemeClr val="accent1"/>
                </a:solidFill>
                <a:latin typeface="Dosis" panose="02010703020202060003" pitchFamily="2" charset="0"/>
              </a:rPr>
              <a:t>-Palier 1-</a:t>
            </a:r>
          </a:p>
        </p:txBody>
      </p:sp>
      <p:sp>
        <p:nvSpPr>
          <p:cNvPr id="14" name="TextBox 10">
            <a:extLst>
              <a:ext uri="{FF2B5EF4-FFF2-40B4-BE49-F238E27FC236}">
                <a16:creationId xmlns:a16="http://schemas.microsoft.com/office/drawing/2014/main" id="{F0C28041-1E90-FA84-CA0D-7BB14719A4B3}"/>
              </a:ext>
            </a:extLst>
          </p:cNvPr>
          <p:cNvSpPr txBox="1"/>
          <p:nvPr/>
        </p:nvSpPr>
        <p:spPr>
          <a:xfrm>
            <a:off x="1524000" y="3686774"/>
            <a:ext cx="11486860" cy="539872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fr-FR" sz="3200" b="1" dirty="0">
                <a:solidFill>
                  <a:schemeClr val="accent5">
                    <a:lumMod val="50000"/>
                  </a:schemeClr>
                </a:solidFill>
                <a:latin typeface="Dosis" panose="02010703020202060003" pitchFamily="2" charset="0"/>
              </a:rPr>
              <a:t>Seuil de validation </a:t>
            </a:r>
            <a:r>
              <a:rPr lang="fr-FR" sz="3200" dirty="0">
                <a:solidFill>
                  <a:schemeClr val="accent5">
                    <a:lumMod val="75000"/>
                  </a:schemeClr>
                </a:solidFill>
                <a:latin typeface="Dosis" panose="02010703020202060003" pitchFamily="2" charset="0"/>
              </a:rPr>
              <a:t>: le nom ou le son de 8 lettres  sur 10. </a:t>
            </a: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FR" sz="3200" b="1" dirty="0">
                <a:solidFill>
                  <a:schemeClr val="accent5">
                    <a:lumMod val="50000"/>
                  </a:schemeClr>
                </a:solidFill>
                <a:latin typeface="Dosis" panose="02010703020202060003" pitchFamily="2" charset="0"/>
              </a:rPr>
              <a:t>Passation </a:t>
            </a:r>
            <a:r>
              <a:rPr lang="fr-FR" sz="3200" dirty="0">
                <a:solidFill>
                  <a:schemeClr val="accent5">
                    <a:lumMod val="50000"/>
                  </a:schemeClr>
                </a:solidFill>
                <a:latin typeface="Dosis" panose="02010703020202060003" pitchFamily="2" charset="0"/>
              </a:rPr>
              <a:t>:</a:t>
            </a:r>
            <a:r>
              <a:rPr lang="fr-FR" sz="3200" dirty="0">
                <a:solidFill>
                  <a:schemeClr val="accent5">
                    <a:lumMod val="75000"/>
                  </a:schemeClr>
                </a:solidFill>
                <a:latin typeface="Dosis" panose="02010703020202060003" pitchFamily="2" charset="0"/>
              </a:rPr>
              <a:t> individuelle</a:t>
            </a:r>
            <a:r>
              <a:rPr lang="fr-FR" sz="3200" dirty="0">
                <a:solidFill>
                  <a:schemeClr val="accent5">
                    <a:lumMod val="50000"/>
                  </a:schemeClr>
                </a:solidFill>
                <a:latin typeface="Dosis" panose="02010703020202060003" pitchFamily="2" charset="0"/>
              </a:rPr>
              <a:t>.</a:t>
            </a:r>
          </a:p>
          <a:p>
            <a:pPr algn="ctr"/>
            <a:r>
              <a:rPr lang="fr-FR" sz="3600" dirty="0">
                <a:solidFill>
                  <a:srgbClr val="FF0000"/>
                </a:solidFill>
                <a:latin typeface="Dosis" panose="02010703020202060003" pitchFamily="2" charset="0"/>
              </a:rPr>
              <a:t>Le palier se valide par la lecture</a:t>
            </a:r>
            <a:r>
              <a:rPr lang="fr-FR" sz="3200" dirty="0">
                <a:solidFill>
                  <a:schemeClr val="accent5">
                    <a:lumMod val="50000"/>
                  </a:schemeClr>
                </a:solidFill>
                <a:latin typeface="Dosis" panose="02010703020202060003" pitchFamily="2" charset="0"/>
              </a:rPr>
              <a:t>:</a:t>
            </a:r>
            <a:r>
              <a:rPr lang="fr-FR" dirty="0"/>
              <a:t> </a:t>
            </a:r>
          </a:p>
          <a:p>
            <a:pPr marL="457200" indent="-4572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FR" sz="3200" b="1" dirty="0">
                <a:solidFill>
                  <a:schemeClr val="accent5">
                    <a:lumMod val="50000"/>
                  </a:schemeClr>
                </a:solidFill>
                <a:latin typeface="Dosis" pitchFamily="2" charset="0"/>
              </a:rPr>
              <a:t>Si le seuil de 70 % n’est pas atteint </a:t>
            </a:r>
            <a:r>
              <a:rPr lang="fr-FR" sz="3200" dirty="0">
                <a:solidFill>
                  <a:schemeClr val="accent5">
                    <a:lumMod val="50000"/>
                  </a:schemeClr>
                </a:solidFill>
                <a:latin typeface="Dosis" pitchFamily="2" charset="0"/>
              </a:rPr>
              <a:t>: reprendre la séance de rebrassage ou réenseigner les apprentissages non acquis, en ciblant les élèves encore en difficulté</a:t>
            </a:r>
            <a:r>
              <a:rPr lang="fr-FR" sz="3200" b="1" dirty="0">
                <a:solidFill>
                  <a:schemeClr val="accent5">
                    <a:lumMod val="50000"/>
                  </a:schemeClr>
                </a:solidFill>
                <a:latin typeface="Dosis" pitchFamily="2" charset="0"/>
              </a:rPr>
              <a:t>.</a:t>
            </a:r>
          </a:p>
          <a:p>
            <a:pPr marL="457200" indent="-4572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FR" sz="3200" b="1" dirty="0">
                <a:solidFill>
                  <a:schemeClr val="accent5">
                    <a:lumMod val="50000"/>
                  </a:schemeClr>
                </a:solidFill>
                <a:latin typeface="Dosis" pitchFamily="2" charset="0"/>
              </a:rPr>
              <a:t>Si l’objectif de 70 % ou plus est atteint : </a:t>
            </a:r>
            <a:r>
              <a:rPr lang="fr-FR" sz="3200" dirty="0">
                <a:solidFill>
                  <a:schemeClr val="accent5">
                    <a:lumMod val="50000"/>
                  </a:schemeClr>
                </a:solidFill>
                <a:latin typeface="Dosis" pitchFamily="2" charset="0"/>
              </a:rPr>
              <a:t>passer au palier 2, tout en tenant compte des élèves n’ayant pas validé le palier testé.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3D2AB62A-F7B7-3662-CF81-371CFDD28DE8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9958395" y="357557"/>
            <a:ext cx="46487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 ( e ) </a:t>
            </a:r>
          </a:p>
        </p:txBody>
      </p:sp>
    </p:spTree>
    <p:extLst>
      <p:ext uri="{BB962C8B-B14F-4D97-AF65-F5344CB8AC3E}">
        <p14:creationId xmlns:p14="http://schemas.microsoft.com/office/powerpoint/2010/main" val="1711660479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BBDA610-7530-129D-6656-B1766D269A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2B5D7FEB-9E1A-B1CC-8425-317ADD6A7CD2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1306EC1E-1B63-DAD7-9129-98E2AB99E744}"/>
              </a:ext>
            </a:extLst>
          </p:cNvPr>
          <p:cNvSpPr/>
          <p:nvPr/>
        </p:nvSpPr>
        <p:spPr>
          <a:xfrm>
            <a:off x="388644" y="354682"/>
            <a:ext cx="12913576" cy="96012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CCCBD514-3368-F94E-CABE-BFCCC69EC89D}"/>
              </a:ext>
            </a:extLst>
          </p:cNvPr>
          <p:cNvSpPr/>
          <p:nvPr/>
        </p:nvSpPr>
        <p:spPr>
          <a:xfrm>
            <a:off x="413781" y="222115"/>
            <a:ext cx="12913575" cy="97858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5" name="Freeform 8">
            <a:extLst>
              <a:ext uri="{FF2B5EF4-FFF2-40B4-BE49-F238E27FC236}">
                <a16:creationId xmlns:a16="http://schemas.microsoft.com/office/drawing/2014/main" id="{90190BE6-AF03-224A-A189-60FFC4DA0A89}"/>
              </a:ext>
            </a:extLst>
          </p:cNvPr>
          <p:cNvSpPr/>
          <p:nvPr/>
        </p:nvSpPr>
        <p:spPr>
          <a:xfrm>
            <a:off x="516129" y="618604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73C29932-28BC-A21E-FB32-984355EBC7FF}"/>
              </a:ext>
            </a:extLst>
          </p:cNvPr>
          <p:cNvSpPr txBox="1"/>
          <p:nvPr/>
        </p:nvSpPr>
        <p:spPr>
          <a:xfrm>
            <a:off x="1437879" y="392782"/>
            <a:ext cx="11889477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18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Lis  les lettres suivantes?</a:t>
            </a:r>
          </a:p>
          <a:p>
            <a:pPr defTabSz="685818">
              <a:defRPr/>
            </a:pPr>
            <a:r>
              <a:rPr lang="fr-FR" sz="2400" i="1" dirty="0">
                <a:solidFill>
                  <a:schemeClr val="accent5">
                    <a:lumMod val="50000"/>
                  </a:schemeClr>
                </a:solidFill>
                <a:latin typeface="Dosis" panose="02010703020202060003" pitchFamily="2" charset="0"/>
              </a:rPr>
              <a:t> </a:t>
            </a:r>
            <a:r>
              <a:rPr lang="fr-FR" sz="225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L’enseignant(e) montre les lettres dans un ordre aléatoire</a:t>
            </a:r>
            <a:r>
              <a:rPr lang="fr-FR" sz="2400" i="1" dirty="0"/>
              <a:t>.</a:t>
            </a:r>
            <a:endParaRPr lang="fr-FR" sz="2000" i="1" dirty="0">
              <a:latin typeface="Dosis" panose="02010703020202060003" pitchFamily="2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611398E7-240F-C4A6-2017-A84C5A97FCB6}"/>
              </a:ext>
            </a:extLst>
          </p:cNvPr>
          <p:cNvSpPr txBox="1"/>
          <p:nvPr/>
        </p:nvSpPr>
        <p:spPr>
          <a:xfrm>
            <a:off x="1061267" y="1132845"/>
            <a:ext cx="11353800" cy="87613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spcAft>
                <a:spcPts val="1350"/>
              </a:spcAft>
              <a:defRPr/>
            </a:pPr>
            <a:r>
              <a:rPr lang="fr-FR" sz="18000" b="1" kern="0" spc="480" dirty="0">
                <a:solidFill>
                  <a:srgbClr val="106585"/>
                </a:solidFill>
                <a:latin typeface="Dosis" panose="02010703020202060003" pitchFamily="2" charset="0"/>
              </a:rPr>
              <a:t>f   m  r   i  </a:t>
            </a:r>
          </a:p>
          <a:p>
            <a:pPr algn="ctr" defTabSz="1028752">
              <a:spcAft>
                <a:spcPts val="1350"/>
              </a:spcAft>
              <a:defRPr/>
            </a:pPr>
            <a:r>
              <a:rPr lang="fr-FR" sz="18000" b="1" kern="0" spc="480" dirty="0">
                <a:solidFill>
                  <a:srgbClr val="106585"/>
                </a:solidFill>
                <a:latin typeface="Dosis" panose="02010703020202060003" pitchFamily="2" charset="0"/>
              </a:rPr>
              <a:t>  </a:t>
            </a:r>
            <a:r>
              <a:rPr lang="fr-FR" sz="18000" b="1" kern="0" spc="480" dirty="0">
                <a:solidFill>
                  <a:srgbClr val="106585"/>
                </a:solidFill>
              </a:rPr>
              <a:t>u</a:t>
            </a:r>
            <a:r>
              <a:rPr lang="fr-FR" sz="18000" b="1" kern="0" spc="480" dirty="0">
                <a:solidFill>
                  <a:srgbClr val="106585"/>
                </a:solidFill>
                <a:latin typeface="Dosis" pitchFamily="2" charset="0"/>
              </a:rPr>
              <a:t>    b    j</a:t>
            </a:r>
          </a:p>
          <a:p>
            <a:pPr algn="ctr" defTabSz="1028752">
              <a:spcAft>
                <a:spcPts val="1350"/>
              </a:spcAft>
              <a:defRPr/>
            </a:pPr>
            <a:r>
              <a:rPr lang="fr-FR" sz="18000" b="1" kern="0" spc="480" dirty="0">
                <a:solidFill>
                  <a:srgbClr val="106585"/>
                </a:solidFill>
                <a:latin typeface="Dosis" pitchFamily="2" charset="0"/>
              </a:rPr>
              <a:t> p   l    t</a:t>
            </a:r>
          </a:p>
        </p:txBody>
      </p:sp>
    </p:spTree>
    <p:extLst>
      <p:ext uri="{BB962C8B-B14F-4D97-AF65-F5344CB8AC3E}">
        <p14:creationId xmlns:p14="http://schemas.microsoft.com/office/powerpoint/2010/main" val="2227804024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DD7E8C24-DA99-38B5-645D-DE7B164DE1F3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CDAF020A-9247-3E51-467E-810529B131B9}"/>
              </a:ext>
            </a:extLst>
          </p:cNvPr>
          <p:cNvSpPr/>
          <p:nvPr/>
        </p:nvSpPr>
        <p:spPr>
          <a:xfrm>
            <a:off x="275854" y="342900"/>
            <a:ext cx="13164293" cy="96012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263EB4A4-3A46-952B-7425-A46965B3E722}"/>
              </a:ext>
            </a:extLst>
          </p:cNvPr>
          <p:cNvSpPr/>
          <p:nvPr/>
        </p:nvSpPr>
        <p:spPr>
          <a:xfrm>
            <a:off x="342901" y="1485902"/>
            <a:ext cx="13030202" cy="717996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3" name="Bulle narrative : rectangle à coins arrondis 32">
            <a:extLst>
              <a:ext uri="{FF2B5EF4-FFF2-40B4-BE49-F238E27FC236}">
                <a16:creationId xmlns:a16="http://schemas.microsoft.com/office/drawing/2014/main" id="{6B171BFB-CFF9-9341-D11E-479BA567AFB6}"/>
              </a:ext>
            </a:extLst>
          </p:cNvPr>
          <p:cNvSpPr/>
          <p:nvPr/>
        </p:nvSpPr>
        <p:spPr>
          <a:xfrm>
            <a:off x="5684866" y="3607199"/>
            <a:ext cx="6811933" cy="2452636"/>
          </a:xfrm>
          <a:prstGeom prst="wedgeRoundRectCallout">
            <a:avLst>
              <a:gd name="adj1" fmla="val -86230"/>
              <a:gd name="adj2" fmla="val -12353"/>
              <a:gd name="adj3" fmla="val 16667"/>
            </a:avLst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srgbClr val="215968"/>
              </a:solidFill>
              <a:latin typeface="Dosis" pitchFamily="2" charset="0"/>
            </a:endParaRPr>
          </a:p>
        </p:txBody>
      </p:sp>
      <p:sp>
        <p:nvSpPr>
          <p:cNvPr id="34" name="ZoneTexte 33">
            <a:extLst>
              <a:ext uri="{FF2B5EF4-FFF2-40B4-BE49-F238E27FC236}">
                <a16:creationId xmlns:a16="http://schemas.microsoft.com/office/drawing/2014/main" id="{19874B0F-145F-42B0-6385-4A51EAD1F300}"/>
              </a:ext>
            </a:extLst>
          </p:cNvPr>
          <p:cNvSpPr txBox="1"/>
          <p:nvPr/>
        </p:nvSpPr>
        <p:spPr>
          <a:xfrm flipH="1">
            <a:off x="5832100" y="3712339"/>
            <a:ext cx="6517464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/>
            <a:endParaRPr lang="fr-MA" sz="3200" b="1" dirty="0">
              <a:solidFill>
                <a:srgbClr val="215968"/>
              </a:solidFill>
              <a:latin typeface="Dosis" pitchFamily="2" charset="0"/>
            </a:endParaRPr>
          </a:p>
          <a:p>
            <a:pPr algn="ctr" defTabSz="685834"/>
            <a:r>
              <a:rPr lang="fr-MA" sz="3200" b="1" dirty="0">
                <a:solidFill>
                  <a:srgbClr val="215968"/>
                </a:solidFill>
                <a:latin typeface="Dosis" pitchFamily="2" charset="0"/>
              </a:rPr>
              <a:t>La séance d’aujourd’hui est terminée</a:t>
            </a:r>
          </a:p>
          <a:p>
            <a:pPr algn="ctr" defTabSz="685834"/>
            <a:r>
              <a:rPr lang="fr-MA" sz="3200" b="1" dirty="0">
                <a:solidFill>
                  <a:srgbClr val="215968"/>
                </a:solidFill>
                <a:latin typeface="Dosis" pitchFamily="2" charset="0"/>
              </a:rPr>
              <a:t> </a:t>
            </a:r>
          </a:p>
          <a:p>
            <a:pPr algn="ctr" defTabSz="685834"/>
            <a:r>
              <a:rPr lang="fr-MA" sz="3200" b="1" dirty="0">
                <a:solidFill>
                  <a:srgbClr val="215968"/>
                </a:solidFill>
                <a:latin typeface="Dosis" pitchFamily="2" charset="0"/>
              </a:rPr>
              <a:t>A demain ! </a:t>
            </a:r>
          </a:p>
          <a:p>
            <a:pPr marL="514364" indent="-514364" defTabSz="685834">
              <a:buFontTx/>
              <a:buChar char="-"/>
            </a:pPr>
            <a:endParaRPr lang="fr-MA" sz="3200" b="1" dirty="0">
              <a:solidFill>
                <a:srgbClr val="EEECE1">
                  <a:lumMod val="25000"/>
                </a:srgbClr>
              </a:solidFill>
              <a:latin typeface="Dosis" pitchFamily="2" charset="0"/>
            </a:endParaRPr>
          </a:p>
        </p:txBody>
      </p:sp>
      <p:pic>
        <p:nvPicPr>
          <p:cNvPr id="7" name="Image 6" descr="Une image contenant croquis, dessin, illustration, Visage humain&#10;&#10;Le contenu généré par l’IA peut être incorrect.">
            <a:extLst>
              <a:ext uri="{FF2B5EF4-FFF2-40B4-BE49-F238E27FC236}">
                <a16:creationId xmlns:a16="http://schemas.microsoft.com/office/drawing/2014/main" id="{CE009262-ECC6-6453-617E-99EABA5214A7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0DD"/>
              </a:clrFrom>
              <a:clrTo>
                <a:srgbClr val="FFF0D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828" y="3390900"/>
            <a:ext cx="5321185" cy="6553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163258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EF84DB-06AD-D0E2-8538-3F09DE4C46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9D27F43D-2AAC-3924-3C8D-F1B03F83B31D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-8286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 t="-5555" b="-5555"/>
            </a:stretch>
          </a:blipFill>
        </p:spPr>
        <p:txBody>
          <a:bodyPr/>
          <a:lstStyle/>
          <a:p>
            <a:pPr marL="0" marR="0" lvl="0" indent="0" algn="just" defTabSz="6858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3D3FF3D4-5F97-F646-3844-63C78EA24D12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9868997" y="275037"/>
            <a:ext cx="442544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000" b="0" i="1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Pour l’enseignant (e)</a:t>
            </a:r>
          </a:p>
        </p:txBody>
      </p:sp>
      <p:grpSp>
        <p:nvGrpSpPr>
          <p:cNvPr id="20" name="Groupe 19">
            <a:extLst>
              <a:ext uri="{FF2B5EF4-FFF2-40B4-BE49-F238E27FC236}">
                <a16:creationId xmlns:a16="http://schemas.microsoft.com/office/drawing/2014/main" id="{99242F9B-4AEB-BD76-F321-C208D128D45D}"/>
              </a:ext>
            </a:extLst>
          </p:cNvPr>
          <p:cNvGrpSpPr/>
          <p:nvPr/>
        </p:nvGrpSpPr>
        <p:grpSpPr>
          <a:xfrm>
            <a:off x="513805" y="342900"/>
            <a:ext cx="12408211" cy="9294456"/>
            <a:chOff x="312517" y="227366"/>
            <a:chExt cx="8518967" cy="6196583"/>
          </a:xfrm>
        </p:grpSpPr>
        <p:sp>
          <p:nvSpPr>
            <p:cNvPr id="21" name="Rectangle : coins arrondis 20">
              <a:extLst>
                <a:ext uri="{FF2B5EF4-FFF2-40B4-BE49-F238E27FC236}">
                  <a16:creationId xmlns:a16="http://schemas.microsoft.com/office/drawing/2014/main" id="{8F5EE306-3E44-3D7B-5BB4-7D3421C2E243}"/>
                </a:ext>
              </a:extLst>
            </p:cNvPr>
            <p:cNvSpPr/>
            <p:nvPr/>
          </p:nvSpPr>
          <p:spPr>
            <a:xfrm>
              <a:off x="312517" y="636608"/>
              <a:ext cx="8518967" cy="5787341"/>
            </a:xfrm>
            <a:prstGeom prst="roundRect">
              <a:avLst>
                <a:gd name="adj" fmla="val 2439"/>
              </a:avLst>
            </a:prstGeom>
            <a:solidFill>
              <a:srgbClr val="F4FAFA"/>
            </a:solidFill>
            <a:ln w="28575">
              <a:solidFill>
                <a:srgbClr val="0056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800" dirty="0"/>
            </a:p>
          </p:txBody>
        </p:sp>
        <p:sp>
          <p:nvSpPr>
            <p:cNvPr id="23" name="Freeform 7">
              <a:extLst>
                <a:ext uri="{FF2B5EF4-FFF2-40B4-BE49-F238E27FC236}">
                  <a16:creationId xmlns:a16="http://schemas.microsoft.com/office/drawing/2014/main" id="{8C7ECC7D-E25B-80B4-444C-55A3BB059559}"/>
                </a:ext>
              </a:extLst>
            </p:cNvPr>
            <p:cNvSpPr/>
            <p:nvPr/>
          </p:nvSpPr>
          <p:spPr>
            <a:xfrm>
              <a:off x="625110" y="227366"/>
              <a:ext cx="384791" cy="562981"/>
            </a:xfrm>
            <a:custGeom>
              <a:avLst/>
              <a:gdLst/>
              <a:ahLst/>
              <a:cxnLst/>
              <a:rect l="l" t="t" r="r" b="b"/>
              <a:pathLst>
                <a:path w="1239167" h="1189600">
                  <a:moveTo>
                    <a:pt x="0" y="0"/>
                  </a:moveTo>
                  <a:lnTo>
                    <a:pt x="1239167" y="0"/>
                  </a:lnTo>
                  <a:lnTo>
                    <a:pt x="1239167" y="1189600"/>
                  </a:lnTo>
                  <a:lnTo>
                    <a:pt x="0" y="1189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>
                <a:extLs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fr-MA" sz="700" dirty="0">
                <a:latin typeface="Dosis" pitchFamily="2" charset="0"/>
              </a:endParaRPr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C3A2566D-5520-DAAF-8D1F-7D8332ADF52F}"/>
                </a:ext>
              </a:extLst>
            </p:cNvPr>
            <p:cNvSpPr/>
            <p:nvPr/>
          </p:nvSpPr>
          <p:spPr>
            <a:xfrm flipH="1">
              <a:off x="2048059" y="368699"/>
              <a:ext cx="4970000" cy="532201"/>
            </a:xfrm>
            <a:prstGeom prst="roundRect">
              <a:avLst>
                <a:gd name="adj" fmla="val 50000"/>
              </a:avLst>
            </a:prstGeom>
            <a:solidFill>
              <a:srgbClr val="005664"/>
            </a:solidFill>
            <a:ln w="13658" cap="flat">
              <a:solidFill>
                <a:srgbClr val="005664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40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Pictogrammes pour la gestion de la séance. </a:t>
              </a:r>
              <a:endParaRPr lang="ar-MA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  <p:grpSp>
        <p:nvGrpSpPr>
          <p:cNvPr id="29" name="Groupe 28">
            <a:extLst>
              <a:ext uri="{FF2B5EF4-FFF2-40B4-BE49-F238E27FC236}">
                <a16:creationId xmlns:a16="http://schemas.microsoft.com/office/drawing/2014/main" id="{73011423-B9FB-0F83-B5A1-13CDF18D50C7}"/>
              </a:ext>
            </a:extLst>
          </p:cNvPr>
          <p:cNvGrpSpPr/>
          <p:nvPr/>
        </p:nvGrpSpPr>
        <p:grpSpPr>
          <a:xfrm>
            <a:off x="981248" y="1720589"/>
            <a:ext cx="11733013" cy="7588800"/>
            <a:chOff x="927300" y="1714500"/>
            <a:chExt cx="11861398" cy="7588800"/>
          </a:xfrm>
        </p:grpSpPr>
        <p:grpSp>
          <p:nvGrpSpPr>
            <p:cNvPr id="30" name="Groupe 29">
              <a:extLst>
                <a:ext uri="{FF2B5EF4-FFF2-40B4-BE49-F238E27FC236}">
                  <a16:creationId xmlns:a16="http://schemas.microsoft.com/office/drawing/2014/main" id="{BC1FA995-CAA2-AE95-E9F6-5D9E56FDAD54}"/>
                </a:ext>
              </a:extLst>
            </p:cNvPr>
            <p:cNvGrpSpPr/>
            <p:nvPr/>
          </p:nvGrpSpPr>
          <p:grpSpPr>
            <a:xfrm>
              <a:off x="927300" y="5617007"/>
              <a:ext cx="11861398" cy="3686293"/>
              <a:chOff x="879241" y="2081147"/>
              <a:chExt cx="15157229" cy="3686293"/>
            </a:xfrm>
          </p:grpSpPr>
          <p:grpSp>
            <p:nvGrpSpPr>
              <p:cNvPr id="43" name="Groupe 42">
                <a:extLst>
                  <a:ext uri="{FF2B5EF4-FFF2-40B4-BE49-F238E27FC236}">
                    <a16:creationId xmlns:a16="http://schemas.microsoft.com/office/drawing/2014/main" id="{E158EF12-D2CB-A3FF-098D-5AB67BD51FB7}"/>
                  </a:ext>
                </a:extLst>
              </p:cNvPr>
              <p:cNvGrpSpPr/>
              <p:nvPr/>
            </p:nvGrpSpPr>
            <p:grpSpPr>
              <a:xfrm>
                <a:off x="879241" y="2081147"/>
                <a:ext cx="3528316" cy="3686293"/>
                <a:chOff x="190445" y="2577358"/>
                <a:chExt cx="1439843" cy="2751266"/>
              </a:xfrm>
            </p:grpSpPr>
            <p:sp>
              <p:nvSpPr>
                <p:cNvPr id="52" name="Rectangle : coins arrondis 18 - 2">
                  <a:extLst>
                    <a:ext uri="{FF2B5EF4-FFF2-40B4-BE49-F238E27FC236}">
                      <a16:creationId xmlns:a16="http://schemas.microsoft.com/office/drawing/2014/main" id="{74A4870A-2223-67C2-B0EC-BCF3A4F10399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53" name="Rectangle : coins arrondis 18 - 2">
                  <a:extLst>
                    <a:ext uri="{FF2B5EF4-FFF2-40B4-BE49-F238E27FC236}">
                      <a16:creationId xmlns:a16="http://schemas.microsoft.com/office/drawing/2014/main" id="{1EDA6F81-318E-8C02-2B46-DAAF030FDBE5}"/>
                    </a:ext>
                  </a:extLst>
                </p:cNvPr>
                <p:cNvSpPr/>
                <p:nvPr/>
              </p:nvSpPr>
              <p:spPr>
                <a:xfrm flipH="1">
                  <a:off x="190445" y="4441960"/>
                  <a:ext cx="1439842" cy="886664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fr-FR" sz="2400" b="1" u="none" strike="noStrike" kern="1200" cap="none" spc="0" normalizeH="0" baseline="0" noProof="0" dirty="0">
                      <a:ln>
                        <a:noFill/>
                      </a:ln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Passage au tableau. </a:t>
                  </a:r>
                </a:p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fr-FR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chemeClr val="bg1"/>
                      </a:solidFill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Un élève réalise la tâche. </a:t>
                  </a:r>
                </a:p>
              </p:txBody>
            </p:sp>
          </p:grpSp>
          <p:grpSp>
            <p:nvGrpSpPr>
              <p:cNvPr id="44" name="Groupe 43">
                <a:extLst>
                  <a:ext uri="{FF2B5EF4-FFF2-40B4-BE49-F238E27FC236}">
                    <a16:creationId xmlns:a16="http://schemas.microsoft.com/office/drawing/2014/main" id="{9D773EE3-80D7-D69E-C7BB-1E3132D166D2}"/>
                  </a:ext>
                </a:extLst>
              </p:cNvPr>
              <p:cNvGrpSpPr/>
              <p:nvPr/>
            </p:nvGrpSpPr>
            <p:grpSpPr>
              <a:xfrm>
                <a:off x="4761805" y="2081147"/>
                <a:ext cx="3528316" cy="3686293"/>
                <a:chOff x="190445" y="2577358"/>
                <a:chExt cx="1439843" cy="2751266"/>
              </a:xfrm>
            </p:grpSpPr>
            <p:sp>
              <p:nvSpPr>
                <p:cNvPr id="50" name="Rectangle : coins arrondis 18 - 2">
                  <a:extLst>
                    <a:ext uri="{FF2B5EF4-FFF2-40B4-BE49-F238E27FC236}">
                      <a16:creationId xmlns:a16="http://schemas.microsoft.com/office/drawing/2014/main" id="{65C106B6-984B-54EF-8988-21C106032C95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51" name="Rectangle : coins arrondis 18 - 2">
                  <a:extLst>
                    <a:ext uri="{FF2B5EF4-FFF2-40B4-BE49-F238E27FC236}">
                      <a16:creationId xmlns:a16="http://schemas.microsoft.com/office/drawing/2014/main" id="{B1198DE2-FB54-4B81-84DC-EF9991D21CB1}"/>
                    </a:ext>
                  </a:extLst>
                </p:cNvPr>
                <p:cNvSpPr/>
                <p:nvPr/>
              </p:nvSpPr>
              <p:spPr>
                <a:xfrm flipH="1">
                  <a:off x="190445" y="4441960"/>
                  <a:ext cx="1439842" cy="886664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fr-FR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Travail en binôme.</a:t>
                  </a:r>
                </a:p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fr-FR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chemeClr val="bg1"/>
                      </a:solidFill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Les élèves travaillent à deux . </a:t>
                  </a:r>
                  <a:endParaRPr kumimoji="0" lang="ar-MA" sz="2400" b="1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bg1"/>
                    </a:solidFill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</p:grpSp>
          <p:grpSp>
            <p:nvGrpSpPr>
              <p:cNvPr id="45" name="Groupe 44">
                <a:extLst>
                  <a:ext uri="{FF2B5EF4-FFF2-40B4-BE49-F238E27FC236}">
                    <a16:creationId xmlns:a16="http://schemas.microsoft.com/office/drawing/2014/main" id="{76A27635-36A8-C161-E414-C3C37024AA4C}"/>
                  </a:ext>
                </a:extLst>
              </p:cNvPr>
              <p:cNvGrpSpPr/>
              <p:nvPr/>
            </p:nvGrpSpPr>
            <p:grpSpPr>
              <a:xfrm>
                <a:off x="8644373" y="2081147"/>
                <a:ext cx="7392097" cy="3686293"/>
                <a:chOff x="190446" y="2577358"/>
                <a:chExt cx="3016583" cy="2751266"/>
              </a:xfrm>
            </p:grpSpPr>
            <p:sp>
              <p:nvSpPr>
                <p:cNvPr id="46" name="Rectangle : coins arrondis 18 - 2">
                  <a:extLst>
                    <a:ext uri="{FF2B5EF4-FFF2-40B4-BE49-F238E27FC236}">
                      <a16:creationId xmlns:a16="http://schemas.microsoft.com/office/drawing/2014/main" id="{0D87C4EA-5121-2064-9F77-17D40C29762B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47" name="Rectangle : coins arrondis 18 - 2">
                  <a:extLst>
                    <a:ext uri="{FF2B5EF4-FFF2-40B4-BE49-F238E27FC236}">
                      <a16:creationId xmlns:a16="http://schemas.microsoft.com/office/drawing/2014/main" id="{CEEC63C3-7658-EF2F-82AF-37CBF83A6D6A}"/>
                    </a:ext>
                  </a:extLst>
                </p:cNvPr>
                <p:cNvSpPr/>
                <p:nvPr/>
              </p:nvSpPr>
              <p:spPr>
                <a:xfrm flipH="1">
                  <a:off x="190446" y="4441960"/>
                  <a:ext cx="1439842" cy="886664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fr-FR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Pratique autonome.</a:t>
                  </a:r>
                </a:p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fr-FR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chemeClr val="bg1"/>
                      </a:solidFill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L’enseignant(e)  circule entre les rangs. </a:t>
                  </a:r>
                  <a:endParaRPr kumimoji="0" lang="ar-MA" sz="2400" b="1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bg1"/>
                    </a:solidFill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48" name="Rectangle : coins arrondis 18 - 2">
                  <a:extLst>
                    <a:ext uri="{FF2B5EF4-FFF2-40B4-BE49-F238E27FC236}">
                      <a16:creationId xmlns:a16="http://schemas.microsoft.com/office/drawing/2014/main" id="{BE956582-E98C-070F-EAB8-E64B2610299B}"/>
                    </a:ext>
                  </a:extLst>
                </p:cNvPr>
                <p:cNvSpPr/>
                <p:nvPr/>
              </p:nvSpPr>
              <p:spPr>
                <a:xfrm flipH="1">
                  <a:off x="1767187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49" name="Rectangle : coins arrondis 18 - 2">
                  <a:extLst>
                    <a:ext uri="{FF2B5EF4-FFF2-40B4-BE49-F238E27FC236}">
                      <a16:creationId xmlns:a16="http://schemas.microsoft.com/office/drawing/2014/main" id="{C72CC5A6-D360-68FA-F457-A90C4545C9CD}"/>
                    </a:ext>
                  </a:extLst>
                </p:cNvPr>
                <p:cNvSpPr/>
                <p:nvPr/>
              </p:nvSpPr>
              <p:spPr>
                <a:xfrm flipH="1">
                  <a:off x="1767187" y="4441960"/>
                  <a:ext cx="1439842" cy="886664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fr-FR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Devoir à la maison. </a:t>
                  </a:r>
                </a:p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fr-FR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chemeClr val="bg1"/>
                      </a:solidFill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Les élèves recopient leurs devoirs</a:t>
                  </a:r>
                </a:p>
              </p:txBody>
            </p:sp>
          </p:grpSp>
        </p:grpSp>
        <p:grpSp>
          <p:nvGrpSpPr>
            <p:cNvPr id="31" name="Groupe 30">
              <a:extLst>
                <a:ext uri="{FF2B5EF4-FFF2-40B4-BE49-F238E27FC236}">
                  <a16:creationId xmlns:a16="http://schemas.microsoft.com/office/drawing/2014/main" id="{368D5201-3DD6-60A7-144F-6B0B85078B42}"/>
                </a:ext>
              </a:extLst>
            </p:cNvPr>
            <p:cNvGrpSpPr/>
            <p:nvPr/>
          </p:nvGrpSpPr>
          <p:grpSpPr>
            <a:xfrm>
              <a:off x="927300" y="1714500"/>
              <a:ext cx="11861398" cy="3648780"/>
              <a:chOff x="879241" y="2081147"/>
              <a:chExt cx="15157229" cy="3648780"/>
            </a:xfrm>
          </p:grpSpPr>
          <p:grpSp>
            <p:nvGrpSpPr>
              <p:cNvPr id="32" name="Groupe 31">
                <a:extLst>
                  <a:ext uri="{FF2B5EF4-FFF2-40B4-BE49-F238E27FC236}">
                    <a16:creationId xmlns:a16="http://schemas.microsoft.com/office/drawing/2014/main" id="{7A165859-027C-E527-F5EA-1A5F56E28841}"/>
                  </a:ext>
                </a:extLst>
              </p:cNvPr>
              <p:cNvGrpSpPr/>
              <p:nvPr/>
            </p:nvGrpSpPr>
            <p:grpSpPr>
              <a:xfrm>
                <a:off x="879241" y="2081147"/>
                <a:ext cx="3528316" cy="3648780"/>
                <a:chOff x="190445" y="2577358"/>
                <a:chExt cx="1439843" cy="2723268"/>
              </a:xfrm>
            </p:grpSpPr>
            <p:sp>
              <p:nvSpPr>
                <p:cNvPr id="41" name="Rectangle : coins arrondis 18 - 2">
                  <a:extLst>
                    <a:ext uri="{FF2B5EF4-FFF2-40B4-BE49-F238E27FC236}">
                      <a16:creationId xmlns:a16="http://schemas.microsoft.com/office/drawing/2014/main" id="{430F5EDF-4451-A9B9-E6AA-FFF1C5808923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42" name="Rectangle : coins arrondis 18 - 2">
                  <a:extLst>
                    <a:ext uri="{FF2B5EF4-FFF2-40B4-BE49-F238E27FC236}">
                      <a16:creationId xmlns:a16="http://schemas.microsoft.com/office/drawing/2014/main" id="{709C9248-CA69-7562-D943-9C82C2842B28}"/>
                    </a:ext>
                  </a:extLst>
                </p:cNvPr>
                <p:cNvSpPr/>
                <p:nvPr/>
              </p:nvSpPr>
              <p:spPr>
                <a:xfrm flipH="1">
                  <a:off x="190445" y="4413962"/>
                  <a:ext cx="1439842" cy="886664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fr-FR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Modelage. </a:t>
                  </a:r>
                </a:p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fr-FR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chemeClr val="bg1"/>
                      </a:solidFill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Les élèves écoutent. </a:t>
                  </a:r>
                </a:p>
              </p:txBody>
            </p:sp>
          </p:grpSp>
          <p:grpSp>
            <p:nvGrpSpPr>
              <p:cNvPr id="33" name="Groupe 32">
                <a:extLst>
                  <a:ext uri="{FF2B5EF4-FFF2-40B4-BE49-F238E27FC236}">
                    <a16:creationId xmlns:a16="http://schemas.microsoft.com/office/drawing/2014/main" id="{58B03B95-366E-9C0B-BFDE-455628C83D22}"/>
                  </a:ext>
                </a:extLst>
              </p:cNvPr>
              <p:cNvGrpSpPr/>
              <p:nvPr/>
            </p:nvGrpSpPr>
            <p:grpSpPr>
              <a:xfrm>
                <a:off x="4761805" y="2081147"/>
                <a:ext cx="3528316" cy="3648780"/>
                <a:chOff x="190445" y="2577358"/>
                <a:chExt cx="1439843" cy="2723268"/>
              </a:xfrm>
            </p:grpSpPr>
            <p:sp>
              <p:nvSpPr>
                <p:cNvPr id="39" name="Rectangle : coins arrondis 18 - 2">
                  <a:extLst>
                    <a:ext uri="{FF2B5EF4-FFF2-40B4-BE49-F238E27FC236}">
                      <a16:creationId xmlns:a16="http://schemas.microsoft.com/office/drawing/2014/main" id="{514E6512-BEEE-8126-76AB-F4A0E859C64B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40" name="Rectangle : coins arrondis 18 - 2">
                  <a:extLst>
                    <a:ext uri="{FF2B5EF4-FFF2-40B4-BE49-F238E27FC236}">
                      <a16:creationId xmlns:a16="http://schemas.microsoft.com/office/drawing/2014/main" id="{71EF0337-508E-088B-CAEA-1713D63A4060}"/>
                    </a:ext>
                  </a:extLst>
                </p:cNvPr>
                <p:cNvSpPr/>
                <p:nvPr/>
              </p:nvSpPr>
              <p:spPr>
                <a:xfrm flipH="1">
                  <a:off x="190445" y="4413962"/>
                  <a:ext cx="1439842" cy="886664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fr-FR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Questions directes.</a:t>
                  </a:r>
                </a:p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fr-FR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chemeClr val="bg1"/>
                      </a:solidFill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L’enseignant( e) désigne des élèves</a:t>
                  </a:r>
                  <a:endParaRPr kumimoji="0" lang="ar-MA" sz="2400" b="1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bg1"/>
                    </a:solidFill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</p:grpSp>
          <p:grpSp>
            <p:nvGrpSpPr>
              <p:cNvPr id="34" name="Groupe 33">
                <a:extLst>
                  <a:ext uri="{FF2B5EF4-FFF2-40B4-BE49-F238E27FC236}">
                    <a16:creationId xmlns:a16="http://schemas.microsoft.com/office/drawing/2014/main" id="{1ADF0922-BD23-4763-B4EC-136526A06549}"/>
                  </a:ext>
                </a:extLst>
              </p:cNvPr>
              <p:cNvGrpSpPr/>
              <p:nvPr/>
            </p:nvGrpSpPr>
            <p:grpSpPr>
              <a:xfrm>
                <a:off x="8644373" y="2081147"/>
                <a:ext cx="7392097" cy="3648780"/>
                <a:chOff x="190446" y="2577358"/>
                <a:chExt cx="3016583" cy="2723268"/>
              </a:xfrm>
            </p:grpSpPr>
            <p:sp>
              <p:nvSpPr>
                <p:cNvPr id="35" name="Rectangle : coins arrondis 18 - 2">
                  <a:extLst>
                    <a:ext uri="{FF2B5EF4-FFF2-40B4-BE49-F238E27FC236}">
                      <a16:creationId xmlns:a16="http://schemas.microsoft.com/office/drawing/2014/main" id="{FFC310CD-5538-B04D-2902-D37BF99521C3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36" name="Rectangle : coins arrondis 18 - 2">
                  <a:extLst>
                    <a:ext uri="{FF2B5EF4-FFF2-40B4-BE49-F238E27FC236}">
                      <a16:creationId xmlns:a16="http://schemas.microsoft.com/office/drawing/2014/main" id="{FD1CA468-03A3-AA94-CAFE-569DCF32AE6C}"/>
                    </a:ext>
                  </a:extLst>
                </p:cNvPr>
                <p:cNvSpPr/>
                <p:nvPr/>
              </p:nvSpPr>
              <p:spPr>
                <a:xfrm flipH="1">
                  <a:off x="190446" y="4413962"/>
                  <a:ext cx="1439842" cy="886664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fr-FR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Répétition chorale.</a:t>
                  </a:r>
                </a:p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fr-FR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chemeClr val="bg1"/>
                      </a:solidFill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Toute la classe </a:t>
                  </a:r>
                </a:p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fr-FR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chemeClr val="bg1"/>
                      </a:solidFill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participe. </a:t>
                  </a:r>
                </a:p>
              </p:txBody>
            </p:sp>
            <p:sp>
              <p:nvSpPr>
                <p:cNvPr id="37" name="Rectangle : coins arrondis 18 - 2">
                  <a:extLst>
                    <a:ext uri="{FF2B5EF4-FFF2-40B4-BE49-F238E27FC236}">
                      <a16:creationId xmlns:a16="http://schemas.microsoft.com/office/drawing/2014/main" id="{B6BE2EF8-0DE7-565C-C59A-9C86F57BDF66}"/>
                    </a:ext>
                  </a:extLst>
                </p:cNvPr>
                <p:cNvSpPr/>
                <p:nvPr/>
              </p:nvSpPr>
              <p:spPr>
                <a:xfrm flipH="1">
                  <a:off x="1767187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38" name="Rectangle : coins arrondis 18 - 2">
                  <a:extLst>
                    <a:ext uri="{FF2B5EF4-FFF2-40B4-BE49-F238E27FC236}">
                      <a16:creationId xmlns:a16="http://schemas.microsoft.com/office/drawing/2014/main" id="{D4831129-F538-714D-07D7-F35757154E75}"/>
                    </a:ext>
                  </a:extLst>
                </p:cNvPr>
                <p:cNvSpPr/>
                <p:nvPr/>
              </p:nvSpPr>
              <p:spPr>
                <a:xfrm flipH="1">
                  <a:off x="1767187" y="4413962"/>
                  <a:ext cx="1439842" cy="886664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fr-FR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Observation. </a:t>
                  </a:r>
                </a:p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fr-FR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chemeClr val="bg1"/>
                      </a:solidFill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Les élèves observent</a:t>
                  </a:r>
                  <a:endParaRPr kumimoji="0" lang="ar-MA" sz="2400" b="1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bg1"/>
                    </a:solidFill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</p:grpSp>
        </p:grpSp>
      </p:grpSp>
      <p:pic>
        <p:nvPicPr>
          <p:cNvPr id="54" name="Image 53">
            <a:extLst>
              <a:ext uri="{FF2B5EF4-FFF2-40B4-BE49-F238E27FC236}">
                <a16:creationId xmlns:a16="http://schemas.microsoft.com/office/drawing/2014/main" id="{2FD0F5FA-7E26-55F0-4207-5896D2297884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4176" y="1964530"/>
            <a:ext cx="1981301" cy="2031472"/>
          </a:xfrm>
          <a:prstGeom prst="rect">
            <a:avLst/>
          </a:prstGeom>
        </p:spPr>
      </p:pic>
      <p:pic>
        <p:nvPicPr>
          <p:cNvPr id="55" name="Image 54">
            <a:extLst>
              <a:ext uri="{FF2B5EF4-FFF2-40B4-BE49-F238E27FC236}">
                <a16:creationId xmlns:a16="http://schemas.microsoft.com/office/drawing/2014/main" id="{5512FFF9-9E0A-9C27-0109-3946C0852C14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8300" t="15392" r="7546" b="7116"/>
          <a:stretch/>
        </p:blipFill>
        <p:spPr>
          <a:xfrm>
            <a:off x="4205740" y="2119562"/>
            <a:ext cx="2065132" cy="1872552"/>
          </a:xfrm>
          <a:prstGeom prst="rect">
            <a:avLst/>
          </a:prstGeom>
        </p:spPr>
      </p:pic>
      <p:pic>
        <p:nvPicPr>
          <p:cNvPr id="56" name="Image 55">
            <a:extLst>
              <a:ext uri="{FF2B5EF4-FFF2-40B4-BE49-F238E27FC236}">
                <a16:creationId xmlns:a16="http://schemas.microsoft.com/office/drawing/2014/main" id="{E746FCC9-443E-1800-7E8D-ABF5C061D907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307409" y="2058554"/>
            <a:ext cx="1953730" cy="1869088"/>
          </a:xfrm>
          <a:prstGeom prst="rect">
            <a:avLst/>
          </a:prstGeom>
        </p:spPr>
      </p:pic>
      <p:pic>
        <p:nvPicPr>
          <p:cNvPr id="57" name="Image 56">
            <a:extLst>
              <a:ext uri="{FF2B5EF4-FFF2-40B4-BE49-F238E27FC236}">
                <a16:creationId xmlns:a16="http://schemas.microsoft.com/office/drawing/2014/main" id="{531F7CFC-1A65-FC99-2AA2-EFAC9477C441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7"/>
          <a:stretch>
            <a:fillRect/>
          </a:stretch>
        </p:blipFill>
        <p:spPr>
          <a:xfrm>
            <a:off x="1410068" y="5990453"/>
            <a:ext cx="1878836" cy="1803149"/>
          </a:xfrm>
          <a:prstGeom prst="roundRect">
            <a:avLst>
              <a:gd name="adj" fmla="val 11078"/>
            </a:avLst>
          </a:prstGeom>
        </p:spPr>
      </p:pic>
      <p:pic>
        <p:nvPicPr>
          <p:cNvPr id="58" name="Image 57">
            <a:extLst>
              <a:ext uri="{FF2B5EF4-FFF2-40B4-BE49-F238E27FC236}">
                <a16:creationId xmlns:a16="http://schemas.microsoft.com/office/drawing/2014/main" id="{ADCB60BA-C1F7-125A-EC28-8FBDC81A93AF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1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10517" y="6031915"/>
            <a:ext cx="1750622" cy="1698823"/>
          </a:xfrm>
          <a:prstGeom prst="rect">
            <a:avLst/>
          </a:prstGeom>
        </p:spPr>
      </p:pic>
      <p:pic>
        <p:nvPicPr>
          <p:cNvPr id="59" name="Image 58" descr="Une image contenant dessin humoristique, dessin, illustration, croquis&#10;&#10;Description générée automatiquement">
            <a:extLst>
              <a:ext uri="{FF2B5EF4-FFF2-40B4-BE49-F238E27FC236}">
                <a16:creationId xmlns:a16="http://schemas.microsoft.com/office/drawing/2014/main" id="{DB3906AE-9ADD-915C-9255-95028FC4761F}"/>
              </a:ext>
            </a:extLst>
          </p:cNvPr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1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0567600" y="2024160"/>
            <a:ext cx="1514121" cy="2063355"/>
          </a:xfrm>
          <a:prstGeom prst="rect">
            <a:avLst/>
          </a:prstGeom>
        </p:spPr>
      </p:pic>
      <p:pic>
        <p:nvPicPr>
          <p:cNvPr id="60" name="Picture 2">
            <a:extLst>
              <a:ext uri="{FF2B5EF4-FFF2-40B4-BE49-F238E27FC236}">
                <a16:creationId xmlns:a16="http://schemas.microsoft.com/office/drawing/2014/main" id="{727AAC13-BCEC-631A-3311-2E00166B7BD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69994" y="5965886"/>
            <a:ext cx="1905001" cy="18072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" name="Image 60" descr="Une image contenant dessin, dessin humoristique, croquis, Dessin d’enfant&#10;&#10;Description générée automatiquement">
            <a:extLst>
              <a:ext uri="{FF2B5EF4-FFF2-40B4-BE49-F238E27FC236}">
                <a16:creationId xmlns:a16="http://schemas.microsoft.com/office/drawing/2014/main" id="{11FFE867-8B64-F4EC-2252-3A2ED2059867}"/>
              </a:ext>
            </a:extLst>
          </p:cNvPr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21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95268" y="6049233"/>
            <a:ext cx="1822346" cy="16460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529675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2">
            <a:extLst>
              <a:ext uri="{FF2B5EF4-FFF2-40B4-BE49-F238E27FC236}">
                <a16:creationId xmlns:a16="http://schemas.microsoft.com/office/drawing/2014/main" id="{7C109445-F55E-DE60-7D27-858E1DB22C9A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12" name="Group 3">
            <a:extLst>
              <a:ext uri="{FF2B5EF4-FFF2-40B4-BE49-F238E27FC236}">
                <a16:creationId xmlns:a16="http://schemas.microsoft.com/office/drawing/2014/main" id="{C6D6A489-F406-3292-97C0-95DDE4EF465D}"/>
              </a:ext>
            </a:extLst>
          </p:cNvPr>
          <p:cNvGrpSpPr/>
          <p:nvPr/>
        </p:nvGrpSpPr>
        <p:grpSpPr>
          <a:xfrm>
            <a:off x="983197" y="1333500"/>
            <a:ext cx="12001500" cy="7427948"/>
            <a:chOff x="0" y="0"/>
            <a:chExt cx="3895412" cy="2555175"/>
          </a:xfrm>
        </p:grpSpPr>
        <p:sp>
          <p:nvSpPr>
            <p:cNvPr id="13" name="Freeform 4">
              <a:extLst>
                <a:ext uri="{FF2B5EF4-FFF2-40B4-BE49-F238E27FC236}">
                  <a16:creationId xmlns:a16="http://schemas.microsoft.com/office/drawing/2014/main" id="{A1BA34FA-79AF-67A8-87D2-D7B97195C3F6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algn="ctr" defTabSz="685834">
                <a:defRPr/>
              </a:pPr>
              <a:endParaRPr lang="fr-MA" sz="160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5" name="TextBox 5">
              <a:extLst>
                <a:ext uri="{FF2B5EF4-FFF2-40B4-BE49-F238E27FC236}">
                  <a16:creationId xmlns:a16="http://schemas.microsoft.com/office/drawing/2014/main" id="{861A9722-8353-9D8F-0B17-E4548BBF22FB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algn="ctr" defTabSz="685834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24" name="Freeform 7">
            <a:extLst>
              <a:ext uri="{FF2B5EF4-FFF2-40B4-BE49-F238E27FC236}">
                <a16:creationId xmlns:a16="http://schemas.microsoft.com/office/drawing/2014/main" id="{8B9C7CEF-D288-3ACF-5EFB-1E516A7EA05C}"/>
              </a:ext>
            </a:extLst>
          </p:cNvPr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TextBox 9"/>
          <p:cNvSpPr txBox="1"/>
          <p:nvPr/>
        </p:nvSpPr>
        <p:spPr>
          <a:xfrm>
            <a:off x="3257842" y="1712990"/>
            <a:ext cx="7520365" cy="54245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00">
              <a:lnSpc>
                <a:spcPts val="4199"/>
              </a:lnSpc>
              <a:defRPr/>
            </a:pPr>
            <a:r>
              <a:rPr lang="en-US" sz="3600" dirty="0">
                <a:solidFill>
                  <a:srgbClr val="1F497D"/>
                </a:solidFill>
                <a:latin typeface="Carelia"/>
              </a:rPr>
              <a:t>Plan de la séance </a:t>
            </a:r>
          </a:p>
        </p:txBody>
      </p:sp>
      <p:sp>
        <p:nvSpPr>
          <p:cNvPr id="21" name="TextBox 10">
            <a:extLst>
              <a:ext uri="{FF2B5EF4-FFF2-40B4-BE49-F238E27FC236}">
                <a16:creationId xmlns:a16="http://schemas.microsoft.com/office/drawing/2014/main" id="{520975FF-C4E0-5D86-270B-BF29A19BF229}"/>
              </a:ext>
            </a:extLst>
          </p:cNvPr>
          <p:cNvSpPr txBox="1"/>
          <p:nvPr/>
        </p:nvSpPr>
        <p:spPr>
          <a:xfrm>
            <a:off x="1457379" y="3699359"/>
            <a:ext cx="4079744" cy="3847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defTabSz="685800">
              <a:lnSpc>
                <a:spcPts val="3026"/>
              </a:lnSpc>
              <a:defRPr/>
            </a:pPr>
            <a:r>
              <a:rPr lang="en-US" sz="2400" dirty="0">
                <a:solidFill>
                  <a:srgbClr val="8DC63F"/>
                </a:solidFill>
                <a:latin typeface="Carelia"/>
              </a:rPr>
              <a:t>   </a:t>
            </a:r>
            <a:endParaRPr lang="en-US" sz="2400" dirty="0">
              <a:solidFill>
                <a:srgbClr val="106585"/>
              </a:solidFill>
              <a:latin typeface="Carelia"/>
            </a:endParaRPr>
          </a:p>
        </p:txBody>
      </p:sp>
      <p:sp>
        <p:nvSpPr>
          <p:cNvPr id="25" name="TextBox 10">
            <a:extLst>
              <a:ext uri="{FF2B5EF4-FFF2-40B4-BE49-F238E27FC236}">
                <a16:creationId xmlns:a16="http://schemas.microsoft.com/office/drawing/2014/main" id="{37F3FF47-A181-13AB-6870-33D6FABA820F}"/>
              </a:ext>
            </a:extLst>
          </p:cNvPr>
          <p:cNvSpPr txBox="1"/>
          <p:nvPr/>
        </p:nvSpPr>
        <p:spPr>
          <a:xfrm>
            <a:off x="3010780" y="5487936"/>
            <a:ext cx="6511449" cy="41165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685800">
              <a:lnSpc>
                <a:spcPts val="3026"/>
              </a:lnSpc>
              <a:defRPr/>
            </a:pPr>
            <a:r>
              <a:rPr lang="en-US" sz="3200" dirty="0">
                <a:solidFill>
                  <a:srgbClr val="106585"/>
                </a:solidFill>
                <a:latin typeface="Carelia"/>
              </a:rPr>
              <a:t>    3. </a:t>
            </a:r>
            <a:r>
              <a:rPr lang="fr-MA" sz="3200" dirty="0">
                <a:solidFill>
                  <a:srgbClr val="106585"/>
                </a:solidFill>
                <a:latin typeface="Carelia"/>
              </a:rPr>
              <a:t>Rebrassage de la lecture</a:t>
            </a:r>
            <a:endParaRPr lang="en-US" sz="3200" dirty="0">
              <a:solidFill>
                <a:srgbClr val="106585"/>
              </a:solidFill>
              <a:latin typeface="Carelia"/>
            </a:endParaRPr>
          </a:p>
        </p:txBody>
      </p:sp>
      <p:sp>
        <p:nvSpPr>
          <p:cNvPr id="8" name="TextBox 10">
            <a:extLst>
              <a:ext uri="{FF2B5EF4-FFF2-40B4-BE49-F238E27FC236}">
                <a16:creationId xmlns:a16="http://schemas.microsoft.com/office/drawing/2014/main" id="{AE6C1C41-DB0E-EB18-709F-86830A881F23}"/>
              </a:ext>
            </a:extLst>
          </p:cNvPr>
          <p:cNvSpPr txBox="1"/>
          <p:nvPr/>
        </p:nvSpPr>
        <p:spPr>
          <a:xfrm>
            <a:off x="3083484" y="3322172"/>
            <a:ext cx="2965418" cy="41165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685800">
              <a:lnSpc>
                <a:spcPts val="3026"/>
              </a:lnSpc>
              <a:defRPr/>
            </a:pPr>
            <a:r>
              <a:rPr lang="en-US" sz="3200" dirty="0">
                <a:solidFill>
                  <a:srgbClr val="8DC63F"/>
                </a:solidFill>
                <a:latin typeface="Carelia"/>
              </a:rPr>
              <a:t>    </a:t>
            </a:r>
            <a:r>
              <a:rPr lang="en-US" sz="3200" dirty="0">
                <a:solidFill>
                  <a:srgbClr val="106585"/>
                </a:solidFill>
                <a:latin typeface="Carelia"/>
              </a:rPr>
              <a:t>1.Rituel</a:t>
            </a:r>
          </a:p>
        </p:txBody>
      </p:sp>
      <p:sp>
        <p:nvSpPr>
          <p:cNvPr id="33" name="TextBox 12">
            <a:extLst>
              <a:ext uri="{FF2B5EF4-FFF2-40B4-BE49-F238E27FC236}">
                <a16:creationId xmlns:a16="http://schemas.microsoft.com/office/drawing/2014/main" id="{62D5657B-BE79-BE5F-8DF7-DAFA860B9E8D}"/>
              </a:ext>
            </a:extLst>
          </p:cNvPr>
          <p:cNvSpPr txBox="1"/>
          <p:nvPr/>
        </p:nvSpPr>
        <p:spPr>
          <a:xfrm>
            <a:off x="1692101" y="5167660"/>
            <a:ext cx="10157725" cy="29495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176690" lvl="1" defTabSz="685800">
              <a:lnSpc>
                <a:spcPts val="2291"/>
              </a:lnSpc>
              <a:spcAft>
                <a:spcPts val="450"/>
              </a:spcAft>
              <a:defRPr/>
            </a:pPr>
            <a:r>
              <a:rPr lang="pt-BR" sz="2400" dirty="0">
                <a:solidFill>
                  <a:prstClr val="black">
                    <a:lumMod val="75000"/>
                    <a:lumOff val="25000"/>
                  </a:prstClr>
                </a:solidFill>
                <a:latin typeface="Dosis" pitchFamily="2" charset="0"/>
                <a:ea typeface="Cambria" panose="02040503050406030204" pitchFamily="18" charset="0"/>
              </a:rPr>
              <a:t>   </a:t>
            </a:r>
            <a:endParaRPr lang="en-US" sz="2550" dirty="0">
              <a:solidFill>
                <a:prstClr val="black">
                  <a:lumMod val="75000"/>
                  <a:lumOff val="25000"/>
                </a:prstClr>
              </a:solidFill>
              <a:latin typeface="Dosis" pitchFamily="2" charset="0"/>
            </a:endParaRPr>
          </a:p>
        </p:txBody>
      </p:sp>
      <p:sp>
        <p:nvSpPr>
          <p:cNvPr id="34" name="TextBox 10">
            <a:extLst>
              <a:ext uri="{FF2B5EF4-FFF2-40B4-BE49-F238E27FC236}">
                <a16:creationId xmlns:a16="http://schemas.microsoft.com/office/drawing/2014/main" id="{D7802530-3095-C792-91F3-9A931590EAAC}"/>
              </a:ext>
            </a:extLst>
          </p:cNvPr>
          <p:cNvSpPr txBox="1"/>
          <p:nvPr/>
        </p:nvSpPr>
        <p:spPr>
          <a:xfrm>
            <a:off x="3010780" y="4386746"/>
            <a:ext cx="7520365" cy="41165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685800">
              <a:lnSpc>
                <a:spcPts val="3026"/>
              </a:lnSpc>
              <a:defRPr/>
            </a:pPr>
            <a:r>
              <a:rPr lang="en-US" sz="3200" dirty="0">
                <a:solidFill>
                  <a:srgbClr val="106585"/>
                </a:solidFill>
                <a:latin typeface="Carelia"/>
              </a:rPr>
              <a:t>    2.  </a:t>
            </a:r>
            <a:r>
              <a:rPr lang="en-US" sz="3200" dirty="0" err="1">
                <a:solidFill>
                  <a:srgbClr val="106585"/>
                </a:solidFill>
                <a:latin typeface="Carelia"/>
              </a:rPr>
              <a:t>Rebrassage</a:t>
            </a:r>
            <a:r>
              <a:rPr lang="en-US" sz="3200" dirty="0">
                <a:solidFill>
                  <a:srgbClr val="106585"/>
                </a:solidFill>
                <a:latin typeface="Carelia"/>
              </a:rPr>
              <a:t> du  </a:t>
            </a:r>
            <a:r>
              <a:rPr lang="en-US" sz="3200" dirty="0" err="1">
                <a:solidFill>
                  <a:srgbClr val="106585"/>
                </a:solidFill>
                <a:latin typeface="Carelia"/>
              </a:rPr>
              <a:t>vocabulaire</a:t>
            </a:r>
            <a:endParaRPr lang="en-US" sz="3200" dirty="0">
              <a:solidFill>
                <a:schemeClr val="tx2">
                  <a:lumMod val="60000"/>
                  <a:lumOff val="40000"/>
                </a:schemeClr>
              </a:solidFill>
              <a:latin typeface="Carelia"/>
            </a:endParaRPr>
          </a:p>
        </p:txBody>
      </p:sp>
      <p:sp>
        <p:nvSpPr>
          <p:cNvPr id="2" name="TextBox 10">
            <a:extLst>
              <a:ext uri="{FF2B5EF4-FFF2-40B4-BE49-F238E27FC236}">
                <a16:creationId xmlns:a16="http://schemas.microsoft.com/office/drawing/2014/main" id="{18F8EA67-BF7E-65A3-1CCD-5614884CF1B6}"/>
              </a:ext>
            </a:extLst>
          </p:cNvPr>
          <p:cNvSpPr txBox="1"/>
          <p:nvPr/>
        </p:nvSpPr>
        <p:spPr>
          <a:xfrm>
            <a:off x="3032022" y="6723871"/>
            <a:ext cx="9388578" cy="41165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685800">
              <a:lnSpc>
                <a:spcPts val="3026"/>
              </a:lnSpc>
              <a:defRPr/>
            </a:pPr>
            <a:r>
              <a:rPr lang="en-US" sz="3200" dirty="0">
                <a:solidFill>
                  <a:srgbClr val="106585"/>
                </a:solidFill>
                <a:latin typeface="Carelia"/>
              </a:rPr>
              <a:t>    4. </a:t>
            </a:r>
            <a:r>
              <a:rPr lang="fr-MA" sz="3200" dirty="0">
                <a:solidFill>
                  <a:srgbClr val="106585"/>
                </a:solidFill>
                <a:latin typeface="Carelia"/>
              </a:rPr>
              <a:t>Passation du test de validation du palier 1</a:t>
            </a:r>
            <a:endParaRPr lang="en-US" sz="3200" dirty="0">
              <a:solidFill>
                <a:srgbClr val="106585"/>
              </a:solidFill>
              <a:latin typeface="Carelia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BC523197-8982-73B4-6994-7B40341F1281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9958395" y="357557"/>
            <a:ext cx="46487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 ( e ) </a:t>
            </a:r>
          </a:p>
        </p:txBody>
      </p:sp>
    </p:spTree>
    <p:extLst>
      <p:ext uri="{BB962C8B-B14F-4D97-AF65-F5344CB8AC3E}">
        <p14:creationId xmlns:p14="http://schemas.microsoft.com/office/powerpoint/2010/main" val="96907785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A5A196-0D03-F749-8501-C568B82D44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1A059BA2-8C1A-6FEF-5F9A-FC719DB8DBE6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83A34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8BAEE6DD-16E4-CE75-DB1F-DC9C60DD79BC}"/>
              </a:ext>
            </a:extLst>
          </p:cNvPr>
          <p:cNvSpPr/>
          <p:nvPr/>
        </p:nvSpPr>
        <p:spPr>
          <a:xfrm>
            <a:off x="275854" y="342900"/>
            <a:ext cx="13164293" cy="96012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4B5FDAA7-1FB0-58C4-C153-BEF09720A2E7}"/>
              </a:ext>
            </a:extLst>
          </p:cNvPr>
          <p:cNvSpPr/>
          <p:nvPr/>
        </p:nvSpPr>
        <p:spPr>
          <a:xfrm>
            <a:off x="285753" y="342900"/>
            <a:ext cx="13154395" cy="97858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5" name="Freeform 8">
            <a:extLst>
              <a:ext uri="{FF2B5EF4-FFF2-40B4-BE49-F238E27FC236}">
                <a16:creationId xmlns:a16="http://schemas.microsoft.com/office/drawing/2014/main" id="{EEDDC6B7-CAD5-F3E6-5F1E-CF33FA3A5217}"/>
              </a:ext>
            </a:extLst>
          </p:cNvPr>
          <p:cNvSpPr/>
          <p:nvPr/>
        </p:nvSpPr>
        <p:spPr>
          <a:xfrm>
            <a:off x="562942" y="598983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A6C96612-8ADA-2516-5D6E-90142027279A}"/>
              </a:ext>
            </a:extLst>
          </p:cNvPr>
          <p:cNvSpPr txBox="1"/>
          <p:nvPr/>
        </p:nvSpPr>
        <p:spPr>
          <a:xfrm>
            <a:off x="1254314" y="388022"/>
            <a:ext cx="9931167" cy="4385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34"/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Prenez vos ardoises et vos livrets de français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B4120C3E-68FC-9D86-45DB-1E5CCE50FB26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80561" y="342900"/>
            <a:ext cx="1072972" cy="992461"/>
          </a:xfrm>
          <a:prstGeom prst="rect">
            <a:avLst/>
          </a:prstGeom>
          <a:ln w="19050"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grpSp>
        <p:nvGrpSpPr>
          <p:cNvPr id="7" name="Groupe 6">
            <a:extLst>
              <a:ext uri="{FF2B5EF4-FFF2-40B4-BE49-F238E27FC236}">
                <a16:creationId xmlns:a16="http://schemas.microsoft.com/office/drawing/2014/main" id="{7A0F5B73-4673-B158-7158-DF81D6459657}"/>
              </a:ext>
            </a:extLst>
          </p:cNvPr>
          <p:cNvGrpSpPr/>
          <p:nvPr/>
        </p:nvGrpSpPr>
        <p:grpSpPr>
          <a:xfrm>
            <a:off x="989239" y="3859170"/>
            <a:ext cx="11506508" cy="3533358"/>
            <a:chOff x="-3805047" y="3869835"/>
            <a:chExt cx="6297262" cy="2753069"/>
          </a:xfrm>
        </p:grpSpPr>
        <p:sp>
          <p:nvSpPr>
            <p:cNvPr id="9" name="Rectangle : coins arrondis 18 - 2">
              <a:extLst>
                <a:ext uri="{FF2B5EF4-FFF2-40B4-BE49-F238E27FC236}">
                  <a16:creationId xmlns:a16="http://schemas.microsoft.com/office/drawing/2014/main" id="{06AE3FB6-617E-30CE-17D9-E4944BB22D51}"/>
                </a:ext>
              </a:extLst>
            </p:cNvPr>
            <p:cNvSpPr/>
            <p:nvPr/>
          </p:nvSpPr>
          <p:spPr>
            <a:xfrm flipH="1">
              <a:off x="556072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endPara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10" name="Rectangle : coins arrondis 18 - 2">
              <a:extLst>
                <a:ext uri="{FF2B5EF4-FFF2-40B4-BE49-F238E27FC236}">
                  <a16:creationId xmlns:a16="http://schemas.microsoft.com/office/drawing/2014/main" id="{AD7D1A10-A7C4-A797-618D-2504E07EB108}"/>
                </a:ext>
              </a:extLst>
            </p:cNvPr>
            <p:cNvSpPr/>
            <p:nvPr/>
          </p:nvSpPr>
          <p:spPr>
            <a:xfrm flipH="1">
              <a:off x="556072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50000"/>
              </a:schemeClr>
            </a:solidFill>
            <a:ln>
              <a:solidFill>
                <a:schemeClr val="bg1">
                  <a:lumMod val="65000"/>
                </a:schemeClr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r>
                <a:rPr kumimoji="0" lang="fr-FR" sz="40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rPr>
                <a:t>Livret </a:t>
              </a:r>
            </a:p>
          </p:txBody>
        </p:sp>
        <p:sp>
          <p:nvSpPr>
            <p:cNvPr id="11" name="Rectangle : coins arrondis 18 - 2">
              <a:extLst>
                <a:ext uri="{FF2B5EF4-FFF2-40B4-BE49-F238E27FC236}">
                  <a16:creationId xmlns:a16="http://schemas.microsoft.com/office/drawing/2014/main" id="{2DB4658C-20DC-72AA-17DA-FB2A1D58EE00}"/>
                </a:ext>
              </a:extLst>
            </p:cNvPr>
            <p:cNvSpPr/>
            <p:nvPr/>
          </p:nvSpPr>
          <p:spPr>
            <a:xfrm flipH="1">
              <a:off x="-1634079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endPara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12" name="Rectangle : coins arrondis 18 - 2">
              <a:extLst>
                <a:ext uri="{FF2B5EF4-FFF2-40B4-BE49-F238E27FC236}">
                  <a16:creationId xmlns:a16="http://schemas.microsoft.com/office/drawing/2014/main" id="{5BCD92FE-BC16-F3AC-6E4B-C0BFF7AC5F18}"/>
                </a:ext>
              </a:extLst>
            </p:cNvPr>
            <p:cNvSpPr/>
            <p:nvPr/>
          </p:nvSpPr>
          <p:spPr>
            <a:xfrm flipH="1">
              <a:off x="-1634079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50000"/>
              </a:schemeClr>
            </a:solidFill>
            <a:ln>
              <a:solidFill>
                <a:schemeClr val="bg1">
                  <a:lumMod val="65000"/>
                </a:schemeClr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r>
                <a:rPr kumimoji="0" lang="fr-FR" sz="40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rPr>
                <a:t>Cahier </a:t>
              </a:r>
            </a:p>
          </p:txBody>
        </p:sp>
        <p:sp>
          <p:nvSpPr>
            <p:cNvPr id="14" name="Rectangle : coins arrondis 18 - 2">
              <a:extLst>
                <a:ext uri="{FF2B5EF4-FFF2-40B4-BE49-F238E27FC236}">
                  <a16:creationId xmlns:a16="http://schemas.microsoft.com/office/drawing/2014/main" id="{BAFD3358-AABE-DF7E-98AA-2F20F273668D}"/>
                </a:ext>
              </a:extLst>
            </p:cNvPr>
            <p:cNvSpPr/>
            <p:nvPr/>
          </p:nvSpPr>
          <p:spPr>
            <a:xfrm flipH="1">
              <a:off x="-3805046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endPara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24" name="Rectangle : coins arrondis 18 - 2">
              <a:extLst>
                <a:ext uri="{FF2B5EF4-FFF2-40B4-BE49-F238E27FC236}">
                  <a16:creationId xmlns:a16="http://schemas.microsoft.com/office/drawing/2014/main" id="{62035628-88FB-2BF2-F5C3-E93661715A72}"/>
                </a:ext>
              </a:extLst>
            </p:cNvPr>
            <p:cNvSpPr/>
            <p:nvPr/>
          </p:nvSpPr>
          <p:spPr>
            <a:xfrm flipH="1">
              <a:off x="-3805047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50000"/>
              </a:schemeClr>
            </a:solidFill>
            <a:ln>
              <a:solidFill>
                <a:schemeClr val="bg1">
                  <a:lumMod val="65000"/>
                </a:schemeClr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r>
                <a:rPr kumimoji="0" lang="fr-FR" sz="40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rPr>
                <a:t>Ardoise </a:t>
              </a:r>
            </a:p>
          </p:txBody>
        </p:sp>
      </p:grpSp>
      <p:pic>
        <p:nvPicPr>
          <p:cNvPr id="26" name="Image 25">
            <a:extLst>
              <a:ext uri="{FF2B5EF4-FFF2-40B4-BE49-F238E27FC236}">
                <a16:creationId xmlns:a16="http://schemas.microsoft.com/office/drawing/2014/main" id="{F9355F0F-29F7-D4CB-8F41-4832BC021093}"/>
              </a:ext>
            </a:extLst>
          </p:cNvPr>
          <p:cNvPicPr>
            <a:picLocks noChangeAspect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661914" y="4272070"/>
            <a:ext cx="2053088" cy="1905077"/>
          </a:xfrm>
          <a:prstGeom prst="rect">
            <a:avLst/>
          </a:prstGeom>
        </p:spPr>
      </p:pic>
      <p:pic>
        <p:nvPicPr>
          <p:cNvPr id="28" name="Image 27" descr="Une image contenant dessin humoristique, dessin, capture d’écran, Dessin d’enfant&#10;&#10;Description générée automatiquement">
            <a:extLst>
              <a:ext uri="{FF2B5EF4-FFF2-40B4-BE49-F238E27FC236}">
                <a16:creationId xmlns:a16="http://schemas.microsoft.com/office/drawing/2014/main" id="{3BA58975-B1CB-DD2C-423A-C5CAADDF8630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731" t="56294" r="43963" b="7778"/>
          <a:stretch/>
        </p:blipFill>
        <p:spPr>
          <a:xfrm>
            <a:off x="6141044" y="4509253"/>
            <a:ext cx="1433911" cy="1611393"/>
          </a:xfrm>
          <a:prstGeom prst="rect">
            <a:avLst/>
          </a:prstGeom>
        </p:spPr>
      </p:pic>
      <p:graphicFrame>
        <p:nvGraphicFramePr>
          <p:cNvPr id="30" name="Tableau 29">
            <a:extLst>
              <a:ext uri="{FF2B5EF4-FFF2-40B4-BE49-F238E27FC236}">
                <a16:creationId xmlns:a16="http://schemas.microsoft.com/office/drawing/2014/main" id="{F0D41098-A5F4-87AE-34B2-534A72BD6D7C}"/>
              </a:ext>
            </a:extLst>
          </p:cNvPr>
          <p:cNvGraphicFramePr>
            <a:graphicFrameLocks noGrp="1"/>
          </p:cNvGraphicFramePr>
          <p:nvPr>
            <p:custDataLst>
              <p:tags r:id="rId3"/>
            </p:custDataLst>
            <p:extLst>
              <p:ext uri="{D42A27DB-BD31-4B8C-83A1-F6EECF244321}">
                <p14:modId xmlns:p14="http://schemas.microsoft.com/office/powerpoint/2010/main" val="694588888"/>
              </p:ext>
            </p:extLst>
          </p:nvPr>
        </p:nvGraphicFramePr>
        <p:xfrm>
          <a:off x="1" y="-64418"/>
          <a:ext cx="13716000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4891877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51589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700534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2000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2" name="Image 1">
            <a:extLst>
              <a:ext uri="{FF2B5EF4-FFF2-40B4-BE49-F238E27FC236}">
                <a16:creationId xmlns:a16="http://schemas.microsoft.com/office/drawing/2014/main" id="{A7E8A605-0F35-0036-991E-BDF3EA34E416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9498585" y="4157168"/>
            <a:ext cx="2456556" cy="21348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856560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3ADDE4D-70E6-A77C-8F7A-9853D612F4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A352B4E5-DF5C-71D8-950C-AC71E9583078}"/>
              </a:ext>
            </a:extLst>
          </p:cNvPr>
          <p:cNvSpPr/>
          <p:nvPr/>
        </p:nvSpPr>
        <p:spPr>
          <a:xfrm>
            <a:off x="1" y="-56495"/>
            <a:ext cx="13715999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endParaRPr lang="fr-MA" sz="857" dirty="0">
              <a:latin typeface="Dosis" pitchFamily="2" charset="0"/>
            </a:endParaRP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42593E7C-BBD8-FF81-D60F-F45BC533BDF4}"/>
              </a:ext>
            </a:extLst>
          </p:cNvPr>
          <p:cNvSpPr txBox="1"/>
          <p:nvPr/>
        </p:nvSpPr>
        <p:spPr>
          <a:xfrm>
            <a:off x="4806501" y="8599489"/>
            <a:ext cx="3742158" cy="19992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746"/>
              </a:lnSpc>
              <a:spcBef>
                <a:spcPct val="0"/>
              </a:spcBef>
            </a:pPr>
            <a:r>
              <a:rPr lang="en-US" sz="1248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sp>
        <p:nvSpPr>
          <p:cNvPr id="3" name="Ellipse 2">
            <a:extLst>
              <a:ext uri="{FF2B5EF4-FFF2-40B4-BE49-F238E27FC236}">
                <a16:creationId xmlns:a16="http://schemas.microsoft.com/office/drawing/2014/main" id="{845F961A-9D37-EC65-CA2D-DCFBDB9AA6C6}"/>
              </a:ext>
            </a:extLst>
          </p:cNvPr>
          <p:cNvSpPr/>
          <p:nvPr/>
        </p:nvSpPr>
        <p:spPr>
          <a:xfrm>
            <a:off x="2857500" y="1487584"/>
            <a:ext cx="8001000" cy="7924800"/>
          </a:xfrm>
          <a:prstGeom prst="ellipse">
            <a:avLst/>
          </a:prstGeom>
          <a:solidFill>
            <a:schemeClr val="bg2">
              <a:lumMod val="75000"/>
              <a:alpha val="58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>
              <a:lnSpc>
                <a:spcPts val="11099"/>
              </a:lnSpc>
            </a:pPr>
            <a:r>
              <a: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Rituel</a:t>
            </a: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r>
              <a: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</a:p>
        </p:txBody>
      </p:sp>
      <p:pic>
        <p:nvPicPr>
          <p:cNvPr id="4" name="Image 3" descr="Une image contenant dessin, garçon, illustration, dessin humoristique&#10;&#10;Le contenu généré par l’IA peut être incorrect.">
            <a:extLst>
              <a:ext uri="{FF2B5EF4-FFF2-40B4-BE49-F238E27FC236}">
                <a16:creationId xmlns:a16="http://schemas.microsoft.com/office/drawing/2014/main" id="{7B5EC4ED-BAF2-3126-F281-35DE04DC6E56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80053" y="5333487"/>
            <a:ext cx="2217027" cy="3360776"/>
          </a:xfrm>
          <a:prstGeom prst="rect">
            <a:avLst/>
          </a:prstGeom>
        </p:spPr>
      </p:pic>
      <p:pic>
        <p:nvPicPr>
          <p:cNvPr id="5" name="Image 4" descr="Une image contenant dessin, dessin humoristique, croquis, illustration&#10;&#10;Le contenu généré par l’IA peut être incorrect.">
            <a:extLst>
              <a:ext uri="{FF2B5EF4-FFF2-40B4-BE49-F238E27FC236}">
                <a16:creationId xmlns:a16="http://schemas.microsoft.com/office/drawing/2014/main" id="{A195909B-29FA-81CA-6650-581EE5D22524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5800" y="5438639"/>
            <a:ext cx="1995711" cy="3360777"/>
          </a:xfrm>
          <a:prstGeom prst="rect">
            <a:avLst/>
          </a:prstGeom>
        </p:spPr>
      </p:pic>
      <p:sp>
        <p:nvSpPr>
          <p:cNvPr id="7" name="TextBox 7">
            <a:extLst>
              <a:ext uri="{FF2B5EF4-FFF2-40B4-BE49-F238E27FC236}">
                <a16:creationId xmlns:a16="http://schemas.microsoft.com/office/drawing/2014/main" id="{CC0ABD8D-7790-A7E5-6F5A-4DAACFA2A94B}"/>
              </a:ext>
            </a:extLst>
          </p:cNvPr>
          <p:cNvSpPr txBox="1"/>
          <p:nvPr/>
        </p:nvSpPr>
        <p:spPr>
          <a:xfrm>
            <a:off x="3962399" y="3741992"/>
            <a:ext cx="5791201" cy="81945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>
              <a:lnSpc>
                <a:spcPts val="6911"/>
              </a:lnSpc>
              <a:spcAft>
                <a:spcPts val="900"/>
              </a:spcAft>
              <a:defRPr/>
            </a:pPr>
            <a:r>
              <a:rPr lang="fr-MA" sz="5400" b="1" dirty="0">
                <a:solidFill>
                  <a:schemeClr val="bg2">
                    <a:lumMod val="50000"/>
                  </a:schemeClr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Chanson</a:t>
            </a:r>
            <a:r>
              <a:rPr lang="fr-FR" sz="5400" b="1" dirty="0">
                <a:solidFill>
                  <a:schemeClr val="bg2">
                    <a:lumMod val="50000"/>
                  </a:schemeClr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</a:p>
        </p:txBody>
      </p:sp>
      <p:grpSp>
        <p:nvGrpSpPr>
          <p:cNvPr id="6" name="Groupe 5">
            <a:extLst>
              <a:ext uri="{FF2B5EF4-FFF2-40B4-BE49-F238E27FC236}">
                <a16:creationId xmlns:a16="http://schemas.microsoft.com/office/drawing/2014/main" id="{C990A38F-5DE4-91E9-A9A9-6F6B144FA0F7}"/>
              </a:ext>
            </a:extLst>
          </p:cNvPr>
          <p:cNvGrpSpPr/>
          <p:nvPr/>
        </p:nvGrpSpPr>
        <p:grpSpPr>
          <a:xfrm>
            <a:off x="13855" y="190500"/>
            <a:ext cx="2240841" cy="841410"/>
            <a:chOff x="3663231" y="3540342"/>
            <a:chExt cx="1066274" cy="385540"/>
          </a:xfrm>
        </p:grpSpPr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376B2470-AC12-D2F7-77D5-B7F461CB3592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4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10" name="Picture 2">
              <a:extLst>
                <a:ext uri="{FF2B5EF4-FFF2-40B4-BE49-F238E27FC236}">
                  <a16:creationId xmlns:a16="http://schemas.microsoft.com/office/drawing/2014/main" id="{21E691FD-0A56-3EF4-352D-FDA8A9E35C4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1" name="ZoneTexte 10">
              <a:extLst>
                <a:ext uri="{FF2B5EF4-FFF2-40B4-BE49-F238E27FC236}">
                  <a16:creationId xmlns:a16="http://schemas.microsoft.com/office/drawing/2014/main" id="{0BB8EE05-52A4-9831-A716-E0E5D55747E6}"/>
                </a:ext>
              </a:extLst>
            </p:cNvPr>
            <p:cNvSpPr txBox="1"/>
            <p:nvPr/>
          </p:nvSpPr>
          <p:spPr>
            <a:xfrm>
              <a:off x="3981318" y="3619032"/>
              <a:ext cx="748187" cy="21153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>
                <a:defRPr/>
              </a:pPr>
              <a:r>
                <a:rPr lang="fr-MA" sz="2400" b="1" dirty="0">
                  <a:solidFill>
                    <a:srgbClr val="106585"/>
                  </a:solidFill>
                  <a:latin typeface="Dosis" pitchFamily="2" charset="0"/>
                </a:rPr>
                <a:t>10 min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5075915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CC759CD-A6C6-C82C-3FE8-97A9307808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00CB42E0-36D9-507B-D496-D059B272F4CE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7038214C-2CB6-5DDD-B475-0C9BC62971C3}"/>
              </a:ext>
            </a:extLst>
          </p:cNvPr>
          <p:cNvSpPr/>
          <p:nvPr/>
        </p:nvSpPr>
        <p:spPr>
          <a:xfrm>
            <a:off x="499634" y="605596"/>
            <a:ext cx="12950412" cy="9338503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7C8C984-3430-8910-301F-1ACDE3C2BFAB}"/>
              </a:ext>
            </a:extLst>
          </p:cNvPr>
          <p:cNvSpPr/>
          <p:nvPr/>
        </p:nvSpPr>
        <p:spPr>
          <a:xfrm>
            <a:off x="528209" y="627985"/>
            <a:ext cx="12950412" cy="1142999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5" name="Freeform 8">
            <a:extLst>
              <a:ext uri="{FF2B5EF4-FFF2-40B4-BE49-F238E27FC236}">
                <a16:creationId xmlns:a16="http://schemas.microsoft.com/office/drawing/2014/main" id="{EF3D67B1-384A-5530-5A16-B66A41BF7151}"/>
              </a:ext>
            </a:extLst>
          </p:cNvPr>
          <p:cNvSpPr/>
          <p:nvPr/>
        </p:nvSpPr>
        <p:spPr>
          <a:xfrm>
            <a:off x="1010021" y="693934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97FDD177-3F08-0EAF-D8B3-29681056CAC6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70027" y="487304"/>
            <a:ext cx="1446339" cy="1442600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337BB980-AA70-F51F-22E6-ED183D56DDE3}"/>
              </a:ext>
            </a:extLst>
          </p:cNvPr>
          <p:cNvSpPr txBox="1"/>
          <p:nvPr/>
        </p:nvSpPr>
        <p:spPr>
          <a:xfrm>
            <a:off x="1435439" y="605597"/>
            <a:ext cx="993116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+mn-ea"/>
                <a:cs typeface="Microsoft Uighur" panose="02000000000000000000" pitchFamily="2" charset="-78"/>
              </a:rPr>
              <a:t>Nous allons écouter la chanson de l’alphabet et nous allons chanter ensemble.  Ecoutez bien , soyez attentifs.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A73F699C-2307-3EC0-E802-0764E20E5F57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1626" y="2187012"/>
            <a:ext cx="8534980" cy="4034283"/>
          </a:xfrm>
          <a:prstGeom prst="rect">
            <a:avLst/>
          </a:prstGeom>
        </p:spPr>
      </p:pic>
      <p:pic>
        <p:nvPicPr>
          <p:cNvPr id="4" name="Image 3" descr="Une image contenant croquis, dessin, illustration, Visage humain&#10;&#10;Le contenu généré par l’IA peut être incorrect.">
            <a:extLst>
              <a:ext uri="{FF2B5EF4-FFF2-40B4-BE49-F238E27FC236}">
                <a16:creationId xmlns:a16="http://schemas.microsoft.com/office/drawing/2014/main" id="{AC28EE45-108E-970C-CB36-57E4FBA10358}"/>
              </a:ext>
            </a:extLst>
          </p:cNvPr>
          <p:cNvPicPr>
            <a:picLocks noChangeAspect="1"/>
          </p:cNvPicPr>
          <p:nvPr/>
        </p:nvPicPr>
        <p:blipFill>
          <a:blip r:embed="rId8">
            <a:clrChange>
              <a:clrFrom>
                <a:srgbClr val="FFF0DD"/>
              </a:clrFrom>
              <a:clrTo>
                <a:srgbClr val="FFF0D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0" y="3479528"/>
            <a:ext cx="4654805" cy="5292378"/>
          </a:xfrm>
          <a:prstGeom prst="rect">
            <a:avLst/>
          </a:prstGeom>
        </p:spPr>
      </p:pic>
      <p:sp>
        <p:nvSpPr>
          <p:cNvPr id="5" name="Bulle narrative : rectangle à coins arrondis 4">
            <a:extLst>
              <a:ext uri="{FF2B5EF4-FFF2-40B4-BE49-F238E27FC236}">
                <a16:creationId xmlns:a16="http://schemas.microsoft.com/office/drawing/2014/main" id="{6AA237A9-08AC-3541-E414-3EA1D88EC691}"/>
              </a:ext>
            </a:extLst>
          </p:cNvPr>
          <p:cNvSpPr/>
          <p:nvPr/>
        </p:nvSpPr>
        <p:spPr>
          <a:xfrm>
            <a:off x="3029788" y="2187012"/>
            <a:ext cx="8273944" cy="4020403"/>
          </a:xfrm>
          <a:prstGeom prst="wedgeRoundRectCallout">
            <a:avLst>
              <a:gd name="adj1" fmla="val -48392"/>
              <a:gd name="adj2" fmla="val -18782"/>
              <a:gd name="adj3" fmla="val 16667"/>
            </a:avLst>
          </a:prstGeom>
          <a:noFill/>
          <a:ln w="57150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77B715BF-82E0-4A0C-4185-C62CAA2C0783}"/>
              </a:ext>
            </a:extLst>
          </p:cNvPr>
          <p:cNvGraphicFramePr>
            <a:graphicFrameLocks noGrp="1"/>
          </p:cNvGraphicFramePr>
          <p:nvPr>
            <p:custDataLst>
              <p:tags r:id="rId2"/>
            </p:custDataLst>
          </p:nvPr>
        </p:nvGraphicFramePr>
        <p:xfrm>
          <a:off x="1" y="-64418"/>
          <a:ext cx="13716000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4891877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51589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700534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4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1800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05639321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3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4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6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8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3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3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8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3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3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3"/>
</p:tagLst>
</file>

<file path=ppt/tags/tag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3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25025</TotalTime>
  <Words>1745</Words>
  <Application>Microsoft Office PowerPoint</Application>
  <PresentationFormat>Personnalisé</PresentationFormat>
  <Paragraphs>334</Paragraphs>
  <Slides>43</Slides>
  <Notes>2</Notes>
  <HiddenSlides>0</HiddenSlides>
  <MMClips>1</MMClips>
  <ScaleCrop>false</ScaleCrop>
  <HeadingPairs>
    <vt:vector size="6" baseType="variant">
      <vt:variant>
        <vt:lpstr>Polices utilisées</vt:lpstr>
      </vt:variant>
      <vt:variant>
        <vt:i4>9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43</vt:i4>
      </vt:variant>
    </vt:vector>
  </HeadingPairs>
  <TitlesOfParts>
    <vt:vector size="53" baseType="lpstr">
      <vt:lpstr>Calibri</vt:lpstr>
      <vt:lpstr>Aldhabi</vt:lpstr>
      <vt:lpstr>Arial</vt:lpstr>
      <vt:lpstr>Carelia</vt:lpstr>
      <vt:lpstr>Arimo Italics</vt:lpstr>
      <vt:lpstr>Dosis</vt:lpstr>
      <vt:lpstr>Microsoft Uighur</vt:lpstr>
      <vt:lpstr>Abadi</vt:lpstr>
      <vt:lpstr>A Massir Ballpoint</vt:lpstr>
      <vt:lpstr>Office Theme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White Illustrative Creative Literature Project Presentation</dc:title>
  <dc:creator>youssef saadani</dc:creator>
  <cp:lastModifiedBy>AMAADID RACHID</cp:lastModifiedBy>
  <cp:revision>763</cp:revision>
  <dcterms:created xsi:type="dcterms:W3CDTF">2006-08-16T00:00:00Z</dcterms:created>
  <dcterms:modified xsi:type="dcterms:W3CDTF">2025-09-18T20:40:29Z</dcterms:modified>
  <dc:identifier>DAFtlvZnwz4</dc:identifier>
</cp:coreProperties>
</file>