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7.xml" ContentType="application/vnd.openxmlformats-officedocument.presentationml.notesSlide+xml"/>
  <Override PartName="/ppt/tags/tag59.xml" ContentType="application/vnd.openxmlformats-officedocument.presentationml.tags+xml"/>
  <Override PartName="/ppt/notesSlides/notesSlide18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69.xml" ContentType="application/vnd.openxmlformats-officedocument.presentationml.tags+xml"/>
  <Override PartName="/ppt/notesSlides/notesSlide21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6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47482465" r:id="rId20"/>
    <p:sldId id="2147482466" r:id="rId21"/>
    <p:sldId id="2134809012" r:id="rId22"/>
    <p:sldId id="2147482462" r:id="rId23"/>
    <p:sldId id="2147482470" r:id="rId24"/>
    <p:sldId id="2147482471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613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2147482610" r:id="rId99"/>
    <p:sldId id="2147482611" r:id="rId100"/>
    <p:sldId id="2147482612" r:id="rId101"/>
    <p:sldId id="2147482592" r:id="rId102"/>
    <p:sldId id="2147482614" r:id="rId103"/>
    <p:sldId id="2147482615" r:id="rId104"/>
    <p:sldId id="2147482616" r:id="rId105"/>
    <p:sldId id="2147482617" r:id="rId106"/>
    <p:sldId id="2147482618" r:id="rId107"/>
    <p:sldId id="2147482619" r:id="rId108"/>
    <p:sldId id="2147482620" r:id="rId109"/>
    <p:sldId id="2147482621" r:id="rId110"/>
    <p:sldId id="2147482622" r:id="rId111"/>
    <p:sldId id="2147482623" r:id="rId112"/>
    <p:sldId id="2147482624" r:id="rId113"/>
    <p:sldId id="2147482625" r:id="rId114"/>
    <p:sldId id="2147482626" r:id="rId115"/>
    <p:sldId id="2147482627" r:id="rId116"/>
    <p:sldId id="2147482628" r:id="rId117"/>
    <p:sldId id="2147482629" r:id="rId118"/>
    <p:sldId id="2147482630" r:id="rId119"/>
    <p:sldId id="2147482631" r:id="rId120"/>
    <p:sldId id="2147482632" r:id="rId121"/>
    <p:sldId id="2147482633" r:id="rId122"/>
    <p:sldId id="2147482634" r:id="rId123"/>
    <p:sldId id="2147482635" r:id="rId124"/>
    <p:sldId id="631" r:id="rId125"/>
    <p:sldId id="2147482537" r:id="rId126"/>
    <p:sldId id="2147482553" r:id="rId127"/>
    <p:sldId id="2147482538" r:id="rId128"/>
    <p:sldId id="2147482539" r:id="rId129"/>
    <p:sldId id="2147482541" r:id="rId130"/>
    <p:sldId id="2147482603" r:id="rId131"/>
    <p:sldId id="2147482543" r:id="rId132"/>
    <p:sldId id="2147482549" r:id="rId133"/>
    <p:sldId id="2147482604" r:id="rId134"/>
    <p:sldId id="2147482605" r:id="rId135"/>
    <p:sldId id="2147482636" r:id="rId136"/>
    <p:sldId id="2147482637" r:id="rId137"/>
    <p:sldId id="2147482638" r:id="rId138"/>
    <p:sldId id="2147482639" r:id="rId139"/>
    <p:sldId id="2147482606" r:id="rId140"/>
    <p:sldId id="2147482607" r:id="rId141"/>
    <p:sldId id="2147482608" r:id="rId142"/>
    <p:sldId id="2147482609" r:id="rId143"/>
    <p:sldId id="644" r:id="rId144"/>
    <p:sldId id="2147482554" r:id="rId145"/>
    <p:sldId id="2147482555" r:id="rId146"/>
    <p:sldId id="683" r:id="rId147"/>
    <p:sldId id="2147482566" r:id="rId148"/>
    <p:sldId id="2147482574" r:id="rId149"/>
    <p:sldId id="2147482571" r:id="rId150"/>
    <p:sldId id="2147482575" r:id="rId151"/>
    <p:sldId id="2147482579" r:id="rId152"/>
    <p:sldId id="2147482580" r:id="rId153"/>
    <p:sldId id="2147482581" r:id="rId154"/>
    <p:sldId id="2147482582" r:id="rId155"/>
    <p:sldId id="2147482583" r:id="rId156"/>
    <p:sldId id="2147482584" r:id="rId157"/>
    <p:sldId id="700" r:id="rId158"/>
    <p:sldId id="701" r:id="rId159"/>
  </p:sldIdLst>
  <p:sldSz cx="13716000" cy="10287000"/>
  <p:notesSz cx="6858000" cy="9144000"/>
  <p:embeddedFontLst>
    <p:embeddedFont>
      <p:font typeface="Abadi" panose="020B0604020104020204" pitchFamily="34" charset="0"/>
      <p:regular r:id="rId161"/>
    </p:embeddedFont>
    <p:embeddedFont>
      <p:font typeface="Carelia" panose="020B0604020202020204" charset="0"/>
      <p:regular r:id="rId162"/>
    </p:embeddedFont>
    <p:embeddedFont>
      <p:font typeface="Dosis" pitchFamily="2" charset="0"/>
      <p:regular r:id="rId163"/>
      <p:bold r:id="rId164"/>
    </p:embeddedFont>
    <p:embeddedFont>
      <p:font typeface="Microsoft Uighur" panose="02000000000000000000" pitchFamily="2" charset="-78"/>
      <p:regular r:id="rId165"/>
      <p:bold r:id="rId1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829D4A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4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slide" Target="slides/slide157.xml"/><Relationship Id="rId170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notesMaster" Target="notesMasters/notesMaster1.xml"/><Relationship Id="rId165" Type="http://schemas.openxmlformats.org/officeDocument/2006/relationships/font" Target="fonts/font5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font" Target="fonts/font1.fntdata"/><Relationship Id="rId16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64" Type="http://schemas.openxmlformats.org/officeDocument/2006/relationships/font" Target="fonts/font4.fntdata"/><Relationship Id="rId16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font" Target="fonts/font3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66.png"/><Relationship Id="rId4" Type="http://schemas.openxmlformats.org/officeDocument/2006/relationships/image" Target="../media/image35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67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6" Type="http://schemas.openxmlformats.org/officeDocument/2006/relationships/image" Target="../media/image69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71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75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77.pn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79.png"/><Relationship Id="rId4" Type="http://schemas.openxmlformats.org/officeDocument/2006/relationships/image" Target="../media/image35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79.png"/><Relationship Id="rId4" Type="http://schemas.openxmlformats.org/officeDocument/2006/relationships/image" Target="../media/image35.sv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5.svg"/><Relationship Id="rId7" Type="http://schemas.openxmlformats.org/officeDocument/2006/relationships/image" Target="../media/image6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80.png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8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2.png"/><Relationship Id="rId5" Type="http://schemas.openxmlformats.org/officeDocument/2006/relationships/image" Target="../media/image35.svg"/><Relationship Id="rId10" Type="http://schemas.openxmlformats.org/officeDocument/2006/relationships/image" Target="../media/image53.png"/><Relationship Id="rId4" Type="http://schemas.openxmlformats.org/officeDocument/2006/relationships/image" Target="../media/image34.png"/><Relationship Id="rId9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08573" y="3624041"/>
            <a:ext cx="13445780" cy="3619551"/>
            <a:chOff x="1773147" y="3857292"/>
            <a:chExt cx="13445780" cy="3619551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73147" y="3857292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1723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chat», je vois le graphème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et j’entends le son 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chat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67255" y="4043531"/>
            <a:ext cx="33880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1500" b="1" dirty="0" err="1">
                <a:solidFill>
                  <a:schemeClr val="accent6">
                    <a:lumMod val="75000"/>
                  </a:schemeClr>
                </a:solidFill>
                <a:latin typeface="Abadi" panose="020B0604020104020204" pitchFamily="34" charset="0"/>
              </a:rPr>
              <a:t>ch</a:t>
            </a:r>
            <a:r>
              <a:rPr lang="fr-FR" sz="11500" b="1" dirty="0">
                <a:solidFill>
                  <a:srgbClr val="106585"/>
                </a:solidFill>
                <a:latin typeface="Dosis" pitchFamily="2" charset="0"/>
              </a:rPr>
              <a:t>at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9EFA93-7E2D-9A7D-A10A-0EFCD5AC2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032193"/>
            <a:ext cx="4290194" cy="45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204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FEFEF-1E96-208B-5912-45D54807C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26DA89F-3437-9242-2C8E-2607AC94936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602755-66EB-61E1-44E6-3C892BF740B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1F1F867-D974-F217-6AB3-61E07F583F1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88DFBE-74FF-D8C2-399B-94A8B7D8ECC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DD7E1B-0AD9-024C-8FFC-755AF6E3B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F55A89B-8C18-1DBE-2F77-04FC28621EB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 </a:t>
            </a:r>
            <a:r>
              <a:rPr kumimoji="0" lang="fr-FR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F9023-F314-EB7F-3D44-BDB88D55C10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428CA7C-E5F6-64B0-EE39-F32492ECE5AD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5D83AFF-AB08-34D3-F7B7-0BB250E60369}"/>
              </a:ext>
            </a:extLst>
          </p:cNvPr>
          <p:cNvSpPr txBox="1"/>
          <p:nvPr/>
        </p:nvSpPr>
        <p:spPr>
          <a:xfrm>
            <a:off x="6335154" y="4308240"/>
            <a:ext cx="34049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0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3EDBD7C-6C6A-AF6F-02B1-092AF923DDE1}"/>
              </a:ext>
            </a:extLst>
          </p:cNvPr>
          <p:cNvCxnSpPr>
            <a:cxnSpLocks/>
          </p:cNvCxnSpPr>
          <p:nvPr/>
        </p:nvCxnSpPr>
        <p:spPr>
          <a:xfrm>
            <a:off x="493950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C4DCADB-E2AA-D05E-CDBE-FA8CAA7E88E7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A43EAC0-649F-624E-F503-C3F86EC8FB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1A41AC7-1B95-899E-2C44-04D15E51A8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32D8F84-701B-9AF0-302F-86F2D5C2476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59E57B7-8B6B-BEAA-2B51-49264F117EB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64B1FAE-2178-9966-754B-7DCD138DB0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D2EA4F-8AFE-8482-A10A-C63BE5F0C1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54D6C-5F9E-3F10-5721-08E491A21E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833323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35F6-D994-4A68-12E5-D0D38B26B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A57C01F-45E7-96DB-B7E2-D0D4D8C0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3ACAFD-25B9-71E6-D7DC-308A171128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E2D389-271F-B621-D918-1BBA9A29D4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7461D6-683D-4FA5-1F84-C177AF4A19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FB59EC-BB49-0B1E-874C-0FEA490B41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606228A-3F7B-C680-EFA3-E4888B0B86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06A5E7-2D62-F9A6-438B-0ECCCA5EA80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7EDC0E8-6927-DF68-5F48-3444A67AB32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A88EEA-0EDD-6FFF-F63B-963FB684F5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8A467C-FF41-5211-CDE5-582323606F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E3D1C63-861F-D4D8-2D42-29DC27A3F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E86F7A-EB58-8A57-73FB-6FA4C87BC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FD7EF3-6F3A-AC94-41A6-EAC2120D0EDB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graphème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4F2C8-4ACB-E47B-F475-8AA67736C1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980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6728-C78C-0364-EBDF-F8E95034B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17996-AA03-1F9D-C3A6-F14D96B574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3E022E-76FA-F1D1-5FA0-298C2C04B2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454A1D-82F6-091D-EBF8-E7B7D634876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218776-FC45-0D4A-BB66-7536B39411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BB8D1C-68C1-7EDE-5BF6-C88EEC287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CD03A7-4EBF-0FDF-8C48-34885DA112C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6ACEBB-E6A6-1122-266D-825D1EF6742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CC177D-543F-39C5-A7D1-FA09B24702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2F3E909-E1FF-4399-6BEB-EE95499FD8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1C2F4A2-0117-3D0D-F6CD-28C29BB99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21C330B-8C04-70CD-5962-03784A82FC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8E7CC3F-D5CD-260B-62DB-0D792F0C9F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AD1DE3D-7C4C-234C-C0FA-9BC45D5025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7139877-99E7-41D1-779F-A86AF82BE9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DCF3ED-7FCB-E739-80C0-A33C1F7C8F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68615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4F189-2958-CE8A-43BF-EC227CBC1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03F1D42-409F-F4FD-64A5-A08EE54DAA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6E72C8-216F-2F29-B5EE-4D9AD097FA0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B71ECE-618C-B28F-F168-29D7764BA9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5A77F30-47AC-1AA7-1312-7B81788AFA0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2FDC15-ECE0-9337-52B5-868897F99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F2A84E-BD37-B6A1-32AB-66477EC3BE0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CH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26FC8-F9E5-B763-B4E9-F66C0777468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4DD5C58-0D89-FE50-4D04-0ACE4E61DB83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6A0A654-4B11-83B4-A87C-921519DC747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037D76E-FAB4-F2CE-1D64-02AD991F4E4C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75A9C51-5F00-76AA-FA15-C219DD9BA7E1}"/>
              </a:ext>
            </a:extLst>
          </p:cNvPr>
          <p:cNvSpPr txBox="1"/>
          <p:nvPr/>
        </p:nvSpPr>
        <p:spPr>
          <a:xfrm>
            <a:off x="5461284" y="3908127"/>
            <a:ext cx="44873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3420A6-1D53-71A2-C965-7F5F44555C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2D3C58-CF56-D7E2-6805-DB0D0DE4CD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9C6A2F-9E98-6023-62F1-2BCFD82561A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CE7F34-A001-A2E2-1AC0-0D53337790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F14425E-1EC9-AA15-4215-060E8D12853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3EF87FB-1DBD-8148-CC15-93AA400DCE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0D0BAE9-030B-F7BB-0669-AAD3D97AE9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498038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327D-5941-AF36-C58E-DCF52D64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FEA698-6E6F-2D06-2209-FD3046A27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7C282A-9FC0-3F12-5E74-161B9CF48D1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04B1C0-6C60-F110-657B-A839A8C3EC6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E51BA4-1C86-9389-709C-279C70CEDF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7EEC81-DAEB-32B2-23C5-D9A8A15C0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792D2-CF6F-7CDE-C22D-92CBF245D72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869B7D-9D47-86D7-BA19-3943ADA981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5A5BF16-7819-39D4-149B-8DE2387D49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D5E3B69-3124-9100-F84E-3C3456BC48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51AAD-CDD2-D593-3BA7-1B6DEF85F5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49F823-F84E-7943-C44F-56C46C5E5C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FBA9E1-B548-7769-D4D2-9470AA130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8DCA75-0E59-E4E5-E070-41267B515CE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grahème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CH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6A2359-8445-3F98-529A-0EC1543BEE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155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E8C28-14C1-842F-95B5-0530CBA3C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A6A61F-7A55-374B-E73F-DE399869F2F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46F6C-4AEC-4D2E-86B6-AA12BFCBBEB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E2DEFBE-8E38-BF5C-1BA0-CE0035DD96E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91FEF-3824-C522-0045-28D2B19AD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3288C2-C842-DD22-4893-6A8FCC836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987BC1-C872-6FB7-BDAB-6672B0B1B33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A6F0553-006C-9963-6224-4CEA69756DC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12CA40B-B671-E908-E78A-0574165921E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0B46EE5-D477-BB6E-701F-DD6C22E967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64B114A-D371-C0BD-26AB-552389BE18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0F9F4C8-9230-E610-E72D-FD01666156B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3D64039-57B0-9036-D365-8A5A37D127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6184087-FEA1-D411-9DA8-238F212DF0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28D1D55-417B-7330-F267-D56E90F18A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178EBA0-1AAD-16E7-03CC-E7C07470E2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7016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44C1F-ACF5-F8FC-8532-CF540F4AA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B6C2765-37ED-3548-1718-EF8F30BC0F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35AF54-8750-D897-4486-911968A1E2C0}"/>
              </a:ext>
            </a:extLst>
          </p:cNvPr>
          <p:cNvGrpSpPr/>
          <p:nvPr/>
        </p:nvGrpSpPr>
        <p:grpSpPr>
          <a:xfrm>
            <a:off x="456344" y="7054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BFBF60A-0BA7-B0B7-FD48-82BA607791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3F4C65F-973F-B906-5C4F-F2B9A262EF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9691215-AA3C-C8B3-D1FF-1E28601190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C73D060-FD95-5DA4-2DB6-07E1E9D01A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56CFB8F-9D67-D72B-F91F-127F8CB44A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38AA799-50DB-C327-600B-916829377BB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F0256C8-C328-BC5A-DB70-58FC54F41B7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DD5F23B-7DAD-E526-E3FD-3005A796ED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7B95AC-ACAC-D17F-F4E9-115D40514B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56B670-7E26-104D-A6B5-B833A14BF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80409A-DF45-739D-2BD0-BCFD8F8437F0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CH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23572A-F8B3-7431-2828-395CDD6B0AB8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756E5B8-4F70-B452-A746-369DFBDC7FBC}"/>
              </a:ext>
            </a:extLst>
          </p:cNvPr>
          <p:cNvCxnSpPr>
            <a:cxnSpLocks/>
          </p:cNvCxnSpPr>
          <p:nvPr/>
        </p:nvCxnSpPr>
        <p:spPr>
          <a:xfrm>
            <a:off x="2819400" y="6667500"/>
            <a:ext cx="82296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A77AA-19A1-8F2E-DD44-318CB654B442}"/>
              </a:ext>
            </a:extLst>
          </p:cNvPr>
          <p:cNvCxnSpPr>
            <a:cxnSpLocks/>
          </p:cNvCxnSpPr>
          <p:nvPr/>
        </p:nvCxnSpPr>
        <p:spPr>
          <a:xfrm flipV="1">
            <a:off x="2819400" y="5676900"/>
            <a:ext cx="8068267" cy="791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4A5BA3E-3BD2-00E5-5133-9A4ABA408284}"/>
              </a:ext>
            </a:extLst>
          </p:cNvPr>
          <p:cNvCxnSpPr>
            <a:cxnSpLocks/>
          </p:cNvCxnSpPr>
          <p:nvPr/>
        </p:nvCxnSpPr>
        <p:spPr>
          <a:xfrm>
            <a:off x="2819400" y="4686300"/>
            <a:ext cx="806826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10AA98C-7A25-A306-3222-177754F63A0F}"/>
              </a:ext>
            </a:extLst>
          </p:cNvPr>
          <p:cNvSpPr txBox="1"/>
          <p:nvPr/>
        </p:nvSpPr>
        <p:spPr>
          <a:xfrm>
            <a:off x="2667000" y="3799686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C21B47-F6EF-CC9B-0019-2FE18A684341}"/>
              </a:ext>
            </a:extLst>
          </p:cNvPr>
          <p:cNvSpPr txBox="1"/>
          <p:nvPr/>
        </p:nvSpPr>
        <p:spPr>
          <a:xfrm>
            <a:off x="7765936" y="4593676"/>
            <a:ext cx="246252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2268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675BB-0204-3A30-69F4-759C94AC9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D98776-5F7B-47D0-6A3A-AB04055BC6E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911855-C428-CFC9-8597-1CD2D0ED1A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6A1C23-0F81-7FCD-B1B4-CA7D3E0454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4834733-B666-E068-7D71-D3F6A9FDF1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793C84-3BB3-A34C-6C6F-3FC24F9D75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09CD74-E074-025F-FDCC-FBAC43D2B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84B387-2E59-77BE-1612-71FE655DF4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781A02-0D81-515B-1C31-8925F798C9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92C354-8950-6CD7-B811-445A88D1003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2254B4-304C-E53D-16E0-1CBA3554CA8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0CA025-C27E-854E-F436-4252B38206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E19DA8-73F7-BFD6-9F16-DA2D12484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A202077-11C6-F359-04EF-F8B431DD7C9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CH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A03DAC-4E63-5ADD-D961-F16AF114495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275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71FA6-4A27-745E-AB9D-2A8BA74AA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D764395-61F1-705F-8E8A-9C52B2BCB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A5E0EF-0AFD-9022-C5F0-196160D067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6FC649-E494-7432-A59C-1346F61F786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C11774-DCF4-E222-4484-E54028F555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675CE9A-BE0D-9DCB-3655-0E5115D7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8F54FC-66E1-A133-FC98-EC4CB8F91DF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415CC7-61E4-05D4-B9D9-4C856B23FF74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D2DEF9-BB87-3648-58A6-9DBE5D41A34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D4896DB-B017-E64A-9487-7D9AD43381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904159F-1BC8-BF5D-0476-493833F019F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EC80ACA-3FFF-544C-EEAD-BDD27D8B2E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ED84824-0A44-599F-1B1E-E62C7372718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47A931-07BD-3DF1-B7B8-B33F7983873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2697981-1B4C-C54E-04C9-0001477D02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0BE73B-DB7E-8AE4-614D-7BF67D59DC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860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AE81E-91F9-408A-02FD-18B950513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9E516C-1E49-3F5E-451A-28A77B350B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355B0D-DE3F-A9E9-8C26-88C3A41CC34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652BCA-C248-8280-02BF-DE3E92A571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86F5773-D5A4-1D4B-5185-ACF7B1813D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0E4FA-AB38-DF90-74FE-D1E486AF5F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F396294-6149-5635-91D4-59D546D904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6A17BE-1635-8A8B-EE7C-069E5203BE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0483767-6B06-A2E3-C9EE-AA7C9D6ECA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C71329-7FAF-748A-0151-2694788773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4DE73B-4BF1-B032-AB98-5B6F26F573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5EC1F0-085D-3766-8D88-D2F4BEB6E7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B5A6DC-AF5D-7DD8-10EA-89C0882B2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9D54E78-AA95-4F2A-F69C-824AA7CBBCC7}"/>
              </a:ext>
            </a:extLst>
          </p:cNvPr>
          <p:cNvSpPr txBox="1"/>
          <p:nvPr/>
        </p:nvSpPr>
        <p:spPr>
          <a:xfrm>
            <a:off x="1751414" y="717171"/>
            <a:ext cx="11083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ou minuscule , il est composé de la lettre o et u 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AC6852-A768-3DF6-B9FF-1356E5B3E96A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7831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CBECD-7291-86B6-8AD4-2AB417C26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AC3D57-6F57-958F-B0DF-4CD55109605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315025-3AB8-BCAA-7491-B57FCC91710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0B3AC1C-D4D5-2E7C-C872-2BC5BBB59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602FE5-F7B6-9FC2-6668-74597FB479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05988A-86AF-C737-E900-B6CCB1E62FC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1486DC-D3D4-4E72-39F2-02CA13918C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36465DC-DF25-9CF0-1954-86E74C90A9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D014AE8-CAC5-BC59-BF87-E69A4077E0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B1CF11B-0F6A-B9A3-8049-CD9944C661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90F0973-11C8-AC91-9504-3F798939A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EF04E0-8761-062B-58C0-4ECE95FBEC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0239AD6-E102-16BF-ED4B-5227094E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63362B-8C6D-C773-BF3F-30165D6927DF}"/>
              </a:ext>
            </a:extLst>
          </p:cNvPr>
          <p:cNvSpPr txBox="1"/>
          <p:nvPr/>
        </p:nvSpPr>
        <p:spPr>
          <a:xfrm>
            <a:off x="1534494" y="892864"/>
            <a:ext cx="11300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Elle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1EFEB1-43B7-5D46-084E-FC4DB02BD159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98666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0F72C-1552-5BD9-B2E7-0F5AB7200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0295DB-26B6-8044-51FB-FEC886128D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8C12F3-E331-E632-364D-E675B9E03CB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251CF8D-0481-C229-BF89-C175C0BD8D4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308D66-2DE6-2E12-A253-1E083DFCE7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78DD194-CB42-2071-ED80-FAA81E9E09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3B134A-1F7A-23C6-4261-17DC8CFB41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75235CE-5A7A-2091-36CE-D7DDD19F00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03CFCB-AB8A-AC82-7808-2E97792384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23675B-1039-C5F6-7FF5-59D5E1843F7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D5665A-4CDD-A2A7-1149-296DD9E51C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BD3C92-CAB1-D5D4-2569-6A9FAF42EC9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FC09D-2541-4629-48F7-317DCAB22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60892F-49AD-46AF-A086-287AE5FF76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Elles font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644304-5DB0-6588-2845-ADC2E63B5FEB}"/>
              </a:ext>
            </a:extLst>
          </p:cNvPr>
          <p:cNvSpPr txBox="1"/>
          <p:nvPr/>
        </p:nvSpPr>
        <p:spPr>
          <a:xfrm>
            <a:off x="2819400" y="3695700"/>
            <a:ext cx="9180846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43255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C352C-8EA6-ACBA-6BDA-17196ED02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821B2F-4F8C-E23E-643E-D008D578F6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C2E2F0-4C25-CC20-B8F2-5096C947874D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D674EC-85E5-B3E1-A1C4-F624DF3139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5E9724-075B-A55B-8123-9FF7F265DB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7C8C4AA-1703-C0FC-C6F0-F82F9F6150A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8A5098-322F-D313-D483-7BA5C994C3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11F2D57-564E-B9A6-91BC-8D129FCEFA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D8D4817-8DFB-73FF-069D-BA9143F04F2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B16E59-522A-ED24-C248-DD5DAFD368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59BE66-8122-9F08-F114-DC9BFB6E56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DA71BB-060A-2593-045A-3E90468DE1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305586-DA1A-A2BC-0973-DFEF0E482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C9F939-6B5A-168E-EE32-638C346CDB5A}"/>
              </a:ext>
            </a:extLst>
          </p:cNvPr>
          <p:cNvSpPr txBox="1"/>
          <p:nvPr/>
        </p:nvSpPr>
        <p:spPr>
          <a:xfrm>
            <a:off x="1534494" y="892864"/>
            <a:ext cx="11723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», je vois le graphème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et j’entends le son 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654D9C-703F-0EFD-1D69-0AD599B8A4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5697" y="4016088"/>
            <a:ext cx="33880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ou</a:t>
            </a:r>
            <a:r>
              <a:rPr lang="fr-FR" sz="11500" b="1" dirty="0" err="1">
                <a:solidFill>
                  <a:srgbClr val="106585"/>
                </a:solidFill>
                <a:latin typeface="Dosis" pitchFamily="2" charset="0"/>
              </a:rPr>
              <a:t>rs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 descr="Une image contenant ours, mammifère, Ours brun, Ours kodiak&#10;&#10;Le contenu généré par l’IA peut être incorrect.">
            <a:extLst>
              <a:ext uri="{FF2B5EF4-FFF2-40B4-BE49-F238E27FC236}">
                <a16:creationId xmlns:a16="http://schemas.microsoft.com/office/drawing/2014/main" id="{817BEE26-D75D-116B-800B-E0101AA42D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98" y="2546706"/>
            <a:ext cx="5711044" cy="571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192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4B6C-CDE4-1799-8655-49CE23F0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5143767-618B-122E-DAD6-AA9D7CB816B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C066CA-7791-7F79-17D9-19BA8F1FC0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6431543-6447-78DA-638E-408D07B5674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2D96C6-3847-3292-30F8-2A65909C45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636C37-7A26-D9C0-EAF7-0ED8EFF66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92D4A0-90DF-D610-7C9B-E6C5CF7178E3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 </a:t>
            </a: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010578-6EFD-E77E-A183-2CCFD5BDF246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89AC60F-09AC-EE50-376B-4CF8EB7CCD43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7276009-0F94-8208-F67E-E40988499566}"/>
              </a:ext>
            </a:extLst>
          </p:cNvPr>
          <p:cNvSpPr txBox="1"/>
          <p:nvPr/>
        </p:nvSpPr>
        <p:spPr>
          <a:xfrm>
            <a:off x="6335154" y="4308240"/>
            <a:ext cx="34049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385B1AC-29C4-278A-99D3-0993A996C87C}"/>
              </a:ext>
            </a:extLst>
          </p:cNvPr>
          <p:cNvCxnSpPr>
            <a:cxnSpLocks/>
          </p:cNvCxnSpPr>
          <p:nvPr/>
        </p:nvCxnSpPr>
        <p:spPr>
          <a:xfrm>
            <a:off x="493950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D16A86D-E53A-331E-B01F-C38ACDFCEC4B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9D7B4AA-CC84-C089-96AB-311AC50EF5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06E6B6B-AD72-E9ED-7C18-66963B8E19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2CE5B8D-5A23-73A6-2565-EEDE1BB7AF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6F6A738-871A-B98F-3EF1-BA6DB7B5B4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B077658-AFE7-337F-928E-3B5F113C9D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AFCE12B-9088-3F59-8B3D-A668B56347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0C46A0-0986-341A-B025-D39CC3A62C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76324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4200C-29F7-1DFA-74B6-12EC4BA0C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9880E6-219A-88E5-A89F-B5CE47FD5D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EF352C9-5955-918A-20B8-A89876FFF5E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51D942D-37D0-D729-2EC5-D7BB557A1B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46F668-BF7D-0E8F-0A8F-7EB9C1E74A7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C04E27-EF53-5ED0-5ABA-21D18082B8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F924D9-85E6-E6D8-4AB8-52E788CE86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C318B3-9D73-FBC4-388A-01FC25E18A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0C4B3C8-5050-A506-715B-2058656DAE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0A93D4-7CFF-3F86-CA66-0B3D3AC691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22F06E-8842-6D5B-7E01-1E45BC7A5C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4041E3-545F-48DA-6E88-583495CDC6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90A44D-F601-D459-A118-93BE0FD6A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F2DC2F-F56A-E436-F202-47884A345B4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grapème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1D15F8-343A-7BA3-0D19-1C3FBA6B9B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554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F71AD-035D-7A09-4495-9D2CA6E48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CE5F4A-21D2-3E52-CA1F-62F6982C38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40DA1AB-5B13-F9A0-20EE-EDB8990BE6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71153A-25C8-25B3-42E6-7B5DCCB1A3A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EC8E13-344E-B2C1-75EE-ABA2DA871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419DC6-12A5-6734-333A-3F1FA524E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B9894E-3F8F-F301-9F63-D534878CCB5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3A3012F-16A1-9FDB-8A91-7B68A8043280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CCFDEF-62A2-1458-6EF4-5D1F61D93B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584A270-A3CB-9914-CD36-246ECB79B19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3150D4B-7448-6285-D9E8-7295F3111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12BD179-35BA-578F-161A-19EC9D169B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E0C73E1-410D-B45B-C530-E3130D67D7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E5601F5-9B62-98B4-B31E-35DE2AF03B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480BE6-0198-3570-3F92-8FCD3831485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C28BB5C-CAE1-5A55-C788-932B493D83A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77369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31C12-318D-ACC2-F009-B219A6FA4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013CE81-0E08-3C52-2D70-C22F6B8BF7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C66EB6-9C5F-6929-1C76-4C11039173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05BB510-99EE-EE5C-4C19-40E7A4C799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BA9FF5-2EDD-E94B-B262-76E0DAA1983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EC7DAF-0743-4DB9-B8EB-CB8685EBC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188041B-225F-EDDB-7AC3-00E1D0726E0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A7C596-4ABB-F2F2-66FD-CD5AAEC5B1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5243ABD-A1F6-D7EF-E05B-4BBF1C18AACC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A1550BD-2AE3-CA8E-4F68-E7FEE59B4552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3434247-187D-ACCE-4F04-3F8C10A290FC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8320BC9-3C51-D19F-3468-9E8D8160629E}"/>
              </a:ext>
            </a:extLst>
          </p:cNvPr>
          <p:cNvSpPr txBox="1"/>
          <p:nvPr/>
        </p:nvSpPr>
        <p:spPr>
          <a:xfrm>
            <a:off x="5461284" y="3908127"/>
            <a:ext cx="44873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B064BC-855F-4A4C-6AFB-A357D0A9C14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5CEDA4B-E3C7-56B5-1B2D-49B9FC081DF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75AF0E-52A2-05C8-0B1C-CEE8A9449FA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5F0D4F-0E1E-383B-79B8-EF124171A7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AD0DE87C-7E6C-932B-9CB6-564B3FC71A7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48DAD0-DA77-F663-D35F-929D2C0D1A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A8CE90E-7EEE-9E96-2BD2-5554AADF16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846208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5EACB-D08C-C3C4-54A4-B56FB0CF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2683E-33E1-5F23-8B41-62B9E313BFD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59406A-744F-2C1E-39E3-FBBD0D26E66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6CA4D0-55A2-B9DB-186E-3E0348C1F7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488D31-5E08-5D4B-DA1D-92B434530A8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5BF511E-98B3-ADD7-00F7-D8D915BA86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53A5A65-B223-2C8B-E405-58E45F6BDD2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98FFDD-5C98-2B2F-7673-C80777C9A5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6441992-D11B-33BB-CD23-01927CB5F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B2FDA64-BD0A-4ABC-FE44-0BA9F3002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3E4C6F-75B3-FF6D-B180-2E4EB6A550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B64BE4-EDB1-595C-91E7-5E5A449D9E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BC1E7A6-6AA3-6BF0-B81D-888E2F291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F422A3-9A08-2E56-DD8B-80DCF2444E0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OU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719EE9-0192-A28F-45B7-BB201038DD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6454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E6E06-D50D-5B98-9C6C-12AE8C256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7312131-554B-179B-D498-3D6AC25D226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F5B167-72DA-1864-FF30-E2DA2E91AE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B66587E-FA53-460C-B383-1E0A844803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519D4D-C0EF-5A2C-2435-34AF1990E3F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618F97-359B-98A2-2731-316E527A2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F3B0FF-E163-516F-D913-D24D2EB4591B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F7C063-E4F4-65C2-19D0-90E558F56AE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ADBDC1-96BE-5CE2-7E41-46A49C8694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5ACD8CF-5320-ADE4-0989-74B473B76B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804BA8-9C0D-BC36-3B70-62AB51E781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71FFD56-35E1-47BA-18DF-B43E4F6D0B8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C7706E7-6465-22A7-93B0-2952E9B33F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24874-AFBE-871F-DFBF-0D8FC8C29B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1D651F-03E2-D1B4-E2AD-41543E607E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0AC45A-F5A6-59D8-34E9-70EB17F0AE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1982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C5C6B-64BB-75B6-CD9C-EE4D28975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862340-EA2A-D321-61F6-9F12A46EB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3FF97F-6CDA-2A99-F14A-4177A424AFDC}"/>
              </a:ext>
            </a:extLst>
          </p:cNvPr>
          <p:cNvGrpSpPr/>
          <p:nvPr/>
        </p:nvGrpSpPr>
        <p:grpSpPr>
          <a:xfrm>
            <a:off x="456344" y="7054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E20672-0E00-EE63-5385-31954630A1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FF83963-E52D-65FF-1017-1FBD138E39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7CACE1B-B2EF-82D3-436D-836D696A17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85242DF-FF0F-970B-55B3-DBA2CFDA2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04AF18-1966-6AED-E0F8-FDF5126EE0A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9A83D92-D9DF-FEFC-6A77-CB942BA6A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A2F915-7880-4E4B-EF16-21DDC41033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5165537-1ECF-8F2D-2921-BDFA41A7A2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436533B-8337-9915-24BD-633DE9A239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06B1CD-8172-1AE4-6C38-C5565181A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09CF23-53F6-FFAF-A2E7-9B29881940E6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57CB28-348A-3B78-5B72-7E0D7B2F5970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1929B28-416F-DD65-1611-69389F3ADEB9}"/>
              </a:ext>
            </a:extLst>
          </p:cNvPr>
          <p:cNvCxnSpPr>
            <a:cxnSpLocks/>
          </p:cNvCxnSpPr>
          <p:nvPr/>
        </p:nvCxnSpPr>
        <p:spPr>
          <a:xfrm>
            <a:off x="2819400" y="6667500"/>
            <a:ext cx="82296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66F1161-C521-12D5-1058-56D90E4482A3}"/>
              </a:ext>
            </a:extLst>
          </p:cNvPr>
          <p:cNvCxnSpPr>
            <a:cxnSpLocks/>
          </p:cNvCxnSpPr>
          <p:nvPr/>
        </p:nvCxnSpPr>
        <p:spPr>
          <a:xfrm flipV="1">
            <a:off x="2819400" y="5676900"/>
            <a:ext cx="8068267" cy="791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1F5D083-30AC-B529-7000-4B22532B0C7C}"/>
              </a:ext>
            </a:extLst>
          </p:cNvPr>
          <p:cNvCxnSpPr>
            <a:cxnSpLocks/>
          </p:cNvCxnSpPr>
          <p:nvPr/>
        </p:nvCxnSpPr>
        <p:spPr>
          <a:xfrm>
            <a:off x="2819400" y="4686300"/>
            <a:ext cx="806826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BCE37BD-DA4A-AA41-AF32-FE2AC3144C53}"/>
              </a:ext>
            </a:extLst>
          </p:cNvPr>
          <p:cNvSpPr txBox="1"/>
          <p:nvPr/>
        </p:nvSpPr>
        <p:spPr>
          <a:xfrm>
            <a:off x="2667000" y="3799686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B5EE04-A7CD-2333-6393-43B5A3C9F531}"/>
              </a:ext>
            </a:extLst>
          </p:cNvPr>
          <p:cNvSpPr txBox="1"/>
          <p:nvPr/>
        </p:nvSpPr>
        <p:spPr>
          <a:xfrm>
            <a:off x="7765936" y="4593676"/>
            <a:ext cx="29020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9332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30A1B-F9DA-8345-7071-81938791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AB36BE-CA26-8C71-AD5F-7AD124E9387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3A9118-9C19-E4F2-CA23-770152DBAE5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C57960-7340-253C-72CB-3B7CFA2D8D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51823-4857-12B2-B4D6-F9ACD0D331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70F306-C13D-07E3-BE8C-34727D381E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552708-3D80-FB67-7EE2-60F73331FD8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56B2D3C-C227-D4A5-C9EB-A8A449DE43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E03B4E-F355-BC77-9EA3-BE27193BC4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893798-F8DA-5640-A39D-06A35FE57C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769FFC8-B899-CBD2-C675-70FD3AE0F5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57AC2C-4115-085B-5046-DC2FC4DC6D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D3FF433-1090-F084-8A22-A825FAC2A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FD1EEC5-751F-4338-3E7D-44B6F490FF80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ou minuscule et OU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3764D3-EC62-749C-0C75-29CFB21949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48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C6D6-797A-9804-DF0C-E938F41B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1BBF0A-F0CD-796D-B4C6-0F374175A73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5E4CB1-6067-084C-9C8A-42CC4FEBE9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4CD751-FB01-991F-1117-2E1D9226A7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44D0883-AB20-1B45-B828-5A6FE829BB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155056-ECE2-65E7-E220-1227BCAD4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FBF60E-3810-DEC1-3C4C-504E41E9A9C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1A1960-57F4-1431-E721-3B5FB6C611F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9199E1-2DCF-0613-36FA-6D38751CC9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0250EBA-5736-ABF7-64D4-5C3B0B7B9B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C3C9E7B-B9CC-D3D5-4D58-D44E7F8D5B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702C943-3FC0-5B29-FACF-3048D22FF3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DCEF78-53AD-ADC6-DED2-11AD1DC889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3870CB4-3C45-B0B6-D46D-4F778ABE91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CEF92-90DE-2EAC-5DFC-A2485795FD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586829B-0836-EF4E-8F98-D83F84D5FA8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074658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229816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k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p  dans le mot poule 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575516" y="3691463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Poule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636126" y="3741097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p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465116"/>
              </p:ext>
            </p:extLst>
          </p:nvPr>
        </p:nvGraphicFramePr>
        <p:xfrm>
          <a:off x="808165" y="444580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coupe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piano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pur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835153-208D-2616-8670-BE185988A9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3076873" y="6702684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q dans le mot quatre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2655740" y="4609924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kern="1200" dirty="0">
                <a:solidFill>
                  <a:srgbClr val="106585"/>
                </a:solidFill>
                <a:latin typeface="Dosis" pitchFamily="2" charset="0"/>
                <a:ea typeface="+mn-ea"/>
                <a:cs typeface="+mn-cs"/>
              </a:rPr>
              <a:t>Quatre 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2895601" y="5108055"/>
            <a:ext cx="1752599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C5BE-9EA2-B47B-8FCD-94E59C63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DE361A-FEAF-A7D1-CDD1-DB1D98FFD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DA1B0E-FF6F-A54E-715E-017C1FB4A3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9DC2FB8-DDDA-B6FB-6BC5-6BEE4719AA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6FEE3D4-9A85-FC86-DA71-ABD27DE7A9F6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51F384-EB1B-5135-13BA-56D1F1AF5E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9C049E-E20D-CB2B-41D4-1063377B7C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5DEDBD-2D99-3E45-C50F-BCFB5333AB2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F6D37E9-B2D7-A3F4-5CE5-4C2EB2F58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B2EB43B-C0D9-4276-BD14-A28B045583E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4029F4-7FC2-9BC9-D9FF-4907BB2EE9A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A0512C4-9A4C-8B75-D3C2-9FD8F898C7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B994C9-2321-1855-49AA-81DCD32B7C8D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q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F19A2B-263C-358B-ABF9-4E3D04E06A5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0CFEA0-9252-AD1F-C543-F91564F8E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966905-CC22-1473-CF74-759D717A84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0DEE498-0871-AEAB-8C04-0DCCE3D5C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41559"/>
              </p:ext>
            </p:extLst>
          </p:nvPr>
        </p:nvGraphicFramePr>
        <p:xfrm>
          <a:off x="906040" y="4838700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qui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coq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quinze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52282A5-C2CF-CA93-199A-92A3B76E60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391073" y="7392529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k dans le mot kiwi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kiwi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85993" y="39078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78145"/>
              </p:ext>
            </p:extLst>
          </p:nvPr>
        </p:nvGraphicFramePr>
        <p:xfrm>
          <a:off x="881201" y="4712503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kayak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Karim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karaté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k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20BC3F-4267-7220-2412-052C628D9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3474" y="6972564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31AB-FE59-97C4-9900-3BE81E64A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A65EDD-94D8-9B40-ED1F-31ECCB1C17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B8D7C0-0005-49E5-617D-DCF0B4FBF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AAAC79-7256-5B5A-E95A-F10CE0BC7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2F7014-D865-131C-749F-550DB067AC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456E89-6794-1BDB-68F7-A994549033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AC0B6D-4290-21EE-4455-FD67DE343D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EFBDA4-21BC-2495-0F65-8673F77A98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AEE81C-4296-EB83-25CE-DEB056650A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6BE8ED-8306-1FC8-41B4-12D37D916B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4F7A0-12C8-9431-296A-CADAA77F8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552CCAF-4695-CF70-52AA-AC4AC1B317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FF4930-46B0-947F-FF9E-6FBA3E8A2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C2C437-06E0-CAF5-3612-CB784206CC2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h dans le mot huit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4C3660-F59E-4B74-0637-9518FE1D40C4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5869EB-83B2-C6E4-C237-052B539E29FC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huit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314B58-70DD-00E4-6228-36B2ED9B1CFF}"/>
              </a:ext>
            </a:extLst>
          </p:cNvPr>
          <p:cNvSpPr/>
          <p:nvPr/>
        </p:nvSpPr>
        <p:spPr>
          <a:xfrm>
            <a:off x="3576468" y="39459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57545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9EFE-9E4E-0437-3552-0ED4C59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FBBE2-6958-C726-3F9B-64E640BC958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ABF2A9-3166-89C1-636F-3C24F39834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BA8C1F-9572-98D7-D7A2-1E18FDAF5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3EFCDE-BF49-18E3-96E2-44C95E7B91B7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6587A9-FA89-FE39-B206-EF5B9A0ED0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0722A4C-C9A4-5B64-CD48-341303570A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5EF62D-A511-5014-0221-864AB2491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EFBB7F-86E4-FB3B-992D-36C69DF7E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7A0D06-61D2-F2C8-4D85-62E2A331AA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967DC9-3D3B-6695-6588-37E728EF32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DE215F-936E-3EA0-7EA6-851AF932FB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B662E91-FDEB-B522-5FDB-94F006A06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25985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habite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Hajar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chat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E040A71-F832-7AAE-DA4B-77586EDCEFD5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h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F47DBA-462A-662B-39C9-B5750ED22BB6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B03CEB8-04D5-07C4-C02F-D63301080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FBDF6E-8DF9-FF90-FA14-381D404DC7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4FD3E4-D186-1073-5807-B5457EFB5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205262" y="6915308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461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A709F-D790-2BBC-3F50-9BD3D1FB9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5ADEF-DAAF-FEAE-9D44-58377D8C03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4430A6-3D9A-24B8-FFCD-C607B22B0B7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60BE4-BE9D-1A68-D340-9F6AEDE661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ED108F-5DAE-FE57-71F5-BC60850089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14513-9DFE-1071-197A-54521CE4D2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1D0404-1171-5D15-B78D-BE9338B983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3BACB7F-4F54-1384-B596-BD4CBD69B8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9B98DE8-A15C-DEC9-1A7C-9A006C65F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0300A6-658B-713C-201B-F5FB4B89BF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C19A15-C75D-7C78-D9DF-E1AC21444C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D21D946-3D3C-A8F8-DFB1-3D51C5D2FD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7CC438-886B-1727-807A-DA9FFA65E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32ACF0-FAC7-3F38-8B84-8CCB88B1F3CA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graphème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le mot chat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2CABDA-F4AA-7D77-7C7D-2924099474C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A2EBBC-D254-E25D-7C6B-8354CCB18627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E7F453B-660D-414B-1D9F-118BDDECC480}"/>
              </a:ext>
            </a:extLst>
          </p:cNvPr>
          <p:cNvSpPr/>
          <p:nvPr/>
        </p:nvSpPr>
        <p:spPr>
          <a:xfrm>
            <a:off x="3576468" y="3945906"/>
            <a:ext cx="206233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4299138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15E78-F615-07CA-D03E-BECB672CF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7A61C-21BD-8302-1889-A0CD6BA4323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1CE9A-21A4-E8F2-7984-824FAEBC667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F0D22E8-1DB6-9A13-C381-958E2FD7ED7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838478-8648-5653-EAB5-1F9E0A8CD514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DC481F-04F7-BFED-C51B-2C68D0560F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0456677-A1FD-DD5B-BD51-189BEF7642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85C9CDE-FAC3-2D78-E015-4961A385F8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EE9054-72FD-2DDC-566D-029C820D6FA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01B86C-20C3-A649-BB35-D5D11094BB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ED3272-6936-C246-A9FF-3D6F54BEB8A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1588955-54E5-1777-C52E-D2D97D6EE2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47F350-8357-837E-70EC-5CC0E857E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535278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Chou 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fâché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vache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305A6E6-8CD8-44FD-3597-18E50AD6FB3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1AFBCA-F973-EF73-300C-24EF4F2CECC7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6C510663-A4E8-FF94-1AE7-99D014E68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9A7244-4B17-F31F-7C28-CFE1D3C42C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8427115-95E3-D7E8-7983-886281914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7959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820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CEE81-9BD1-8D96-304B-66A0E396C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B6C1E8-43B8-5313-6D37-C2AEDA0DB6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87B2402-68D5-9FD1-53B0-4CB51F026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6317AC5-9903-5920-153B-EC8D2CEDFF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7FFA5-BB87-384F-32C3-70D42FF630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71E7EE0-4B4F-CFF2-C925-38C6CC2EF0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AB730A-AAB9-952F-2D7A-5F6F48E75C8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FFCCDB-B022-EC33-4207-46DADE0D5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6A2537-FD40-AAD6-0718-5D79BB5E91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2F63FD-9D15-C1AC-C1D0-7688470B2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C0F961-EBBE-8583-E3D8-8200560AC2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82A2B4-9F51-EEFE-97CD-06BAD73F60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DB3EB8-3FE9-EAB1-7488-5CC0E210B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68D0CB-72B8-32CA-D884-5ED12FA852A7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graphème ou dans le mot chou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993409-19D4-C151-C9AF-7D767B3A90F2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E082B0-6B1C-9E27-00D5-7027F0BBB6B9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chou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5167430-A30F-920F-D20F-3FE2A64F8B02}"/>
              </a:ext>
            </a:extLst>
          </p:cNvPr>
          <p:cNvSpPr/>
          <p:nvPr/>
        </p:nvSpPr>
        <p:spPr>
          <a:xfrm>
            <a:off x="5561678" y="3951223"/>
            <a:ext cx="206233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0525793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ABF2-6B06-52A2-64B9-67FD10ED0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4DE345-AC05-042D-5C69-5920729056C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7A65765-AEF4-7C27-7783-C3B5156187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91DA88-6CA8-45AB-A857-280A73913D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BCF89A-D3CB-046D-EDEC-5DDFED17C7CF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CF8A78-9A6E-5D32-2A2C-D720F07494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74C72BE-D1F1-A7DA-6208-2BF96CA935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47BD2C-1A17-D2CE-277C-CB4CAB8110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8029CE8-C2A5-FBBE-3DFA-A6C5E23144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F52CA4B-3CD6-A558-B92B-225619FAC0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4705E1-A1BC-DAFF-B759-72EA164310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2FB309C-2B9D-E929-1C27-879962F017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1C914B-5742-BA78-16C3-BD781A94F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60685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ouvre 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sous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70D12A-31B9-6FF2-10D3-25060CBE486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ou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A67FBC-B2D5-38AD-98CE-193896518C58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4100C84C-89E8-70A7-046E-499D15CDC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0D7DD1-42BF-1541-526F-7A3608CE0E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AEB22EC-D3A5-628E-59BD-E5AB27CF9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7959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446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EE89F-938B-6986-7F2C-81B98A57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7D4A0-FAD5-78EE-674E-DCDC84C808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F303792-F2E5-7EAF-1109-8CF69269B1A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774574-B015-463B-4D50-92767DB3E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3CCB6-5C49-65FA-245F-FA5850402E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612D4D-33FB-8F7A-7289-097FEB038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75E0F3C-E1B7-8290-7786-00629221C4C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aux pages 11 et 12.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A0BB45-F804-B8FB-8ECF-D8EA3599F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F849FC-086A-1052-0EA9-10C09EA684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67DCCE-959C-2273-F55B-04065ECA07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21BF117-E6E8-5EB8-52BA-5F5C7823067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056DA25-8EEE-4CC8-3515-D4824D5880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8773DC-ABFE-C85C-1E4D-D1AF74DC1D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7432A20-AAE2-8833-8AAD-CBC941BB9E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09EAC15-7DC9-3470-6380-1F51607AEB2E}"/>
              </a:ext>
            </a:extLst>
          </p:cNvPr>
          <p:cNvSpPr/>
          <p:nvPr/>
        </p:nvSpPr>
        <p:spPr>
          <a:xfrm>
            <a:off x="736492" y="1817272"/>
            <a:ext cx="5916821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5746CF-B248-4516-0D25-430FEF643468}"/>
              </a:ext>
            </a:extLst>
          </p:cNvPr>
          <p:cNvSpPr/>
          <p:nvPr/>
        </p:nvSpPr>
        <p:spPr>
          <a:xfrm>
            <a:off x="6848453" y="1797901"/>
            <a:ext cx="5916821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AC313F0-D33F-BDAA-C698-76316119F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72" y="1842790"/>
            <a:ext cx="5923741" cy="78727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42078CB-83DF-294D-DEE6-9B950A79D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120" y="1838901"/>
            <a:ext cx="5788359" cy="784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36428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6641C-D750-4CA9-7474-DDA721606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F4A802-1076-B6B8-F2BD-8118117378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471F2A-98E8-E530-1E6F-91C983C60A5F}"/>
              </a:ext>
            </a:extLst>
          </p:cNvPr>
          <p:cNvGrpSpPr/>
          <p:nvPr/>
        </p:nvGrpSpPr>
        <p:grpSpPr>
          <a:xfrm>
            <a:off x="440184" y="60419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2A780D-E81C-2FF9-6A43-C63E30CCD0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B1DCF6-AFBA-9644-A661-BF3182242D5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CD3A1B8-122D-D4CB-1870-F14C8F0FF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B1C09-827B-8CC1-BD7F-742C6FE2EDA2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E2F4E8-FED0-279C-58BE-6BAFF60B22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227D889-1435-8F9E-D772-CB67C2BCA6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0A3799-9374-7573-C73E-7F497B6F5B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29FCFA-8282-827A-EF54-8F34F7AD7F8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2EAD24-775D-7E91-1C74-CE2DAF5A65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511E9B4-0FF2-BA82-C330-A20A6B863C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08E1203-B6D2-06E1-AE50-CE58DF6469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C2AB74E-20F4-1147-BCE3-35733F1FB0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99163F7-2872-9887-2DCF-2728B1FAB2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572" y="1842790"/>
            <a:ext cx="5923741" cy="7872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039532-42BC-0E82-4DB6-76DB6D0AE8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2120" y="1838901"/>
            <a:ext cx="5788359" cy="784390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F91A62B-258D-6429-758A-F3C297137DEF}"/>
              </a:ext>
            </a:extLst>
          </p:cNvPr>
          <p:cNvSpPr/>
          <p:nvPr/>
        </p:nvSpPr>
        <p:spPr>
          <a:xfrm>
            <a:off x="377726" y="3938206"/>
            <a:ext cx="65913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r>
              <a:rPr lang="fr-FR" sz="1200" dirty="0">
                <a:solidFill>
                  <a:prstClr val="white"/>
                </a:solidFill>
                <a:latin typeface="Calibri"/>
              </a:rPr>
              <a:t>X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92FB960-9492-9582-BB6D-81A1F8FD8717}"/>
              </a:ext>
            </a:extLst>
          </p:cNvPr>
          <p:cNvSpPr/>
          <p:nvPr/>
        </p:nvSpPr>
        <p:spPr>
          <a:xfrm>
            <a:off x="7031484" y="4100970"/>
            <a:ext cx="6129632" cy="13653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r>
              <a:rPr lang="fr-FR" sz="1200" dirty="0">
                <a:solidFill>
                  <a:prstClr val="white"/>
                </a:solidFill>
                <a:latin typeface="Calibri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51819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23DBE-E135-F673-9F2F-C54B4483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3374AC-4E86-2C42-1E65-48E9CBD37A5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9E8FAE-9FE4-0076-9C6F-60956C1845C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3E5531-ECB4-65D7-96F6-0D46B1E1A2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B04222-C0F5-BF81-F653-EC91E6CF06E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1CF00499-F7E9-2F11-CA19-65B2BA1A4705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735E591-20CD-362D-45EC-8F276E3A83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110D191-2604-A766-4142-BED7D4EC36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841253-BBAC-D5BE-2174-C8BCB6FDF4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7D1E98B-B58F-1EB0-9C14-44EC2C6F22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40298AC-538A-5792-2C74-929F380685C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DDF3A94-DFAF-F79E-DF5C-95F09DC8084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7135B1-26C5-4B18-73A7-0B1D0CCD09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85FAF0F-AD16-20F0-6714-676D00D7F8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B94777A0-09CE-DFB2-EF51-A066EFEEE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D72224C-E6DE-1003-A9AD-177DD0751EF9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F2CEAA5-524B-7601-32AF-3019B77E1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92" y="5998523"/>
            <a:ext cx="12314298" cy="285898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09754CA-C6BD-7271-D8DC-0615D7D29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312" y="1869754"/>
            <a:ext cx="12314298" cy="383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258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BD67-E4FD-2D66-EEDD-DD8B0B41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21FA52-E6F2-060E-F588-9CB7C292ADD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620275-35D1-52A5-4A5A-54226F2D700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BFDC4C-CEEF-069A-A3ED-5D03ACA9FE9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B77416-ADCE-3315-0E7A-0A25DF8C5DD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E464AE-07D9-4BDF-0610-EF9961EEC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95C1FF-256E-4B7D-2D59-16D9F5E3E8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665857A-FAAA-B7A4-DE4A-C8B9E48581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5EE4102-1A7E-AE21-DCF1-2E820E9DA8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C7B877-02EA-4C35-6136-23DDE46333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2634E9C-0721-8EE6-4923-2FBDC3ABA4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23A5B2F-2545-0104-B3B1-3B57FEBF630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32F9C2C-263B-FA51-5EDE-0A1382A3ED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E8D54B2-2578-6C56-3782-98251D8CAE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8DA749C-BD99-B86F-E1B9-1460532BDA27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FFFD2-F6ED-7120-27FD-44F241F73E41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A823D89-9188-DE6C-233D-8350E69192BC}"/>
              </a:ext>
            </a:extLst>
          </p:cNvPr>
          <p:cNvSpPr/>
          <p:nvPr/>
        </p:nvSpPr>
        <p:spPr>
          <a:xfrm>
            <a:off x="3505200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5A277EF-03EA-3C0D-6D9F-BE2A05885388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73E09CF-8D6A-2AA1-CDCF-FB30E352F89D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18C8B02-53CC-4FB7-FAAD-BAC5DA5A82ED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8494C60-5C73-8808-31A5-8A85B6DFA811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7E3BB51-6E43-E869-B1C3-0D163FB9CB5B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780BF50-AF7E-5617-05C4-80535FC36671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A428B8D-EAEA-84B8-8A54-B7343DD1A8B6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7CCF5FB-3719-DDF9-A3CE-3E6AE51A394D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CAE659E9-C0AC-9C0D-D822-2A125EFD2630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241B8C7-CEF1-607A-1BDA-3B7A2F56B37C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11399DF9-E7FC-3DFB-CC59-96E2544E933E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073CC00-0023-FB38-DAA6-1A1A287B1BFC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D7D400E-5714-6189-4974-77AA5E3D1CF7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6F3C80F-6405-ACD9-8123-3AFFB309AED2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69A38B3F-66D1-491D-F84F-222301CA3CCB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F8EE324-5DE6-A5B5-E6F6-302E8CC3755B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4F04C94-0669-533D-714D-CF59C0694551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A49026E-D897-8B30-6DF0-27D5427ACADE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C63041E8-7466-C3E5-C55B-ABB87CC5E213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1367B927-3DB2-9107-3A6D-86B928E373AA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06CB986-FF43-FC3F-3A0B-CC3B5C31B854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7D10E18-81BD-7AA6-4744-46928DDC35CF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30CFA9A8-2E44-8F2C-91A4-A557CAFD33C6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6569621C-FADF-E697-B594-A12BFD49329C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F9C5E871-58E7-D7CC-7C6D-261163A93480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CB1A3088-3515-98E4-6264-5BA61C5EE64C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EE13FBA2-1169-8FDF-B868-A503C072CF4C}"/>
              </a:ext>
            </a:extLst>
          </p:cNvPr>
          <p:cNvSpPr/>
          <p:nvPr/>
        </p:nvSpPr>
        <p:spPr>
          <a:xfrm>
            <a:off x="11120816" y="316230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A8B5F32-D713-F096-31A1-590C76C7B2A1}"/>
              </a:ext>
            </a:extLst>
          </p:cNvPr>
          <p:cNvSpPr/>
          <p:nvPr/>
        </p:nvSpPr>
        <p:spPr>
          <a:xfrm>
            <a:off x="3832002" y="398762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971AC6C2-DF16-F2BF-6822-0B0EBEE932D9}"/>
              </a:ext>
            </a:extLst>
          </p:cNvPr>
          <p:cNvSpPr/>
          <p:nvPr/>
        </p:nvSpPr>
        <p:spPr>
          <a:xfrm>
            <a:off x="1940526" y="396512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AE2EB313-446C-5468-554D-170B5B60DA14}"/>
              </a:ext>
            </a:extLst>
          </p:cNvPr>
          <p:cNvSpPr/>
          <p:nvPr/>
        </p:nvSpPr>
        <p:spPr>
          <a:xfrm>
            <a:off x="9374305" y="3134883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2610E3D-0999-A70D-E0DE-3E09F8E72CB4}"/>
              </a:ext>
            </a:extLst>
          </p:cNvPr>
          <p:cNvSpPr/>
          <p:nvPr/>
        </p:nvSpPr>
        <p:spPr>
          <a:xfrm>
            <a:off x="9200808" y="3159712"/>
            <a:ext cx="176360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6D441C86-1110-6DFE-5919-674150DF0854}"/>
              </a:ext>
            </a:extLst>
          </p:cNvPr>
          <p:cNvSpPr/>
          <p:nvPr/>
        </p:nvSpPr>
        <p:spPr>
          <a:xfrm>
            <a:off x="7725481" y="317894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5E47B332-255F-9E8C-35C0-19ADCAE504AE}"/>
              </a:ext>
            </a:extLst>
          </p:cNvPr>
          <p:cNvSpPr/>
          <p:nvPr/>
        </p:nvSpPr>
        <p:spPr>
          <a:xfrm>
            <a:off x="6277559" y="319223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A56D6C01-0DE4-E750-492E-F42E4E6FFBFA}"/>
              </a:ext>
            </a:extLst>
          </p:cNvPr>
          <p:cNvSpPr/>
          <p:nvPr/>
        </p:nvSpPr>
        <p:spPr>
          <a:xfrm>
            <a:off x="10653129" y="405561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/>
              <a:t>v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E9A35E38-80F8-8141-9725-3C299553FD1E}"/>
              </a:ext>
            </a:extLst>
          </p:cNvPr>
          <p:cNvSpPr/>
          <p:nvPr/>
        </p:nvSpPr>
        <p:spPr>
          <a:xfrm>
            <a:off x="9051329" y="40488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256AA286-FA2E-5A80-8393-F81272EBAB41}"/>
              </a:ext>
            </a:extLst>
          </p:cNvPr>
          <p:cNvSpPr/>
          <p:nvPr/>
        </p:nvSpPr>
        <p:spPr>
          <a:xfrm>
            <a:off x="7791670" y="40120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CEBADB30-BDA6-78BD-3CB8-615526F39616}"/>
              </a:ext>
            </a:extLst>
          </p:cNvPr>
          <p:cNvSpPr/>
          <p:nvPr/>
        </p:nvSpPr>
        <p:spPr>
          <a:xfrm>
            <a:off x="6488037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9DC5CC76-7B63-352F-C885-5939EFECD7A4}"/>
              </a:ext>
            </a:extLst>
          </p:cNvPr>
          <p:cNvSpPr/>
          <p:nvPr/>
        </p:nvSpPr>
        <p:spPr>
          <a:xfrm>
            <a:off x="4782404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3882AF94-AA5A-ACA0-230E-77461EFE591F}"/>
              </a:ext>
            </a:extLst>
          </p:cNvPr>
          <p:cNvSpPr/>
          <p:nvPr/>
        </p:nvSpPr>
        <p:spPr>
          <a:xfrm>
            <a:off x="9066171" y="559333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C367602F-D26F-3C44-9760-89596D3611CF}"/>
              </a:ext>
            </a:extLst>
          </p:cNvPr>
          <p:cNvSpPr/>
          <p:nvPr/>
        </p:nvSpPr>
        <p:spPr>
          <a:xfrm>
            <a:off x="8100163" y="560355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E1DF9E1D-650E-E566-D361-16BCDCEED330}"/>
              </a:ext>
            </a:extLst>
          </p:cNvPr>
          <p:cNvSpPr/>
          <p:nvPr/>
        </p:nvSpPr>
        <p:spPr>
          <a:xfrm>
            <a:off x="6380942" y="558580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6D28E1E2-D835-A3A3-C73E-BDD329351061}"/>
              </a:ext>
            </a:extLst>
          </p:cNvPr>
          <p:cNvSpPr/>
          <p:nvPr/>
        </p:nvSpPr>
        <p:spPr>
          <a:xfrm>
            <a:off x="4990975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21480B23-1BE7-25AD-D564-51E15B9C815B}"/>
              </a:ext>
            </a:extLst>
          </p:cNvPr>
          <p:cNvSpPr/>
          <p:nvPr/>
        </p:nvSpPr>
        <p:spPr>
          <a:xfrm>
            <a:off x="3570942" y="55190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E4534340-1336-AB91-04F2-12FEBEDB6D2D}"/>
              </a:ext>
            </a:extLst>
          </p:cNvPr>
          <p:cNvSpPr/>
          <p:nvPr/>
        </p:nvSpPr>
        <p:spPr>
          <a:xfrm>
            <a:off x="2009958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CBA11C2E-CAF5-C36C-5E27-CAD550469FC6}"/>
              </a:ext>
            </a:extLst>
          </p:cNvPr>
          <p:cNvSpPr/>
          <p:nvPr/>
        </p:nvSpPr>
        <p:spPr>
          <a:xfrm>
            <a:off x="10796707" y="556707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ECC07D37-B49B-6979-3DCA-515F1F80F752}"/>
              </a:ext>
            </a:extLst>
          </p:cNvPr>
          <p:cNvSpPr/>
          <p:nvPr/>
        </p:nvSpPr>
        <p:spPr>
          <a:xfrm>
            <a:off x="5715000" y="3314700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12313614-F4DC-3C3D-ADD9-C1836A02FF17}"/>
              </a:ext>
            </a:extLst>
          </p:cNvPr>
          <p:cNvSpPr/>
          <p:nvPr/>
        </p:nvSpPr>
        <p:spPr>
          <a:xfrm>
            <a:off x="7026585" y="45570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AE935140-21EE-AF33-BE0F-E1764B94CCC0}"/>
              </a:ext>
            </a:extLst>
          </p:cNvPr>
          <p:cNvSpPr/>
          <p:nvPr/>
        </p:nvSpPr>
        <p:spPr>
          <a:xfrm>
            <a:off x="5689727" y="4600574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2F95F952-8DAF-EDD4-BFB2-F977498D473B}"/>
              </a:ext>
            </a:extLst>
          </p:cNvPr>
          <p:cNvSpPr/>
          <p:nvPr/>
        </p:nvSpPr>
        <p:spPr>
          <a:xfrm>
            <a:off x="9536176" y="321209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D61D0543-1C44-061A-98FA-FCF47CDB30DF}"/>
              </a:ext>
            </a:extLst>
          </p:cNvPr>
          <p:cNvSpPr/>
          <p:nvPr/>
        </p:nvSpPr>
        <p:spPr>
          <a:xfrm>
            <a:off x="3952225" y="4581866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B051976B-5F99-523F-D5E3-08AFEEB48252}"/>
              </a:ext>
            </a:extLst>
          </p:cNvPr>
          <p:cNvSpPr/>
          <p:nvPr/>
        </p:nvSpPr>
        <p:spPr>
          <a:xfrm>
            <a:off x="2190790" y="459003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DAABDA9B-8367-2B46-2084-6B966BE22FD5}"/>
              </a:ext>
            </a:extLst>
          </p:cNvPr>
          <p:cNvSpPr/>
          <p:nvPr/>
        </p:nvSpPr>
        <p:spPr>
          <a:xfrm>
            <a:off x="11084635" y="3399408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DF3CF122-396C-E6B4-43B1-1A63535E6179}"/>
              </a:ext>
            </a:extLst>
          </p:cNvPr>
          <p:cNvSpPr/>
          <p:nvPr/>
        </p:nvSpPr>
        <p:spPr>
          <a:xfrm>
            <a:off x="6580980" y="338284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8A33AE2E-2841-D6D2-EE93-5D1E1CE9EDAE}"/>
              </a:ext>
            </a:extLst>
          </p:cNvPr>
          <p:cNvSpPr/>
          <p:nvPr/>
        </p:nvSpPr>
        <p:spPr>
          <a:xfrm>
            <a:off x="3624203" y="5454442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7F102D92-84BA-2859-6985-71F04484256E}"/>
              </a:ext>
            </a:extLst>
          </p:cNvPr>
          <p:cNvSpPr/>
          <p:nvPr/>
        </p:nvSpPr>
        <p:spPr>
          <a:xfrm>
            <a:off x="2403979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83D4C3D6-57DF-9E3D-5DAF-D89A61272533}"/>
              </a:ext>
            </a:extLst>
          </p:cNvPr>
          <p:cNvSpPr/>
          <p:nvPr/>
        </p:nvSpPr>
        <p:spPr>
          <a:xfrm>
            <a:off x="11572483" y="4516866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024B7BCB-DAFA-FD4E-DE9F-9FBFA6694282}"/>
              </a:ext>
            </a:extLst>
          </p:cNvPr>
          <p:cNvSpPr/>
          <p:nvPr/>
        </p:nvSpPr>
        <p:spPr>
          <a:xfrm>
            <a:off x="9554807" y="4542408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81198261-FA81-CB98-B156-3C6E73330350}"/>
              </a:ext>
            </a:extLst>
          </p:cNvPr>
          <p:cNvSpPr/>
          <p:nvPr/>
        </p:nvSpPr>
        <p:spPr>
          <a:xfrm>
            <a:off x="7627204" y="4517476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28C19BB9-3543-47C6-2DB9-CE99BAFB891F}"/>
              </a:ext>
            </a:extLst>
          </p:cNvPr>
          <p:cNvSpPr/>
          <p:nvPr/>
        </p:nvSpPr>
        <p:spPr>
          <a:xfrm>
            <a:off x="10209154" y="547122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D4D7899E-8BDF-3D04-CDFA-F7BC425E972C}"/>
              </a:ext>
            </a:extLst>
          </p:cNvPr>
          <p:cNvSpPr/>
          <p:nvPr/>
        </p:nvSpPr>
        <p:spPr>
          <a:xfrm>
            <a:off x="8090780" y="54254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A6DE7156-06B2-FAD7-40C3-9BAD99026457}"/>
              </a:ext>
            </a:extLst>
          </p:cNvPr>
          <p:cNvSpPr/>
          <p:nvPr/>
        </p:nvSpPr>
        <p:spPr>
          <a:xfrm>
            <a:off x="6515191" y="54254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AE8FA9ED-E6D7-9F1D-ED5E-B984AD73B0AC}"/>
              </a:ext>
            </a:extLst>
          </p:cNvPr>
          <p:cNvSpPr/>
          <p:nvPr/>
        </p:nvSpPr>
        <p:spPr>
          <a:xfrm>
            <a:off x="5138562" y="5395914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6BE6F5F8-F9DA-C93C-23F3-51043D628390}"/>
              </a:ext>
            </a:extLst>
          </p:cNvPr>
          <p:cNvSpPr/>
          <p:nvPr/>
        </p:nvSpPr>
        <p:spPr>
          <a:xfrm>
            <a:off x="4491863" y="5377076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E64674EC-9F3B-8F73-1577-FB3E2B157B10}"/>
              </a:ext>
            </a:extLst>
          </p:cNvPr>
          <p:cNvSpPr/>
          <p:nvPr/>
        </p:nvSpPr>
        <p:spPr>
          <a:xfrm>
            <a:off x="4779902" y="6450567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7F0749E5-5D6A-C76D-C089-3F6680CF3F50}"/>
              </a:ext>
            </a:extLst>
          </p:cNvPr>
          <p:cNvSpPr/>
          <p:nvPr/>
        </p:nvSpPr>
        <p:spPr>
          <a:xfrm>
            <a:off x="3768222" y="6491761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71C156B8-C00E-7E2A-BD10-490D884EBCBD}"/>
              </a:ext>
            </a:extLst>
          </p:cNvPr>
          <p:cNvSpPr/>
          <p:nvPr/>
        </p:nvSpPr>
        <p:spPr>
          <a:xfrm>
            <a:off x="2172406" y="652157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350A970C-68A9-F740-89B0-07CB6AC97BFA}"/>
              </a:ext>
            </a:extLst>
          </p:cNvPr>
          <p:cNvSpPr/>
          <p:nvPr/>
        </p:nvSpPr>
        <p:spPr>
          <a:xfrm>
            <a:off x="11555632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A6203C80-0278-BD8D-6812-B69C7353E7C0}"/>
              </a:ext>
            </a:extLst>
          </p:cNvPr>
          <p:cNvSpPr/>
          <p:nvPr/>
        </p:nvSpPr>
        <p:spPr>
          <a:xfrm>
            <a:off x="11120816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DF14A4CE-9DA0-A69C-579C-076EE2F076EE}"/>
              </a:ext>
            </a:extLst>
          </p:cNvPr>
          <p:cNvSpPr/>
          <p:nvPr/>
        </p:nvSpPr>
        <p:spPr>
          <a:xfrm>
            <a:off x="8512302" y="643627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8D1D1451-139E-D537-F137-0E5CA76C93A4}"/>
              </a:ext>
            </a:extLst>
          </p:cNvPr>
          <p:cNvSpPr/>
          <p:nvPr/>
        </p:nvSpPr>
        <p:spPr>
          <a:xfrm>
            <a:off x="7060506" y="65019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19F8C636-5C51-279C-408D-932433B280BE}"/>
              </a:ext>
            </a:extLst>
          </p:cNvPr>
          <p:cNvSpPr/>
          <p:nvPr/>
        </p:nvSpPr>
        <p:spPr>
          <a:xfrm>
            <a:off x="11102051" y="6467948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F749FE4A-2412-5E5D-A95C-79A5E2877EFF}"/>
              </a:ext>
            </a:extLst>
          </p:cNvPr>
          <p:cNvSpPr/>
          <p:nvPr/>
        </p:nvSpPr>
        <p:spPr>
          <a:xfrm>
            <a:off x="4103519" y="302344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7BD0D7B0-550E-E65D-C005-9B58D8BC9B24}"/>
              </a:ext>
            </a:extLst>
          </p:cNvPr>
          <p:cNvSpPr/>
          <p:nvPr/>
        </p:nvSpPr>
        <p:spPr>
          <a:xfrm>
            <a:off x="3623061" y="441239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7D45777A-CBCB-4B90-6300-B3FB62C7FF8F}"/>
              </a:ext>
            </a:extLst>
          </p:cNvPr>
          <p:cNvSpPr/>
          <p:nvPr/>
        </p:nvSpPr>
        <p:spPr>
          <a:xfrm>
            <a:off x="5100286" y="437572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CFC369DF-F999-787C-62CF-B2DDFF3AF368}"/>
              </a:ext>
            </a:extLst>
          </p:cNvPr>
          <p:cNvSpPr/>
          <p:nvPr/>
        </p:nvSpPr>
        <p:spPr>
          <a:xfrm>
            <a:off x="6821370" y="439953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3564542E-F7BF-5F95-4199-5D56BCB2904C}"/>
              </a:ext>
            </a:extLst>
          </p:cNvPr>
          <p:cNvSpPr/>
          <p:nvPr/>
        </p:nvSpPr>
        <p:spPr>
          <a:xfrm>
            <a:off x="8111915" y="436712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D2958294-ECF8-EDFC-7272-06AB5142D9C9}"/>
              </a:ext>
            </a:extLst>
          </p:cNvPr>
          <p:cNvSpPr/>
          <p:nvPr/>
        </p:nvSpPr>
        <p:spPr>
          <a:xfrm>
            <a:off x="9681532" y="439000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0" name="Ellipse 99">
            <a:extLst>
              <a:ext uri="{FF2B5EF4-FFF2-40B4-BE49-F238E27FC236}">
                <a16:creationId xmlns:a16="http://schemas.microsoft.com/office/drawing/2014/main" id="{AA85897D-7EAC-47E7-27EA-714667B88262}"/>
              </a:ext>
            </a:extLst>
          </p:cNvPr>
          <p:cNvSpPr/>
          <p:nvPr/>
        </p:nvSpPr>
        <p:spPr>
          <a:xfrm>
            <a:off x="11647998" y="4410074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24A4BA2D-9258-4AF3-EFC8-C36F8F2D182A}"/>
              </a:ext>
            </a:extLst>
          </p:cNvPr>
          <p:cNvSpPr/>
          <p:nvPr/>
        </p:nvSpPr>
        <p:spPr>
          <a:xfrm>
            <a:off x="11274218" y="437394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C0BFE49-72C3-6ADE-F977-B46DAEE5CFDC}"/>
              </a:ext>
            </a:extLst>
          </p:cNvPr>
          <p:cNvSpPr/>
          <p:nvPr/>
        </p:nvSpPr>
        <p:spPr>
          <a:xfrm>
            <a:off x="9730246" y="504837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3" name="Ellipse 102">
            <a:extLst>
              <a:ext uri="{FF2B5EF4-FFF2-40B4-BE49-F238E27FC236}">
                <a16:creationId xmlns:a16="http://schemas.microsoft.com/office/drawing/2014/main" id="{F03E387E-2C19-E40D-133F-255F01D9BFD8}"/>
              </a:ext>
            </a:extLst>
          </p:cNvPr>
          <p:cNvSpPr/>
          <p:nvPr/>
        </p:nvSpPr>
        <p:spPr>
          <a:xfrm>
            <a:off x="8090571" y="5056194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4" name="Ellipse 103">
            <a:extLst>
              <a:ext uri="{FF2B5EF4-FFF2-40B4-BE49-F238E27FC236}">
                <a16:creationId xmlns:a16="http://schemas.microsoft.com/office/drawing/2014/main" id="{2F11EF28-459E-6834-9813-2ECCAE01D679}"/>
              </a:ext>
            </a:extLst>
          </p:cNvPr>
          <p:cNvSpPr/>
          <p:nvPr/>
        </p:nvSpPr>
        <p:spPr>
          <a:xfrm>
            <a:off x="5462730" y="509203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5" name="Ellipse 104">
            <a:extLst>
              <a:ext uri="{FF2B5EF4-FFF2-40B4-BE49-F238E27FC236}">
                <a16:creationId xmlns:a16="http://schemas.microsoft.com/office/drawing/2014/main" id="{1DB9281B-8258-4E9D-2848-83ED6245ABBC}"/>
              </a:ext>
            </a:extLst>
          </p:cNvPr>
          <p:cNvSpPr/>
          <p:nvPr/>
        </p:nvSpPr>
        <p:spPr>
          <a:xfrm>
            <a:off x="3710270" y="509962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6" name="Ellipse 105">
            <a:extLst>
              <a:ext uri="{FF2B5EF4-FFF2-40B4-BE49-F238E27FC236}">
                <a16:creationId xmlns:a16="http://schemas.microsoft.com/office/drawing/2014/main" id="{A1DC53B8-CAEB-DF66-1502-F913D216BA38}"/>
              </a:ext>
            </a:extLst>
          </p:cNvPr>
          <p:cNvSpPr/>
          <p:nvPr/>
        </p:nvSpPr>
        <p:spPr>
          <a:xfrm>
            <a:off x="2071513" y="5061824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9C82884D-919D-BE2A-211E-CD32F3460AE2}"/>
              </a:ext>
            </a:extLst>
          </p:cNvPr>
          <p:cNvSpPr/>
          <p:nvPr/>
        </p:nvSpPr>
        <p:spPr>
          <a:xfrm>
            <a:off x="3940737" y="704686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8" name="Ellipse 107">
            <a:extLst>
              <a:ext uri="{FF2B5EF4-FFF2-40B4-BE49-F238E27FC236}">
                <a16:creationId xmlns:a16="http://schemas.microsoft.com/office/drawing/2014/main" id="{7B11BC82-ABE6-BB68-8807-2AD34408C11E}"/>
              </a:ext>
            </a:extLst>
          </p:cNvPr>
          <p:cNvSpPr/>
          <p:nvPr/>
        </p:nvSpPr>
        <p:spPr>
          <a:xfrm>
            <a:off x="5420453" y="699552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09" name="Ellipse 108">
            <a:extLst>
              <a:ext uri="{FF2B5EF4-FFF2-40B4-BE49-F238E27FC236}">
                <a16:creationId xmlns:a16="http://schemas.microsoft.com/office/drawing/2014/main" id="{CF152D57-4326-E706-EDA2-1515D98F76AA}"/>
              </a:ext>
            </a:extLst>
          </p:cNvPr>
          <p:cNvSpPr/>
          <p:nvPr/>
        </p:nvSpPr>
        <p:spPr>
          <a:xfrm>
            <a:off x="7179987" y="699552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0" name="Ellipse 109">
            <a:extLst>
              <a:ext uri="{FF2B5EF4-FFF2-40B4-BE49-F238E27FC236}">
                <a16:creationId xmlns:a16="http://schemas.microsoft.com/office/drawing/2014/main" id="{88F6FE71-3A51-FEA2-3FCD-07F9E4ECB119}"/>
              </a:ext>
            </a:extLst>
          </p:cNvPr>
          <p:cNvSpPr/>
          <p:nvPr/>
        </p:nvSpPr>
        <p:spPr>
          <a:xfrm>
            <a:off x="8213756" y="698123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1" name="Ellipse 110">
            <a:extLst>
              <a:ext uri="{FF2B5EF4-FFF2-40B4-BE49-F238E27FC236}">
                <a16:creationId xmlns:a16="http://schemas.microsoft.com/office/drawing/2014/main" id="{ADD6E8F1-A976-0867-FEC2-D2D79C3A688F}"/>
              </a:ext>
            </a:extLst>
          </p:cNvPr>
          <p:cNvSpPr/>
          <p:nvPr/>
        </p:nvSpPr>
        <p:spPr>
          <a:xfrm>
            <a:off x="10109344" y="694576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9A6845D5-B259-9CA7-7F41-3B252083B1F8}"/>
              </a:ext>
            </a:extLst>
          </p:cNvPr>
          <p:cNvSpPr/>
          <p:nvPr/>
        </p:nvSpPr>
        <p:spPr>
          <a:xfrm>
            <a:off x="11404142" y="78622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3" name="Ellipse 112">
            <a:extLst>
              <a:ext uri="{FF2B5EF4-FFF2-40B4-BE49-F238E27FC236}">
                <a16:creationId xmlns:a16="http://schemas.microsoft.com/office/drawing/2014/main" id="{DA929C92-141D-9A42-E0FB-32FD17DB6DA2}"/>
              </a:ext>
            </a:extLst>
          </p:cNvPr>
          <p:cNvSpPr/>
          <p:nvPr/>
        </p:nvSpPr>
        <p:spPr>
          <a:xfrm>
            <a:off x="8531067" y="781668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4" name="Ellipse 113">
            <a:extLst>
              <a:ext uri="{FF2B5EF4-FFF2-40B4-BE49-F238E27FC236}">
                <a16:creationId xmlns:a16="http://schemas.microsoft.com/office/drawing/2014/main" id="{63C2AE15-750A-827F-045C-31A9EDEF2C0D}"/>
              </a:ext>
            </a:extLst>
          </p:cNvPr>
          <p:cNvSpPr/>
          <p:nvPr/>
        </p:nvSpPr>
        <p:spPr>
          <a:xfrm>
            <a:off x="6803230" y="785620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5" name="Ellipse 114">
            <a:extLst>
              <a:ext uri="{FF2B5EF4-FFF2-40B4-BE49-F238E27FC236}">
                <a16:creationId xmlns:a16="http://schemas.microsoft.com/office/drawing/2014/main" id="{56208078-89A9-580F-6FE9-567E6F3E383D}"/>
              </a:ext>
            </a:extLst>
          </p:cNvPr>
          <p:cNvSpPr/>
          <p:nvPr/>
        </p:nvSpPr>
        <p:spPr>
          <a:xfrm>
            <a:off x="5461837" y="7882759"/>
            <a:ext cx="288039" cy="461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6" name="Ellipse 115">
            <a:extLst>
              <a:ext uri="{FF2B5EF4-FFF2-40B4-BE49-F238E27FC236}">
                <a16:creationId xmlns:a16="http://schemas.microsoft.com/office/drawing/2014/main" id="{6E1B3186-24C2-4796-9DE0-8A6A097833FA}"/>
              </a:ext>
            </a:extLst>
          </p:cNvPr>
          <p:cNvSpPr/>
          <p:nvPr/>
        </p:nvSpPr>
        <p:spPr>
          <a:xfrm>
            <a:off x="4261708" y="7832038"/>
            <a:ext cx="498217" cy="461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7" name="Ellipse 116">
            <a:extLst>
              <a:ext uri="{FF2B5EF4-FFF2-40B4-BE49-F238E27FC236}">
                <a16:creationId xmlns:a16="http://schemas.microsoft.com/office/drawing/2014/main" id="{8CA56E6F-34DE-DFCD-C57C-400C05C5DE32}"/>
              </a:ext>
            </a:extLst>
          </p:cNvPr>
          <p:cNvSpPr/>
          <p:nvPr/>
        </p:nvSpPr>
        <p:spPr>
          <a:xfrm>
            <a:off x="2726853" y="78622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8" name="Ellipse 117">
            <a:extLst>
              <a:ext uri="{FF2B5EF4-FFF2-40B4-BE49-F238E27FC236}">
                <a16:creationId xmlns:a16="http://schemas.microsoft.com/office/drawing/2014/main" id="{53FE488D-CF79-79CA-4154-88FE6D91A505}"/>
              </a:ext>
            </a:extLst>
          </p:cNvPr>
          <p:cNvSpPr/>
          <p:nvPr/>
        </p:nvSpPr>
        <p:spPr>
          <a:xfrm>
            <a:off x="2019426" y="373957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19" name="Ellipse 118">
            <a:extLst>
              <a:ext uri="{FF2B5EF4-FFF2-40B4-BE49-F238E27FC236}">
                <a16:creationId xmlns:a16="http://schemas.microsoft.com/office/drawing/2014/main" id="{0ABFB2A5-20EE-F669-26D2-98793AF36DFD}"/>
              </a:ext>
            </a:extLst>
          </p:cNvPr>
          <p:cNvSpPr/>
          <p:nvPr/>
        </p:nvSpPr>
        <p:spPr>
          <a:xfrm>
            <a:off x="2209042" y="434248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0" name="Ellipse 119">
            <a:extLst>
              <a:ext uri="{FF2B5EF4-FFF2-40B4-BE49-F238E27FC236}">
                <a16:creationId xmlns:a16="http://schemas.microsoft.com/office/drawing/2014/main" id="{D7948CC3-A0F3-EA1C-1722-EBC65D8DBEA5}"/>
              </a:ext>
            </a:extLst>
          </p:cNvPr>
          <p:cNvSpPr/>
          <p:nvPr/>
        </p:nvSpPr>
        <p:spPr>
          <a:xfrm>
            <a:off x="4302810" y="439953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1" name="Ellipse 120">
            <a:extLst>
              <a:ext uri="{FF2B5EF4-FFF2-40B4-BE49-F238E27FC236}">
                <a16:creationId xmlns:a16="http://schemas.microsoft.com/office/drawing/2014/main" id="{FCE4C7AA-8691-863E-818C-E9CCBD68DEC7}"/>
              </a:ext>
            </a:extLst>
          </p:cNvPr>
          <p:cNvSpPr/>
          <p:nvPr/>
        </p:nvSpPr>
        <p:spPr>
          <a:xfrm>
            <a:off x="5137059" y="303522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2" name="Ellipse 121">
            <a:extLst>
              <a:ext uri="{FF2B5EF4-FFF2-40B4-BE49-F238E27FC236}">
                <a16:creationId xmlns:a16="http://schemas.microsoft.com/office/drawing/2014/main" id="{F3CF62DB-4917-34A9-F038-5AB2263DFD09}"/>
              </a:ext>
            </a:extLst>
          </p:cNvPr>
          <p:cNvSpPr/>
          <p:nvPr/>
        </p:nvSpPr>
        <p:spPr>
          <a:xfrm>
            <a:off x="7020349" y="29396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3" name="Ellipse 122">
            <a:extLst>
              <a:ext uri="{FF2B5EF4-FFF2-40B4-BE49-F238E27FC236}">
                <a16:creationId xmlns:a16="http://schemas.microsoft.com/office/drawing/2014/main" id="{F318F87A-C17F-6040-F59C-5D4B8C2FDE95}"/>
              </a:ext>
            </a:extLst>
          </p:cNvPr>
          <p:cNvSpPr/>
          <p:nvPr/>
        </p:nvSpPr>
        <p:spPr>
          <a:xfrm>
            <a:off x="8591368" y="302278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4" name="Ellipse 123">
            <a:extLst>
              <a:ext uri="{FF2B5EF4-FFF2-40B4-BE49-F238E27FC236}">
                <a16:creationId xmlns:a16="http://schemas.microsoft.com/office/drawing/2014/main" id="{D3401888-BAA6-11FD-9A42-3E0CC93DF2B2}"/>
              </a:ext>
            </a:extLst>
          </p:cNvPr>
          <p:cNvSpPr/>
          <p:nvPr/>
        </p:nvSpPr>
        <p:spPr>
          <a:xfrm>
            <a:off x="8166687" y="303755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5" name="Ellipse 124">
            <a:extLst>
              <a:ext uri="{FF2B5EF4-FFF2-40B4-BE49-F238E27FC236}">
                <a16:creationId xmlns:a16="http://schemas.microsoft.com/office/drawing/2014/main" id="{58103144-4E1A-FBB6-6C62-4689B924162D}"/>
              </a:ext>
            </a:extLst>
          </p:cNvPr>
          <p:cNvSpPr/>
          <p:nvPr/>
        </p:nvSpPr>
        <p:spPr>
          <a:xfrm>
            <a:off x="9756194" y="296740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6" name="Ellipse 125">
            <a:extLst>
              <a:ext uri="{FF2B5EF4-FFF2-40B4-BE49-F238E27FC236}">
                <a16:creationId xmlns:a16="http://schemas.microsoft.com/office/drawing/2014/main" id="{BD30C421-7D9C-D658-EAC8-E00FE495C2C0}"/>
              </a:ext>
            </a:extLst>
          </p:cNvPr>
          <p:cNvSpPr/>
          <p:nvPr/>
        </p:nvSpPr>
        <p:spPr>
          <a:xfrm>
            <a:off x="11303209" y="3066898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7" name="Ellipse 126">
            <a:extLst>
              <a:ext uri="{FF2B5EF4-FFF2-40B4-BE49-F238E27FC236}">
                <a16:creationId xmlns:a16="http://schemas.microsoft.com/office/drawing/2014/main" id="{ABE73B21-02CE-BB9E-0EDF-4EC9236AD295}"/>
              </a:ext>
            </a:extLst>
          </p:cNvPr>
          <p:cNvSpPr/>
          <p:nvPr/>
        </p:nvSpPr>
        <p:spPr>
          <a:xfrm>
            <a:off x="11139581" y="377637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8" name="Ellipse 127">
            <a:extLst>
              <a:ext uri="{FF2B5EF4-FFF2-40B4-BE49-F238E27FC236}">
                <a16:creationId xmlns:a16="http://schemas.microsoft.com/office/drawing/2014/main" id="{78D265BB-50EA-F9CF-DDD1-8B8099C5A90B}"/>
              </a:ext>
            </a:extLst>
          </p:cNvPr>
          <p:cNvSpPr/>
          <p:nvPr/>
        </p:nvSpPr>
        <p:spPr>
          <a:xfrm>
            <a:off x="8665704" y="372390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29" name="Ellipse 128">
            <a:extLst>
              <a:ext uri="{FF2B5EF4-FFF2-40B4-BE49-F238E27FC236}">
                <a16:creationId xmlns:a16="http://schemas.microsoft.com/office/drawing/2014/main" id="{20B5A953-440F-F662-3A38-2A4D9233D3BF}"/>
              </a:ext>
            </a:extLst>
          </p:cNvPr>
          <p:cNvSpPr/>
          <p:nvPr/>
        </p:nvSpPr>
        <p:spPr>
          <a:xfrm>
            <a:off x="7174789" y="369265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30" name="Ellipse 129">
            <a:extLst>
              <a:ext uri="{FF2B5EF4-FFF2-40B4-BE49-F238E27FC236}">
                <a16:creationId xmlns:a16="http://schemas.microsoft.com/office/drawing/2014/main" id="{84FB14DE-C772-DB89-BA60-85C34B09C525}"/>
              </a:ext>
            </a:extLst>
          </p:cNvPr>
          <p:cNvSpPr/>
          <p:nvPr/>
        </p:nvSpPr>
        <p:spPr>
          <a:xfrm>
            <a:off x="5665665" y="373285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131" name="Ellipse 130">
            <a:extLst>
              <a:ext uri="{FF2B5EF4-FFF2-40B4-BE49-F238E27FC236}">
                <a16:creationId xmlns:a16="http://schemas.microsoft.com/office/drawing/2014/main" id="{20650DE3-4F6E-5621-B746-654A2E34762D}"/>
              </a:ext>
            </a:extLst>
          </p:cNvPr>
          <p:cNvSpPr/>
          <p:nvPr/>
        </p:nvSpPr>
        <p:spPr>
          <a:xfrm>
            <a:off x="3768017" y="375557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pic>
        <p:nvPicPr>
          <p:cNvPr id="133" name="Image 132">
            <a:extLst>
              <a:ext uri="{FF2B5EF4-FFF2-40B4-BE49-F238E27FC236}">
                <a16:creationId xmlns:a16="http://schemas.microsoft.com/office/drawing/2014/main" id="{FE9A095E-F41F-18C1-2653-BD26B63957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449" y="2224789"/>
            <a:ext cx="12167968" cy="627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100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095554-171C-70AC-582B-66647442A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661146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k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5715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aux pages 11 et 12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672696" y="1799236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87AD61-2073-4ACA-87DA-ADCCB9AE7EB8}"/>
              </a:ext>
            </a:extLst>
          </p:cNvPr>
          <p:cNvSpPr/>
          <p:nvPr/>
        </p:nvSpPr>
        <p:spPr>
          <a:xfrm>
            <a:off x="7012709" y="1778850"/>
            <a:ext cx="6219672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FB17211-6073-D660-710E-A6C103C7A3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72" y="1842790"/>
            <a:ext cx="5923741" cy="7872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A2D7B87-374C-E97F-7E90-7044EFE31A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120" y="1838901"/>
            <a:ext cx="5788359" cy="784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F47830D-E8CE-1431-5B8D-7B838E762127}"/>
              </a:ext>
            </a:extLst>
          </p:cNvPr>
          <p:cNvSpPr/>
          <p:nvPr/>
        </p:nvSpPr>
        <p:spPr>
          <a:xfrm>
            <a:off x="7012709" y="1778850"/>
            <a:ext cx="6219672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BDD856-008A-373C-72CF-1C7B8D0FC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572" y="1842790"/>
            <a:ext cx="5923741" cy="7872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50A931E-6D5C-2B39-03B0-A8B6791A3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2120" y="1675361"/>
            <a:ext cx="6352224" cy="80074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441656" y="5524500"/>
            <a:ext cx="6324600" cy="13629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9430B7-3DBE-9EAE-9528-00A743D076F4}"/>
              </a:ext>
            </a:extLst>
          </p:cNvPr>
          <p:cNvSpPr/>
          <p:nvPr/>
        </p:nvSpPr>
        <p:spPr>
          <a:xfrm>
            <a:off x="6993548" y="5295900"/>
            <a:ext cx="6324600" cy="14086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FCFB18-8BE3-9ADD-4B4B-38A23AF8D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170" y="1602443"/>
            <a:ext cx="10716285" cy="42626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387C8DB-309A-9B4D-C72D-7F4C017B4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0009" y="5676900"/>
            <a:ext cx="11528931" cy="253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3: À la maison vous reliez par une flèche les lettres par les images convenables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4894091" y="969179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73AAE68-1C04-2B3E-D2C8-956ED528D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706" y="1725782"/>
            <a:ext cx="5923741" cy="78727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2BA4F41-7534-137A-3340-36024195F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447" y="1724547"/>
            <a:ext cx="6352224" cy="800744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888886" y="64389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032E8E-4C88-910D-7B6D-09489418D714}"/>
              </a:ext>
            </a:extLst>
          </p:cNvPr>
          <p:cNvSpPr/>
          <p:nvPr/>
        </p:nvSpPr>
        <p:spPr>
          <a:xfrm>
            <a:off x="77989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31331" y="59148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4234238" y="101666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2DE913-AB41-4EA2-ED55-9C28A4A74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328" y="1799145"/>
            <a:ext cx="5923741" cy="7872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D2033DD-9A4A-7D02-4B71-D49968AD8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2736" y="1804237"/>
            <a:ext cx="6352224" cy="8007443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343000" y="8360287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9E8309-84DE-50F1-A1F0-E1FA35E2A508}"/>
              </a:ext>
            </a:extLst>
          </p:cNvPr>
          <p:cNvSpPr/>
          <p:nvPr/>
        </p:nvSpPr>
        <p:spPr>
          <a:xfrm>
            <a:off x="6730904" y="8191500"/>
            <a:ext cx="6324600" cy="1533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des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11 et 12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79F9955-EDAB-7972-FFBC-9000014FD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962" y="3648600"/>
            <a:ext cx="3487139" cy="51525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2AD070C-91E8-5B1F-B914-E39EBF5785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7101" y="3610239"/>
            <a:ext cx="3145226" cy="51525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9AAB064-5280-F9CF-EE79-20977200C5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435" y="3610239"/>
            <a:ext cx="2880966" cy="519086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244E3E7-8A0D-34D0-755F-BB712D8F7A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58401" y="3610239"/>
            <a:ext cx="3089355" cy="51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Pomme – quatre – karaté – hélicoptère – huit – / Cheval – loup.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6B83881-9665-5656-12EF-DCA6E56B4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4172" y="2442577"/>
            <a:ext cx="1444452" cy="14173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E6BCD8-41AE-C57C-3689-57EC850163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801" y="2429174"/>
            <a:ext cx="1274120" cy="14178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0069DE-E88F-E413-03AD-DE47274328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4998" y="2217618"/>
            <a:ext cx="1379454" cy="20279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B65151F-1585-39FA-C705-0363B22361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3492" y="4507175"/>
            <a:ext cx="3131965" cy="167104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2EDC6DA-89A8-725A-DBBB-451AF9939C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3436" y="4332529"/>
            <a:ext cx="2499577" cy="20194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206013A-B4B4-1471-BC7B-B7E693EF27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807" y="4181610"/>
            <a:ext cx="2209992" cy="19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pomm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3178A3-ACFE-3C46-8068-3A2913934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86100"/>
            <a:ext cx="3917372" cy="384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995560" y="657183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Une pomme , pomme . Répétons ensemble “ une pomme ” ”. Encore une fois “une pomme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pomme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pomme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3B9DC5B-9BA1-AB61-40EC-9BDB8DBE7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627" y="3992881"/>
            <a:ext cx="3917372" cy="384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D3D4C6-86C8-7FBA-68EB-A7233A20A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933700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128CC0-3DB6-D696-C909-3D28BC999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930" y="4469166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72285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700984" y="317728"/>
              <a:ext cx="810075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472" y="875129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120819" y="727237"/>
            <a:ext cx="12122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fait du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Kararté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karaté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karaté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57F49E-7C77-1CB5-7669-10B121C7B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18826"/>
            <a:ext cx="3168408" cy="46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Karaté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7" y="646910"/>
            <a:ext cx="121467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” ”. Encore une fois “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karaté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karaté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4C8B20-2EFA-94A7-FCDB-3B751D96C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181" y="3918582"/>
            <a:ext cx="3168408" cy="46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 pommes 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Quatre pommes.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F3715B-DDF6-D006-F71D-D1EBAC76C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155" y="4763271"/>
            <a:ext cx="2088572" cy="20494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1CA79A-3FB0-2006-63C9-3F6260A56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5833" y="4714106"/>
            <a:ext cx="2088572" cy="20494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9A6341-6162-1D2A-307D-1D5D7C11B9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462" y="4714105"/>
            <a:ext cx="2088572" cy="20494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DEA46B-E203-A3EC-D4E2-19EF4A573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2034" y="4737916"/>
            <a:ext cx="2088572" cy="204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1B5922-479E-2897-8CAD-6AC551984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360" y="3657985"/>
            <a:ext cx="3027799" cy="29710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BF89425-2D16-66F7-AF0B-ED06FE5E0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6271" y="3009900"/>
            <a:ext cx="2735430" cy="4038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4FE4C9-CB35-4516-278D-85AD16592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9144" y="3657985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hélicoptère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827A96-B2DB-FB2E-6A1C-30086E55C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786" y="3314700"/>
            <a:ext cx="5477173" cy="29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5525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hélicoptère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20372" y="2533140"/>
            <a:ext cx="6861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hélicoptère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A02F71-0AC3-28EE-F484-0A0E7D571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317" y="3975415"/>
            <a:ext cx="628399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loup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loup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73F3DA-70A7-E978-56F0-F9169F7A2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97" y="3300694"/>
            <a:ext cx="4561813" cy="368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loup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loup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.loup,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loup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 loup”.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 loup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F374D4-2C7C-E56B-E0F5-86ABD8821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3962400" y="3602675"/>
            <a:ext cx="4561813" cy="368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22181" cy="3663375"/>
            <a:chOff x="2853490" y="4076701"/>
            <a:chExt cx="12595162" cy="3300925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Pomme – quatre – karaté – hélicoptère – huit – / Cheval – loup.</a:t>
                </a:r>
              </a:p>
              <a:p>
                <a:pPr algn="l"/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595162" cy="1490612"/>
              <a:chOff x="1301569" y="1880836"/>
              <a:chExt cx="6731580" cy="796670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301569" y="1980877"/>
                <a:ext cx="616863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 p – Q q – K k – H h/ch-ou 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9EB184-A8B2-21CD-325B-1E189EFCF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051411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2714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cheval , cheval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un cheval ” ”. Encore une fois “ un cheval”.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cheval”?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cheval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853C73E-115D-C59B-C8E9-B6C36CAA2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490" y="3834522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507892" y="6436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Le loup regarde le cheval.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loup regarde le cheval.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DC3B8B-4159-894D-21F9-18EC8CD6B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2416829" y="4935674"/>
            <a:ext cx="3718266" cy="3004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55132B-50C2-0616-2135-BB97AA688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3247" y="4086935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A832D0-5DAB-3F35-E2FF-71EB04047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4535" y="3531943"/>
            <a:ext cx="3651914" cy="32993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F0A89-B59C-C9B0-856C-C506D7F18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390" y="3903470"/>
            <a:ext cx="3749471" cy="30292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03BE69-7028-CBF0-646F-132C769AA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3903470"/>
            <a:ext cx="5297486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–karaté – pomme.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7E36DED-76CF-44FA-14F2-4E5F0412B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356" y="2944070"/>
            <a:ext cx="3027799" cy="29710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C0BCBF-BA4F-B159-5D6A-B41CE6395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4519" y="2346754"/>
            <a:ext cx="2735430" cy="40380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CCE334-6DB6-360D-D123-69107E98D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7392" y="2994839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696" y="1013972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707322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705894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75691" y="7078906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6842" y="728440"/>
            <a:ext cx="1271439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loup– cheval – hélicoptère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E1A63B-3614-1A00-2FEB-078CE1FCA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535" y="3531943"/>
            <a:ext cx="3651914" cy="32993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595B76-B712-419A-0994-1D3866613F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0390" y="3903470"/>
            <a:ext cx="3749471" cy="30292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EB7B6A-75A1-2DEF-7B0F-38A3543A5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903470"/>
            <a:ext cx="5029200" cy="292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24EE9D-3ABB-D839-1A22-E00D7773436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35444" y="5585591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1A1E50-640B-D0BC-E598-0D2061CED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35A84B-7CAC-BD65-A03B-5CFC2F07E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62AE14D-B5C2-B738-A7CA-70C4B2F8F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C8306BA-96E3-9576-58EA-63B069A1A4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78CB45-A209-9C50-7964-9A7E0E6BC9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2243459-E6FF-3A26-C969-E4C7BFA1C8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22D9C5A-4632-20B2-6EBF-B4F2B7ABD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76CEA2E-D69E-020C-1BBA-7B1254927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24AFEA-DCEB-5375-1665-52257FCE26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A8A052D-4C5D-5925-2B17-E266384048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11AB1A-B3C2-035A-90C3-A5C3006D8A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0D1B783-3EFF-74CA-E83C-527B5415D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6539064" y="6390186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13CE7A3-2877-B857-87C7-CBE7F2BC53E8}"/>
              </a:ext>
            </a:extLst>
          </p:cNvPr>
          <p:cNvSpPr txBox="1"/>
          <p:nvPr/>
        </p:nvSpPr>
        <p:spPr>
          <a:xfrm>
            <a:off x="2803231" y="6351884"/>
            <a:ext cx="1783781" cy="261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D1E401-E97D-29E7-CCF1-F34893894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012534-768D-E4A2-CAF3-007BE3E30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28D3AB-E1D9-A286-EA04-886422A97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4E7D64-39A5-1440-453D-DFB5F4AF7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hélicoptère et loup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028987" y="5046374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8105561" y="5406953"/>
            <a:ext cx="1060030" cy="12317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492D1EAC-914E-32D7-6B82-BFFF58936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BB4656-BE71-9CE3-DA89-86DD2BEBA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E8881A-68B2-7D50-2080-127EB506C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264DA2-F46A-C94C-F555-F10848BB7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CB3C82-8AC5-2298-D50D-AE07A3CD87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A9CD7D-2439-B727-1720-784EF22D66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04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402670" y="572239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10807202" y="477278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9677400" y="474421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FAF7382-63DF-7DA3-9145-FBEBED313612}"/>
              </a:ext>
            </a:extLst>
          </p:cNvPr>
          <p:cNvSpPr/>
          <p:nvPr/>
        </p:nvSpPr>
        <p:spPr>
          <a:xfrm>
            <a:off x="7369333" y="66975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FD1D9D-C074-BD45-76B5-83B370DEE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6143" y="2926824"/>
            <a:ext cx="5068000" cy="64534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EA7FB61-F11A-7534-A023-3BB12B482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6991" y="2926824"/>
            <a:ext cx="4790811" cy="645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1480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Q q-K k-H h-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Ou ou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p », « q », « k », « h » « 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« ou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13071" y="4457700"/>
            <a:ext cx="59435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 p – Q q-K k-H h-</a:t>
            </a:r>
          </a:p>
          <a:p>
            <a:pPr algn="ctr"/>
            <a:r>
              <a:rPr lang="pt-B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 ch- Ou ou</a:t>
            </a:r>
          </a:p>
          <a:p>
            <a:pPr algn="ctr"/>
            <a:endParaRPr lang="pt-BR" sz="6000" b="1" dirty="0">
              <a:solidFill>
                <a:srgbClr val="106585"/>
              </a:solidFill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minuscule . Elle fait le son « p ».Qui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p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 p ». 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P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 majuscule p minuscule . Elles font le son « p ». 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P - p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pomme », je vois la lettre p et j’entends le son « p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pomme  »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1201" y="3842482"/>
            <a:ext cx="69673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omme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8BC69D-15E5-67E9-9AD9-8D6064843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336" y="3820805"/>
            <a:ext cx="2741637" cy="26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p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p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p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P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P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P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 fait le son « k ». Qui veut lire « k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majuscule . Elle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k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Pomme – quatre – karaté – hélicoptère – huit – / Cheval – loup.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p –q-k-h-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-ou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p –q-k-h-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-ou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 majuscule  k minuscule . Elles font le son « k ». Qui veut lire « k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 - 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karaté », je vois la lettre k et j’entends le son « k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karaté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28800" y="3992583"/>
            <a:ext cx="533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k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araté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9CE7D-B3B1-9F2A-1434-30BAB4A6A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2691728"/>
            <a:ext cx="3326884" cy="491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k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K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87916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893321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K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k minuscule et K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04114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7873633" y="462915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k minuscule et K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minuscule . Elle fait le son « q ». Qui veut lire « q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majuscule . Elle fait le son « q ». Qui veut lire « q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 majuscule  q minuscule . Elles font le son « q ». Qui veut lire « q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Q- 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quatre », je vois la lettre q et j’entends le son /k /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quatre »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0251" y="3520539"/>
            <a:ext cx="71403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qu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atre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9798FC-7022-5BAA-F14E-08345170D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234" y="3087333"/>
            <a:ext cx="2789311" cy="310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q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269260" y="4474063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q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Q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Q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C6A1178-DE57-3643-5857-5B7622E026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5245" y="3093737"/>
            <a:ext cx="2456556" cy="265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q minuscule et Q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Q-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q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minuscule et Q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h minuscule . Elle fait le son « h ». Qui veut lire « h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h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H majuscule . Elle fait le son « h ». Qui veut lire « h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H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 majuscule  h minuscule . Elles font le son « h ». Qui veut lire « h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H - h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CBF3F-0654-822D-205F-8183B62BC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F1E530-3D9D-5B71-3B27-7BBBEC7238D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52BDA9-526E-7E73-1B15-4804A8B8061C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68D4BFD-D36B-1B0A-E466-3AEAC027CEC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45D0DD-F5AB-C7BE-E3AF-D0EECEA48A2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9BF639D-2D38-4825-DB38-BA396D61B2A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DB3125-8D32-8D45-3351-7B53388FAF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F673C6-A5FC-4F49-98E9-7C52BB6D46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11819CE-84B0-ACC0-BA05-5747CDC1F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511246-0B24-C79C-8656-76AF113EF0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BA54D7D-705E-781A-A6C6-2517D8416B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255DFF-4D51-5C93-EC40-D7A3C000683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D2D43-8546-CBF2-164E-26C20160B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7ED4FC-B46C-AE57-2C09-9C13936C0D08}"/>
              </a:ext>
            </a:extLst>
          </p:cNvPr>
          <p:cNvSpPr txBox="1"/>
          <p:nvPr/>
        </p:nvSpPr>
        <p:spPr>
          <a:xfrm>
            <a:off x="1534494" y="892864"/>
            <a:ext cx="114957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huit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je vois la lettre h et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mais je n’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entends le son 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car elle est muette.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huit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88C9ED-A168-0788-A424-58F70A7A401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04449" y="4368178"/>
            <a:ext cx="72355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h</a:t>
            </a:r>
            <a:r>
              <a:rPr lang="fr-FR" sz="11500" b="1" dirty="0" err="1">
                <a:solidFill>
                  <a:srgbClr val="106585"/>
                </a:solidFill>
                <a:latin typeface="Dosis" pitchFamily="2" charset="0"/>
              </a:rPr>
              <a:t>uit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948C2F-0CD6-2DE4-C07D-6AB09B75F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430" y="3619500"/>
            <a:ext cx="3493842" cy="41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335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h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h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h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H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H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H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h minuscule et H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H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h minuscule et H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3AACC-9F8E-1E35-6C31-32F90F0C3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2578EF-B333-7FA3-A1D8-7E8417A946E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8C26FA3-ECDE-791B-8CCF-3D2CEF100B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41A5A35-DD12-379B-76EA-12DCD46314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52AE51B-0BFB-5826-E7D2-810CA66C40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A695E3-4746-E6F7-EF30-0378B08721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FF020B-F906-134D-3060-12CD3368A7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134661-AFD6-FBB6-2EC9-4B6C00E7C0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CE1CF39-E270-77A3-F03A-608572902E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38209A-70B7-645D-F84E-3443162A8C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E2F3603-1FE5-79B8-E83C-7DB239265B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33AA1-04EC-73A7-32D5-8D69F3BE069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B8D6D9-AF8C-B8BB-C1FF-F02D3D9F1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45151B-F7E1-526D-041C-0B69CF2544D3}"/>
              </a:ext>
            </a:extLst>
          </p:cNvPr>
          <p:cNvSpPr txBox="1"/>
          <p:nvPr/>
        </p:nvSpPr>
        <p:spPr>
          <a:xfrm>
            <a:off x="1751414" y="717171"/>
            <a:ext cx="11083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, il est composé de la lettre c et h 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fait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D1821A-4854-058D-8292-71D380DB99DA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91886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D4AD6-DF75-A60E-F101-748BB5FFB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5801D5-7A59-6ADB-0F9B-997CDD4668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16D2DD-C465-6995-2117-922F8F9A15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8534F0-1C34-483C-0F3C-C19AB109C9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A0E156-9293-E5E8-3047-0CEFA5A6E8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F2F472-A9C7-1293-0CE6-F37C8644A38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1980E2-360B-D492-8F25-5EC922D1FE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55CAD0-B844-6C8B-2625-24110F1E99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E63C4F-FD0D-4D0B-E24B-CE52B7552F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377F3F5-C7B5-0A42-15BE-3F234034358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9BA20B0-CD06-5664-7706-B1B1AC84A5F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62C5C6-DC03-0DD5-5D8F-06BE2C3F1DA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C6989D-FC3F-1DAF-9E98-EFA465E0C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D69903-89CB-4968-0ECA-81017B04080D}"/>
              </a:ext>
            </a:extLst>
          </p:cNvPr>
          <p:cNvSpPr txBox="1"/>
          <p:nvPr/>
        </p:nvSpPr>
        <p:spPr>
          <a:xfrm>
            <a:off x="1534494" y="892864"/>
            <a:ext cx="11300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graphème 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Elle fait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951953-1C95-E5F6-1FF5-B07C6D5D27CF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032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FB150-256A-CDED-10B7-4C6B8169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7700D6-EED8-62AE-9C12-EEE94224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8E2204C-E864-0587-B484-599C42E5BDEF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12787C-B174-1B28-F982-7320DCCE50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CB237E-C525-AE9F-6AB4-29B3FFE142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F99C80-C110-97C4-4B27-EF5E7F5AC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1A6CE-6088-97FB-A2A4-6776EFE3E7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AED95A0-0402-2C7A-3C7D-E4CC0E1F288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729D08B-4000-CF79-53FF-7E4D30029A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0B68702-7BE0-1753-6F57-B591D55E54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8C747E-BB69-36BF-7F2A-4351202D956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CC112A-99E0-327F-2674-31CA6691F8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EB584A-A0FB-CE45-5F31-66E460ACC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3F015A-3374-0E12-F384-5C05055AF28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 majuscule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Elles font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19D647-6382-8D8B-626B-5AA938E491C9}"/>
              </a:ext>
            </a:extLst>
          </p:cNvPr>
          <p:cNvSpPr txBox="1"/>
          <p:nvPr/>
        </p:nvSpPr>
        <p:spPr>
          <a:xfrm>
            <a:off x="3962400" y="3695700"/>
            <a:ext cx="8037846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 - 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7313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20277</TotalTime>
  <Words>6579</Words>
  <Application>Microsoft Office PowerPoint</Application>
  <PresentationFormat>Personnalisé</PresentationFormat>
  <Paragraphs>1338</Paragraphs>
  <Slides>157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157</vt:i4>
      </vt:variant>
    </vt:vector>
  </HeadingPairs>
  <TitlesOfParts>
    <vt:vector size="167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162</cp:revision>
  <dcterms:created xsi:type="dcterms:W3CDTF">2006-08-16T00:00:00Z</dcterms:created>
  <dcterms:modified xsi:type="dcterms:W3CDTF">2025-09-11T22:54:34Z</dcterms:modified>
  <dc:identifier>DAFtlvZnwz4</dc:identifier>
</cp:coreProperties>
</file>