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7.xml" ContentType="application/vnd.openxmlformats-officedocument.presentationml.notesSlide+xml"/>
  <Override PartName="/ppt/tags/tag49.xml" ContentType="application/vnd.openxmlformats-officedocument.presentationml.tags+xml"/>
  <Override PartName="/ppt/notesSlides/notesSlide18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21.xml" ContentType="application/vnd.openxmlformats-officedocument.presentationml.notesSlide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8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34809012" r:id="rId20"/>
    <p:sldId id="2147482462" r:id="rId21"/>
    <p:sldId id="2147482463" r:id="rId22"/>
    <p:sldId id="2147482464" r:id="rId23"/>
    <p:sldId id="2147482465" r:id="rId24"/>
    <p:sldId id="2147482466" r:id="rId25"/>
    <p:sldId id="2147482467" r:id="rId26"/>
    <p:sldId id="2147482468" r:id="rId27"/>
    <p:sldId id="2147482474" r:id="rId28"/>
    <p:sldId id="2147482475" r:id="rId29"/>
    <p:sldId id="2147482470" r:id="rId30"/>
    <p:sldId id="2147482471" r:id="rId31"/>
    <p:sldId id="2147482472" r:id="rId32"/>
    <p:sldId id="2147482473" r:id="rId33"/>
    <p:sldId id="2147482482" r:id="rId34"/>
    <p:sldId id="2147482476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29" r:id="rId60"/>
    <p:sldId id="2147482530" r:id="rId61"/>
    <p:sldId id="2147482531" r:id="rId62"/>
    <p:sldId id="2147482532" r:id="rId63"/>
    <p:sldId id="2147482506" r:id="rId64"/>
    <p:sldId id="2147482507" r:id="rId65"/>
    <p:sldId id="2147482508" r:id="rId66"/>
    <p:sldId id="2147482509" r:id="rId67"/>
    <p:sldId id="2147482510" r:id="rId68"/>
    <p:sldId id="2147482514" r:id="rId69"/>
    <p:sldId id="2147482515" r:id="rId70"/>
    <p:sldId id="2147482516" r:id="rId71"/>
    <p:sldId id="2147482534" r:id="rId72"/>
    <p:sldId id="2147482585" r:id="rId73"/>
    <p:sldId id="2147482535" r:id="rId74"/>
    <p:sldId id="2147482536" r:id="rId75"/>
    <p:sldId id="2147482518" r:id="rId76"/>
    <p:sldId id="2147482519" r:id="rId77"/>
    <p:sldId id="2147482520" r:id="rId78"/>
    <p:sldId id="2147482524" r:id="rId79"/>
    <p:sldId id="2147482528" r:id="rId80"/>
    <p:sldId id="2147482523" r:id="rId81"/>
    <p:sldId id="2147482521" r:id="rId82"/>
    <p:sldId id="2147482522" r:id="rId83"/>
    <p:sldId id="2147482527" r:id="rId84"/>
    <p:sldId id="2147482586" r:id="rId85"/>
    <p:sldId id="2147482587" r:id="rId86"/>
    <p:sldId id="2147482588" r:id="rId87"/>
    <p:sldId id="2147482589" r:id="rId88"/>
    <p:sldId id="2147482590" r:id="rId89"/>
    <p:sldId id="2147482591" r:id="rId90"/>
    <p:sldId id="2147482592" r:id="rId91"/>
    <p:sldId id="2147482593" r:id="rId92"/>
    <p:sldId id="2147482594" r:id="rId93"/>
    <p:sldId id="2147482595" r:id="rId94"/>
    <p:sldId id="631" r:id="rId95"/>
    <p:sldId id="2147482537" r:id="rId96"/>
    <p:sldId id="2147482553" r:id="rId97"/>
    <p:sldId id="2147482538" r:id="rId98"/>
    <p:sldId id="2147482539" r:id="rId99"/>
    <p:sldId id="2147482541" r:id="rId100"/>
    <p:sldId id="2147482542" r:id="rId101"/>
    <p:sldId id="2147482543" r:id="rId102"/>
    <p:sldId id="2147482549" r:id="rId103"/>
    <p:sldId id="2147482596" r:id="rId104"/>
    <p:sldId id="2147482597" r:id="rId105"/>
    <p:sldId id="2147482598" r:id="rId106"/>
    <p:sldId id="2147482599" r:id="rId107"/>
    <p:sldId id="2147482600" r:id="rId108"/>
    <p:sldId id="2147482601" r:id="rId109"/>
    <p:sldId id="644" r:id="rId110"/>
    <p:sldId id="2147482554" r:id="rId111"/>
    <p:sldId id="2147482555" r:id="rId112"/>
    <p:sldId id="683" r:id="rId113"/>
    <p:sldId id="2147482566" r:id="rId114"/>
    <p:sldId id="2147482574" r:id="rId115"/>
    <p:sldId id="2147482571" r:id="rId116"/>
    <p:sldId id="2147482575" r:id="rId117"/>
    <p:sldId id="2147482572" r:id="rId118"/>
    <p:sldId id="2147482576" r:id="rId119"/>
    <p:sldId id="2147482579" r:id="rId120"/>
    <p:sldId id="2147482580" r:id="rId121"/>
    <p:sldId id="2147482581" r:id="rId122"/>
    <p:sldId id="2147482582" r:id="rId123"/>
    <p:sldId id="2147482583" r:id="rId124"/>
    <p:sldId id="2147482584" r:id="rId125"/>
    <p:sldId id="700" r:id="rId126"/>
    <p:sldId id="701" r:id="rId127"/>
  </p:sldIdLst>
  <p:sldSz cx="13716000" cy="10287000"/>
  <p:notesSz cx="6858000" cy="9144000"/>
  <p:embeddedFontLst>
    <p:embeddedFont>
      <p:font typeface="Abadi" panose="020B0604020104020204" pitchFamily="34" charset="0"/>
      <p:regular r:id="rId129"/>
    </p:embeddedFont>
    <p:embeddedFont>
      <p:font typeface="Amasis MT Pro" panose="02040504050005020304" pitchFamily="18" charset="0"/>
      <p:regular r:id="rId130"/>
      <p:bold r:id="rId131"/>
      <p:italic r:id="rId132"/>
      <p:boldItalic r:id="rId133"/>
    </p:embeddedFont>
    <p:embeddedFont>
      <p:font typeface="Carelia" panose="020B0604020202020204" charset="0"/>
      <p:regular r:id="rId134"/>
    </p:embeddedFont>
    <p:embeddedFont>
      <p:font typeface="Dosis" pitchFamily="2" charset="0"/>
      <p:regular r:id="rId135"/>
      <p:bold r:id="rId136"/>
    </p:embeddedFont>
    <p:embeddedFont>
      <p:font typeface="Microsoft Uighur" panose="02000000000000000000" pitchFamily="2" charset="-78"/>
      <p:regular r:id="rId137"/>
      <p:bold r:id="rId1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215968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565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5.fntdata"/><Relationship Id="rId138" Type="http://schemas.openxmlformats.org/officeDocument/2006/relationships/font" Target="fonts/font10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6.fntdata"/><Relationship Id="rId139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font" Target="fonts/font1.fntdata"/><Relationship Id="rId137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4.fntdata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font" Target="fonts/font2.fntdata"/><Relationship Id="rId135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font" Target="fonts/font3.fntdata"/><Relationship Id="rId136" Type="http://schemas.openxmlformats.org/officeDocument/2006/relationships/font" Target="fonts/font8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63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64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64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68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7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png"/><Relationship Id="rId4" Type="http://schemas.openxmlformats.org/officeDocument/2006/relationships/image" Target="../media/image71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4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73.png"/><Relationship Id="rId4" Type="http://schemas.openxmlformats.org/officeDocument/2006/relationships/image" Target="../media/image35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73.png"/><Relationship Id="rId4" Type="http://schemas.openxmlformats.org/officeDocument/2006/relationships/image" Target="../media/image35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6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5.png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2.jpe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1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0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4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0.png"/><Relationship Id="rId5" Type="http://schemas.openxmlformats.org/officeDocument/2006/relationships/image" Target="../media/image35.svg"/><Relationship Id="rId10" Type="http://schemas.openxmlformats.org/officeDocument/2006/relationships/image" Target="../media/image53.png"/><Relationship Id="rId4" Type="http://schemas.openxmlformats.org/officeDocument/2006/relationships/image" Target="../media/image34.png"/><Relationship Id="rId9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35.svg"/><Relationship Id="rId9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35.svg"/><Relationship Id="rId7" Type="http://schemas.openxmlformats.org/officeDocument/2006/relationships/image" Target="../media/image5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8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53.pn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2.pn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4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762000" y="383169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f dans le mot fleur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886200" y="3895915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fleur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886200" y="3995183"/>
            <a:ext cx="88106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389800"/>
              </p:ext>
            </p:extLst>
          </p:nvPr>
        </p:nvGraphicFramePr>
        <p:xfrm>
          <a:off x="890726" y="4731553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751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236151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folle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Fadi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fée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 la lettre f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DD1E127-72C2-9197-4DE5-CF753B9BD6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884961" y="7081969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0B825-418C-43EC-873F-E7E57BD28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C52CEA-A9B6-499E-5B4E-C67BBAD038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CC487B9-467C-76E4-E9CC-39D2B1B4A53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C1E3F59-0EEE-C39B-F506-E0176B3A6F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C7AA3B-A05B-1188-260F-FFD12FB7EF4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B21DEC9-579D-63E1-1FC1-CBB11204A7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E5CBB4-E9F7-356F-C557-550EF1B692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737E62-D11A-4778-10C1-8E7759681B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E6EEC6-DC0A-D65F-ED93-B63A128181C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660865-5F0C-DD19-81C2-6C9BD0FF1A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CE135-C0F6-346B-6362-337D5012B3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ECE12FB-27BC-1F7D-91CD-87C4EE20D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4C1A446-BE93-6F24-BF7D-AEF6B4333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5B38F7E-5E7A-C097-3F6A-7A121C6E7312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v dans le mot vélo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4C58734-2709-A440-CBBF-925AE7864262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4C11C4-6883-1522-7FB3-553CB8DB8A80}"/>
              </a:ext>
            </a:extLst>
          </p:cNvPr>
          <p:cNvSpPr txBox="1"/>
          <p:nvPr/>
        </p:nvSpPr>
        <p:spPr>
          <a:xfrm>
            <a:off x="3886200" y="3895915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vélo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C069A86-8C78-E7DA-86F2-A139306717C9}"/>
              </a:ext>
            </a:extLst>
          </p:cNvPr>
          <p:cNvSpPr/>
          <p:nvPr/>
        </p:nvSpPr>
        <p:spPr>
          <a:xfrm>
            <a:off x="3914775" y="3971370"/>
            <a:ext cx="88106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60500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3B8BD-173C-8D27-3C50-AB9780C20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6F14C1-E249-26D7-10AE-2F1C959276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0D981-27F6-311F-561B-3D8FB1E3BE5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3E5B97-676B-EE46-DAEA-372EC5329D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B5FB13-1779-81FB-6514-AD351E1AC4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67B0828-B1AD-20EC-E2E7-592582F266A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EBB55B-1917-8720-FB50-EAA731C2921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49B2BD2-DB0E-82C0-9801-07DE3B24EDC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ED18D53-ADDA-015E-8C16-D9C20432CFE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8B596B5-E8D6-1292-0632-CEBF88B5FE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111E9D0-3DD1-832D-E51C-0A14A9874B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F3C950-DEF4-F8FC-F8F5-319658B039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2F946C-A361-64D4-745D-1429531C16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244880"/>
              </p:ext>
            </p:extLst>
          </p:nvPr>
        </p:nvGraphicFramePr>
        <p:xfrm>
          <a:off x="877279" y="4422742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751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236151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Valérie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nid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vol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8226060-8CCC-1F3B-C5A1-A8B3262B7BF5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 la lettre v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BFC6C8-6A9E-1A5E-11F6-DB80C75715C9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352E181B-E56C-ECEB-C8BD-F1500D78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CA9032-66EE-F2AE-CAB8-EBA4CE673C3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A1210D-4B00-DB02-95E5-B4C52060A3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446351" y="6848905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4502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A7F9C-EF81-91F0-EA70-4ADB630E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4380BB-456F-8F63-DCF1-116C53B87D6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4E79548-F296-1E6D-32F4-E5BBB490694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E26709-1AE8-D822-79D7-990EC46BAE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70980B-DB7E-2778-CC8E-722DFF2E43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F12AC8-E258-CFC4-E2DF-A5A6D3E6E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2F0685-ECB7-C0B0-9DB4-E37523B56A4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E8BC304-3A5A-9AB5-119C-A310AAF9DA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7114C8F-F20E-EC11-00F1-837AEDFC25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75581FE-73D2-5C6B-BCB3-B45FF5DDDC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8179B65-E20A-DBD7-0A8F-DB72306F26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4FEB3CF-4237-6DFD-D8BE-31657A92A8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563A232-A727-9E6C-8AFA-967E461E0F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57873EB-19B4-C190-58F7-468B207B86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923C458-1D27-4193-BD9B-9FB699404FCD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F2136C5-3C4C-5FA1-B4E3-1AFE91F87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050" y="1784253"/>
            <a:ext cx="6305550" cy="794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0891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8E77C-DFAF-2D4A-74EF-48B58049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F098B5-A422-85A9-A44D-D80CFA7AFE8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52B124-B59A-A760-E206-4BF52583E0A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5142E74-20CD-7949-C3BE-58B0C68909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3A26CC-0648-9D91-62DE-7D4432A644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EE39FC8-89AA-FCB3-8F85-9064F1760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2A13A10-DA53-2AF8-EEAF-C25BAF0F498F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F8E0BE7-D594-D8AE-E8A2-11BE5E2622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80CAF2F-F3BB-ECCA-D077-0D0C061A15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5A4E87A-50E0-AA45-0375-8A6E08FAA2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9329BAE-6832-7EC9-DBA0-AC7AC9BC6BE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893EAA1-EB7A-5CD2-4BBF-0F9846FACB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FE2CA28-7B84-0BDA-AF5E-5A83838FE4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7031583-4551-0511-7142-2A889B1D79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86FCE78-2D4E-AE13-8EA4-5602F9AED2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253EA0-62D7-AF0D-B6F4-08B56FDB36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1816950"/>
            <a:ext cx="6160627" cy="78985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2086952-7E26-85F0-6349-ADB3A33A9042}"/>
              </a:ext>
            </a:extLst>
          </p:cNvPr>
          <p:cNvSpPr/>
          <p:nvPr/>
        </p:nvSpPr>
        <p:spPr>
          <a:xfrm>
            <a:off x="3798427" y="3848100"/>
            <a:ext cx="6324600" cy="16441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16407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B6E0E-BEF0-A98B-1665-0794EF02C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09D10D-3832-D947-A8D4-B049695D15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DA304F2-449E-115F-56C9-7E87B83F16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32B92A-C14A-6AFA-360C-4FBD82140C0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2A88DBF-E9AE-759F-42D9-7254D309B7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9344BA97-A450-2BDF-DD83-335C85D958EA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E1C9D31-8EB6-4E5F-2DF7-F57ED0AAA6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3EEDEA-BE42-A61D-0DB2-EC089D9C5DA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AA48DD4-F16D-D746-4CF5-5D21E83A29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7BC7CA8-0387-F002-59CF-7D4020B1536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6A574C7-0798-EB09-757B-3C9EF47208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3C8B30D-A957-F8C2-490D-CB5F5EE8F0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B459674-1A59-EEF6-D980-FBF24F3338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C7CC3A91-0CC6-1B17-48D2-D7EE973E13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EB99D1DE-D9FF-2624-CDE8-CD9B18651F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E0DA93F-064F-A628-C625-50B60549207A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467B69-6170-2EFD-773E-59410C3440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14" y="3314700"/>
            <a:ext cx="1263254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1696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138A-49F9-6896-A5C2-0B41CE110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D2D693-A0F9-EC2E-11AA-ABA466A3FFB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C31CB-BF2A-9436-3A1B-F134AE9009C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975479-F80A-8482-D01D-586088D419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C9100E-A0F5-A5D1-96B8-5D4ADF9BB0C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0BBEAB-2656-0AAF-918A-463460CC1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BE1DAC5-CA3B-9D33-B3A1-D4CA1D57D2A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A4A5AC6-F6D8-4D80-8DEB-AA9936D1FC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93E5EA2-7505-1194-0151-BE2F99F011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B779ABB-38D0-49BD-BA2D-56348ECD75B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66B1C61-CBD4-B2C2-B3BC-8A5801EABE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4F3B893-B674-7F57-C47E-FEAF105FE2B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DA319B4-B2AB-5EDB-B1D2-40DF0F103F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D642621D-0385-B9F9-17EF-E079CC0F7B4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C3945F0-E91F-704D-7C56-C18FFB2F5B0A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F0A70C-D464-2FE5-CB71-E62497100985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4496468-7664-A4C8-1BC7-BB82740755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32629" y="4060952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BCCA7FD-9622-D240-A685-39549D34A76F}"/>
              </a:ext>
            </a:extLst>
          </p:cNvPr>
          <p:cNvSpPr/>
          <p:nvPr/>
        </p:nvSpPr>
        <p:spPr>
          <a:xfrm>
            <a:off x="1731296" y="502717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0A24E57-621A-11A5-58A5-852F5D6735C8}"/>
              </a:ext>
            </a:extLst>
          </p:cNvPr>
          <p:cNvSpPr/>
          <p:nvPr/>
        </p:nvSpPr>
        <p:spPr>
          <a:xfrm>
            <a:off x="8194512" y="401247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A8A860A0-9A06-F8BB-2097-D0CEE2892067}"/>
              </a:ext>
            </a:extLst>
          </p:cNvPr>
          <p:cNvSpPr/>
          <p:nvPr/>
        </p:nvSpPr>
        <p:spPr>
          <a:xfrm>
            <a:off x="10229223" y="4038092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46133F7D-5E90-6F49-C499-0FE46A8C6B35}"/>
              </a:ext>
            </a:extLst>
          </p:cNvPr>
          <p:cNvSpPr/>
          <p:nvPr/>
        </p:nvSpPr>
        <p:spPr>
          <a:xfrm>
            <a:off x="6500913" y="392623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C043EEC-EFE2-8913-560A-8A03A8087A76}"/>
              </a:ext>
            </a:extLst>
          </p:cNvPr>
          <p:cNvSpPr/>
          <p:nvPr/>
        </p:nvSpPr>
        <p:spPr>
          <a:xfrm>
            <a:off x="5156485" y="4020959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62228A7-4241-0E48-319B-CEF028B75906}"/>
              </a:ext>
            </a:extLst>
          </p:cNvPr>
          <p:cNvSpPr/>
          <p:nvPr/>
        </p:nvSpPr>
        <p:spPr>
          <a:xfrm>
            <a:off x="7010400" y="506345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B5BA531A-286E-988E-170E-D74196AB2851}"/>
              </a:ext>
            </a:extLst>
          </p:cNvPr>
          <p:cNvSpPr/>
          <p:nvPr/>
        </p:nvSpPr>
        <p:spPr>
          <a:xfrm>
            <a:off x="10394092" y="510562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D965F723-6B90-77CA-326F-EA5FD14495B5}"/>
              </a:ext>
            </a:extLst>
          </p:cNvPr>
          <p:cNvSpPr/>
          <p:nvPr/>
        </p:nvSpPr>
        <p:spPr>
          <a:xfrm>
            <a:off x="3389451" y="505103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E1BECCC5-F862-86FA-E344-E787D7746DFD}"/>
              </a:ext>
            </a:extLst>
          </p:cNvPr>
          <p:cNvSpPr/>
          <p:nvPr/>
        </p:nvSpPr>
        <p:spPr>
          <a:xfrm>
            <a:off x="5017229" y="508864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FA1EBC6D-D02C-D8C1-D6AF-8AA32CEBFE49}"/>
              </a:ext>
            </a:extLst>
          </p:cNvPr>
          <p:cNvSpPr/>
          <p:nvPr/>
        </p:nvSpPr>
        <p:spPr>
          <a:xfrm>
            <a:off x="4927909" y="6129146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9C03203A-0B05-FB03-EC3F-322C79F443B2}"/>
              </a:ext>
            </a:extLst>
          </p:cNvPr>
          <p:cNvSpPr/>
          <p:nvPr/>
        </p:nvSpPr>
        <p:spPr>
          <a:xfrm>
            <a:off x="6689667" y="612914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36BB1EBD-FBE5-64ED-1F6F-5CE5A410FCD0}"/>
              </a:ext>
            </a:extLst>
          </p:cNvPr>
          <p:cNvSpPr/>
          <p:nvPr/>
        </p:nvSpPr>
        <p:spPr>
          <a:xfrm>
            <a:off x="1853743" y="6037130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97CFE795-DF58-CEC6-3831-DECF92D39582}"/>
              </a:ext>
            </a:extLst>
          </p:cNvPr>
          <p:cNvSpPr/>
          <p:nvPr/>
        </p:nvSpPr>
        <p:spPr>
          <a:xfrm>
            <a:off x="3389451" y="607093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60DBE4DB-B77A-A2D6-7F44-44D3153C15DB}"/>
              </a:ext>
            </a:extLst>
          </p:cNvPr>
          <p:cNvSpPr/>
          <p:nvPr/>
        </p:nvSpPr>
        <p:spPr>
          <a:xfrm>
            <a:off x="8194512" y="5072456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009BDC75-0AF1-06FF-E2AA-D5E19E55C47C}"/>
              </a:ext>
            </a:extLst>
          </p:cNvPr>
          <p:cNvSpPr/>
          <p:nvPr/>
        </p:nvSpPr>
        <p:spPr>
          <a:xfrm>
            <a:off x="10314066" y="7237942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14A435E5-3B5D-3861-ECA3-EF7055766B89}"/>
              </a:ext>
            </a:extLst>
          </p:cNvPr>
          <p:cNvSpPr/>
          <p:nvPr/>
        </p:nvSpPr>
        <p:spPr>
          <a:xfrm>
            <a:off x="11296663" y="7260943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1086847-9A82-4625-2B39-6BB656C68E1F}"/>
              </a:ext>
            </a:extLst>
          </p:cNvPr>
          <p:cNvSpPr/>
          <p:nvPr/>
        </p:nvSpPr>
        <p:spPr>
          <a:xfrm>
            <a:off x="10519641" y="610614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007E60FB-F75A-71AC-74FC-085434073057}"/>
              </a:ext>
            </a:extLst>
          </p:cNvPr>
          <p:cNvSpPr/>
          <p:nvPr/>
        </p:nvSpPr>
        <p:spPr>
          <a:xfrm>
            <a:off x="11532718" y="612914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BFB65C9F-EAFD-5B69-3FC0-0494387A6AD8}"/>
              </a:ext>
            </a:extLst>
          </p:cNvPr>
          <p:cNvSpPr/>
          <p:nvPr/>
        </p:nvSpPr>
        <p:spPr>
          <a:xfrm>
            <a:off x="8084195" y="620425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B4CFA0BB-F2F3-D55F-0807-37272B2178C8}"/>
              </a:ext>
            </a:extLst>
          </p:cNvPr>
          <p:cNvSpPr/>
          <p:nvPr/>
        </p:nvSpPr>
        <p:spPr>
          <a:xfrm>
            <a:off x="5169629" y="712799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E5B2CE4F-6E00-137A-8CE6-9DCF1F9F9A5F}"/>
              </a:ext>
            </a:extLst>
          </p:cNvPr>
          <p:cNvSpPr/>
          <p:nvPr/>
        </p:nvSpPr>
        <p:spPr>
          <a:xfrm>
            <a:off x="6724469" y="7169647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80EDDD-D0E0-5FAA-1DE3-1B2D14DC6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714" y="3314700"/>
            <a:ext cx="12632545" cy="464820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76434AF6-6551-51F4-A32A-9C1DB00730E8}"/>
              </a:ext>
            </a:extLst>
          </p:cNvPr>
          <p:cNvSpPr/>
          <p:nvPr/>
        </p:nvSpPr>
        <p:spPr>
          <a:xfrm>
            <a:off x="3432629" y="4305300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49880E9-EC50-C911-AF78-74FEB01F2B84}"/>
              </a:ext>
            </a:extLst>
          </p:cNvPr>
          <p:cNvSpPr/>
          <p:nvPr/>
        </p:nvSpPr>
        <p:spPr>
          <a:xfrm>
            <a:off x="10147330" y="6055147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115FFCA-4503-799D-76BC-EC218EDBF942}"/>
              </a:ext>
            </a:extLst>
          </p:cNvPr>
          <p:cNvSpPr/>
          <p:nvPr/>
        </p:nvSpPr>
        <p:spPr>
          <a:xfrm>
            <a:off x="7465021" y="6089983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E4DB50E-1CAA-13DE-5E47-48B214889218}"/>
              </a:ext>
            </a:extLst>
          </p:cNvPr>
          <p:cNvSpPr/>
          <p:nvPr/>
        </p:nvSpPr>
        <p:spPr>
          <a:xfrm>
            <a:off x="6204718" y="6070933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1179A20-476D-24D5-8A11-693C71BFE4D8}"/>
              </a:ext>
            </a:extLst>
          </p:cNvPr>
          <p:cNvSpPr/>
          <p:nvPr/>
        </p:nvSpPr>
        <p:spPr>
          <a:xfrm>
            <a:off x="4748407" y="6042166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6F019685-071C-9F17-865D-C66AA91CE22E}"/>
              </a:ext>
            </a:extLst>
          </p:cNvPr>
          <p:cNvSpPr/>
          <p:nvPr/>
        </p:nvSpPr>
        <p:spPr>
          <a:xfrm>
            <a:off x="3406906" y="6025525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BF90D08-6698-13BA-375F-FFE7C3A2BA55}"/>
              </a:ext>
            </a:extLst>
          </p:cNvPr>
          <p:cNvSpPr/>
          <p:nvPr/>
        </p:nvSpPr>
        <p:spPr>
          <a:xfrm>
            <a:off x="1979529" y="6037129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414BD444-DC2F-E343-4DC9-310FA8CA60EC}"/>
              </a:ext>
            </a:extLst>
          </p:cNvPr>
          <p:cNvSpPr/>
          <p:nvPr/>
        </p:nvSpPr>
        <p:spPr>
          <a:xfrm>
            <a:off x="11856448" y="7000015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AA832166-25D9-75C8-867F-0C4153291FA9}"/>
              </a:ext>
            </a:extLst>
          </p:cNvPr>
          <p:cNvSpPr/>
          <p:nvPr/>
        </p:nvSpPr>
        <p:spPr>
          <a:xfrm>
            <a:off x="9952725" y="7021041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37F069E5-C7A2-4DEF-966E-79CBDA703BDC}"/>
              </a:ext>
            </a:extLst>
          </p:cNvPr>
          <p:cNvSpPr/>
          <p:nvPr/>
        </p:nvSpPr>
        <p:spPr>
          <a:xfrm>
            <a:off x="7949822" y="7033686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CAD8F3BC-F8C7-5012-76CB-053FB8C49473}"/>
              </a:ext>
            </a:extLst>
          </p:cNvPr>
          <p:cNvSpPr/>
          <p:nvPr/>
        </p:nvSpPr>
        <p:spPr>
          <a:xfrm>
            <a:off x="6327565" y="7021041"/>
            <a:ext cx="253079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757AF825-CAFC-E21A-FAE4-6E376BED6E19}"/>
              </a:ext>
            </a:extLst>
          </p:cNvPr>
          <p:cNvSpPr/>
          <p:nvPr/>
        </p:nvSpPr>
        <p:spPr>
          <a:xfrm>
            <a:off x="4880097" y="7021041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DDE959C4-2F84-7D8B-1798-4009CEE5FD5F}"/>
              </a:ext>
            </a:extLst>
          </p:cNvPr>
          <p:cNvSpPr/>
          <p:nvPr/>
        </p:nvSpPr>
        <p:spPr>
          <a:xfrm>
            <a:off x="3301818" y="7000015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5D7D3BE4-B067-2655-7B62-269D4AA29FD9}"/>
              </a:ext>
            </a:extLst>
          </p:cNvPr>
          <p:cNvSpPr/>
          <p:nvPr/>
        </p:nvSpPr>
        <p:spPr>
          <a:xfrm>
            <a:off x="2036096" y="7000015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47592541-05CB-4DFE-B89C-576ED39DEE1F}"/>
              </a:ext>
            </a:extLst>
          </p:cNvPr>
          <p:cNvSpPr/>
          <p:nvPr/>
        </p:nvSpPr>
        <p:spPr>
          <a:xfrm>
            <a:off x="11361289" y="4245548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E0BE625D-2C9C-8AF7-879F-D090D12BC654}"/>
              </a:ext>
            </a:extLst>
          </p:cNvPr>
          <p:cNvSpPr/>
          <p:nvPr/>
        </p:nvSpPr>
        <p:spPr>
          <a:xfrm>
            <a:off x="8905032" y="4245548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EFBC62C6-65B0-E541-0B3F-70F6C5FB80A9}"/>
              </a:ext>
            </a:extLst>
          </p:cNvPr>
          <p:cNvSpPr/>
          <p:nvPr/>
        </p:nvSpPr>
        <p:spPr>
          <a:xfrm>
            <a:off x="7329865" y="4197017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3EE39CCD-E6FF-323D-3E45-94593BD0D981}"/>
              </a:ext>
            </a:extLst>
          </p:cNvPr>
          <p:cNvSpPr/>
          <p:nvPr/>
        </p:nvSpPr>
        <p:spPr>
          <a:xfrm>
            <a:off x="5169629" y="4245549"/>
            <a:ext cx="162158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E251A959-1FEC-38F8-0AF8-3F4F50BE513F}"/>
              </a:ext>
            </a:extLst>
          </p:cNvPr>
          <p:cNvSpPr/>
          <p:nvPr/>
        </p:nvSpPr>
        <p:spPr>
          <a:xfrm>
            <a:off x="1950380" y="5073357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B48FA152-8B39-1A78-9200-70D24A81AB73}"/>
              </a:ext>
            </a:extLst>
          </p:cNvPr>
          <p:cNvSpPr/>
          <p:nvPr/>
        </p:nvSpPr>
        <p:spPr>
          <a:xfrm>
            <a:off x="3374075" y="5126719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417EC756-1C5E-8126-019B-E2094B8DA69B}"/>
              </a:ext>
            </a:extLst>
          </p:cNvPr>
          <p:cNvSpPr/>
          <p:nvPr/>
        </p:nvSpPr>
        <p:spPr>
          <a:xfrm>
            <a:off x="4852693" y="5119133"/>
            <a:ext cx="164535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417043F9-586D-15D9-94F8-FF17BD9E7C33}"/>
              </a:ext>
            </a:extLst>
          </p:cNvPr>
          <p:cNvSpPr/>
          <p:nvPr/>
        </p:nvSpPr>
        <p:spPr>
          <a:xfrm>
            <a:off x="6510849" y="5073147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C1C9278B-49CF-DD55-EEEC-CACB0EE75BE6}"/>
              </a:ext>
            </a:extLst>
          </p:cNvPr>
          <p:cNvSpPr/>
          <p:nvPr/>
        </p:nvSpPr>
        <p:spPr>
          <a:xfrm>
            <a:off x="7894415" y="5112456"/>
            <a:ext cx="20233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3B52C74D-4A3D-8F99-21F7-EC26F3DC51B3}"/>
              </a:ext>
            </a:extLst>
          </p:cNvPr>
          <p:cNvSpPr/>
          <p:nvPr/>
        </p:nvSpPr>
        <p:spPr>
          <a:xfrm>
            <a:off x="9321289" y="5105624"/>
            <a:ext cx="117220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350C3714-09E8-317B-23E5-3B2FCF3B129E}"/>
              </a:ext>
            </a:extLst>
          </p:cNvPr>
          <p:cNvSpPr/>
          <p:nvPr/>
        </p:nvSpPr>
        <p:spPr>
          <a:xfrm>
            <a:off x="10774422" y="5133420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0C56F752-4ABC-9CB6-7501-BEBC058057DA}"/>
              </a:ext>
            </a:extLst>
          </p:cNvPr>
          <p:cNvSpPr/>
          <p:nvPr/>
        </p:nvSpPr>
        <p:spPr>
          <a:xfrm>
            <a:off x="12387262" y="5119133"/>
            <a:ext cx="255255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B1F45C75-D5DE-DCF4-B4D3-F3CEF5541579}"/>
              </a:ext>
            </a:extLst>
          </p:cNvPr>
          <p:cNvSpPr/>
          <p:nvPr/>
        </p:nvSpPr>
        <p:spPr>
          <a:xfrm>
            <a:off x="11798340" y="6123320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433498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567571"/>
              </p:ext>
            </p:extLst>
          </p:nvPr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08.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A325F68-D673-C4FC-7A35-4683F784A8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9050" y="1784253"/>
            <a:ext cx="6305550" cy="794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93714" y="5514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C21EBA93-B9AE-7DB0-0A98-70CA40BF0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8324" y="1641722"/>
            <a:ext cx="6305550" cy="806117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3695699" y="5524500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03AD63A-5220-E746-0A61-91B67A304F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201" y="3434251"/>
            <a:ext cx="11996599" cy="346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AB996E-1877-624A-ADE2-77C7CC0AE4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7434" y="1697975"/>
            <a:ext cx="6305550" cy="794594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557027" y="6667500"/>
            <a:ext cx="5973384" cy="1447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5C5E9-57DB-B998-3257-3307E1BFC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2491FC-E0EF-729A-27E1-8D6A525DF17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8EE2CF-5178-BD83-FCAD-C81C033131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29EDD63-CF74-00F7-D418-4B38215674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598396-B016-2DA8-E659-66F5481A07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0A28E93-0CDE-8FD1-C32F-1B880700F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DA8C97-AB5C-2E26-D0D3-C3C68CF312C2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relier par une flèche  la 1</a:t>
            </a:r>
            <a:r>
              <a:rPr lang="fr-FR" sz="2800" b="1" baseline="30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lettre avec le mot qui contient cette lettre. Regardez comment je fais.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D7CC0B1-DA67-E52E-573E-55B1693763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A93DA20-1AC5-7C32-0B9F-3897E80486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E97E4B-C491-0FFC-5D67-0849313C11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5BFA400-5A9C-7A1D-848E-9DDB23E50C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A4B11B9-9C2A-7A59-D7A3-8175C4AE1D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E4E392-FC96-64CC-4D24-EFACB3D6DA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26D0BA-B41B-A1B3-B392-FD3F7A537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F34A660-DBA4-33DF-C9A9-8782D1BFD8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663" y="1252590"/>
            <a:ext cx="1184870" cy="118180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AA38289-0CB6-EA5D-1340-E89A2397C1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010" y="3425143"/>
            <a:ext cx="12512190" cy="351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8276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39786-88FC-0B9C-61A4-C8226C5BF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85B20A-9488-E45E-EEAA-903F4622CA1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1F67CC-E596-FE12-D0F6-B93CB2A961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D4C3AF-37E9-3DE3-6911-43542BAA4B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6AFCFA-713D-65E6-BA51-B0917D4046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ECF076E-4688-66CC-5A4C-7FDADCA30E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9554A3-A8F3-6436-3DF8-318F23050133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J’entend J dans jupe. Je vais relier la lettre j avec l’image du jupe .</a:t>
            </a: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F33789F-097B-DDAF-4277-64B2EAF592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FCDC007-5F60-457B-51CB-80DB61BFF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F4E7391-5AE2-716B-7E98-102588156A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4FC6AB-13E9-190D-61FE-757B6D23E58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25738E-28EB-1787-CBBD-7159062268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C5525A-6CDB-C24F-12FC-E06FC331F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35B1448-ACDA-EACF-791E-734280B106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4AE9875-968B-F21D-BA93-883D6C8E5F79}"/>
              </a:ext>
            </a:extLst>
          </p:cNvPr>
          <p:cNvSpPr txBox="1"/>
          <p:nvPr/>
        </p:nvSpPr>
        <p:spPr>
          <a:xfrm>
            <a:off x="1747839" y="1331783"/>
            <a:ext cx="70151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élèves continuent l’activité à la maison</a:t>
            </a:r>
            <a:endParaRPr lang="fr-MA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33AD106-1499-331E-ECF5-647B1F082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509B3CD-A3CC-1E8C-E813-EA389EF29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288" y="3317913"/>
            <a:ext cx="12685819" cy="3711980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874C362F-72C2-5788-7894-F4AD678509FD}"/>
              </a:ext>
            </a:extLst>
          </p:cNvPr>
          <p:cNvCxnSpPr>
            <a:cxnSpLocks/>
          </p:cNvCxnSpPr>
          <p:nvPr/>
        </p:nvCxnSpPr>
        <p:spPr>
          <a:xfrm>
            <a:off x="5734221" y="4156873"/>
            <a:ext cx="2050650" cy="20534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696121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814115" y="459969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7B82B54-3D4D-2675-95D8-72B0D5093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7434" y="1697975"/>
            <a:ext cx="6305550" cy="79459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6428043" y="8223404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avons vus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 la page 08.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2CFE768-C507-1DCD-1768-DA0C0A863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84" y="3626161"/>
            <a:ext cx="3158429" cy="52299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BAEF38-1835-D3CF-78B1-55508369E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2534" y="3630923"/>
            <a:ext cx="3158429" cy="522997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71329B9-EBFE-21F0-A45A-BBBC38AA71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0" y="3315461"/>
            <a:ext cx="5021984" cy="632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91293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Banane- dindon – école – renard – dix - danser.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5C3D843-3C20-356A-566E-90F951B6B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2008" y="2288122"/>
            <a:ext cx="1958510" cy="131075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3F17E5A-9354-F07F-3566-34B4B89C1F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1068" y="2404023"/>
            <a:ext cx="1158340" cy="13869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0D7210-D046-B629-083E-997416FD86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1245" y="2332937"/>
            <a:ext cx="1798476" cy="134123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360C9D0-F6E0-A113-FD4E-2C078B795A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8621" y="3790983"/>
            <a:ext cx="1763438" cy="242337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FFAF92A5-3CBE-3CD0-951B-5B18B2F607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82160" y="3990456"/>
            <a:ext cx="1821367" cy="1883743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7C0AADD7-4D8E-D4D6-33FB-AD8A40C45D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29745" y="4169575"/>
            <a:ext cx="1653683" cy="15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jupe.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479FBD-8879-2C75-FFF0-33168AE77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252" y="3086100"/>
            <a:ext cx="5291178" cy="35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jup</a:t>
            </a:r>
            <a:r>
              <a:rPr lang="fr-FR" sz="8800" b="1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34874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kumimoji="0" lang="fr-FR" sz="25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</a:t>
            </a:r>
            <a:r>
              <a:rPr lang="fr-FR" sz="2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5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 jupe. Répétons ensemble “une jupe” ”. Encore une fois “une jupe”.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jupe”?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FC86B01-2657-7FB7-CD45-5E46ABDAD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252" y="4247005"/>
            <a:ext cx="5291178" cy="35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fille . Comment vous dites fille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5BCA913-0AED-942B-E4F0-6D8A98988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064" y="2593880"/>
            <a:ext cx="4023259" cy="552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fille , fille. Répétons ensemble “une fille” ”. Encore une fois “une fille”.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fille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644967" y="2588404"/>
            <a:ext cx="439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fill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382993D-2661-B64F-7D9E-5D672C3E6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1214" y="3997342"/>
            <a:ext cx="4023259" cy="552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fleure 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fleure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EA5965-D348-8FF7-34C3-39CCFF09A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912" y="3238500"/>
            <a:ext cx="2924310" cy="350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0" y="739550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fleure  ,  fleure . Répétons ensemble “une fleure ” ”. Encore une fois “une fleure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fleure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fleur</a:t>
            </a:r>
            <a:r>
              <a:rPr lang="fr-FR" sz="80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BF22CD-C8DF-9D42-BD1B-5DE1685DA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253" y="4024466"/>
            <a:ext cx="2924310" cy="350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747E74-B58E-8353-BFFF-EBED28B8F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5564" y="3392761"/>
            <a:ext cx="2924310" cy="35014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4136010-774B-385B-3510-77AA65F7D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3655" y="2230558"/>
            <a:ext cx="4023259" cy="5528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D64AF4-8682-7DD4-45A7-E7383D248F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115" y="3224411"/>
            <a:ext cx="4147148" cy="35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fille met une jupe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fille met une jupe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70D82EA-8F7E-CDC9-7EC4-D25879BF5D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489" y="3807371"/>
            <a:ext cx="4023259" cy="501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Fatima lit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DF5392C-6B69-ED95-1BC2-DC48FE2EF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1" y="3371696"/>
            <a:ext cx="3726324" cy="395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062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Fatima  lit  ,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. Répétons ensemble “ lire  ” ”. Encore une fois “lire 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lire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BFF4D5-4AF2-0523-F390-05B5E95A40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9232" y="3884094"/>
            <a:ext cx="4197198" cy="445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89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vélo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vélo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60BE28-B5EE-200E-0052-7EC9627CD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235" y="2745133"/>
            <a:ext cx="4339943" cy="323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5435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vélo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075061" y="685010"/>
            <a:ext cx="118789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vélo ,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vélo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vélo ” ”. Encore un fois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vélo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vélo”?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D692BB-69AC-1761-29DC-58E35DA86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3154" y="4663310"/>
            <a:ext cx="3016153" cy="224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5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9" cy="3562413"/>
            <a:chOff x="2853490" y="4076700"/>
            <a:chExt cx="12609208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Jupe – fleur – vélo –lire – lune – fille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j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, f ,v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et l.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lune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lune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7A91D5-C403-6F4E-E103-766F40B82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2740371"/>
            <a:ext cx="4163428" cy="397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687439" y="235575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lune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lune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Lune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lune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”. Encore une fois “ la lune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lune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CDDE90-2124-BE4B-F0C0-3B07623B1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6899" y="3972814"/>
            <a:ext cx="3172828" cy="302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F3979C2-9415-98EA-2EFB-CB3A5FDD4F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171" y="3848100"/>
            <a:ext cx="3160284" cy="30146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F9CF26C-FC4D-3DAA-B5A3-233DA1061F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721" y="3809999"/>
            <a:ext cx="3968607" cy="29596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34A31A3-E203-6B45-2BF3-004C2999E7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9451" y="3226031"/>
            <a:ext cx="3337849" cy="35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Fatima lit le livre 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Fatima lit le livre  ,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 puis individuelle.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3D229D8-4F60-F40F-EB4B-CFB9541C85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5800" y="4229100"/>
            <a:ext cx="4218272" cy="447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fleur – jupe–fille.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D34262E-B039-819C-9D34-9FC7C75330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4092" y="3322433"/>
            <a:ext cx="2232824" cy="267351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E023DF-BABB-9A90-7301-30F397A192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2042" y="2160231"/>
            <a:ext cx="3071914" cy="42215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C65612E-2310-065C-9CB1-AFAB30A416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1797" y="3154083"/>
            <a:ext cx="3166508" cy="27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 lire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vélo- lune.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E9F327-3705-4D04-70CF-7BFA7A542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8240" y="3539486"/>
            <a:ext cx="3160284" cy="30146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7A8F7FE-8C41-39D3-5C79-B810D31FC0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790" y="3501385"/>
            <a:ext cx="3968607" cy="29596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F4A9B76-3186-175C-C1F1-F8FD71F0B6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4520" y="2917417"/>
            <a:ext cx="3337849" cy="35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F4391D-E0AC-F715-2A6D-97023020B00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78845" y="5655650"/>
            <a:ext cx="1828800" cy="196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A4F588E-347E-E20B-7CE1-B9365C25E3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0486" y="3322433"/>
            <a:ext cx="1836430" cy="21988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2CBD884-6CF0-2135-BAE6-8406C94BE1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7400" y="2160231"/>
            <a:ext cx="2526556" cy="34720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799FD32-0BBB-272C-B477-24C735B25F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63947" y="3154083"/>
            <a:ext cx="2604357" cy="22238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3F03DEF-5BA6-3F49-3D7A-3906CC2AC9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23564" y="6133127"/>
            <a:ext cx="2104929" cy="20079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4BEEB60-3C81-A724-7FD2-F94EA7BC7A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91049" y="6095027"/>
            <a:ext cx="2643318" cy="19712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B175F7B-74AC-443A-55F4-6F3E9255BB6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69142" y="5511059"/>
            <a:ext cx="2223197" cy="23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79F2D5-7BEB-9BF8-864A-31F1360B88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0486" y="3322433"/>
            <a:ext cx="1836430" cy="219888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4658B22-6467-3B3A-5326-79BA1BC48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2160231"/>
            <a:ext cx="2526556" cy="34720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DBD1966-95D4-FDCD-77BF-A2B04866C3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3947" y="3154083"/>
            <a:ext cx="2604357" cy="22238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971A68B-1708-DB61-0F15-2415BC4AA8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3564" y="6133127"/>
            <a:ext cx="2104929" cy="20079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8BA5A97-FC07-74E7-EA38-278D6E931B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91049" y="6095027"/>
            <a:ext cx="2643318" cy="19712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6237CBB-EC65-928D-F7CD-E4997B989C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69142" y="5511059"/>
            <a:ext cx="2223197" cy="23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813951" y="2714510"/>
            <a:ext cx="10292449" cy="5834947"/>
            <a:chOff x="2859791" y="3717584"/>
            <a:chExt cx="7914151" cy="448665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5902412" y="3717584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096844" y="6102080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EED4218-B9CF-330E-9714-2D15D4A21F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0486" y="3322433"/>
            <a:ext cx="1836430" cy="21988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DB6C9A8-0FA1-7A5E-6E30-1406F585C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3947" y="3154083"/>
            <a:ext cx="2604357" cy="222381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5EACA0-D756-8F20-C393-4335F4A1AD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3564" y="6133127"/>
            <a:ext cx="2104929" cy="200792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2FE907B-00EB-9B75-244B-74CF272076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9142" y="5511059"/>
            <a:ext cx="2223197" cy="236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fille et vélo.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806482" y="5165589"/>
            <a:ext cx="1284566" cy="12873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>
            <a:off x="3810000" y="1987584"/>
            <a:ext cx="1651285" cy="109816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4C5107E-0FAB-7947-429E-4C37B6EDA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0485" y="3322433"/>
            <a:ext cx="1860019" cy="22271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24C38A9-5DFF-0D8D-37AA-00016E815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2160230"/>
            <a:ext cx="2559010" cy="351666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EED32EB-09B8-5B21-4C93-3E4B00B5B2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3947" y="3154083"/>
            <a:ext cx="2637810" cy="22523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9F660B-5F35-3581-20A4-C3D4D51324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3564" y="6133127"/>
            <a:ext cx="2131967" cy="20337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D9C8AB-A888-924C-3466-1DD47476A0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1048" y="6095026"/>
            <a:ext cx="2677271" cy="19966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C66644-F120-E1E3-4600-62AE3D9C42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9142" y="5511059"/>
            <a:ext cx="2251755" cy="239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584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3 mots. Prenez la page 4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C730B4-D594-5B0A-3AF8-13C55ABCD9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0" y="2326913"/>
            <a:ext cx="7391399" cy="755177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7086600" y="5240015"/>
            <a:ext cx="990600" cy="100697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627B5C8-8B81-2D70-54F2-79AC8D44AFC2}"/>
              </a:ext>
            </a:extLst>
          </p:cNvPr>
          <p:cNvSpPr/>
          <p:nvPr/>
        </p:nvSpPr>
        <p:spPr>
          <a:xfrm>
            <a:off x="7091822" y="409829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6547DCB-1462-514D-D4C4-0AA16731E260}"/>
              </a:ext>
            </a:extLst>
          </p:cNvPr>
          <p:cNvSpPr/>
          <p:nvPr/>
        </p:nvSpPr>
        <p:spPr>
          <a:xfrm>
            <a:off x="8763001" y="624699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100076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 j – L l – F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f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V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j », « l », « f », « v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2" y="3489321"/>
            <a:ext cx="5562600" cy="529237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3A011DF-4892-5DAA-ECC2-CC9BF3D77EE1}"/>
              </a:ext>
            </a:extLst>
          </p:cNvPr>
          <p:cNvSpPr txBox="1"/>
          <p:nvPr/>
        </p:nvSpPr>
        <p:spPr>
          <a:xfrm>
            <a:off x="4329727" y="4559819"/>
            <a:ext cx="7015162" cy="1156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514376" rtl="0" eaLnBrk="1" fontAlgn="auto" latinLnBrk="0" hangingPunct="1">
              <a:lnSpc>
                <a:spcPts val="83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J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j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L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l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F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f</a:t>
            </a:r>
            <a:r>
              <a: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– V </a:t>
            </a:r>
            <a:r>
              <a:rPr kumimoji="0" lang="fr-FR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v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rgbClr val="20455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34494" y="892864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minuscule . Elle fait le son « j ».Qui veut lire « j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majuscule . Elle fait le son « j ». Qui veut lire « j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 majuscule j minuscule . Elles font le son « j ». Qui veut lire « j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 – j 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jupe », je vois la lettre jet j’entends le son « j»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«jupe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23723" y="3687783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j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up</a:t>
            </a:r>
            <a:r>
              <a:rPr lang="fr-FR" sz="1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AD8D48-338A-F06D-F725-A065EE8C69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471" y="3443414"/>
            <a:ext cx="3672187" cy="313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j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542353" y="3393853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41529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84733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137701" y="4567951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j</a:t>
            </a:r>
            <a:endParaRPr lang="fr-MA" sz="16600" dirty="0"/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AC68077F-0DB7-3D94-F7DC-FA1457E29823}"/>
              </a:ext>
            </a:extLst>
          </p:cNvPr>
          <p:cNvCxnSpPr>
            <a:cxnSpLocks/>
          </p:cNvCxnSpPr>
          <p:nvPr/>
        </p:nvCxnSpPr>
        <p:spPr>
          <a:xfrm>
            <a:off x="5228140" y="6667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8A21D1E-44CC-1F44-CC1A-639B9EBA5FBA}"/>
              </a:ext>
            </a:extLst>
          </p:cNvPr>
          <p:cNvCxnSpPr>
            <a:cxnSpLocks/>
          </p:cNvCxnSpPr>
          <p:nvPr/>
        </p:nvCxnSpPr>
        <p:spPr>
          <a:xfrm>
            <a:off x="5219700" y="75057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j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J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514600" y="359341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  <a:latin typeface="Amasis MT Pro" panose="02040504050005020304" pitchFamily="18" charset="0"/>
              </a:rPr>
              <a:t>J</a:t>
            </a:r>
            <a:endParaRPr lang="fr-MA" sz="239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J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f minuscule . Elle fait le son « f ». Qui veut lire « f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f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F majuscule . Elle fait le son « f ». Qui veut lire « f»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F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Jupe – fleur – vélo –lire – lune – fille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j  , f ,v , l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j  , f ,v , l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 majuscule f minuscule . Elles font le son « f ». Qui veut lire « f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F- f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fleur », je vois la lettre f et j’entends le son « f»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fleur » ,qui veut répéter?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764156" y="3087669"/>
            <a:ext cx="65192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f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leur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53A221-8180-76C3-EEFA-5D01A2205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3393" y="3322433"/>
            <a:ext cx="3623523" cy="433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f en minuscule.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Regardez comment je fais.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5245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329727" y="4023345"/>
            <a:ext cx="425529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dirty="0">
                <a:solidFill>
                  <a:srgbClr val="106585"/>
                </a:solidFill>
              </a:rPr>
              <a:t>f</a:t>
            </a:r>
            <a:endParaRPr lang="fr-MA" sz="199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f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Fen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F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F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f minuscule et F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F-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f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f en minuscule et F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minuscule . Elle fait le son « v ». Qui veut lire « v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v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474655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V  majuscule . Elle fait le son « v ». Qui veut lire « v»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V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71659339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97619-4848-6712-C650-E6776FEF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E89EE6-FD5A-A7D0-25E2-78AAF88E75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5615B-BC8D-49F1-5DD7-F85C6E4AA2B0}"/>
              </a:ext>
            </a:extLst>
          </p:cNvPr>
          <p:cNvGrpSpPr/>
          <p:nvPr/>
        </p:nvGrpSpPr>
        <p:grpSpPr>
          <a:xfrm>
            <a:off x="467684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CF283B1-FA8D-940A-1BDB-84C141408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F31E49-6A83-7FA5-3B7D-77F00AD0689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F9A1362-230C-6C19-246B-BF6366CB574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45676F-CB03-63DA-DB76-EC67D91B226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5C095F7-A8FD-C403-05A9-73BD6863F2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75453CE-3E61-DEEE-20CB-C36A9FDE64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B246C81-DD41-5BC4-8BE3-28A274987BD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BAA833-1BCC-1B98-E21B-248C409DA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57B266-BA65-84BB-F6F0-054666A541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1AA605-B103-BDC0-D729-06F84A1B7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9C081-6B68-3F9C-08E1-EE4424407D78}"/>
              </a:ext>
            </a:extLst>
          </p:cNvPr>
          <p:cNvSpPr txBox="1"/>
          <p:nvPr/>
        </p:nvSpPr>
        <p:spPr>
          <a:xfrm>
            <a:off x="1534493" y="68197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 majuscule v minuscule . Elles font le son « v ». Qui veut lire « v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9CE64AE-5C3A-3903-817E-D73EC6078FFB}"/>
              </a:ext>
            </a:extLst>
          </p:cNvPr>
          <p:cNvSpPr txBox="1"/>
          <p:nvPr/>
        </p:nvSpPr>
        <p:spPr>
          <a:xfrm>
            <a:off x="2590800" y="3858161"/>
            <a:ext cx="70723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V -  v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38771916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vélo », je vois la lettre v et j’entends le son « v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vé » « lo» «  vélo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4374" y="3444132"/>
            <a:ext cx="63138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élo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1B77CF-9C82-15C4-FE6E-A61F2E3264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6914" y="3403056"/>
            <a:ext cx="4291517" cy="320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4293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v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v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7787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v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92944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569279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V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93528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V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3458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V 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177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8842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82DA53B-A913-DE4D-B860-7A364E026B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9368" y="3164135"/>
            <a:ext cx="2456556" cy="258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v minuscule et V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7" y="3791768"/>
            <a:ext cx="366014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V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34089307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v minuscule et V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6067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10589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141E0-3B1F-0EC6-651F-3C1B51E16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9817D5-F392-5BD7-4B78-1E25ABECC6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5C0529E-B289-1B58-35A9-A6118E5C5C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1DDB8E-AFFC-08A1-FBC7-9F0A69992CE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6299D1-12EF-8186-3DF9-FC979B13CC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9D8E313B-CCEE-61C4-AAE5-199C53C85142}"/>
              </a:ext>
            </a:extLst>
          </p:cNvPr>
          <p:cNvSpPr txBox="1"/>
          <p:nvPr/>
        </p:nvSpPr>
        <p:spPr>
          <a:xfrm>
            <a:off x="1534494" y="892864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l minuscule . Elle fait le son « l ».Qui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490C08-B720-696A-E341-D5F3B5231A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8D6A44-6CD3-3009-677A-B8B140D93E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C3A741-810A-38DD-951F-6E1C602A1C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C66FDD3-BFDD-1F43-17D4-885F2AAEFA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7FFF13-AC41-59E7-C8DD-56012E5381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9125CA-C027-1EFA-2276-12F2A0EE96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90D603-62A8-E447-0CB4-CE65B9B806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1091CD-97B8-F6FE-14B5-C473D1688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B1CA59-15B2-0086-B6A3-F0568BFAE003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l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305523868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BA595-D68A-9F8C-A40C-D1B7A6D9B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00825E-729C-8FA6-7199-1EDC2741906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5E6961F-8BDC-62F6-8B55-3A692094B4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53BEB7-0231-856E-19D0-93F532B166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BE35EC-F0FB-3939-8DD0-09E27E2879F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E2B945-6A7A-0891-CEBF-289FAB4A925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711AD9-1648-F2E0-DF68-05C3335EF6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777AD3-1B9F-8B8B-B4D2-C831D7AA8D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EDF777-D709-A41F-B177-95A9C8A18B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E93664-44DA-E8D3-6F62-8F556F3FB4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154724-542A-0E75-CB02-E7013F6871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2E06A46-E4AA-CBAB-0084-BB41FDF993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F9B1C21-B6D4-B68F-DD94-F6E31BF62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27A4228-3D58-D7F6-D9DA-0AF3FF63E00B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L majuscule . Elle fait le son « l ». 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502BA1C-A659-D389-6EA9-98E90E814B1A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L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6051210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E8897-B409-E47A-7131-59E6CBF15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82A5ED-FFE9-D27E-B013-A602F08D33E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928AD1-1CDC-34CA-0365-9518C028396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8F8F7C-18F1-810D-A801-DC8B59D8A96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DD2F87-F3A8-D523-12C8-D2824030825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FEE0A0-AEB4-98EF-9E9E-1C6BB32229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8B68E14-46E5-0937-5F49-DADF186CCDA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D152874-F771-B8C6-6605-F1C34B0D2C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72A8137-F344-299A-BA28-8ECE00AFA4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63F73F-82A8-DC8B-4034-BFB2F1A17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5F2D87-D717-52B1-4CE8-B2DD5A33487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5F1470-2D66-6E41-C933-C2C0E3653CF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0C8776-8D91-B642-FBB0-905C301D7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4662A1-45B5-6AE0-0690-32AEAC34A54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 majuscule l minuscule . Elles font le son « l ». Qui veut lire « l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CDC1695-A459-E98A-092E-31358963BC1F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L – l 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9259996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ACD6D-F81A-CEC2-9A87-38A67FF0C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2C6011-E43D-FF3E-7FF5-0B91E3C449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8A42F1-9342-BD20-057C-5F5F8A340D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12D528-C798-F448-50A7-950171C70D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DEF87F-B953-DEB1-ED19-8D6AD0528C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8E60BD-A0D0-F910-80BC-338158E0EDF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FD2EE88-EB62-E0DF-8F43-3F9242C582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4D9CD4-42B6-154E-4A0D-3F51092FDD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93A64B-2821-C941-089E-08C2815B69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0351BF-C983-AFAB-FD55-D32414F685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469470-259B-16D5-5F58-5583E23279A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000084-4FFE-3204-81FC-2E3DA8B305E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BA7CB7-12B9-1495-A21E-4D4CAC613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54AEFD4-F28D-3261-DDD8-C6AF14AF47FD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lune », je vois la lettre l et j’entends le son « l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lu  » « ne» «lune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14CE939-BB30-193C-E742-8EC9E8A95A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23723" y="3687783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l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un</a:t>
            </a:r>
            <a:r>
              <a:rPr lang="fr-FR" sz="1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8D3165-E641-80B2-9CC0-0FB38517E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592" y="2869371"/>
            <a:ext cx="3632693" cy="346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513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7EF9B-2251-7C74-6B4B-DCA4E0391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73A3A87-3F88-B804-2E6A-726C20BDCCC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2980AE5-AF0A-8C45-1572-73F52B5684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EE730D-ED05-6DAE-7A0A-42D2476CB76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B00DB5-0085-0202-7700-A63FC26BB84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7B2957-83AD-3137-153F-94268AB2DFB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F617FB-2687-DCB7-11DE-1D0F2682E8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FEB5F8F-5562-D177-6DA1-4019D99913C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4031C6-2D7A-3E9A-DE18-64EE4D8471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2CE64A-C047-E928-0FC2-32C1CE55A3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BEA732-9EDA-9CB3-42C2-037B480B73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326140-A62D-CB48-32E6-4515C0C123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42CB9E9-FF24-FB9E-F14C-1643FDA33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C44B04C-4421-1399-B2C2-C2D691487038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l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2F78DC5F-6E64-CF12-2DF6-72091D8824ED}"/>
              </a:ext>
            </a:extLst>
          </p:cNvPr>
          <p:cNvSpPr/>
          <p:nvPr/>
        </p:nvSpPr>
        <p:spPr>
          <a:xfrm>
            <a:off x="3868664" y="2348174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A154429-79F4-E012-E258-1768AB2289D1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606F6EC-A7B6-D25A-7EC9-9080DBF45CC1}"/>
              </a:ext>
            </a:extLst>
          </p:cNvPr>
          <p:cNvCxnSpPr>
            <a:cxnSpLocks/>
          </p:cNvCxnSpPr>
          <p:nvPr/>
        </p:nvCxnSpPr>
        <p:spPr>
          <a:xfrm>
            <a:off x="5181599" y="4229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3D3B362-C941-7262-B829-7F57F882C112}"/>
              </a:ext>
            </a:extLst>
          </p:cNvPr>
          <p:cNvCxnSpPr>
            <a:cxnSpLocks/>
          </p:cNvCxnSpPr>
          <p:nvPr/>
        </p:nvCxnSpPr>
        <p:spPr>
          <a:xfrm>
            <a:off x="5228140" y="5019139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721160B-826C-A918-CF00-970D4C20728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FC5A930-0641-A038-B73A-CEBC5349DBEB}"/>
              </a:ext>
            </a:extLst>
          </p:cNvPr>
          <p:cNvSpPr txBox="1"/>
          <p:nvPr/>
        </p:nvSpPr>
        <p:spPr>
          <a:xfrm>
            <a:off x="3369113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l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203140676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1B348-312B-302A-711E-CE22869DB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F148578-D77D-3076-E26D-BD01ECCECD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4DDADED-32E3-A38E-5DF9-456CC1015F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37545EA-2A7F-4AFA-6933-E0396528D9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CFEC8F-BFB0-3021-1B8B-96190C41C6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1CF640-A467-1464-AEE0-761F02A2446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39F96-F71D-DBEA-EB28-FB36D29901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FF9657-4C7F-887E-294E-2122C2F2B6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79923D-A104-0F9E-5548-62EE09A874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EE70DBF-C1F4-70BC-E0BB-22D855C2F8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39E6CEE-C26B-9F78-5012-B8EFBED6DF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EE93E0-40BF-F14C-3A97-D15F426F48E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3C1C8E-9DB3-B3E9-8928-F76152AE4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FBC748-AFF2-7644-540A-DB4C19FE30B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l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420533B-334F-44A0-B263-B37645FE70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2481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9B1B0-F208-7AA7-4CA6-1235C20CA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0A4DDBF-78AF-2AD7-30C2-694C1DD148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9A5FC8-5A1B-BA17-86CA-453DA65006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F59DEA-FF0D-E99F-C309-F920CA5287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39C6B8-D551-0BAF-D503-9691E893CD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772C6A8-7B05-227D-8E5A-64718CE75FB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4E9C7D-11A6-CF00-1DA4-C619B5E6A91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743DDC7-A23A-CDF4-F691-71BFE0E11F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630502-B3D1-5CC2-09B6-CF093AE73D2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C48A9A9-AA10-176C-653E-95E80BA059E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70ACD8F-BDA6-F47F-B6AF-15E7F95F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891DEF-2330-D759-B454-4C4ACF16F2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7A3DDC-9AB3-19B2-1E52-58DAA422C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16C399F-597B-A0BF-CEAE-AB53C928564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CC58EEA-0ADA-A142-EA9F-AA4813D73095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7E73404-EFCD-1F80-A2F5-2D52A1BAFA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19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B8F24-4C65-CEAC-D6AF-FCF1F3FA2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35597CFF-DFB5-9759-81C6-F025CCC581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5238233-13C4-038D-7FB5-AEB3C847FC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F608AE-AC22-36B0-AB8E-4B4DEAAE258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8C05E8-193C-6887-3C57-4CA86FA5BB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756F01B-A3D7-F49A-EF5B-11F89B7E6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568510-982C-E448-1E4F-288AE5C425CE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L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0E3A0D8-9B2C-C315-E8BF-C20400CF9D49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B9B3D82-62F9-7894-4F8C-15DDBD96D800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7F4C9D8-3641-FB03-2A60-F34265AE6185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F2333995-8C27-3CBF-26EE-5BBA4D907AFE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A232190-C20A-1B6E-E1BD-180C1CC9586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353CCDF-D525-6C1F-696B-7FF2E17E029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6D1864B-0B76-337A-7E56-5742EFD2580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035713D-8518-8AF9-E335-6A64FE7041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552E1C51-3BDE-99C5-410D-89F9B21A40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47F73F93-053B-5D07-7B62-A44F0AB153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2FA4102-E775-C596-3B78-D4718454285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D1DCF27-A189-0B63-74DF-9B2BE0C93BD9}"/>
              </a:ext>
            </a:extLst>
          </p:cNvPr>
          <p:cNvSpPr txBox="1"/>
          <p:nvPr/>
        </p:nvSpPr>
        <p:spPr>
          <a:xfrm>
            <a:off x="2514600" y="359341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  <a:latin typeface="Amasis MT Pro" panose="02040504050005020304" pitchFamily="18" charset="0"/>
              </a:rPr>
              <a:t>L</a:t>
            </a:r>
            <a:endParaRPr lang="fr-MA" sz="23900" dirty="0">
              <a:latin typeface="Amasis MT Pro" panose="020405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6046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D6457-70CE-9D53-CF75-96B61D06F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F6B5150-8C7E-DAFD-9A8E-AB711B78D7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D6F542C-42DD-B7D3-B9F4-4C22FD3E328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4EC391-726B-212F-3EAC-C45B6F97CC9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664C3D-A253-46FF-CCB9-1DBB478E74D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49D991-38EB-12C0-7296-C51D21D7159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9EE95C-CAB8-2179-F067-26D528BC4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E5C7D8D-757D-BFB2-0D65-44CBABA6E7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CAC1C17-90BE-2133-9D54-9FF3AB3A99A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4191CE5-9C9F-866E-E5EF-54E2A1103AB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89AA474-202F-A233-53BA-C98AC72DE6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55D646-620F-8D95-46DA-3EE19F177BC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19EE22D-1706-BC84-93AC-12F6D55C5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A2BC78-4D79-13B5-F66C-10B04EB2F2E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L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C096F77-29CF-F025-50D6-86873A9F0D9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0703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AFC0F-C223-93A4-E696-1276B7ADF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4354CA-52C7-AA7C-6520-40ED542F007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E33245-D846-D394-579E-34F4DB64CD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EC342D-9AA6-79C7-58E7-C1AD8A81F79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9B999B1-74EB-0530-059E-13EA4D1284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961D19-BC40-4129-D338-4D215565341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9A38B2-E1C3-063B-44D5-48DB6ADD98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F9CE1A-CD72-E4D2-5A0B-22924F40174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4D83C86-CCFB-940D-1AB7-F9B21E46B4A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784AE55-39D7-E347-5F74-4A78D1A9C8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4FB2B7B-5EE5-FB0F-0DF9-90DBA954EF5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FDAA09-B15E-7FB0-5FF1-5A98A44CB5F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F094F0-9A74-3819-EF20-70E3DC652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0DA9B83-F5B2-29D4-F8F9-D6B65A5275D1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4EE4AEC-E799-ADEE-95B5-10B687C33CA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DDDDA96-BD1B-A29C-EBBC-C94D19A6265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633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12201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V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4953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j dans le mot jupe 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jupe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571705" y="3995183"/>
            <a:ext cx="758021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la lettre j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684224"/>
              </p:ext>
            </p:extLst>
          </p:nvPr>
        </p:nvGraphicFramePr>
        <p:xfrm>
          <a:off x="619411" y="4731553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joli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Jamila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joue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AD9BD59-D756-5AA3-26C8-751225A0F3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880197" y="7413090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du doigt la lettre l dans le mot livre,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3049544" y="4624212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livre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4495800" y="5112818"/>
            <a:ext cx="862961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C67A3-4BA8-C7BC-6B4A-13556942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D41DE1-F669-7EF9-D6BD-21B8429116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FFCC6C-1BC6-053D-5B65-87B510D12A5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D81868-10E0-98C4-9A0D-C0600E09D8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47BD7-6108-93F4-8B40-E5CDB07B0D5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8251B26-A6A9-CB3B-3F7A-F636755DC3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B87E0A-E912-D4DB-30FE-302F43FAFC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E1BA36-4362-4E08-F295-4AF21130E0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3EE6B3-1AB5-9F5F-5C9C-9905DE933D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4F4CA-3F20-0E15-61F0-52188C8CC5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AA672E-D59F-B681-3D31-B2C5374F5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9CDB96-39CD-15D0-64A3-8E776B8E70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7114A79-413F-A1D5-EDE8-A71FFFD95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DBE1BE-ED12-281D-E284-0BDEA82AF941}"/>
              </a:ext>
            </a:extLst>
          </p:cNvPr>
          <p:cNvSpPr txBox="1"/>
          <p:nvPr/>
        </p:nvSpPr>
        <p:spPr>
          <a:xfrm>
            <a:off x="1549096" y="901978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l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16D2E5-A835-3419-5055-D56B040F1DCC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BE6AF6C-1E39-982D-F5E9-95EFEF8F43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294643"/>
              </p:ext>
            </p:extLst>
          </p:nvPr>
        </p:nvGraphicFramePr>
        <p:xfrm>
          <a:off x="881201" y="4741078"/>
          <a:ext cx="12129902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Lina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lire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salle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85BFF3-D5B3-9921-BA34-D10EA20B18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A00B2C8-98A0-CA01-9FEE-E063F01590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446353" y="7067681"/>
            <a:ext cx="1725020" cy="241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2184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19750</TotalTime>
  <Words>5269</Words>
  <Application>Microsoft Office PowerPoint</Application>
  <PresentationFormat>Personnalisé</PresentationFormat>
  <Paragraphs>1059</Paragraphs>
  <Slides>125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125</vt:i4>
      </vt:variant>
    </vt:vector>
  </HeadingPairs>
  <TitlesOfParts>
    <vt:vector size="137" baseType="lpstr">
      <vt:lpstr>A Massir Ballpoint</vt:lpstr>
      <vt:lpstr>Microsoft Uighur</vt:lpstr>
      <vt:lpstr>Amasis MT Pro</vt:lpstr>
      <vt:lpstr>Courier New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157</cp:revision>
  <dcterms:created xsi:type="dcterms:W3CDTF">2006-08-16T00:00:00Z</dcterms:created>
  <dcterms:modified xsi:type="dcterms:W3CDTF">2025-09-11T22:55:57Z</dcterms:modified>
  <dc:identifier>DAFtlvZnwz4</dc:identifier>
</cp:coreProperties>
</file>