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17.xml" ContentType="application/vnd.openxmlformats-officedocument.presentationml.notesSlide+xml"/>
  <Override PartName="/ppt/tags/tag47.xml" ContentType="application/vnd.openxmlformats-officedocument.presentationml.tags+xml"/>
  <Override PartName="/ppt/notesSlides/notesSlide18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21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19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34808444" r:id="rId14"/>
    <p:sldId id="2134809002" r:id="rId15"/>
    <p:sldId id="2134805397" r:id="rId16"/>
    <p:sldId id="2134808445" r:id="rId17"/>
    <p:sldId id="599" r:id="rId18"/>
    <p:sldId id="601" r:id="rId19"/>
    <p:sldId id="2134809012" r:id="rId20"/>
    <p:sldId id="2147482462" r:id="rId21"/>
    <p:sldId id="2147482463" r:id="rId22"/>
    <p:sldId id="2147482464" r:id="rId23"/>
    <p:sldId id="2147482465" r:id="rId24"/>
    <p:sldId id="2147482466" r:id="rId25"/>
    <p:sldId id="2147482467" r:id="rId26"/>
    <p:sldId id="2147482468" r:id="rId27"/>
    <p:sldId id="2147482474" r:id="rId28"/>
    <p:sldId id="2147482475" r:id="rId29"/>
    <p:sldId id="2147482470" r:id="rId30"/>
    <p:sldId id="2147482471" r:id="rId31"/>
    <p:sldId id="2147482472" r:id="rId32"/>
    <p:sldId id="2147482473" r:id="rId33"/>
    <p:sldId id="2147482482" r:id="rId34"/>
    <p:sldId id="2147482476" r:id="rId35"/>
    <p:sldId id="609" r:id="rId36"/>
    <p:sldId id="610" r:id="rId37"/>
    <p:sldId id="2147482483" r:id="rId38"/>
    <p:sldId id="2147482487" r:id="rId39"/>
    <p:sldId id="612" r:id="rId40"/>
    <p:sldId id="2147482484" r:id="rId41"/>
    <p:sldId id="2147482485" r:id="rId42"/>
    <p:sldId id="615" r:id="rId43"/>
    <p:sldId id="2147482486" r:id="rId44"/>
    <p:sldId id="2147482481" r:id="rId45"/>
    <p:sldId id="2147482479" r:id="rId46"/>
    <p:sldId id="2147482478" r:id="rId47"/>
    <p:sldId id="620" r:id="rId48"/>
    <p:sldId id="2147482494" r:id="rId49"/>
    <p:sldId id="2147482490" r:id="rId50"/>
    <p:sldId id="2147482495" r:id="rId51"/>
    <p:sldId id="2147482491" r:id="rId52"/>
    <p:sldId id="2147482496" r:id="rId53"/>
    <p:sldId id="2147482497" r:id="rId54"/>
    <p:sldId id="2147482501" r:id="rId55"/>
    <p:sldId id="2147482502" r:id="rId56"/>
    <p:sldId id="2147482503" r:id="rId57"/>
    <p:sldId id="2147482504" r:id="rId58"/>
    <p:sldId id="2147482505" r:id="rId59"/>
    <p:sldId id="2147482529" r:id="rId60"/>
    <p:sldId id="2147482530" r:id="rId61"/>
    <p:sldId id="2147482531" r:id="rId62"/>
    <p:sldId id="2147482532" r:id="rId63"/>
    <p:sldId id="2147482506" r:id="rId64"/>
    <p:sldId id="2147482507" r:id="rId65"/>
    <p:sldId id="2147482508" r:id="rId66"/>
    <p:sldId id="2147482509" r:id="rId67"/>
    <p:sldId id="2147482510" r:id="rId68"/>
    <p:sldId id="2147482514" r:id="rId69"/>
    <p:sldId id="2147482515" r:id="rId70"/>
    <p:sldId id="2147482516" r:id="rId71"/>
    <p:sldId id="2147482534" r:id="rId72"/>
    <p:sldId id="2147482585" r:id="rId73"/>
    <p:sldId id="2147482586" r:id="rId74"/>
    <p:sldId id="2147482535" r:id="rId75"/>
    <p:sldId id="2147482536" r:id="rId76"/>
    <p:sldId id="2147482587" r:id="rId77"/>
    <p:sldId id="2147482518" r:id="rId78"/>
    <p:sldId id="2147482519" r:id="rId79"/>
    <p:sldId id="2147482520" r:id="rId80"/>
    <p:sldId id="2147482524" r:id="rId81"/>
    <p:sldId id="2147482528" r:id="rId82"/>
    <p:sldId id="2147482523" r:id="rId83"/>
    <p:sldId id="2147482521" r:id="rId84"/>
    <p:sldId id="2147482522" r:id="rId85"/>
    <p:sldId id="2147482527" r:id="rId86"/>
    <p:sldId id="631" r:id="rId87"/>
    <p:sldId id="2147482537" r:id="rId88"/>
    <p:sldId id="2147482553" r:id="rId89"/>
    <p:sldId id="2147482538" r:id="rId90"/>
    <p:sldId id="2147482539" r:id="rId91"/>
    <p:sldId id="2147482541" r:id="rId92"/>
    <p:sldId id="2147482542" r:id="rId93"/>
    <p:sldId id="2147482543" r:id="rId94"/>
    <p:sldId id="2147482549" r:id="rId95"/>
    <p:sldId id="2147482566" r:id="rId96"/>
    <p:sldId id="2147482567" r:id="rId97"/>
    <p:sldId id="2147482569" r:id="rId98"/>
    <p:sldId id="2147482570" r:id="rId99"/>
    <p:sldId id="644" r:id="rId100"/>
    <p:sldId id="2147482554" r:id="rId101"/>
    <p:sldId id="2147482555" r:id="rId102"/>
    <p:sldId id="683" r:id="rId103"/>
    <p:sldId id="2147482588" r:id="rId104"/>
    <p:sldId id="2147482574" r:id="rId105"/>
    <p:sldId id="2147482571" r:id="rId106"/>
    <p:sldId id="2147482575" r:id="rId107"/>
    <p:sldId id="2147482572" r:id="rId108"/>
    <p:sldId id="2147482576" r:id="rId109"/>
    <p:sldId id="2147482579" r:id="rId110"/>
    <p:sldId id="2147482577" r:id="rId111"/>
    <p:sldId id="2147482580" r:id="rId112"/>
    <p:sldId id="2147482581" r:id="rId113"/>
    <p:sldId id="2147482582" r:id="rId114"/>
    <p:sldId id="2147482583" r:id="rId115"/>
    <p:sldId id="2147482584" r:id="rId116"/>
    <p:sldId id="700" r:id="rId117"/>
    <p:sldId id="701" r:id="rId118"/>
  </p:sldIdLst>
  <p:sldSz cx="13716000" cy="10287000"/>
  <p:notesSz cx="6858000" cy="9144000"/>
  <p:embeddedFontLst>
    <p:embeddedFont>
      <p:font typeface="Abadi" panose="020B0604020104020204" pitchFamily="34" charset="0"/>
      <p:regular r:id="rId120"/>
    </p:embeddedFont>
    <p:embeddedFont>
      <p:font typeface="Carelia" panose="020B0604020202020204" charset="0"/>
      <p:regular r:id="rId121"/>
    </p:embeddedFont>
    <p:embeddedFont>
      <p:font typeface="Dosis" pitchFamily="2" charset="0"/>
      <p:regular r:id="rId122"/>
      <p:bold r:id="rId123"/>
    </p:embeddedFont>
    <p:embeddedFont>
      <p:font typeface="Microsoft Uighur" panose="02000000000000000000" pitchFamily="2" charset="-78"/>
      <p:regular r:id="rId124"/>
      <p:bold r:id="rId1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29D4A"/>
    <a:srgbClr val="215968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5226" autoAdjust="0"/>
  </p:normalViewPr>
  <p:slideViewPr>
    <p:cSldViewPr>
      <p:cViewPr varScale="1">
        <p:scale>
          <a:sx n="54" d="100"/>
          <a:sy n="54" d="100"/>
        </p:scale>
        <p:origin x="1565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4.fntdata"/><Relationship Id="rId128" Type="http://schemas.openxmlformats.org/officeDocument/2006/relationships/theme" Target="theme/theme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2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2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font" Target="fonts/font5.fntdata"/><Relationship Id="rId12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notesMaster" Target="notesMasters/notesMaster1.xml"/><Relationship Id="rId12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font" Target="fonts/font1.fntdata"/><Relationship Id="rId125" Type="http://schemas.openxmlformats.org/officeDocument/2006/relationships/font" Target="fonts/font6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3DA4-2AE6-3A5C-2B25-6C0FF45A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D94640-9F52-11E2-E53C-4DCB11B15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016235-2404-1D7D-F906-C2C72C711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5218E-3EA6-1E23-CF3B-055FEC9F3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181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C2D31-36F6-3630-6CAA-C32E5546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72D40B-9872-D041-3049-881141CFD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54F0E6-BA13-3AF0-72E6-B4BD5FE64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83D9B4-039F-4F48-CBE1-3735EB10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1952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FCC3-4126-0C8D-D893-9BC55C66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E22723-4351-B2B4-CF01-A883C7703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76955-B552-EC64-F5D8-B7360C3F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35073A-2168-DE3A-7234-FC5B0FD71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636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8AD3-BCE5-670B-E06D-72C40C6E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9C96ED-4376-889A-B2E8-4711221BC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FFAC0-EB57-9FB4-EAAB-CD2FB202D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BC2B3-7FF1-5D9C-A42E-058BED437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70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76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78.png"/><Relationship Id="rId5" Type="http://schemas.openxmlformats.org/officeDocument/2006/relationships/image" Target="../media/image77.jpeg"/><Relationship Id="rId4" Type="http://schemas.openxmlformats.org/officeDocument/2006/relationships/image" Target="../media/image35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9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9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82.png"/><Relationship Id="rId4" Type="http://schemas.openxmlformats.org/officeDocument/2006/relationships/image" Target="../media/image35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82.png"/><Relationship Id="rId4" Type="http://schemas.openxmlformats.org/officeDocument/2006/relationships/image" Target="../media/image35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6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71.png"/><Relationship Id="rId4" Type="http://schemas.openxmlformats.org/officeDocument/2006/relationships/image" Target="../media/image83.png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8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5.png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2.jpeg"/><Relationship Id="rId10" Type="http://schemas.openxmlformats.org/officeDocument/2006/relationships/image" Target="../media/image52.png"/><Relationship Id="rId4" Type="http://schemas.openxmlformats.org/officeDocument/2006/relationships/image" Target="../media/image35.svg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7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0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1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1.png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24.png"/><Relationship Id="rId11" Type="http://schemas.openxmlformats.org/officeDocument/2006/relationships/image" Target="../media/image52.png"/><Relationship Id="rId5" Type="http://schemas.openxmlformats.org/officeDocument/2006/relationships/image" Target="../media/image35.svg"/><Relationship Id="rId10" Type="http://schemas.openxmlformats.org/officeDocument/2006/relationships/image" Target="../media/image50.png"/><Relationship Id="rId4" Type="http://schemas.openxmlformats.org/officeDocument/2006/relationships/image" Target="../media/image34.png"/><Relationship Id="rId9" Type="http://schemas.openxmlformats.org/officeDocument/2006/relationships/image" Target="../media/image6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4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51.png"/><Relationship Id="rId10" Type="http://schemas.openxmlformats.org/officeDocument/2006/relationships/image" Target="../media/image53.png"/><Relationship Id="rId4" Type="http://schemas.openxmlformats.org/officeDocument/2006/relationships/image" Target="../media/image35.svg"/><Relationship Id="rId9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6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53.png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5.svg"/><Relationship Id="rId7" Type="http://schemas.openxmlformats.org/officeDocument/2006/relationships/image" Target="../media/image5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51.png"/><Relationship Id="rId9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68.png"/><Relationship Id="rId4" Type="http://schemas.openxmlformats.org/officeDocument/2006/relationships/image" Target="../media/image3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5.png"/><Relationship Id="rId4" Type="http://schemas.openxmlformats.org/officeDocument/2006/relationships/image" Target="../media/image35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1.pn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6" Type="http://schemas.openxmlformats.org/officeDocument/2006/relationships/image" Target="../media/image71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72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72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7588823"/>
            <a:ext cx="3176587" cy="2660077"/>
          </a:xfrm>
          <a:prstGeom prst="rect">
            <a:avLst/>
          </a:prstGeom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1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a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de l’alphabet et nous allons chanter ensemble.  Ecoutez bien , soyez attentif.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7B1B-A695-1AEE-A814-5C4D7544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F9F497-4718-1491-A141-9C164714C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1ECFA4-3D2F-539B-1E8A-23021C7BD8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493B8F-FD58-B902-83CC-D1458ABE7B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4CC27C-4486-B564-AF04-A95C1CAA53C8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61BE3C-13E6-A33A-F579-1F288A88A8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8BD90A0-4FB1-A56D-E793-2B6D9DED6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AF7413-79C2-87FD-62FF-5E8C77EBFA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3CFD442-2D13-D59A-7174-56FA613D38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ED6198-1A9F-19A0-5BDA-7F6B5F3593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0722C-201F-F856-308C-69ED11D37E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8127D2-1278-E012-3E5D-8305172FF3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E1940B6-BBA1-6240-D086-080163904F48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9E8238B-D69A-9408-513A-2A468D63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EE9AB25-9C2C-105B-8186-1019F05C6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164703"/>
              </p:ext>
            </p:extLst>
          </p:nvPr>
        </p:nvGraphicFramePr>
        <p:xfrm>
          <a:off x="1259530" y="2213436"/>
          <a:ext cx="10566599" cy="5849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2615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716914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298707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69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B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697036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d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61986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FD03-B43B-2D84-D793-F11AD249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8DFD37F-7447-2FD4-F357-8E1814267F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64FDA5-A72C-B499-167E-1FC8D25F68C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430368-4832-3B72-9265-480C09C8DDE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2D85D4-2842-9ED9-AF76-CB8AB5C2444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AB59E9C-93DB-AC7A-5D01-25F30E95B02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mon cahier d’activités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BB15F12-9E75-F1DC-313C-C894234701CB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7BEDCCA-F2FE-E7E5-62E2-A5FCD45343CA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CC413-FAF0-5448-8014-17A3D60C1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1" y="6598898"/>
            <a:ext cx="1871078" cy="1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177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D2352-CDBD-09A9-EB98-EC59ADC4F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4BC710-CFAA-80EE-3BA0-88C33ED940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724AE52-DB61-FBA8-46E1-02F948371C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A03A3-A903-8C97-4E34-451D566351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58C703-C5AF-2CAF-D3D1-749A9FADAF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ABFDCC-7A78-09A7-8406-382CCDC2BC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462F7D8-3233-4CEA-D40D-B2D22FA5B62B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07.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6D0A68F-98C6-2474-9BFB-F1A0A78EA3E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C11D14-57E7-249C-FECF-629D6B5155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BD92C29-9CDB-803D-7168-20188526A94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130988F-9CEF-9515-1ADB-D8C8CF3A1B3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6F30A62-DD2F-0024-2BEB-6A525240F6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5F8C9AB-7B2F-053F-EF69-988432A3363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F6B9A2F-8749-0D53-8DF4-A477F287742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797AB46-82E0-2A64-B2C7-F4CA288DEB1E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534E969-02EA-54C0-2D81-8D2812424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757" y="1869754"/>
            <a:ext cx="6136443" cy="784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77252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5B9A-3079-7CEA-7B99-C909C17A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15008-A5D6-BF2F-A904-50456520DD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83C3F-C000-EFC2-9DA2-E8E09D917E3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9083D2-57A6-CAE9-3BC3-658DDF9DED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4940B4-DBE0-DF18-A288-86B7293499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5C0BD3-069E-1792-B9E1-B12E419ED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04ED3A-15DF-33C1-2001-54F39F769B36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1B3AC30-D87F-F1E9-FFC8-2E7691558E4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7907E2-757E-3C4C-AC7F-4A2A7985F4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02BDB76-4F40-4CB2-8537-2C11B7A013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2AFFDD-AA39-F7FC-3FAB-A554A20793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6C0A96B-6341-0EA4-60CA-91255CCFF1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C09D9-AB32-B7EC-6785-FDFC3AF868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08F17E1-14AC-F58E-EE70-6FD61C9C3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99CB522D-0714-2D72-2CAF-2C7BC449B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757" y="1869754"/>
            <a:ext cx="6136443" cy="784574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B223F1F-4A1C-0BB5-1963-5F7F90F54270}"/>
              </a:ext>
            </a:extLst>
          </p:cNvPr>
          <p:cNvSpPr/>
          <p:nvPr/>
        </p:nvSpPr>
        <p:spPr>
          <a:xfrm>
            <a:off x="3491013" y="5707396"/>
            <a:ext cx="6324600" cy="11800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500111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E519-C0B0-B5EE-5D7D-A9DF6CF0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08BD69-B9A4-7E33-CA05-210AD66F4BC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4EE2CE-57B6-0813-2E98-A9F195F8FF4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1A3AA1-6030-2617-571C-A5BD791DE1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12B2A0-B0DF-32EA-CDD4-A2E71A17D4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A37F3F-D916-FB7F-5C58-8F399FEFE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6A0DD-2DCE-A0FF-B38D-76CF944163AB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2 :Lisez  à votre voisin à voix basse . Ensuite, échangez les rôles.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BFAAA3E-B8DC-F67C-8DD2-5B7471A0BC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306D6CE-1961-0ED7-E9F2-755D7AE32C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584BB71-9488-FC95-A193-3E44C36BEC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1E279F-10E6-ABC6-E9D1-E9761DBADF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321BFB-E322-B884-153A-DA4FD61985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E81CCFD-187B-F517-0C99-870A267B91B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A03327E-1909-C754-A70E-CCC6C3D4FC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8586F654-1F8F-D52D-DE69-DE76AE2246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522" y="1263218"/>
            <a:ext cx="1444623" cy="106541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CB6E25D-7FD4-84EC-FEB0-851DB6B46E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911" y="3705493"/>
            <a:ext cx="12554567" cy="288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9167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72-FE1B-D84C-6777-FDEB3B56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D2B05-CBAF-3BFE-0981-75F04636D3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16C70F-170F-CCBB-7D96-2210C6A8D639}"/>
              </a:ext>
            </a:extLst>
          </p:cNvPr>
          <p:cNvGrpSpPr/>
          <p:nvPr/>
        </p:nvGrpSpPr>
        <p:grpSpPr>
          <a:xfrm>
            <a:off x="473522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0B530FE-2A95-A688-991B-3028A93C85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A9E915A-0183-E33B-8ADE-68821A29194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F72AA4D-14AF-06C4-8456-6E224C099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CBDA57-AC7E-9784-AAA0-83D060A5C6FA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974CC9F-36A2-52F7-0D7F-994609E8FD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B77543-D29D-2C66-1F2B-F3E44BF424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D003B83-B910-B38E-D026-48781CC213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3ED1FC8-5EF2-3537-BBB1-C6CB3BD420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F4E8BEF-D51C-E9B2-65DD-D372D9FAC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8FB812-6FCB-F483-9A61-5B07A3E18C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2BDF60-EB41-FFEB-9193-72FF414658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331E86A8-F3F8-41D9-9532-250EEC21E653}"/>
              </a:ext>
            </a:extLst>
          </p:cNvPr>
          <p:cNvSpPr txBox="1"/>
          <p:nvPr/>
        </p:nvSpPr>
        <p:spPr>
          <a:xfrm>
            <a:off x="1087806" y="4566361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AAD6209-6EEA-A704-CD72-1A463A97D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844" y="1782920"/>
            <a:ext cx="6136443" cy="784574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9398BC1-855F-5922-97D7-20026269D223}"/>
              </a:ext>
            </a:extLst>
          </p:cNvPr>
          <p:cNvSpPr/>
          <p:nvPr/>
        </p:nvSpPr>
        <p:spPr>
          <a:xfrm>
            <a:off x="6530608" y="6591300"/>
            <a:ext cx="5973384" cy="1447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7373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5C5E9-57DB-B998-3257-3307E1BFC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2491FC-E0EF-729A-27E1-8D6A525DF17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F8EE2CF-5178-BD83-FCAD-C81C033131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29EDD63-CF74-00F7-D418-4B38215674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598396-B016-2DA8-E659-66F5481A07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A28E93-0CDE-8FD1-C32F-1B880700F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DA8C97-AB5C-2E26-D0D3-C3C68CF312C2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relier par une flèche  la 1</a:t>
            </a:r>
            <a:r>
              <a:rPr lang="fr-FR" sz="2800" b="1" baseline="30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ère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lettre avec le mot qui contient cette lettre. Regardez comment je fais.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D7CC0B1-DA67-E52E-573E-55B1693763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A93DA20-1AC5-7C32-0B9F-3897E804863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E97E4B-C491-0FFC-5D67-0849313C11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5BFA400-5A9C-7A1D-848E-9DDB23E50C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A4B11B9-9C2A-7A59-D7A3-8175C4AE1D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1E4E392-FC96-64CC-4D24-EFACB3D6DA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026D0BA-B41B-A1B3-B392-FD3F7A5378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3F34A660-DBA4-33DF-C9A9-8782D1BFD8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663" y="1252590"/>
            <a:ext cx="1184870" cy="118180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C7D6E2B-0055-685A-C285-AD1C20CF69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96" y="3966113"/>
            <a:ext cx="12465137" cy="355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8276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39786-88FC-0B9C-61A4-C8226C5BF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85B20A-9488-E45E-EEAA-903F4622CA1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1F67CC-E596-FE12-D0F6-B93CB2A961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3D4C3AF-37E9-3DE3-6911-43542BAA4B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6AFCFA-713D-65E6-BA51-B0917D4046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ECF076E-4688-66CC-5A4C-7FDADCA30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9554A3-A8F3-6436-3DF8-318F23050133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J’entend b dans banane. Je vais relier la lettre b avec l’image de la banane 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F33789F-097B-DDAF-4277-64B2EAF592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FCDC007-5F60-457B-51CB-80DB61BFF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F4E7391-5AE2-716B-7E98-102588156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4FC6AB-13E9-190D-61FE-757B6D23E5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25738E-28EB-1787-CBBD-7159062268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C5525A-6CDB-C24F-12FC-E06FC331F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35B1448-ACDA-EACF-791E-734280B106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54AE9875-968B-F21D-BA93-883D6C8E5F79}"/>
              </a:ext>
            </a:extLst>
          </p:cNvPr>
          <p:cNvSpPr txBox="1"/>
          <p:nvPr/>
        </p:nvSpPr>
        <p:spPr>
          <a:xfrm>
            <a:off x="1747839" y="1331783"/>
            <a:ext cx="70151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élèves continuent l’activité à la maison</a:t>
            </a:r>
            <a:endParaRPr lang="fr-MA" sz="24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33AD106-1499-331E-ECF5-647B1F082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8811" y="9568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E2C56FD-EB84-E90A-DCDA-E72048E57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176" y="2933700"/>
            <a:ext cx="12191932" cy="3322417"/>
          </a:xfrm>
          <a:prstGeom prst="rect">
            <a:avLst/>
          </a:prstGeom>
        </p:spPr>
      </p:pic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874C362F-72C2-5788-7894-F4AD678509FD}"/>
              </a:ext>
            </a:extLst>
          </p:cNvPr>
          <p:cNvCxnSpPr>
            <a:cxnSpLocks/>
          </p:cNvCxnSpPr>
          <p:nvPr/>
        </p:nvCxnSpPr>
        <p:spPr>
          <a:xfrm>
            <a:off x="6298971" y="3883294"/>
            <a:ext cx="2006829" cy="14564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69612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A5895-956A-DFE9-F9DC-657E1E2F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A59FC-7749-2B01-E5E1-B389014C55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CF1848A-A965-2011-A056-D736B57252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D65967-969F-6848-27D3-4E120CF5F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B91627-1404-179B-6763-A4B05EC6521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1944A-E8EC-6634-D796-3A92641D7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0EEC04E-044A-D538-E129-BF479CA66A98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4.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1AC1FF2-4F59-2FE8-208E-A2F211B815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D3FB08-3D10-0D66-43AF-FD0B4C0A7EC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0A2C8D-6F72-B79C-8690-D79BB66AA1F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64063EA-FF74-0158-744C-BFF49706C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0859108-D15C-F78D-6176-FB4A336CB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CBD1BAC-96E6-C2FD-A49F-EA4C4D24C4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F44C00-3BDB-3794-0831-32990A6581E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TextBox 6">
            <a:extLst>
              <a:ext uri="{FF2B5EF4-FFF2-40B4-BE49-F238E27FC236}">
                <a16:creationId xmlns:a16="http://schemas.microsoft.com/office/drawing/2014/main" id="{29172BD3-996F-B0DE-514B-CAD54DFE6701}"/>
              </a:ext>
            </a:extLst>
          </p:cNvPr>
          <p:cNvSpPr txBox="1"/>
          <p:nvPr/>
        </p:nvSpPr>
        <p:spPr>
          <a:xfrm>
            <a:off x="814115" y="4599698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F43AAB6-D89E-4D53-BA08-57A144CC5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366DC18-6D0F-4830-01D7-C5C6C54DD5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2844" y="1782920"/>
            <a:ext cx="6136443" cy="784574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1327138-5A0B-7F2F-4937-633CE317FFA8}"/>
              </a:ext>
            </a:extLst>
          </p:cNvPr>
          <p:cNvSpPr/>
          <p:nvPr/>
        </p:nvSpPr>
        <p:spPr>
          <a:xfrm>
            <a:off x="6404687" y="8163164"/>
            <a:ext cx="6324600" cy="13757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434405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les lettres en suivant le modèle à la maison . </a:t>
            </a:r>
          </a:p>
          <a:p>
            <a:pPr defTabSz="342900">
              <a:defRPr/>
            </a:pP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F929D14-0CA0-DB08-D103-DF4BF8E46B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296" y="3238500"/>
            <a:ext cx="12142903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Sauter sur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1A7071-CCCA-6432-8330-2B39479E37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666" y="5627690"/>
            <a:ext cx="2390668" cy="17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Sauter sur les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 ».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joueur doit sauter sur toutes les cases contenant 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annoncée. Après chaque saut,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à voix haute 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 la case.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B804AA-2301-13CA-D18C-A932052421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CE987B-CEA4-FAF9-DFC6-C3D1D18746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259715" y="703805"/>
            <a:ext cx="154772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 e ) désigne quelques élèves pour jouer.</a:t>
            </a:r>
          </a:p>
        </p:txBody>
      </p:sp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avons vus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page 07.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40852F5-671B-9FD4-2536-5097000F48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4510" y="3626160"/>
            <a:ext cx="4694777" cy="600250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CA31EEF-16B4-C5F7-9DFA-0036B50A74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680" y="3568457"/>
            <a:ext cx="3605399" cy="553744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D0179A1-5553-3E96-DE21-2D94EFE377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800" y="3568458"/>
            <a:ext cx="3408205" cy="553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A3EB-DF45-0F7F-560D-3B44DC22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710A6B-CE0C-6D35-DA64-4D584832B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80918-7A2A-636D-EC50-17427117E5D4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AFE613-CA56-A0E8-0131-2CB7C64C09FA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2BFA884-8369-3879-04D3-267EE25489C5}"/>
              </a:ext>
            </a:extLst>
          </p:cNvPr>
          <p:cNvSpPr txBox="1"/>
          <p:nvPr/>
        </p:nvSpPr>
        <p:spPr>
          <a:xfrm>
            <a:off x="1454115" y="1082604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Deuxième  diffusion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1443E4-54B1-0992-75CA-A3642F01CE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8905E0-5B06-61A2-1C8B-1B01302D5499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une deuxième fois.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D97A13-65D7-7249-D7A6-7514F096AE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5771988-8B7D-FA5D-CAED-F8A4497A0B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D0BDC90-F111-FFAB-2430-CD6058A4E3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DD3E8EB-F41A-89C7-A649-2AB13BF7BB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B9D3D70-1190-8D41-F4F5-174CB8B807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8B76A14-26DB-25DC-A9A5-93E436CAF7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B8DA680-F7A9-FFE2-6738-8C34615CFC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7927D0-9117-74D5-D4B0-B2CD18A9DB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059D7C6-6DFD-BE35-A668-84570F324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47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ADE6-8177-13AF-402C-84C1BB4B7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5A4784-20E7-6609-3CDA-4A36D041F2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DB39BA-6F0F-BC9A-8344-B56E6A7DA272}"/>
              </a:ext>
            </a:extLst>
          </p:cNvPr>
          <p:cNvSpPr/>
          <p:nvPr/>
        </p:nvSpPr>
        <p:spPr>
          <a:xfrm>
            <a:off x="414767" y="486000"/>
            <a:ext cx="12886468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285AE9F-98EA-FC4F-2A52-ECFE5FB1D7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886466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B2CA3D-71D8-E239-E887-5E8C86F2E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E96637E-DCA0-5D0C-5A11-758FFAA085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2E741C-5D2A-D222-3373-821F4A7535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4B0ECF9-34D8-134E-2611-38B7FC20C2B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07B761-65C6-9B67-BA7F-99C06929D9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7776ED4-8D5C-5C44-2AB1-06FF0F9897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368D4CF-CC9B-3CEF-FF01-4E08C2829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773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79BD6BD-1DCB-3992-685C-5F67AAA52F6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E45A31C-B2CD-EBB7-A78C-72E5631DCE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A23160-534B-AFF5-1809-88992E6481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C6FE49-68A4-2070-E686-0EED9A413D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5CA5D98-772F-28B1-7299-2CF90F3026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7D96DDA-D2E1-0BE1-521F-CA70AD0209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26B4C64-6AA9-06E0-74F7-7FCF34CC591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285263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495102" y="432903"/>
            <a:ext cx="1276506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82038"/>
              </p:ext>
            </p:ext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F24F37-E9EA-CB38-DC19-44D8DCFC32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B991823-DF65-7D4C-6BD3-3932294F1A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67351A5-FE3E-79CF-600C-DB4273D01E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67F0E5-E4CB-E0B8-EDE5-81F96DAB6D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BF43E42-AFF2-D444-6212-3FB9C7C8EF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4C13382-B709-E4CD-3D39-3DB79AE30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7C7AA7D-8F01-1475-5292-7C4CB2E904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Banane- dindon – école – renard – dix - danser.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0" y="3615493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584770" y="1837535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8F7C2D-3C1A-13F9-C833-A2A8AD8370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1600" y="2181212"/>
            <a:ext cx="1690401" cy="143427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F800369-5384-3358-72D5-1E0870A2C8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7822" y="2205624"/>
            <a:ext cx="2038109" cy="164247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DBEEAA9-992C-289A-9F7F-4E67CDECD2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6000" y="2157400"/>
            <a:ext cx="2447978" cy="143427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CEEB794-69B9-85B2-902F-1802ADCE27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81600" y="4145805"/>
            <a:ext cx="2617551" cy="155781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37FF17E-02C7-F2F4-B6EA-E760E918D9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13248" y="4400224"/>
            <a:ext cx="1569143" cy="1451457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590849F-1D22-1069-DE47-00091E3C31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04762" y="3992359"/>
            <a:ext cx="1763438" cy="228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banane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banane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AD92EB50-3796-50B6-46F8-9CF143D7E1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260" y="3162300"/>
            <a:ext cx="4380470" cy="438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banan</a:t>
            </a:r>
            <a:r>
              <a:rPr lang="fr-FR" sz="88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348740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lang="fr-FR" sz="2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banane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5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banan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e. Répétons ensemble “une </a:t>
            </a:r>
            <a:r>
              <a:rPr lang="fr-FR" sz="25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banan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e” ”. Encore une fois “une </a:t>
            </a:r>
            <a:r>
              <a:rPr lang="fr-FR" sz="25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banan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banane”?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51E50F2E-B4DC-9919-0922-2B7295B3AF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4381500"/>
            <a:ext cx="4380470" cy="438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dindon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dindon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31EC60D2-7F56-43E7-369A-5A97F90CF0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413" y="2136176"/>
            <a:ext cx="60198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858661" y="64691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dindon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dindon.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dindon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dindon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dindon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4644967" y="2588404"/>
            <a:ext cx="439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dindon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6878CB9A-7C7C-F3AD-F43D-A61D694460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463579"/>
            <a:ext cx="6019800" cy="462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renard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renard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3CE0434-94D2-BBD2-726E-72EDE4DC6F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549" y="3314700"/>
            <a:ext cx="5474902" cy="325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0" y="739550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renard 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renard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renard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“un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renard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renard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renar</a:t>
            </a:r>
            <a:r>
              <a:rPr lang="fr-FR" sz="80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d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BD4435-9BBA-C466-7CD7-054BFB846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393" y="4904186"/>
            <a:ext cx="5474902" cy="325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BD3E4B5-5E0D-08B1-47D8-2EC751F72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157" y="3341466"/>
            <a:ext cx="3993207" cy="3258343"/>
          </a:xfrm>
          <a:prstGeom prst="rect">
            <a:avLst/>
          </a:prstGeom>
        </p:spPr>
      </p:pic>
      <p:pic>
        <p:nvPicPr>
          <p:cNvPr id="7" name="Image 6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692ABEC0-177B-6C7D-BD54-26E3E1FACA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435" y="3037418"/>
            <a:ext cx="5035129" cy="3866437"/>
          </a:xfrm>
          <a:prstGeom prst="rect">
            <a:avLst/>
          </a:prstGeom>
        </p:spPr>
      </p:pic>
      <p:pic>
        <p:nvPicPr>
          <p:cNvPr id="9" name="Image 8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2A111CF4-F55F-F93A-9B47-7594BE389F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430" y="3037417"/>
            <a:ext cx="3258343" cy="325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renard regarde le dindon,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1538103" y="267763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renard regarde le dindon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1C7EE08-8581-2F41-FB34-757EA2EE94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1926" y="3907691"/>
            <a:ext cx="7472146" cy="376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C20D-F863-8D65-3E92-8A03E5D4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50DC7E-147A-21FA-4A25-6A5B756A57BE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B9B8B-5732-6CBD-C2B6-68B37E1956E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6F6A53-ADE1-8E79-E74A-CA935ABB0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4803D8-052A-E00D-2A54-63BA3C6B80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1007E-6500-AD14-A2B7-3B8309CD12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C0209-1E2E-1483-2EC7-20E1392FEE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96B18DD-9CD2-80B2-2974-9D2B75798A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952722-22E2-745E-E0F0-6AB22C2420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32D80A-5F1E-7D3B-ADFC-1EB7849196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F16EA6-2EDA-911C-C66B-D6295E52E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C7FC8-FD1C-D999-2E84-F2EF3B299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7365-0ECD-BEDE-6DB3-1151DAAEC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337F1D-D2AF-97A9-75DD-56A8BF5BAC45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fille danse . Danser  Comment vous dites danser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18AD56-0AEE-A894-0221-5A9F7BE06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668" y="2778471"/>
            <a:ext cx="2930351" cy="37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06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40072-19EA-8336-D580-8D837A84F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39763F-2020-CFC3-5568-B9FEC2D9A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EA0E935-9886-C3F6-FC73-BCA1789AFAA8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969489F-CAF1-740D-491D-139D568963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D2A1BF-06B9-1C4D-A9F6-C52CD80F9D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914E7F-584B-B8FB-BAAD-B54D0B0185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04AE1-A8F3-CEBF-A6C6-6C9CCD5A71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C14D14-A04B-3CF7-C48E-07B12C2A18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53222AB-680B-ED50-DB73-8E80CA0DF1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8BEE13-1FB8-B44F-528A-199B044283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6597D7-D1E8-34DE-2938-779CAC8CDAF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48173F-C0C5-4C37-7E82-49516F07CF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735B39-F5D6-1A30-A7DB-F8A13ABE0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865" y="80044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0F7626D-A88C-2FA8-2E48-2F04483A4856}"/>
              </a:ext>
            </a:extLst>
          </p:cNvPr>
          <p:cNvSpPr txBox="1"/>
          <p:nvPr/>
        </p:nvSpPr>
        <p:spPr>
          <a:xfrm>
            <a:off x="1066800" y="727516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fille danse , d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anser  . Répétons ensemble “ danser ” ”. Encore une fois “danser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danser”?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5">
            <a:extLst>
              <a:ext uri="{FF2B5EF4-FFF2-40B4-BE49-F238E27FC236}">
                <a16:creationId xmlns:a16="http://schemas.microsoft.com/office/drawing/2014/main" id="{C45C8200-1147-704C-FCAC-443AB0435EA7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danser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ADA2299-30B4-9DA4-16BF-2A3167D8AD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3909057"/>
            <a:ext cx="2930351" cy="37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896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école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école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BD89287-DD24-4184-622A-0C7B1C2368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3337472"/>
            <a:ext cx="6164936" cy="361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14" y="819376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</a:t>
            </a:r>
            <a:r>
              <a:rPr lang="fr-FR" sz="9000" b="1" dirty="0" err="1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écol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959676" y="64691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école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école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école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”. Encore une fois “un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école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école”?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63E47A4-355C-2EA2-E510-1372DE7553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387" y="4105775"/>
            <a:ext cx="6164936" cy="361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5"/>
            <a:ext cx="12736369" cy="3562413"/>
            <a:chOff x="2853490" y="4076700"/>
            <a:chExt cx="12609208" cy="320995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0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Banane- dindon – école – renard – dix - danser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399638"/>
              <a:chOff x="1294062" y="1880836"/>
              <a:chExt cx="6739087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les lettres 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b , d e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et é.</a:t>
                </a: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chiffre 10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dix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E157B4A-5CDE-DC39-97C8-85FD53CC95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9871" y="3361891"/>
            <a:ext cx="3024391" cy="279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dix</a:t>
            </a:r>
            <a:endParaRPr kumimoji="0" lang="fr-FR" sz="1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Dix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dix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 ”. Encore une fois “dix”.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dix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B2E2D7D-0D3E-1535-4C9A-6359440DD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335" y="4260609"/>
            <a:ext cx="3024391" cy="279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42100-1788-5FBB-1952-5DDC7E1D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557ABF2-BDEC-3320-863A-ED941A45F7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9CE9292-7394-77BA-34E1-192851E488D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91BAF8-2D0A-6B95-D23A-B88C2509F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0722C5-5F9C-3030-1087-3DEE81DE16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D56C0E-C110-0170-9EDA-C6386460EC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343824-63AE-1FC7-245F-9BD44A2E9B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1EBB8E-E8AE-601F-937A-9FC3637A9F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5DD828-7333-6905-6A39-D12859DE328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77EF807-FAC8-38EB-14D3-1B2B93FB4B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6308FE-3918-C70B-3C66-6234EA975D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D46232-B3F9-E7BF-5E3A-6AE88EAC5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6A63C0-BEAC-C862-EDE1-341FF38F1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E01648-3437-719D-FD23-AC6C251BE26F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8549B29-E343-39E7-71B8-B33C58DD6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3144" y="3848100"/>
            <a:ext cx="3968607" cy="2667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2AE990F-7557-E720-BDE6-6A0C3D4AA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105" y="4467216"/>
            <a:ext cx="2213929" cy="20478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D7AAC0F-A8E3-61DA-5BC6-FDA226B516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5674" y="4305300"/>
            <a:ext cx="1921000" cy="24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84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6A23-052D-E68B-4F0B-BD9E918CE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FED8DF-2CD8-77C7-E959-BAC42A47D1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2FDAD2-C582-D4B8-2792-3C8E6CB06689}"/>
              </a:ext>
            </a:extLst>
          </p:cNvPr>
          <p:cNvGrpSpPr/>
          <p:nvPr/>
        </p:nvGrpSpPr>
        <p:grpSpPr>
          <a:xfrm>
            <a:off x="46768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7D4B0A-F681-C60F-727A-0F8FFC7B01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1153C0-A686-CE1D-5005-008F9F8C07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ECBA6E-8D0D-E9E5-E331-40C5DAD291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4865F2-7D9E-9841-42C1-22AD90883A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A5AEF8-9CCD-6A57-12F8-A059337069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313DFC-03CE-790C-01E7-FA2C96807C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F46C25-C5A4-9E2B-37FC-BF015A6254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132FCF7-E7C2-1C98-F144-91B77C8464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164E6DB-6ABB-AD0D-D8DE-5E5200FCDB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6CF6562-0598-B4CA-1602-FE3B64D9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DC66B7-EA3E-90F8-4B96-F24E5C1D5FD9}"/>
              </a:ext>
            </a:extLst>
          </p:cNvPr>
          <p:cNvSpPr txBox="1"/>
          <p:nvPr/>
        </p:nvSpPr>
        <p:spPr>
          <a:xfrm>
            <a:off x="2523569" y="3025726"/>
            <a:ext cx="8776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Il y a dix classes à l’école 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E3B5B8-D0CC-0BD7-8348-BCBE8BC79BD3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Il y a dix classes à l’école , qui veut répéter la phrase?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569D8A-BFAC-58AF-3531-A5C9DFCC0AD5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  <a:endParaRPr lang="fr-MA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C91ED2-2752-07AB-9626-6B108E9591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0A91569-E185-2C34-13F6-DB8FF72E2E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9558" y="3972314"/>
            <a:ext cx="6164936" cy="414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311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banane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–renard–dindon.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7E3C7DF-E762-FBFD-495B-CB958A838D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3731" y="3483453"/>
            <a:ext cx="3409564" cy="2782107"/>
          </a:xfrm>
          <a:prstGeom prst="rect">
            <a:avLst/>
          </a:prstGeom>
        </p:spPr>
      </p:pic>
      <p:pic>
        <p:nvPicPr>
          <p:cNvPr id="10" name="Image 9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27A19DAF-58F8-48DD-04FE-E20F871002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295" y="3268283"/>
            <a:ext cx="4299200" cy="3301323"/>
          </a:xfrm>
          <a:prstGeom prst="rect">
            <a:avLst/>
          </a:prstGeom>
        </p:spPr>
      </p:pic>
      <p:pic>
        <p:nvPicPr>
          <p:cNvPr id="14" name="Image 13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B7A6FE68-99F2-210E-0A36-AEFF44C38F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597" y="3179404"/>
            <a:ext cx="2782107" cy="278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dix – école - danser.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E45A322-90C4-0E5C-B469-EFCDF788F6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7101" y="3197572"/>
            <a:ext cx="3968607" cy="2667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703FD5D-201B-CA88-3B9B-82EE326653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0062" y="3816688"/>
            <a:ext cx="2213929" cy="20478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76864F6-78E1-3246-823A-903E78AC42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9631" y="3654772"/>
            <a:ext cx="1921000" cy="24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1F7BE5-935D-C0A4-694D-16AB1D14BDB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35444" y="5585591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9D6A75F-E51A-79D0-1CDD-C3EE9DEC1B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0060" y="2542137"/>
            <a:ext cx="3169295" cy="2586054"/>
          </a:xfrm>
          <a:prstGeom prst="rect">
            <a:avLst/>
          </a:prstGeom>
        </p:spPr>
      </p:pic>
      <p:pic>
        <p:nvPicPr>
          <p:cNvPr id="15" name="Image 14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94518277-1DD8-8AC9-9702-E24404DA81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316" y="2363555"/>
            <a:ext cx="3996239" cy="3068682"/>
          </a:xfrm>
          <a:prstGeom prst="rect">
            <a:avLst/>
          </a:prstGeom>
        </p:spPr>
      </p:pic>
      <p:pic>
        <p:nvPicPr>
          <p:cNvPr id="16" name="Image 15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A21A084C-2CBE-BB28-9061-44887CFA394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711" y="2238088"/>
            <a:ext cx="2586054" cy="258605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027953E-C959-189C-91B7-EFD1B00205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34771" y="5340912"/>
            <a:ext cx="3968607" cy="2667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E95A579-375A-169C-328F-A14C7E4F22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27732" y="5960028"/>
            <a:ext cx="2213929" cy="204788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5FEF45A-30D7-B8C7-EDFE-00AA66DF54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57301" y="5798112"/>
            <a:ext cx="1921000" cy="24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18DB171-990F-8E15-FDB0-E8135744CE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0060" y="2542137"/>
            <a:ext cx="3169295" cy="2586054"/>
          </a:xfrm>
          <a:prstGeom prst="rect">
            <a:avLst/>
          </a:prstGeom>
        </p:spPr>
      </p:pic>
      <p:pic>
        <p:nvPicPr>
          <p:cNvPr id="14" name="Image 13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3B1A07E5-0083-C53D-CB62-8B886205FE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316" y="2363555"/>
            <a:ext cx="3996239" cy="3068682"/>
          </a:xfrm>
          <a:prstGeom prst="rect">
            <a:avLst/>
          </a:prstGeom>
        </p:spPr>
      </p:pic>
      <p:pic>
        <p:nvPicPr>
          <p:cNvPr id="15" name="Image 14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05C77EB1-BE8A-6314-9726-E5444DCAEC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711" y="2238088"/>
            <a:ext cx="2586054" cy="258605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F774DF7-6665-5679-9C52-C39391490A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34771" y="5340912"/>
            <a:ext cx="3968607" cy="2667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27312CA-C4B3-0ECD-4230-456B2576BD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27732" y="5960028"/>
            <a:ext cx="2213929" cy="204788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DADDD0D-1AEE-90F6-AB25-22B924EE9A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57301" y="5798112"/>
            <a:ext cx="1921000" cy="24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359255"/>
            <a:chOff x="1373134" y="3340063"/>
            <a:chExt cx="9400808" cy="4889808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894888" y="3807550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5947211" y="622150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1FD2BA0A-4989-FF12-58C4-BF7487D8F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4771" y="5340912"/>
            <a:ext cx="3968607" cy="2667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310F619-48EB-63E1-C0F5-F60B003E7B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7301" y="5798112"/>
            <a:ext cx="1921000" cy="2486001"/>
          </a:xfrm>
          <a:prstGeom prst="rect">
            <a:avLst/>
          </a:prstGeom>
        </p:spPr>
      </p:pic>
      <p:pic>
        <p:nvPicPr>
          <p:cNvPr id="15" name="Image 14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6550270F-395A-9A31-A219-DC7B4B355B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316" y="2363555"/>
            <a:ext cx="3996239" cy="3068682"/>
          </a:xfrm>
          <a:prstGeom prst="rect">
            <a:avLst/>
          </a:prstGeom>
        </p:spPr>
      </p:pic>
      <p:pic>
        <p:nvPicPr>
          <p:cNvPr id="16" name="Image 15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43C7CD38-6B43-9FA4-D8E7-2938DB1E3A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711" y="2238088"/>
            <a:ext cx="2586054" cy="25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renard et dix.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2430928" y="1698629"/>
            <a:ext cx="1413546" cy="77475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7841661" y="5422712"/>
            <a:ext cx="793110" cy="10725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8476B13E-A631-D4D3-9F16-E8520259D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0060" y="2542137"/>
            <a:ext cx="3169295" cy="2586054"/>
          </a:xfrm>
          <a:prstGeom prst="rect">
            <a:avLst/>
          </a:prstGeom>
        </p:spPr>
      </p:pic>
      <p:pic>
        <p:nvPicPr>
          <p:cNvPr id="11" name="Image 10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D9BA247E-ED6D-9D06-A1FB-E8F025DF10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316" y="2363555"/>
            <a:ext cx="3996239" cy="3068682"/>
          </a:xfrm>
          <a:prstGeom prst="rect">
            <a:avLst/>
          </a:prstGeom>
        </p:spPr>
      </p:pic>
      <p:pic>
        <p:nvPicPr>
          <p:cNvPr id="13" name="Image 12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2B097162-E356-CCCC-91E5-55A2F70C72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711" y="2238088"/>
            <a:ext cx="2586054" cy="258605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DE356CF-4F06-EF28-715D-E0485AD82A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4771" y="5340912"/>
            <a:ext cx="3968607" cy="2667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B4EBB74-E0D4-9954-7EF8-04E6ADFA0F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7732" y="5960028"/>
            <a:ext cx="2213929" cy="204788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EFDF6DF-0C48-BB4C-1A42-00C7D69521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57301" y="5798112"/>
            <a:ext cx="1921000" cy="248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56016" y="75702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les pages 4 et 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9601200" y="38481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3168220" y="557910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18EEDD6-7BD3-1501-5DC9-E1A5343F8C18}"/>
              </a:ext>
            </a:extLst>
          </p:cNvPr>
          <p:cNvSpPr/>
          <p:nvPr/>
        </p:nvSpPr>
        <p:spPr>
          <a:xfrm>
            <a:off x="4144234" y="468657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DF1A9A36-47D8-B72B-CC8C-9AA9DA13DBB4}"/>
              </a:ext>
            </a:extLst>
          </p:cNvPr>
          <p:cNvSpPr/>
          <p:nvPr/>
        </p:nvSpPr>
        <p:spPr>
          <a:xfrm>
            <a:off x="9610725" y="7670251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12A2BBA5-E0AC-A406-488C-2CE46CAB491E}"/>
              </a:ext>
            </a:extLst>
          </p:cNvPr>
          <p:cNvSpPr/>
          <p:nvPr/>
        </p:nvSpPr>
        <p:spPr>
          <a:xfrm>
            <a:off x="8482895" y="4796919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D146C2-0870-1CBF-C4CB-322829253E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6143" y="2926824"/>
            <a:ext cx="5068000" cy="645343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9329D58-231A-FC0D-C6D1-2E5987FD11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6991" y="2926824"/>
            <a:ext cx="4790811" cy="645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100076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– Ecriture: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B b – D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E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- E é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959313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lettres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b », « b », « e », « é ».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5021802" y="3924300"/>
            <a:ext cx="594359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8800" b="1" dirty="0">
                <a:solidFill>
                  <a:srgbClr val="106585"/>
                </a:solidFill>
              </a:rPr>
              <a:t>b - d - e - é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59435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534494" y="892864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b minuscule . Elle fait le son « b ».Qui veut lire « b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E1C43FF-C8D5-2CE0-0285-A0A7DDF573E0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b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B majuscule . Elle fait le son « b ». Qui veut lire « b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0C71BD-E356-1353-29AE-B5B3461F0799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B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B647A2-26FE-9728-E912-079FA0F9E07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 majuscule b minuscule . Elles font le son « b ». Qui veut lire « b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5CC9E-963E-822C-1FE5-F6BC62554AB1}"/>
              </a:ext>
            </a:extLst>
          </p:cNvPr>
          <p:cNvSpPr txBox="1"/>
          <p:nvPr/>
        </p:nvSpPr>
        <p:spPr>
          <a:xfrm>
            <a:off x="3056688" y="2566528"/>
            <a:ext cx="8373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B – b 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53F64-D25D-51D0-990A-26033F13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C88F2-2CCD-641A-96A8-62F02DF80E5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2EF680-D298-1363-9E90-236E6BAFB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4081C4-AF28-BAFB-A86B-7BDA373B32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5BF173-EEE8-1FC5-5D48-6C1462A38C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82FDC-A672-D91E-0F37-66F43F0248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5265C14-F3B6-D136-1108-E527AC1FC3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84ED75-AE80-F39A-C7E6-44313FDC62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A67FED-D627-5CEC-D8B1-0F64E03E3E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C81255-18B0-30C7-8A1B-41D88A1598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C2E591-2C32-702F-6E6A-60A354B433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4A24362-A955-AD0C-7B17-8CF1AC91D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5A811C-67D9-362D-EA87-EFE857214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7D49A-B9B7-6439-A10C-B6FC857D13B7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banane », je vois la lettre b et j’entends le son « b»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ba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 na» « ne » «banane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EFC62-2F66-4447-5970-82859EE473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71600" y="3842482"/>
            <a:ext cx="7010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b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anan</a:t>
            </a:r>
            <a:r>
              <a:rPr lang="fr-FR" sz="1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 descr="Une image contenant banane, fruit, Banane plantain, Banane Saba&#10;&#10;Le contenu généré par l’IA peut être incorrect.">
            <a:extLst>
              <a:ext uri="{FF2B5EF4-FFF2-40B4-BE49-F238E27FC236}">
                <a16:creationId xmlns:a16="http://schemas.microsoft.com/office/drawing/2014/main" id="{4E62B677-D363-4A9E-11D7-1346895A0D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2793142"/>
            <a:ext cx="4436160" cy="443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625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F7C8A5-A36C-FDA7-40D4-5A5D77178C8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b . Regardez comment je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6B737B2A-3910-38B2-A822-9B6410066722}"/>
              </a:ext>
            </a:extLst>
          </p:cNvPr>
          <p:cNvSpPr/>
          <p:nvPr/>
        </p:nvSpPr>
        <p:spPr>
          <a:xfrm>
            <a:off x="3200400" y="2400300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1AF06F4-3D6A-5B1E-B0C2-A43E06840E4A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7163E17-D645-023A-EB8F-995688F896CB}"/>
              </a:ext>
            </a:extLst>
          </p:cNvPr>
          <p:cNvCxnSpPr>
            <a:cxnSpLocks/>
          </p:cNvCxnSpPr>
          <p:nvPr/>
        </p:nvCxnSpPr>
        <p:spPr>
          <a:xfrm>
            <a:off x="5181600" y="41529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A6A27CB-504F-A43E-BB9D-C9B469394D7D}"/>
              </a:ext>
            </a:extLst>
          </p:cNvPr>
          <p:cNvCxnSpPr>
            <a:cxnSpLocks/>
          </p:cNvCxnSpPr>
          <p:nvPr/>
        </p:nvCxnSpPr>
        <p:spPr>
          <a:xfrm>
            <a:off x="5190040" y="484733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764F282B-43B0-DAFD-0132-64B80AE216D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A78C9A-A42D-1FD1-C1C1-DF67D121501F}"/>
              </a:ext>
            </a:extLst>
          </p:cNvPr>
          <p:cNvSpPr txBox="1"/>
          <p:nvPr/>
        </p:nvSpPr>
        <p:spPr>
          <a:xfrm>
            <a:off x="3205162" y="3695700"/>
            <a:ext cx="59394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b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4725602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DA5E-7833-7C75-B512-9B082A87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FED91B-5796-60E1-C15F-4780B92341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31E48-FB61-AF94-3E65-C4E1D1BCC0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9BE1E5-B40D-D628-4C54-858FE7D11BB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8996A7-5AE2-BFFD-7A0D-9C99E93C2A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E33214-F31D-3026-A464-6E4110BD40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8E8DFC-2EA8-382A-DC1E-7E460AE38C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F49461B-8696-D1C4-8755-A1B2F80100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14B85-F16C-7D8E-AA37-D61EA81ACD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E74B97-DA0D-634F-FC5A-E415D96DC3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01849D7-95F2-F51E-F35E-C158F246236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0F7262-90A4-9AAF-46CE-BBEB81D4DA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7965C7-527F-C5A6-9D7D-3C6F3A4E3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10F944-A6FF-78F7-3CCA-3BC0403C5691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b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5FE521-7FB0-7133-BD76-ABAE21361B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463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E5FAA-489E-4A75-BF37-CE4EEF8A0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82607A5-9DAD-AE6F-51FF-5ABB5D7E1F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2A520C-87EF-3C0B-F863-51725C5CED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7C57E-9097-87F6-58B9-EB23CC89D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ACA52D1-F527-D03A-000C-D572F232A8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9FB244-67E4-9411-7D0C-52BDC621C55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4C32F5-4190-57FA-CC27-EFC16A73C3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C9CD45-84B1-C070-F4B9-E977AA1CE8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99C1077-18E9-07C3-6A7A-FE65DC60D7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315095B-319D-8F6C-D3C1-F0B6EF5775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615AD8-58EF-1B22-C72D-FE599C9DBF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213D78-C166-C9B8-1A32-67A7E4A0FE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6E06681-F7BB-F59A-E27A-CA20328B5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16A144-0EF4-9C66-0D07-91BB2B151CD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36C5D6-2C14-5235-8BFC-40281FEF47E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3CB9F6D-1233-44B8-3858-4EA92B1C29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107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A49BC-6BFD-9482-9332-892AC7CF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44DDAFC-CB2D-DC0B-9935-C98907B1E5C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7C18DC-8AA3-43C6-A325-F85F6DDB95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5FD5DC-A6B9-4ECD-39FA-0C130A8577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A6A981-9F48-9949-8907-15EE2E9E53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8AC022E-BCE4-A965-1BD1-790AC1BAC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61A0F4-E2B8-6A8A-1142-BABE334F6957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B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F2D3D4-486B-70C0-1EC8-1DEB436E186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28FE9A-16E4-88AD-C1F3-AE38C952CC59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47E19B7-2938-0395-C100-E5FC255844D2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3B69E30-B4DA-31D1-ED94-92E60694D8C6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4A57E44-7F32-73AD-B0C0-E08CCAE8CF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36D95BF-4C23-C542-CAC7-D14E6EAD6C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ADEFE29-1E5C-5937-2BB5-8C1EA60A14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C6A5F45-1212-2923-7424-1265A62FEE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052859A-4069-2FD5-63D5-0DC1641E86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F9EFA0C1-D46C-87AC-7CA0-596CCBAC92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4BE7141B-A275-F37A-9E9E-8ED4F06075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EFAB8BE-A6AF-3330-552F-B6F272FDA2D9}"/>
              </a:ext>
            </a:extLst>
          </p:cNvPr>
          <p:cNvSpPr txBox="1"/>
          <p:nvPr/>
        </p:nvSpPr>
        <p:spPr>
          <a:xfrm>
            <a:off x="2829182" y="3612469"/>
            <a:ext cx="707231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B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796279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4C3C9-0141-B2AB-DABF-DF2F8A02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B0FB68-0C8F-6479-B210-B81A946419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8DEBD0-6266-582E-0432-70FC49D069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92221C-FD05-7EE8-0710-0B41E7741B8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CEFB89-3103-D879-084D-373931A83A1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EC8A29-38B9-ED57-2970-B040483BCF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952CCED-EB99-F258-3E97-1F38C44DFE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2BF571-61E0-7482-8186-C304EF5A2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422750-E2E8-37FC-8B4B-E489E7E75A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860DD9-C969-242A-C287-18AAAC8D9E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4B1E64-0185-6779-4AFF-04DB7011B0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C80FDA-972A-D9B7-0291-5EDB922596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7B647-9B7F-F76B-DFF0-76DB6C41C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83BE43-F9AB-9584-5724-CD5030189F39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B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A65F89-A799-F243-5C98-C55C5C1759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136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36387-14AD-EB8B-25FF-FE853F83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BCDD09C-5107-2CB1-FEBB-E085A6DF27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4987-21DD-95F3-60B2-E60BB4B2CEF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7D0881C-5470-DDC0-3618-879287FC6E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D095E4-A37D-B9BD-2FFA-F5B8958C191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3211B5-8A14-2640-ACA6-9595400ECD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A2BF1E3-05DD-9B92-C97E-483A39CF9B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D1DC8CA-FBA5-0E8B-A9D5-2FED5E26E6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399AEE-2DA6-4FCA-F847-71BE8E37FF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124677-376A-C2AC-7BFD-DD082B970C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3CB5AF-5F29-EA97-FC5E-3119D68DF5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B39812E-950C-3BD2-5AF4-3A9BD011176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1EA616-D929-EAAF-601E-32FFE0C97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6082F2-5015-E471-DCCF-3E081A97716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1316FE-896F-2FFF-CAB5-CCC9F51B7BB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1962A1-E9E9-446A-BE33-1815D9BBBF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957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4B054-E79E-BD47-5787-100F56EA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4F7DD-5509-2CE4-AD42-D84C2C646F4A}"/>
              </a:ext>
            </a:extLst>
          </p:cNvPr>
          <p:cNvSpPr/>
          <p:nvPr/>
        </p:nvSpPr>
        <p:spPr>
          <a:xfrm>
            <a:off x="-1" y="-38100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3C4E57-AC57-6761-904F-28B185834D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1A44D0-0C5A-5718-2B96-2968AD98CC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45DC31-0B5E-7937-990B-214B8DF914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B67C9BA-238A-EB31-EF28-3D92F5172A70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d minuscule . Elle fait le son « d ». Qui veut lire « d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1E4A24-D8D7-97BF-D57F-FB5ACFC24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03F96FD-3E4B-DE89-52DF-C695DC6061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CAEFB-5CA1-2B5C-DE3E-6077E3B476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8CA920-F25B-A040-8407-351578778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B850F5-DA7A-D595-ACAF-AF1BA9A42E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C4DAB9-F100-11E0-2688-962065250A7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B3EB4-A52E-0F46-8255-FCAAB7D238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28097A-3708-EA83-48DC-4E42E750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B01AEC-5058-8647-4DDD-2CE3D3F5451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d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5473410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9DE5-4264-E6D8-4219-BC96AA978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3A54E-1575-568F-5780-94291EB8AE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091D38B-6155-FA9F-AC04-F5F5473E914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3798A3-CF93-BF1F-753D-A22992BD39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F0B295-6790-ACEB-5E99-32B8069975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277D483-0995-0226-9B40-0A229092DB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4028962-776C-70F6-AD91-0263412013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6C32F8-81A4-D914-1391-76EAF677AA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572D10-1942-6197-B927-4306B912DE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F2CD9-EF51-54DE-D5E3-87BBA5A6A3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984FFC-0B23-8504-B095-A2138F366D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BD8AF7-045D-C188-3CAB-BA36CA6B53F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FE2DA-831B-75D0-B3F6-A9C4690F6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3BFEED-E528-4250-2B74-93AA82C27CC5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D majuscule . Elle fait le son « d ». Qui veut lire « d»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8F05E4-0D0A-F5DE-4406-394B38065F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D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029957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07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200" dirty="0">
                <a:latin typeface="Dosis" pitchFamily="2" charset="0"/>
              </a:rPr>
              <a:t>Chanson de l’alphabet </a:t>
            </a:r>
            <a:endParaRPr lang="fr-FR" sz="4200" b="1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Banane- dindon – école – renard –dix - danser 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FR" sz="3200" dirty="0">
                <a:latin typeface="Dosis" pitchFamily="2" charset="0"/>
              </a:rPr>
              <a:t>b , d , e , é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FR" sz="3200" dirty="0">
                <a:latin typeface="Dosis" pitchFamily="2" charset="0"/>
              </a:rPr>
              <a:t>b , </a:t>
            </a:r>
            <a:r>
              <a:rPr lang="fr-FR" sz="3200">
                <a:latin typeface="Dosis" pitchFamily="2" charset="0"/>
              </a:rPr>
              <a:t>d , e , </a:t>
            </a:r>
            <a:r>
              <a:rPr lang="fr-FR" sz="3200" dirty="0">
                <a:latin typeface="Dosis" pitchFamily="2" charset="0"/>
              </a:rPr>
              <a:t>é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199F3-DB67-5D97-AD51-3CE0A7D7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F7E1AC-285C-91EA-AE39-5418736FC3F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571DD9-1498-5EB0-1062-0AD221BDEE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60281A-55DC-72C1-949F-8BD85CF9B7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CA2043-0033-4A21-99ED-FA54D11564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E0A354-FE4F-CFF8-441E-DD80967193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F6F5F4-5B6B-5B50-F711-7ABB3EB11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5015A9-B42F-E7E7-54A8-EB0DAECCD6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E8AA24D-92EA-3996-774A-EFADE162D0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78066CB-21BE-F28D-0FE4-BF0E546586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67E623-4040-65EB-684D-6D475F6ABF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9784045-5141-932D-F633-29127B150F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BC4DAFA-8B82-43A2-0ED2-770E69AC7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DDF81-F04D-2BC9-16FB-9DB1EA7FBE01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 majuscule d minuscule . Elles font le son « d ». Qui veut lire « d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0D130D-85A4-C27B-31BD-41C39007D4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D- d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9749296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9783-D01A-B5AB-D6B3-79F27D01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839647-14FE-2FC1-A542-2BC86BCA740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2C0009-EBBF-A597-973D-849ABE1879E9}"/>
              </a:ext>
            </a:extLst>
          </p:cNvPr>
          <p:cNvGrpSpPr/>
          <p:nvPr/>
        </p:nvGrpSpPr>
        <p:grpSpPr>
          <a:xfrm>
            <a:off x="467684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F1D99EF-F875-E798-1651-571815D1F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63D66F-B9E3-3316-B7E9-50B6C43D225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60EF5F-501C-B7C8-3ACD-74A625E4C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4496B7-8E4B-E83D-6E7A-8908CFFEC8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E67B55-542E-C37F-17FC-1FA730F269D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DEE7D-F9DE-C89F-FCA3-8A7CA65275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28B771-C3A3-0547-C525-C1A2CC5B4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E213542-24E3-3ADA-2AFE-CF00A2C602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A9264B-F356-025A-B7CC-F5527B91DE0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2E02E1C-F456-AE32-BFFD-48EC3F974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AFA9E3-ADC7-B156-BE19-ECA5CEBC53C6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dindon », je vois la lettre d et j’entends le son « d»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din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 « don » , « dindon 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B483EF-01D0-1365-1CE7-D4F18CF88B4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764156" y="3087669"/>
            <a:ext cx="651923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in</a:t>
            </a: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on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oiseau, dinde, plume, Dindon sauvage&#10;&#10;Le contenu généré par l’IA peut être incorrect.">
            <a:extLst>
              <a:ext uri="{FF2B5EF4-FFF2-40B4-BE49-F238E27FC236}">
                <a16:creationId xmlns:a16="http://schemas.microsoft.com/office/drawing/2014/main" id="{688C804C-F3E7-0B55-F6E8-677AF0C54D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693" y="2857500"/>
            <a:ext cx="4321348" cy="394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884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EF76-3814-B4AA-04DF-BFCC74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349A3B-7B1C-6879-4B61-4D2E7D8D67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E83B075-8C23-B085-D9F9-951B665C63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81BAC5-C01D-BB80-C471-1F9678BC14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2355B7-F7BF-258D-6D21-9D45871D27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6026DB-1042-649B-B41E-27600809D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D79AF9-C531-BF6A-073C-59733E0844BB}"/>
              </a:ext>
            </a:extLst>
          </p:cNvPr>
          <p:cNvSpPr txBox="1"/>
          <p:nvPr/>
        </p:nvSpPr>
        <p:spPr>
          <a:xfrm>
            <a:off x="814115" y="711058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d en minuscule.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Regardez comment je fais.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2B0E97-8CFF-B5FF-4F5E-7C2F868579C7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D872253-6117-3855-5184-020EA565697F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0777B3E-38CE-4A35-4B28-78A3AA535D48}"/>
              </a:ext>
            </a:extLst>
          </p:cNvPr>
          <p:cNvCxnSpPr>
            <a:cxnSpLocks/>
          </p:cNvCxnSpPr>
          <p:nvPr/>
        </p:nvCxnSpPr>
        <p:spPr>
          <a:xfrm>
            <a:off x="5038693" y="55245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649D5D0-2908-E2E5-6952-265BFF98B0BD}"/>
              </a:ext>
            </a:extLst>
          </p:cNvPr>
          <p:cNvCxnSpPr>
            <a:cxnSpLocks/>
          </p:cNvCxnSpPr>
          <p:nvPr/>
        </p:nvCxnSpPr>
        <p:spPr>
          <a:xfrm>
            <a:off x="5030253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E0F440-730D-A797-9C44-A3C5DE8753FF}"/>
              </a:ext>
            </a:extLst>
          </p:cNvPr>
          <p:cNvSpPr txBox="1"/>
          <p:nvPr/>
        </p:nvSpPr>
        <p:spPr>
          <a:xfrm>
            <a:off x="4507709" y="4464538"/>
            <a:ext cx="425529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d</a:t>
            </a:r>
            <a:endParaRPr lang="fr-MA" sz="166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906D5C7-D0B1-29F4-B5E1-7946190215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D3AC3A2-0958-7F97-0B52-97835C9214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9645597-A13D-C11E-8FB4-E8E4EF0AAC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009AC4-7974-5F3F-AE14-ECF454446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D4EA9C7-79CE-E382-32F0-DE43662BD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FFC7166-6431-7FBB-0FB2-EA8391F18F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2E1D6A2-FBA8-9A2F-3E44-09FD97F970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509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7A1A-D56E-E589-62BA-6BCF2151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C527D2-0A69-D47F-4F89-29821F7E5D9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A587EE-BCBA-45AB-32BD-FC0949C5F5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6A06CB-616D-D473-AAD6-978DB1B933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EAA09E-0E61-0C51-B65F-BA477C468A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D6B465-9CF6-002C-59D6-036CE58DD07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286FDC-7C16-C52D-B354-AAC3F4B9EB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21929F-C6A2-8808-D068-2AB5BFEAB2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C3B169-A47A-F6AF-ED84-89AFB7D0F9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A9BCCFF-E266-5639-F545-4FC7028C8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485A02-ED05-E42F-484C-B411F48404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B1A8F9-E154-F98A-00E1-A63867916D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F203B0-DC1D-37A6-4F53-F83232C49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38DB03-2BD6-ED80-DE3F-2A5BC7E9BEA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d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E8FAE2-58F5-544D-F5B9-443ACF5858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385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E1A30-4C0E-F2B5-7DC1-E3444005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1D6C15-65EF-4A21-53AC-9F6B3521F3D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13AEBC-2AD5-7BB0-4217-EEA850EE3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0943ED-7B17-FD46-5F8C-73FDB0BFFF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AEF4EE-8F84-82AE-93AB-8649A82E27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FF6562-5A82-FDBA-3F25-47AE9FF73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AB351E-7E81-4E74-1421-E7F41956A52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BA50357-81EF-9D07-0C88-D979269FBB9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DA5594-C46C-19FF-6612-5EF75B7EB2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2C362A6-8798-685E-1958-6D5489965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3D38BE-46F0-608C-AFD1-80053619F3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A770A9-DE61-BCCE-222D-E12379533F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AD1DF54-BA38-EA53-5C8E-4AD77FD383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F5C0624-DA60-DBEF-35D0-DB6A689C09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747780-DBD0-B38B-995E-4B05208468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245E8A8-854D-9F48-250F-0C7456FA63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98790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9B208-0ED1-E3D1-15E5-58CA0F7A7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19DCD3-0BDB-F32D-F5F2-BC9510442F7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04DE96-FEB0-9E6C-AD8D-2C2FCF074FF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BA5C5E-4B68-EB08-5DE4-AC8EA13D7B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A1EBAA-DA42-A47A-44D9-0EF3706082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A38D9D-96A8-F342-7453-2F6385F39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C44CB6-6484-1E33-C894-1829F33CAD5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D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529E29-0BBD-5F1F-ECA6-FF929AAD8C5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72A274C-66A7-3202-357C-D7041EB633FF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AEBCC4E-AA35-32D1-D8E3-6C94A4D8252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6F2DAC0-8C4F-FFFA-C80C-325B86D09532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5C4C4E51-E591-AA40-BB02-D0D969C4CE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6B0359E-45B3-7090-2B92-CC40DB33FA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40B505-188E-323C-2273-F13DDFE165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689E327-0CDC-5558-A967-6241685DEC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05C7B9-3E55-69CD-8FD0-1A97537A2C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67D8622-B4D1-5320-4F4E-F5FB998514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05FD55E-B4B6-4879-7275-9228B0D69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68528D6-A38B-1DFA-D633-10D3DAEB865F}"/>
              </a:ext>
            </a:extLst>
          </p:cNvPr>
          <p:cNvSpPr txBox="1"/>
          <p:nvPr/>
        </p:nvSpPr>
        <p:spPr>
          <a:xfrm>
            <a:off x="5007260" y="3791768"/>
            <a:ext cx="26889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D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40148684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5D84-29E5-B9AD-FC5B-F932E8B6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AF7D25-462D-8E86-308A-AB65660DAF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9D8A4-8E69-1DBD-A7CC-4D9BB4CAE3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DCF739-9CDD-BB86-6465-C276DE9D4F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43C96DB-8CD6-4EAA-3CE5-076A28A4C1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9868E11-AFA4-CAE2-5C8B-B448835216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A436A5-1F65-8CF0-DAEA-2BB0F7AF20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58D67C-4F93-B097-FB78-851EE2CA02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53334-627E-6287-553E-1E37B77C24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CF0C36-AB5E-C715-D70C-D9D9883533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E4E8C8E-6D9C-F79B-6EDC-34AFA7DA32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A76998-1244-084F-DFDC-F8B354FF39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D95A892-459B-9870-81F7-FF91D1749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5312558-CECD-8A1E-B67E-0025B05F315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D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41919B-576E-7EA5-38FB-42E4593333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616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EEF6-7028-1A12-F9C4-8A0ACC95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94FE60E-E38D-2856-A2A0-ACFA14498F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33343-6432-3D8A-41A9-EEEF024520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534872B-EDCE-8C80-EDDA-49B4F71177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59E649-2624-6420-9EA0-C43B624D47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89F2B3-0B9D-283C-DBD7-167F9BA33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77C59E-2907-777C-BBC5-3CE247336ED2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EC9AE8-4545-41C6-FD75-F1A18B9FB04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717C5F-213A-385D-8CF7-DC55287E16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5ADE937-CDD6-E07E-82A1-D51376B572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D523F87-BF69-D0DB-C1C9-C5766B7FA4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6D5001E-DFBE-0DBC-F725-1421D24F8B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D272B60-D2CE-C802-2F06-2B06AC6179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AED9596-4C6A-256D-AADB-83F54D5BA3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F891403-241F-EC03-06CD-DB0241C061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ABCD1E-9ACE-0FB5-1E8A-3D74ABCF45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5675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EF425-7410-3098-EA9F-33C29802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C0283D-86F4-73C6-2118-92C4906D79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F5D2C35-7746-56B0-6232-930BC7EB55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C59E62A-FB5E-F485-37B4-FA27A89A8A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085E3-8F29-5593-17C9-1A61D6FF14A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745F70-E01F-D64D-6F8F-D1F76B23F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ACF3C7-68CD-B0D0-7744-4ECBC7D220D0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d minuscule et D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51C7D3-4048-A317-33D8-BAF75CF6DAA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A1B3094-2D8F-2FC9-EC5A-EF112F2153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E314C8C-5A1C-74AE-7E71-C8B4268E20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394DBE8-0F72-4E1D-5B59-2169A8A0F8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C407BF1-BC3B-F2C4-7E3E-B816CADB21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7D177BF-7967-CD07-36F2-FD1DCF3884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1E06FDD-426A-EAE7-FF5C-512566E4DD9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25208B0-834C-33C2-0FFB-7D251D9909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031C2A57-2A70-B0E8-7492-9A5B25895904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467C541-58AD-9888-47D0-B667A249673D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3BA4064-7463-0C80-3AAA-F8F0B460F0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D040C40D-3205-FE7A-B83C-52868A2520C5}"/>
              </a:ext>
            </a:extLst>
          </p:cNvPr>
          <p:cNvSpPr txBox="1"/>
          <p:nvPr/>
        </p:nvSpPr>
        <p:spPr>
          <a:xfrm>
            <a:off x="4038600" y="3791768"/>
            <a:ext cx="365760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D-</a:t>
            </a:r>
            <a:endParaRPr lang="fr-MA" sz="239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400A740-4494-1781-4CC8-EDCC3F63F084}"/>
              </a:ext>
            </a:extLst>
          </p:cNvPr>
          <p:cNvSpPr txBox="1"/>
          <p:nvPr/>
        </p:nvSpPr>
        <p:spPr>
          <a:xfrm>
            <a:off x="7178960" y="3791768"/>
            <a:ext cx="26889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d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296762290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42E6-527F-B5DB-C5A6-AE82B37A6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4095EF-386A-90A9-BF81-3C6CE4F5146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B090CD-F889-93A4-3EF2-53472AA4FF8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E77438-601A-C607-DFDB-36A6CC682C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9FDE3-8DF1-8095-6E8B-68A75BEDE1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3666FC-4821-27B3-CE36-CF292766F1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B29C40-F847-1256-5673-68290874FE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5A468E4-95A7-FF58-8E50-98BB23CE5ED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770BDF-CF2B-4C0C-9F43-6CC8276627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8DBC625-0834-69ED-C74E-AFFA8E28CF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396EA9-E882-A8B1-0021-0713154C8B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3B9B974-9E63-B15C-C1DB-302A73F45D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CFC3D65-2E33-F745-9FA0-8C96F2616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E94F7C-EF2A-6EA4-4EF8-78D8FFBE8A9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d en minuscule et D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F8E86-E065-BB91-AAF6-5CD5BD3B22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67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9E9F5-2D43-BD63-ADAF-6AB1B26B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A7720-58F8-03F2-2AF7-97B466816B8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0BB66F-B2AE-1365-590C-3C2001E0D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A42788-FCD3-F048-8AC5-D1A227C9CDB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D2A2C-9062-5BFA-B436-5C43F15B13F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777EC0-472E-7F68-2F7E-3981D2A4D2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1D6491-EAD4-80D9-C93A-7A468FCB16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D5EA97B-4BCA-AE8E-F98B-DE8F877E876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884FE6-8D62-E86F-CC12-2441FB4745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E2102E-43BC-22BF-593B-BDC4A5D082D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B704ECA-79B9-14F1-9962-9FC302F915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61A467-F729-A786-1E79-3077F8A8124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ABB36-47BD-B902-3683-A0DBE67EA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96FA23-585D-AA04-86E3-E86BE2EED9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e minuscule . Elle fait le son « e ». Qui veut lire « e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28C320A-7468-8226-88B8-D39C8B5C5735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e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7474655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CAE13-5212-2DA9-E32C-7EA7855C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AEBAF8-2C2D-7FFC-1699-C363E60963A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174EFD3-ADA7-8AC5-3E44-2B18AA613E2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BE8D92-4D22-5C21-7ED6-5ED89DB7E0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05B495-43B1-42E7-71CF-19984678ED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B0CB5F3-D7D9-9CFA-FF29-AE137B774A2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A7BF5F-9FFD-D053-ED49-D443472E86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548144-18A0-D41F-7720-FF15518BFE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FF95F0-FFBE-F082-C71F-FBC8E945DAF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A12C950-06C6-4C04-F996-73EE2944B7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ECEA025-BF20-B237-B121-220887E2BC2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6C9F2E-A1BF-C775-6C8B-EB234A9ADC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8FD87-2B5C-69F5-A699-8AF7CBC72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7A66D87-AD45-7124-42BD-894F56A0245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E  majuscule . Elle fait le son « e ». Qui veut lire « e»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3F4D9B-A35A-F0E4-CE38-21E1634201B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E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7165933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C0F90-2161-6FEC-3912-0D8B6DCD7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AD5D0A5-236F-4A7C-FC2E-794B6CC8F06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28DB46B-E2F4-B112-30ED-E27CA433F0D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A4E40D4-42CF-F447-D937-3961928C170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49656FF-A649-6BB9-F8AD-481AE10AE4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94FEE6-31CE-880E-7668-D91FFF76F6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8E06925-6246-8BD5-4302-181364995D8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FD02C27-B37B-0C31-27B5-6F6B9D2159F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E0F000F-D6A8-EE04-FF9B-F6987790AC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3080AE1-05DD-FDD3-5B0A-EAA23FB9B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CBEC3F-61CF-4A05-4AD1-B1C06F3AE5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2845D9-D3D7-49E9-8105-98E15413D6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889DB6-81DE-5F05-9AB9-D779ABF9F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85FCB7-F21E-1B71-960C-C8FFDE4B3E92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le graphème é minuscule . Elle fait le son « é ». Qui veut lire « é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CF15918-906E-1786-7B6B-28844554E417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é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340234062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97619-4848-6712-C650-E6776FEF2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E89EE6-FD5A-A7D0-25E2-78AAF88E759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C5615B-BC8D-49F1-5DD7-F85C6E4AA2B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CF283B1-FA8D-940A-1BDB-84C141408A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F31E49-6A83-7FA5-3B7D-77F00AD0689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F9A1362-230C-6C19-246B-BF6366CB574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45676F-CB03-63DA-DB76-EC67D91B226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5C095F7-A8FD-C403-05A9-73BD6863F2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75453CE-3E61-DEEE-20CB-C36A9FDE64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B246C81-DD41-5BC4-8BE3-28A274987BD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CBAA833-1BCC-1B98-E21B-248C409DA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F57B266-BA65-84BB-F6F0-054666A541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1AA605-B103-BDC0-D729-06F84A1B7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39C081-6B68-3F9C-08E1-EE4424407D78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 , e, é . Qui veut lire « e » , « e »,  « é ».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9CE64AE-5C3A-3903-817E-D73EC6078FFB}"/>
              </a:ext>
            </a:extLst>
          </p:cNvPr>
          <p:cNvSpPr txBox="1"/>
          <p:nvPr/>
        </p:nvSpPr>
        <p:spPr>
          <a:xfrm>
            <a:off x="2590800" y="3858161"/>
            <a:ext cx="707231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b="1" dirty="0">
                <a:solidFill>
                  <a:srgbClr val="106585"/>
                </a:solidFill>
              </a:rPr>
              <a:t>E -  e - é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387719166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932ED-B154-D05C-B26F-46AB0DBA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7E8FDE-958C-E2CC-F67D-766BA04376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41022D-5742-113B-E9E1-47BFBCA2C5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21CA2D-ADBA-8331-E795-50C1D90E3D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CA393D2-2FD3-80CC-F10B-135A0073BC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7F813B-6C05-43B5-8361-525B2A8266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955F391-071B-C65D-96E1-D2962CCE53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04245F-D0FD-6782-027A-77E10029F7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11706B-187B-7509-69E3-036C415B59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4A6F18-0BDD-4265-21B6-1945AD3C5A1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87E530D-118A-709C-A2D6-B125A60CE6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9C3C95-0418-4AFF-3B31-B4645F62E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473EEE-B727-E320-EBD2-C4E0D85D5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BAD9AE-71AD-1C0C-99E6-323D53490039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renard », je vois la lettre e et j’entends le son « e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re » « nard» «  renard 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47AF4-6767-35C7-0A60-4E5BA0AB3D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106594" y="4462126"/>
            <a:ext cx="6313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r</a:t>
            </a:r>
            <a:r>
              <a:rPr lang="fr-FR" sz="13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e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nar</a:t>
            </a:r>
            <a:r>
              <a:rPr lang="fr-FR" sz="13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C86BDE-4BE1-DFAD-5F97-98BFB8D90B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1332" y="3523042"/>
            <a:ext cx="3866649" cy="315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2937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050C7-D567-9FC8-44C9-9DD94E1A8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548A48-836E-23DF-A018-0033E63F79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61557C-21FE-24CD-8CF9-D8B1F7B81E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BDEC6BB-7563-5FCA-093D-65FB668CE7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9DC5D20-9F00-05DD-D84D-0F52460E004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6DEBC91-B4BA-25A2-584A-FC462DE70D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B55A14E-6B02-1772-3DA7-3230388A06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A21B4F7-435B-A97A-8B4E-1707CD34D5C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C2F9A0-9598-A479-B3A0-9474B1372E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0719A4C-09CF-EDD8-5D7E-00D7107FA22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D7739EE-FE9B-108F-FF77-AB2A2069D4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0BAC49F-E4B5-ED84-3FFF-A9A57FBDC4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6CCDE9-92D1-881B-A6AB-9D81D132E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E0AD13-72FB-9252-DB4E-E086597F1632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école », je vois le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grahème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é et j’entends le son « é»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é 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 le» «  école 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6ACFB8-C576-9277-393A-620987C1B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137616" y="4763347"/>
            <a:ext cx="6313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é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col</a:t>
            </a:r>
            <a:r>
              <a:rPr lang="fr-FR" sz="13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66C6B5-3E15-AE6F-F03D-A337EE86E2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1639" y="4385019"/>
            <a:ext cx="3968607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6577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7D341-1CFA-01B9-FC0C-57DC464E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489C12E-20A9-B10B-FE8A-355FEE888B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5A73C19-4C50-C7AE-EC8B-6EAED7FF72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7762BC-88A7-CA1A-F25A-45B5346C18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E91D5A-D96F-917E-F057-FB29A65FCE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3F0624-F696-F980-9D0A-EEE643072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350B53-BA99-D914-83E1-32767237953C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e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EDE6AA-4820-532A-8CC4-7393D09934CA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5108AAD-CB39-CCD7-A10C-8CB392F8933B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847C77-8279-5EEE-35A6-016365FDAE87}"/>
              </a:ext>
            </a:extLst>
          </p:cNvPr>
          <p:cNvSpPr txBox="1"/>
          <p:nvPr/>
        </p:nvSpPr>
        <p:spPr>
          <a:xfrm>
            <a:off x="6325630" y="4600575"/>
            <a:ext cx="259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e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DB2E561-2D47-FBB2-B1A1-B7141F1A7E7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7ABA530-CC0E-3C95-DF43-4942B431C98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78B7C43-2193-D4DC-0DD6-601C05A200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2D3C4B8-EFE2-A6F9-DF23-9A23E11F73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E385208-FAEA-CD62-C7D0-AC020009C8E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28257B0-168F-6EDD-7485-02DC6392C01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643E9F-CD30-8BC0-2E6B-57A2E5AA062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36A33E7-91A2-BF61-EC9A-ADEBA26585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187A56-859C-70DF-05E9-1B9B3FD996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177873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C4D87-1E60-172D-5D1A-F42FD14AE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0E379B-E51B-B310-47D2-929B43D0AD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BB11EC-244C-8811-6CCD-2288E39919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B60D5C-9DD4-223C-D239-73B124F441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CDE51B5-29BF-6E53-D230-C4DCFD0177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64E3AF-B517-3683-EA53-E2C2557560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0C673B-0B84-C063-E010-411A529B58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5EC9CF-FB30-6415-154C-0430D5820F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E8138-894A-92C4-F666-88E7788BF8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910560-5AB9-5F77-FF2D-188143279E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1FC976-299F-C511-4CCD-9535317C67A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A2B43F-644F-D3CF-2D6D-DCFDFF39FD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3E06A4C-298A-97AA-FB8F-6399BF2C3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785DF23-D07C-C2FD-00DF-6A4F014EC99C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e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DE98FB-02FA-AE10-714F-5A42B1F50D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294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54890-6EC3-2105-836B-0F1010DF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67F8656-F8E7-D507-880E-B89BCB016C2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51072D-7F2D-B64A-25D4-25E366D5430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0427502-CB10-485B-4E3D-CACF80E798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BBC9F99-E2A3-F836-4991-303EF4499D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9E848D-2D0E-BED6-C767-A61C4952E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874E1E5-E340-50D9-789B-67764599B98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B3ABE3-CDB6-2DD1-BD1F-5ED5D4632DE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67DDAD-3F5D-CECB-163C-6AE62F7AB3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17D9089-E31F-27F3-CDCE-59282A473CD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ED120D6-3FBA-E323-56D8-6BFF8B2ED85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618DB7-7C2E-0719-59D0-BE67ADB204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DEA67E-AD87-2C37-EA21-1327E22F71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A741A4C-01DB-6716-9FEB-10ABF4023E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11D0AD-F30B-0D08-EDA1-7AA6F43F48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278466B-E962-6BEE-1400-57753459111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569279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B555-0559-4614-CA70-DAD26D29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6E3BC94-C5CA-DCBE-8ADC-3AE552B579E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4CDC84-DD70-22D3-552D-89BC8C8784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34727A-D9C1-81DC-822E-C8A5384558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F568E8-D8F4-BEDB-643C-2A28B6FA1CF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EF454-8C4F-722A-69DE-ECCE16C0E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091703-03A7-23F9-57D3-07B13F4719D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E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FDB77B4-000F-6797-D4CB-353EA9C7E286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0B33BF2-E6FD-C1F4-33A4-2CCDFF37E379}"/>
              </a:ext>
            </a:extLst>
          </p:cNvPr>
          <p:cNvCxnSpPr>
            <a:cxnSpLocks/>
          </p:cNvCxnSpPr>
          <p:nvPr/>
        </p:nvCxnSpPr>
        <p:spPr>
          <a:xfrm>
            <a:off x="4935280" y="67437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4514C0-8ECC-33B5-122F-90854B98EA73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45C57F4-2240-3D94-C7CB-3C0C53495EAE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F4EBD05-16B5-5DE9-244E-E272C0BD6D9C}"/>
              </a:ext>
            </a:extLst>
          </p:cNvPr>
          <p:cNvSpPr txBox="1"/>
          <p:nvPr/>
        </p:nvSpPr>
        <p:spPr>
          <a:xfrm>
            <a:off x="5461285" y="3908127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E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51B22CD-9AD1-80A0-0B81-E3C7951E062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39A4FDA-054C-9E83-1E4C-C3624CC6AFF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A57B33-46EE-6733-B69B-67719A063D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94EB4A6-86C4-7EFA-FA8D-F3173DEF94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BFB07BD-7A5D-AA13-7F59-E1FEF7CCE6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DDFF712-9063-7BA5-AE89-BB7956F763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E843981-C0D2-EBA7-D23D-670AD324A1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2345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E1B3FBBC-EACE-400E-61CB-67ADDB016B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3943" y="3139709"/>
            <a:ext cx="2456556" cy="268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0B6E-0492-E08E-E6C7-02220446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317598-52B3-A085-67F0-6E22B9AA3E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957F2ED-D184-71B6-6BC6-5673E97E04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09EBB5-CA61-1602-A326-7D46D9D713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42B496-3308-9E0F-56A6-C1DA6F9886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9FE7BD3-2F7E-F5B6-2AC3-62A770979B3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DF06C-22B0-D718-3CAC-3FE1C40ECC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F08FC-39B5-8490-1874-A5CC12613F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6009826-C6FD-B26A-E712-8368D2B4BD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2D3A5A-DE6C-0365-DD84-B6FB79FE61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803495-3A18-1F89-BF49-EC9048909E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97E3DC-170C-1AB8-3A9C-8DE129CA003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81B891-773F-6C36-E745-6E6B32112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735227-66D0-D746-3502-C32885A0D265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E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2E080F-7B70-FBE2-1F7A-4274F4BD09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1778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C7C64-B63F-A094-0DC9-1662E944F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A29EB50-0EB5-E3CD-A97E-1DFE91F080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476D59-433F-2C59-8601-F8D794AED17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96D884F-8623-1F04-FFAF-C8129666EF0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896EEE5-2883-C988-26A4-4591242360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8AECEE-5D87-C7B4-B6C8-30093E78A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07D820-6C99-2F1F-AEC1-81566D0C281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7904A5-A5FE-5307-21B7-6AF99103F42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21A243-3A1A-B242-ECE0-0B90374781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40DDCD72-72A5-4466-DBF8-E59823BF0B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CD66D1D-C652-2500-A277-2F35FFB2766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D6C2E3-3EB6-B13C-BEE2-ED11D30E48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B5A71C-64A9-FC32-A3EB-3B7CBB62EB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F33911C-0BF5-A3B9-66C4-7AB9A5A44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C7ADFC-D648-06A3-33B4-311D50E0FA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D04299F-B737-1FA2-65D7-448885E156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884235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42F11-B332-E2BD-8401-73CC201EE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D31E6A-F7F9-6B56-D6FC-4859A1C3D5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F335C53-2CC9-B602-DA93-01377970BF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81350DB-B133-7678-706C-D840DFD39A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C953C6-7365-AA1C-9BCB-3BEF2362337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7B00E2-3A54-0752-1FAD-FDB3A079ED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E642EF-67C8-FE8B-DA41-9029D9E4B5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8DA841-E99C-030D-87AB-CAFDA7702E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9724FC1-E44B-DC8A-7612-656F5B1C40E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817825-078A-9AA4-F12E-4F1D8D4A19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6AC07A-C7C3-EB05-51A1-20FB65409CA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E2FF731-9F1E-5B30-5E24-94F5F7D784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5BC2DD-B2EF-109B-A209-F05B035A2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2BF16-098E-9E1F-510D-0CEAAAEBDD62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e minuscule et E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8836A9-A64C-BA2F-D9CC-AFA79B2B733D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5344E85-E851-EC74-1267-B49534DC051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3E3300D-5F08-1063-DB11-D32CB0AC2E8B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7B4E422-347E-8A05-0723-81C0E2CB41A6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230D238-EECF-6AD8-944F-F2B36A96FF20}"/>
              </a:ext>
            </a:extLst>
          </p:cNvPr>
          <p:cNvSpPr txBox="1"/>
          <p:nvPr/>
        </p:nvSpPr>
        <p:spPr>
          <a:xfrm>
            <a:off x="4721856" y="3791768"/>
            <a:ext cx="44111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E </a:t>
            </a:r>
            <a:r>
              <a:rPr lang="fr-MA" sz="9600" dirty="0">
                <a:solidFill>
                  <a:srgbClr val="106585"/>
                </a:solidFill>
                <a:latin typeface="Abadi" panose="020B0604020104020204" pitchFamily="34" charset="0"/>
              </a:rPr>
              <a:t>-</a:t>
            </a:r>
            <a:endParaRPr lang="fr-MA" sz="2390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C36401E-A6F8-22AC-38E6-20D099B35C1B}"/>
              </a:ext>
            </a:extLst>
          </p:cNvPr>
          <p:cNvSpPr txBox="1"/>
          <p:nvPr/>
        </p:nvSpPr>
        <p:spPr>
          <a:xfrm>
            <a:off x="8140619" y="4610100"/>
            <a:ext cx="12343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34089307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70F26-0A4A-486E-0989-54F3762F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647861-187C-A805-9EF6-751FBA1B80C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9E93DA-3FF7-EB45-637F-7AAABBF9F79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EC378C-9459-F5A0-FDF8-65C1E02D3F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FCECCB-9FD1-E44C-5DB7-2A96253481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73E4D0-6B24-48AF-ADAF-FA452F4271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150CA6D-EF15-E85C-B936-6DE06464820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A134226-4053-185D-8BBB-AD98192678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25038E-C2A8-5B70-0BF3-795990D5EE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71BBA6-EF41-5B90-99D9-240A32CBE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61677-E7B3-8DEC-90D0-1D131C23AA4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207C61-5BE1-50D2-27DB-18100A75CF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5BF3CC5-4700-3C26-85B6-E94DEC4E8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C658D88-92EA-6A18-E74B-E3A3520B13BF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e minuscule et E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9E69EF-F268-BAA0-95E2-63E416C256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6067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47CA-AAFC-DE79-1192-9165681E6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FC87AA-E436-47CA-1191-9A8FF86760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6E923-DB8E-67ED-4275-7104736E13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27E730-2AAD-700F-4960-A7C69B5799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5C448A7-98A4-8D7A-AF04-15FFCED15D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A6D82C-A55A-9A57-F717-AA55D6AC7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311DC6-826E-0FC6-16B6-460F923330D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6C9C51-063D-9EF9-C211-A7073D46D40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D6FEF0-1633-44D2-3C26-87B9B8BE37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202934F-3756-342B-760C-0EA3C0FD8E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E97C25A-3B7F-F52D-3824-7852EC4176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357D98-538E-B458-28D2-1C27E504EF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B2EB6E-0D07-2FD0-0A11-6C5CCDAE439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FC444A-7E14-80ED-DE08-F531006A9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3E814F8-6AAD-84CC-DCFC-394D643C67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3642F27-F35C-9FAE-D334-0A26F873998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105899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1582-2015-94AD-B149-076AB4F6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D68F527-D6BA-5C63-8EC1-71898913B8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33A5861-7CFE-0250-01C1-A7711816137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E1A8975-4448-5EEE-7B1D-F0171412569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B3D15CA-844D-5DBE-014B-E945F74D489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A5C32D9-A265-83A4-106A-2CA220ED2A12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369DD0-A8E0-1E9A-186B-1B7DCB0EDDF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9F1F470-DDCF-616E-917F-5578705A1F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05807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F8A0-85F3-6498-24DB-BD533EDE2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9BCF9-EC85-291D-4B47-B13004C5B5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A02546-122A-3E63-8C99-0FDC110C3B4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30EB0E-0308-0A8B-590D-6EAD0FC6A9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5835B7-6911-A144-EC90-794F8B6ADD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31CF420-CC08-6D94-9B2A-CBB58021C1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6C3A19-ED6E-7F9F-32B0-043D2CD225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B9E1A81-E8A9-15A9-28A4-CEFE9E8721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4D84E4F-2DE6-AC67-1405-FCE48E720B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3B1C9B9-8898-CB78-2016-937C794FA4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A33F91-6B5D-DC8D-870F-7000333CAA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E5EC0F5-7FD8-DE73-6615-4B05810D5D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4265FC-2F79-CDF9-430A-14CD6364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CACD85-BBDB-4C8D-91A2-44122A38F184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Relisons les lettres ensemble.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4A36E3-3E2F-D4D3-3D62-ACECE16BD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797490"/>
              </p:ext>
            </p:extLst>
          </p:nvPr>
        </p:nvGraphicFramePr>
        <p:xfrm>
          <a:off x="708932" y="3501921"/>
          <a:ext cx="12129902" cy="5995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44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b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d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E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985845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D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5CF749D-3AEF-3DA7-F046-BB80A88262F8}"/>
              </a:ext>
            </a:extLst>
          </p:cNvPr>
          <p:cNvSpPr txBox="1"/>
          <p:nvPr/>
        </p:nvSpPr>
        <p:spPr>
          <a:xfrm>
            <a:off x="1647124" y="1343160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Lecture chorale des  lettres.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A1EEE5-276E-6A92-81CA-9936AB2D43B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2215" y="604195"/>
            <a:ext cx="1382596" cy="11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949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94F03-E6FE-3E05-C226-38BE9D1C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F07C97F-BBD4-8108-633C-65273AA225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8385303-83E0-9CC5-5919-33D1AD03850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A67C0E2-0A8F-1A3F-64D5-AF6315B93019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2B2038F-F9C4-DCD2-3798-3C962A37DF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2D2540A-8DA6-62F9-BBB3-44F073B8EFB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J’entoure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07DBE14-F029-3C73-EAB8-96842F5B46F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A506EF7-CC10-FC03-926A-8B6E8E0D2A82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6796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27C1-5587-6602-737D-C9D7B481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14CDD7-6CEB-5AAF-4B80-63A892C56A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55154-9F95-3E48-E340-D392667358CA}"/>
              </a:ext>
            </a:extLst>
          </p:cNvPr>
          <p:cNvGrpSpPr/>
          <p:nvPr/>
        </p:nvGrpSpPr>
        <p:grpSpPr>
          <a:xfrm>
            <a:off x="421766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B28B0ED-F725-58AA-FD01-42A3194FB2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4B3680-8D6E-82EE-3F53-48DE4F3A4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BCAE50-2C49-A51A-D972-4A808CC60B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DA4BAF-01CA-BD5C-0492-0034658D7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5B0803-ECFF-FBA8-A31B-102A59ACE7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AF49BBD-0133-E2FC-9655-54BFAD09A7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9F7D02-86A8-1032-E69D-A80286C1F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CB66E6-990C-03A8-847F-70E09BE5A24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E43BEA-00E8-F168-8F49-39E395C997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00AE9F-F5EF-30F6-541C-FF9CC93ED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F7318F-108E-7CE2-EDE3-6BE0B36CFF6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	b dans le mot biberon, suivez avec moi.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2B01C-020D-A767-4FB7-957F536BB915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biberon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4C4A65-D825-952D-EE4F-B74F7F5F351A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438057-A852-3EF0-1E4A-701BE82A9E72}"/>
              </a:ext>
            </a:extLst>
          </p:cNvPr>
          <p:cNvSpPr/>
          <p:nvPr/>
        </p:nvSpPr>
        <p:spPr>
          <a:xfrm>
            <a:off x="3571706" y="3995183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5583A511-9FAD-8480-99FA-910EF21306EE}"/>
              </a:ext>
            </a:extLst>
          </p:cNvPr>
          <p:cNvSpPr/>
          <p:nvPr/>
        </p:nvSpPr>
        <p:spPr>
          <a:xfrm>
            <a:off x="5122804" y="4004708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694124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8E44-29EC-0D4D-0A3B-7459F17F7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FCC90-42D4-3616-585A-FC970DDA923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003609-7FE2-39E8-FFD0-B2B383699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26400CA-4A84-C652-2BFA-2DF8250508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85CD41-A683-DA3D-5404-D9F1C7D652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4171BE-123F-A75D-BB9A-2062B589795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1934DDC-3BBB-054E-B408-B60964ED359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9C698F1-99D6-A0BD-07EB-473203DA7F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5EF7888-596C-A4DC-51AA-39CE77F09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9F90342-5837-F6E3-CBFD-19EE15D89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43435F-15BE-EB46-7630-12A17DF615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A70EFD-4E43-47D0-6D46-292FFB0EF5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43DDAA-7CB7-C235-EE97-1C667CC4E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059EF8E-A23D-0759-1DC0-781D7B93D49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b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EDECFF-FEF9-C167-ED1F-B612FA87C19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3C7ABF-C048-448B-BADC-A80E2FF54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120754"/>
              </p:ext>
            </p:extLst>
          </p:nvPr>
        </p:nvGraphicFramePr>
        <p:xfrm>
          <a:off x="364237" y="4120197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 err="1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bilal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adore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bébé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6E704CD-C2CC-F64A-14D3-D7104EA79B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51A90E-3EB6-EC64-58A7-F1EE7295D1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404034" y="6315484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93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Chanson :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les lettres de l’alphabet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B39E-4A83-0AFC-CFB5-075B27DC9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327725-0844-4113-FA7F-376CAE9987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588463-6DB7-9D13-CBA0-28C38508E3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1DB170-FFD2-E5FF-B3B4-246FB00E00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0A28E71-E976-B789-F2AD-0F516CBAA4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58517BD-4C64-0B41-B0F7-71C68E3B37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E47291-F3C4-6703-E657-B9DAD9DFC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82C80A-8962-F8B9-BE7E-6D0DB3AB9C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B64641-0CEB-7DDF-EC7E-F8F2EF2BBC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E58C45-4066-F1E4-B11F-DA7FD6C35C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5EA4CE-4753-61BC-29C3-B0B8C7DFEE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714E28-CFB2-BD58-D5D5-D8A48E25BE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9FEE37-BD0F-138F-EFC1-FAE4F0CC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307392-88F8-4B3F-8C8E-AA2EC4F4A1EC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d dans le mot livre,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B00941-A5AA-B0C1-0632-09E4B84976C8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63CE00-33F0-2AEC-FB33-FC1DA06503CD}"/>
              </a:ext>
            </a:extLst>
          </p:cNvPr>
          <p:cNvSpPr txBox="1"/>
          <p:nvPr/>
        </p:nvSpPr>
        <p:spPr>
          <a:xfrm>
            <a:off x="3049544" y="4624212"/>
            <a:ext cx="7086600" cy="2774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Dora</a:t>
            </a:r>
            <a:endParaRPr lang="fr-MA" sz="16600" b="1" kern="1200" dirty="0">
              <a:solidFill>
                <a:srgbClr val="106585"/>
              </a:solidFill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0D2B829-0B96-98AF-EF8F-4DE4B06A342D}"/>
              </a:ext>
            </a:extLst>
          </p:cNvPr>
          <p:cNvSpPr/>
          <p:nvPr/>
        </p:nvSpPr>
        <p:spPr>
          <a:xfrm>
            <a:off x="4495800" y="5112818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111355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C67A3-4BA8-C7BC-6B4A-13556942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D41DE1-F669-7EF9-D6BD-21B8429116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FFCC6C-1BC6-053D-5B65-87B510D12A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CD81868-10E0-98C4-9A0D-C0600E09D8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147BD7-6108-93F4-8B40-E5CDB07B0D5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8251B26-A6A9-CB3B-3F7A-F636755DC3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B87E0A-E912-D4DB-30FE-302F43FAFC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E1BA36-4362-4E08-F295-4AF21130E0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3EE6B3-1AB5-9F5F-5C9C-9905DE933D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9E4F4CA-3F20-0E15-61F0-52188C8CC5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AA672E-D59F-B681-3D31-B2C5374F5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9CDB96-39CD-15D0-64A3-8E776B8E70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7114A79-413F-A1D5-EDE8-A71FFFD95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DBE1BE-ED12-281D-E284-0BDEA82AF941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avec le doigt la lettre d 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16D2E5-A835-3419-5055-D56B040F1DCC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BE6AF6C-1E39-982D-F5E9-95EFEF8F4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209357"/>
              </p:ext>
            </p:extLst>
          </p:nvPr>
        </p:nvGraphicFramePr>
        <p:xfrm>
          <a:off x="777116" y="4242133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MA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danser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adore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Dix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685BFF3-D5B3-9921-BA34-D10EA20B18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947221C-E214-461D-E575-51931AE3B3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598793" y="6395846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1841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A5541-D7AC-58A3-1B34-ABFD9569C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C6BC95-0D0F-E325-FBAE-A82328BE19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F1B5DC-9FFB-63BE-A2E5-56A03C041C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3B4D03-C697-7C47-F21B-B7362DC545D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7817A0E-3795-3BBC-7CF1-E47664A1C24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CDA081A-AC08-E500-9EF1-E7BE1FA05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A229032-8813-C24E-BAB6-4B4DD14BA1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DD62A0-5DB2-61E7-1826-19E9E96715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521478-6397-2B4B-6E83-1E388282B1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579C15A-74E3-A026-603F-4739F3118E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EE83A4-D596-43D6-19DB-1BBC7BB47E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E13F9-079A-0121-2D64-3F92C064231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27C349-11E9-36C6-DF2D-372A05CFB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4C0F481-9C94-4576-CA32-5DF1CA5E4B15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é dans le mot école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913871-FDDE-D396-15E9-74739F7CAADD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67920BD-55DC-9F91-A3DA-787BAFCAD516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école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463B4FF-8F6D-F29A-07EF-1A8767D3EED0}"/>
              </a:ext>
            </a:extLst>
          </p:cNvPr>
          <p:cNvSpPr/>
          <p:nvPr/>
        </p:nvSpPr>
        <p:spPr>
          <a:xfrm>
            <a:off x="3538368" y="3995183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1129741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4A3AD-5B5D-94C7-C2A7-3EE5C37B7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A4F20D-6CF4-4416-A2A1-097429E521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6AC2BA-9CB1-C6B6-DD4E-57A4FF3B02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DC41B9-5E2C-4194-277A-60D591B9C4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7856E67-D05D-4F62-E014-32E02E7DC3B0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AC08AC-79E7-3A87-BE14-E5C8372D05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D985CB9-7770-2B02-2FAD-068D9FE323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BB9564-256F-3AA2-3D9A-FF03E196C7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D0240DA-7ED9-8C4B-4747-8EF25BC185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9C049-8FC4-9C33-A9C6-9ED1C75730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B40420-D1E3-D0C1-CC43-0B772495E8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A96984-B45B-531D-C414-3189251232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CC8578-BAC1-2F0D-436D-A00B1E38C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178675"/>
              </p:ext>
            </p:extLst>
          </p:nvPr>
        </p:nvGraphicFramePr>
        <p:xfrm>
          <a:off x="499551" y="5138183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4751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236151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été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écrire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pédale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61CD3A4-F89C-34A2-69DA-A8FD3EAB140A}"/>
              </a:ext>
            </a:extLst>
          </p:cNvPr>
          <p:cNvSpPr txBox="1"/>
          <p:nvPr/>
        </p:nvSpPr>
        <p:spPr>
          <a:xfrm>
            <a:off x="1479051" y="817120"/>
            <a:ext cx="12046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le graphème é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76DE3F-BAB5-9F5E-33D2-4A4073E55D7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9620D1FE-65CE-27B1-B35A-041CEDD07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30F90E-73AF-3D76-909F-ABB5CD280B2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FF4FC0-3542-AD87-38E8-E45509B0F9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2808593" y="7380839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4360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F15746-5894-6D07-9DCA-E858277873B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07.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8D414013-AC05-78CC-C0C6-3D9CDEB8DAF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9C1C2E9-92A9-9829-57FE-7F28387C3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757" y="1869754"/>
            <a:ext cx="6136443" cy="784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68046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2E758-EE06-1279-EED8-F39C6C761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227997-446C-2004-C76A-5F6ED760AAB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8202979-3E30-2808-5F70-CD42FFA5C44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9BBF69-8BE6-D091-6EBF-324E397421B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49AE144-AC2B-FBE2-67D4-1CFE50043E1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6D14AF3-780D-6212-93D6-07236AD5B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52B8C78-3FFD-CF50-5A77-85B4E956F69F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:Travaillez individuellement.  Entourez les lettres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9D4889-E5CC-92C2-9861-FF5BFDDF5E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42C6A0-F160-9650-7407-AE75767EA71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93E2FC-ADF3-E48F-353C-5DA66D01B3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B34736E-B16C-8C8C-01B8-B0DC582D6F2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98E2B5E-37FD-3456-713D-1FB9DF8EE1F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6002437-9FF4-88FE-EB84-01B99519C01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AFC9EEE-A04D-C028-D895-C9AAFC4B9E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79FA9519-1912-999F-F62F-74F5883D2AB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46C8850-10E1-B162-09C0-E76CD4B92B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3681" y="1919960"/>
            <a:ext cx="5790018" cy="776284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692C9E9-DA09-5597-16AE-23BE156296D1}"/>
              </a:ext>
            </a:extLst>
          </p:cNvPr>
          <p:cNvSpPr/>
          <p:nvPr/>
        </p:nvSpPr>
        <p:spPr>
          <a:xfrm>
            <a:off x="4242115" y="4102035"/>
            <a:ext cx="6324600" cy="14207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331012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DDF3C-3B74-B554-5D08-2F6044731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DFB468-F0E6-D49C-2D65-80F8490C1F8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DFB1A8D-8F0F-EA62-4235-B7EAC95F019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2BB2718-A354-C792-AAF4-7317E8A25ED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19065F-4DF3-1F84-5642-9A402C5D10A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E1FF0DEC-5CAC-5B65-234A-1E811C8A31B2}"/>
              </a:ext>
            </a:extLst>
          </p:cNvPr>
          <p:cNvSpPr txBox="1"/>
          <p:nvPr/>
        </p:nvSpPr>
        <p:spPr>
          <a:xfrm>
            <a:off x="1355867" y="1125362"/>
            <a:ext cx="11779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B7E3A1B-E886-BFEA-97D9-0BF088E3327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0A0BA10-D9F9-620B-DD05-FDBA2B8F3DD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34106C-F2C9-6BDF-0BCD-032277658F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70ECD04-73B4-862B-B4F2-D1AE94F323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0AB4BF3-0BDC-A04C-A4DE-57A834A77F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DE6E4FB-BECD-8A94-8DC3-42ECA52254A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79F8427-78F3-1321-9440-428154A05E0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450CCECF-3F3F-73D6-7235-D235BB40856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77FDFF83-84EA-D5C8-3D7D-530653A3E6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A9B7A5B-DD6C-03FA-D392-DA07A661A545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Entourez les lettres 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1572777-A966-8288-F50E-B5A76175C5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714" y="2933700"/>
            <a:ext cx="12714394" cy="392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34381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9FCCC-592D-0DF6-7704-13D5364AA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56020A-4BFA-729E-62CA-49E93158FAC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7C7DAF0-BE67-21F2-7E9C-2976EEF396F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9F3A3DD-F909-C454-C11A-8BDBAE30EF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4567D8-B0A3-FB9F-798D-C3C3DA686A8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5DD44DA-B7AF-9C1D-39DB-CC0D05934C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E786FA8-5BA5-EAD0-2442-4BC43596F1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95D6D1-8443-F7C5-5538-85272720F6E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13B79DF-995E-0643-C4FE-CE49FEB84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9FE275-144F-A403-7E47-9F5A0931130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8DEA778F-5C80-621B-E591-0125EEA811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825B2D0-A7FE-95A1-8E4D-BF5598746A1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8C43DEE-9A93-D3FF-CDEE-DD0ABDCCB6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F0BF695B-4F40-AA06-86F4-BA186272A53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600" y="558651"/>
            <a:ext cx="1846817" cy="129171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A06C8545-C1F2-4763-6847-315D97AB94CB}"/>
              </a:ext>
            </a:extLst>
          </p:cNvPr>
          <p:cNvSpPr txBox="1"/>
          <p:nvPr/>
        </p:nvSpPr>
        <p:spPr>
          <a:xfrm>
            <a:off x="1167111" y="1160887"/>
            <a:ext cx="10670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0441F7-6343-6934-0B5F-80E064176A1F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avec un crayon.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F115BC5-506E-88E2-74CE-8DE5922FD4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232" y="3469357"/>
            <a:ext cx="12407357" cy="3337651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5D54EFEC-F266-D68C-987A-ACBC39F00954}"/>
              </a:ext>
            </a:extLst>
          </p:cNvPr>
          <p:cNvSpPr/>
          <p:nvPr/>
        </p:nvSpPr>
        <p:spPr>
          <a:xfrm>
            <a:off x="3962400" y="4457700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94B314A-9134-3572-25D1-0D2CD6E364E5}"/>
              </a:ext>
            </a:extLst>
          </p:cNvPr>
          <p:cNvSpPr/>
          <p:nvPr/>
        </p:nvSpPr>
        <p:spPr>
          <a:xfrm>
            <a:off x="10590448" y="5937466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5CB3586-DCB1-4C33-D987-EF0ADFDE2366}"/>
              </a:ext>
            </a:extLst>
          </p:cNvPr>
          <p:cNvSpPr/>
          <p:nvPr/>
        </p:nvSpPr>
        <p:spPr>
          <a:xfrm>
            <a:off x="7220760" y="5897099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A7BE214-14E8-966F-EDEC-B27501FCD7A3}"/>
              </a:ext>
            </a:extLst>
          </p:cNvPr>
          <p:cNvSpPr/>
          <p:nvPr/>
        </p:nvSpPr>
        <p:spPr>
          <a:xfrm>
            <a:off x="4742440" y="5897099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034A3CC-1D59-AD5D-2CC4-CA3F4291B16E}"/>
              </a:ext>
            </a:extLst>
          </p:cNvPr>
          <p:cNvSpPr/>
          <p:nvPr/>
        </p:nvSpPr>
        <p:spPr>
          <a:xfrm>
            <a:off x="5856409" y="5919959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0157B9E5-9220-F891-80BF-CAC183CBA3FD}"/>
              </a:ext>
            </a:extLst>
          </p:cNvPr>
          <p:cNvSpPr/>
          <p:nvPr/>
        </p:nvSpPr>
        <p:spPr>
          <a:xfrm>
            <a:off x="3475041" y="5919959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AC1FFC6-4BA0-5FE4-FCDB-AC6AF63A1004}"/>
              </a:ext>
            </a:extLst>
          </p:cNvPr>
          <p:cNvSpPr/>
          <p:nvPr/>
        </p:nvSpPr>
        <p:spPr>
          <a:xfrm>
            <a:off x="2818692" y="5919959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B3C18FA-4812-E356-D8BF-8E9C11DA62A1}"/>
              </a:ext>
            </a:extLst>
          </p:cNvPr>
          <p:cNvSpPr/>
          <p:nvPr/>
        </p:nvSpPr>
        <p:spPr>
          <a:xfrm>
            <a:off x="7897473" y="5138182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B0857E99-898E-B897-5583-6EC501832C5E}"/>
              </a:ext>
            </a:extLst>
          </p:cNvPr>
          <p:cNvSpPr/>
          <p:nvPr/>
        </p:nvSpPr>
        <p:spPr>
          <a:xfrm>
            <a:off x="6588808" y="5089985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8F8C32B8-0484-1E79-A72B-E814706E625D}"/>
              </a:ext>
            </a:extLst>
          </p:cNvPr>
          <p:cNvSpPr/>
          <p:nvPr/>
        </p:nvSpPr>
        <p:spPr>
          <a:xfrm>
            <a:off x="5109230" y="5181600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0085CDA7-B34C-D26E-9007-0FA409618C4C}"/>
              </a:ext>
            </a:extLst>
          </p:cNvPr>
          <p:cNvSpPr/>
          <p:nvPr/>
        </p:nvSpPr>
        <p:spPr>
          <a:xfrm>
            <a:off x="3767649" y="5089985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71F76E6F-921D-1896-EF59-23330872E278}"/>
              </a:ext>
            </a:extLst>
          </p:cNvPr>
          <p:cNvSpPr/>
          <p:nvPr/>
        </p:nvSpPr>
        <p:spPr>
          <a:xfrm>
            <a:off x="2640096" y="5109226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FD73881F-19BB-2984-FA48-EE67D44A23E2}"/>
              </a:ext>
            </a:extLst>
          </p:cNvPr>
          <p:cNvSpPr/>
          <p:nvPr/>
        </p:nvSpPr>
        <p:spPr>
          <a:xfrm>
            <a:off x="12000246" y="5125037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E976188A-FC3B-F748-04C3-5487ED07B1CD}"/>
              </a:ext>
            </a:extLst>
          </p:cNvPr>
          <p:cNvSpPr/>
          <p:nvPr/>
        </p:nvSpPr>
        <p:spPr>
          <a:xfrm>
            <a:off x="6857999" y="4381500"/>
            <a:ext cx="173147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387F5EB-4EAB-B38E-E90C-FEB061F661AD}"/>
              </a:ext>
            </a:extLst>
          </p:cNvPr>
          <p:cNvSpPr/>
          <p:nvPr/>
        </p:nvSpPr>
        <p:spPr>
          <a:xfrm>
            <a:off x="7917590" y="4421124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596191F0-DB62-53D1-27FA-304C10C2E3C5}"/>
              </a:ext>
            </a:extLst>
          </p:cNvPr>
          <p:cNvSpPr/>
          <p:nvPr/>
        </p:nvSpPr>
        <p:spPr>
          <a:xfrm>
            <a:off x="10064631" y="4422648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EE597D14-4C74-B25C-14CA-A7CB62BDBFB8}"/>
              </a:ext>
            </a:extLst>
          </p:cNvPr>
          <p:cNvSpPr/>
          <p:nvPr/>
        </p:nvSpPr>
        <p:spPr>
          <a:xfrm>
            <a:off x="11837518" y="4381500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BA106F0A-2F1F-861A-2469-103113ADCC65}"/>
              </a:ext>
            </a:extLst>
          </p:cNvPr>
          <p:cNvSpPr/>
          <p:nvPr/>
        </p:nvSpPr>
        <p:spPr>
          <a:xfrm>
            <a:off x="11704417" y="5873846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ED31D1C2-F371-FA12-7FEA-9A7D8ACCDE0B}"/>
              </a:ext>
            </a:extLst>
          </p:cNvPr>
          <p:cNvSpPr/>
          <p:nvPr/>
        </p:nvSpPr>
        <p:spPr>
          <a:xfrm>
            <a:off x="11364994" y="5919959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DCD234BD-F2EB-263D-E2ED-B51B95D4CAF0}"/>
              </a:ext>
            </a:extLst>
          </p:cNvPr>
          <p:cNvSpPr/>
          <p:nvPr/>
        </p:nvSpPr>
        <p:spPr>
          <a:xfrm>
            <a:off x="7621666" y="5919959"/>
            <a:ext cx="30686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3798702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D83A-05BD-A339-9C5F-A9E0BB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1688D54-DF31-E318-656E-418CF02954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E321D-155B-06ED-F18A-2D97FABB360F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ED7D923-68C9-26DE-75B8-8130F5D8F2C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00D3CD2-7F03-917B-4BA3-8BAE4DCD41B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39809CF-8AED-7635-90DD-CF0BBBB38C9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E43DBCA-7258-3449-2BA5-82BD44B5BAD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03F7767-2CCD-0612-B055-FB09CC55F45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18E621-074C-CD94-04D7-EAC2A9DE3C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52" y="6229350"/>
            <a:ext cx="2076696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2172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1713-DDB2-3EDB-3037-123E255C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918A7F-0F6F-E854-AA55-A53E723ABE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1BC114A-320D-1D85-B09F-72246CE1753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7090AC-31E7-B912-5D38-B67CD195BA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0551A-5570-2B01-8173-3B5BD0D998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ABB96DD-6A73-1E6E-4990-A5CFA9B2B98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8EF39F-5457-428B-4371-7B056E830D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4D5A95-DAD3-8E98-5C1A-2788D46003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C64B87-D283-33CA-480B-343545B0FC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549AF8-2201-727B-6167-DC6FA7E2F4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6E41AD-4FBF-75CF-1E0E-2CBECD222D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AEA837-71A8-A0AD-C434-131FC962DE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F63230A1-7F8C-D82E-05BD-33454EF9FEB3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 allez passer au tableau pour jouer à  deux. Un élève montre les lettres, une après l’autre, et l’autre lit les lettres. Par la suite les rôles seront échangés.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3D574F-0ED7-BB0D-3F36-F56FE382687F}"/>
              </a:ext>
            </a:extLst>
          </p:cNvPr>
          <p:cNvGrpSpPr/>
          <p:nvPr/>
        </p:nvGrpSpPr>
        <p:grpSpPr>
          <a:xfrm>
            <a:off x="1828800" y="2705100"/>
            <a:ext cx="9906000" cy="6019800"/>
            <a:chOff x="3430277" y="1685728"/>
            <a:chExt cx="5330023" cy="37203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102D96-91AF-A46B-F5B9-74F2C0C1550E}"/>
                </a:ext>
              </a:extLst>
            </p:cNvPr>
            <p:cNvSpPr txBox="1"/>
            <p:nvPr/>
          </p:nvSpPr>
          <p:spPr>
            <a:xfrm>
              <a:off x="3430277" y="471171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 Je montre 4 mots ou syllabes au hasard</a:t>
              </a:r>
              <a:endParaRPr lang="fr-MA" sz="2700" b="1" dirty="0">
                <a:solidFill>
                  <a:prstClr val="black"/>
                </a:solidFill>
                <a:latin typeface="Dosis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61A0AB8-8F91-B33E-96DB-777635A9F112}"/>
                </a:ext>
              </a:extLst>
            </p:cNvPr>
            <p:cNvSpPr txBox="1"/>
            <p:nvPr/>
          </p:nvSpPr>
          <p:spPr>
            <a:xfrm>
              <a:off x="6594099" y="4711713"/>
              <a:ext cx="2166201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Je lis les mots </a:t>
              </a:r>
            </a:p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ou les syllabes</a:t>
              </a:r>
            </a:p>
          </p:txBody>
        </p:sp>
        <p:pic>
          <p:nvPicPr>
            <p:cNvPr id="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52F41B-8AA1-DFC9-32BF-EFC7680546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45FEE4-645A-2DCD-F994-3C6A3F828F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 8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CBD004E-92C3-DB2B-33AC-AE554DA3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97" y="2845955"/>
            <a:ext cx="8735584" cy="47741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BFE86D95-5340-268C-D500-F2A89F0C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646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19522</TotalTime>
  <Words>4857</Words>
  <Application>Microsoft Office PowerPoint</Application>
  <PresentationFormat>Personnalisé</PresentationFormat>
  <Paragraphs>978</Paragraphs>
  <Slides>116</Slides>
  <Notes>23</Notes>
  <HiddenSlides>0</HiddenSlides>
  <MMClips>2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116</vt:i4>
      </vt:variant>
    </vt:vector>
  </HeadingPairs>
  <TitlesOfParts>
    <vt:vector size="127" baseType="lpstr">
      <vt:lpstr>A Massir Ballpoint</vt:lpstr>
      <vt:lpstr>Microsoft Uighur</vt:lpstr>
      <vt:lpstr>Courier New</vt:lpstr>
      <vt:lpstr>Abadi</vt:lpstr>
      <vt:lpstr>Aptos</vt:lpstr>
      <vt:lpstr>Dosis</vt:lpstr>
      <vt:lpstr>Calibri</vt:lpstr>
      <vt:lpstr>Arial</vt:lpstr>
      <vt:lpstr>Carelia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154</cp:revision>
  <dcterms:created xsi:type="dcterms:W3CDTF">2006-08-16T00:00:00Z</dcterms:created>
  <dcterms:modified xsi:type="dcterms:W3CDTF">2025-09-11T22:56:27Z</dcterms:modified>
  <dc:identifier>DAFtlvZnwz4</dc:identifier>
</cp:coreProperties>
</file>