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4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5.xml" ContentType="application/vnd.openxmlformats-officedocument.presentationml.notesSlide+xml"/>
  <Override PartName="/ppt/tags/tag28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32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18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19.xml" ContentType="application/vnd.openxmlformats-officedocument.presentationml.notesSlide+xml"/>
  <Override PartName="/ppt/tags/tag45.xml" ContentType="application/vnd.openxmlformats-officedocument.presentationml.tags+xml"/>
  <Override PartName="/ppt/notesSlides/notesSlide20.xml" ContentType="application/vnd.openxmlformats-officedocument.presentationml.notesSlide+xml"/>
  <Override PartName="/ppt/tags/tag46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23.xml" ContentType="application/vnd.openxmlformats-officedocument.presentationml.notesSlide+xml"/>
  <Override PartName="/ppt/tags/tag53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  <p:sldMasterId id="2147483684" r:id="rId3"/>
  </p:sldMasterIdLst>
  <p:notesMasterIdLst>
    <p:notesMasterId r:id="rId128"/>
  </p:notesMasterIdLst>
  <p:sldIdLst>
    <p:sldId id="2147482866" r:id="rId4"/>
    <p:sldId id="2134808446" r:id="rId5"/>
    <p:sldId id="2134805101" r:id="rId6"/>
    <p:sldId id="403" r:id="rId7"/>
    <p:sldId id="409" r:id="rId8"/>
    <p:sldId id="2134806077" r:id="rId9"/>
    <p:sldId id="386" r:id="rId10"/>
    <p:sldId id="2134805393" r:id="rId11"/>
    <p:sldId id="503" r:id="rId12"/>
    <p:sldId id="2134805394" r:id="rId13"/>
    <p:sldId id="2147482893" r:id="rId14"/>
    <p:sldId id="2147482896" r:id="rId15"/>
    <p:sldId id="2134809001" r:id="rId16"/>
    <p:sldId id="2147482592" r:id="rId17"/>
    <p:sldId id="2147482897" r:id="rId18"/>
    <p:sldId id="2147482898" r:id="rId19"/>
    <p:sldId id="2147482899" r:id="rId20"/>
    <p:sldId id="2147482900" r:id="rId21"/>
    <p:sldId id="599" r:id="rId22"/>
    <p:sldId id="601" r:id="rId23"/>
    <p:sldId id="2147482463" r:id="rId24"/>
    <p:sldId id="2147482464" r:id="rId25"/>
    <p:sldId id="2147482746" r:id="rId26"/>
    <p:sldId id="2147482469" r:id="rId27"/>
    <p:sldId id="2147482747" r:id="rId28"/>
    <p:sldId id="2147482869" r:id="rId29"/>
    <p:sldId id="2147482901" r:id="rId30"/>
    <p:sldId id="2147482467" r:id="rId31"/>
    <p:sldId id="2147482465" r:id="rId32"/>
    <p:sldId id="2147482466" r:id="rId33"/>
    <p:sldId id="2147482472" r:id="rId34"/>
    <p:sldId id="2147482473" r:id="rId35"/>
    <p:sldId id="2147482917" r:id="rId36"/>
    <p:sldId id="2147482903" r:id="rId37"/>
    <p:sldId id="2147482904" r:id="rId38"/>
    <p:sldId id="2147482916" r:id="rId39"/>
    <p:sldId id="2147482918" r:id="rId40"/>
    <p:sldId id="2147482919" r:id="rId41"/>
    <p:sldId id="2147482920" r:id="rId42"/>
    <p:sldId id="2147482921" r:id="rId43"/>
    <p:sldId id="609" r:id="rId44"/>
    <p:sldId id="610" r:id="rId45"/>
    <p:sldId id="2147482483" r:id="rId46"/>
    <p:sldId id="2147482487" r:id="rId47"/>
    <p:sldId id="612" r:id="rId48"/>
    <p:sldId id="2147482484" r:id="rId49"/>
    <p:sldId id="2147482485" r:id="rId50"/>
    <p:sldId id="615" r:id="rId51"/>
    <p:sldId id="2147482486" r:id="rId52"/>
    <p:sldId id="2147482481" r:id="rId53"/>
    <p:sldId id="2147482479" r:id="rId54"/>
    <p:sldId id="2147482922" r:id="rId55"/>
    <p:sldId id="2147482923" r:id="rId56"/>
    <p:sldId id="620" r:id="rId57"/>
    <p:sldId id="2147482494" r:id="rId58"/>
    <p:sldId id="2147482490" r:id="rId59"/>
    <p:sldId id="2147482495" r:id="rId60"/>
    <p:sldId id="2147482729" r:id="rId61"/>
    <p:sldId id="2147482730" r:id="rId62"/>
    <p:sldId id="2147482731" r:id="rId63"/>
    <p:sldId id="2147482876" r:id="rId64"/>
    <p:sldId id="2147482877" r:id="rId65"/>
    <p:sldId id="2147482924" r:id="rId66"/>
    <p:sldId id="2147482874" r:id="rId67"/>
    <p:sldId id="2147482605" r:id="rId68"/>
    <p:sldId id="2147482873" r:id="rId69"/>
    <p:sldId id="2147482880" r:id="rId70"/>
    <p:sldId id="2147482878" r:id="rId71"/>
    <p:sldId id="2147482881" r:id="rId72"/>
    <p:sldId id="2147482879" r:id="rId73"/>
    <p:sldId id="2147482882" r:id="rId74"/>
    <p:sldId id="2147482883" r:id="rId75"/>
    <p:sldId id="2147482925" r:id="rId76"/>
    <p:sldId id="2147482926" r:id="rId77"/>
    <p:sldId id="2147482927" r:id="rId78"/>
    <p:sldId id="2147482928" r:id="rId79"/>
    <p:sldId id="2147482929" r:id="rId80"/>
    <p:sldId id="2147482930" r:id="rId81"/>
    <p:sldId id="2147482622" r:id="rId82"/>
    <p:sldId id="2147482623" r:id="rId83"/>
    <p:sldId id="2147482931" r:id="rId84"/>
    <p:sldId id="2147482932" r:id="rId85"/>
    <p:sldId id="2147482905" r:id="rId86"/>
    <p:sldId id="2147482906" r:id="rId87"/>
    <p:sldId id="2147482907" r:id="rId88"/>
    <p:sldId id="2147482643" r:id="rId89"/>
    <p:sldId id="2147482644" r:id="rId90"/>
    <p:sldId id="2147482645" r:id="rId91"/>
    <p:sldId id="2147482646" r:id="rId92"/>
    <p:sldId id="2147482647" r:id="rId93"/>
    <p:sldId id="2147482648" r:id="rId94"/>
    <p:sldId id="2147482649" r:id="rId95"/>
    <p:sldId id="2147482650" r:id="rId96"/>
    <p:sldId id="2147482651" r:id="rId97"/>
    <p:sldId id="2147482908" r:id="rId98"/>
    <p:sldId id="2147482933" r:id="rId99"/>
    <p:sldId id="2147482671" r:id="rId100"/>
    <p:sldId id="2147482909" r:id="rId101"/>
    <p:sldId id="2147482910" r:id="rId102"/>
    <p:sldId id="2147482934" r:id="rId103"/>
    <p:sldId id="2147482911" r:id="rId104"/>
    <p:sldId id="2147482912" r:id="rId105"/>
    <p:sldId id="2147482913" r:id="rId106"/>
    <p:sldId id="2147482891" r:id="rId107"/>
    <p:sldId id="2147482935" r:id="rId108"/>
    <p:sldId id="2147482681" r:id="rId109"/>
    <p:sldId id="2147482936" r:id="rId110"/>
    <p:sldId id="2147482937" r:id="rId111"/>
    <p:sldId id="2147482751" r:id="rId112"/>
    <p:sldId id="2147482938" r:id="rId113"/>
    <p:sldId id="2147482940" r:id="rId114"/>
    <p:sldId id="2147482692" r:id="rId115"/>
    <p:sldId id="2147482693" r:id="rId116"/>
    <p:sldId id="2147482698" r:id="rId117"/>
    <p:sldId id="2147482699" r:id="rId118"/>
    <p:sldId id="2147482752" r:id="rId119"/>
    <p:sldId id="2147482583" r:id="rId120"/>
    <p:sldId id="2147482580" r:id="rId121"/>
    <p:sldId id="359" r:id="rId122"/>
    <p:sldId id="360" r:id="rId123"/>
    <p:sldId id="361" r:id="rId124"/>
    <p:sldId id="2147482584" r:id="rId125"/>
    <p:sldId id="700" r:id="rId126"/>
    <p:sldId id="701" r:id="rId127"/>
  </p:sldIdLst>
  <p:sldSz cx="13716000" cy="10287000"/>
  <p:notesSz cx="6858000" cy="9144000"/>
  <p:embeddedFontLst>
    <p:embeddedFont>
      <p:font typeface="Aharoni" panose="02010803020104030203" pitchFamily="2" charset="-79"/>
      <p:bold r:id="rId129"/>
    </p:embeddedFont>
    <p:embeddedFont>
      <p:font typeface="Carelia" panose="020B0604020202020204" charset="0"/>
      <p:regular r:id="rId130"/>
    </p:embeddedFont>
    <p:embeddedFont>
      <p:font typeface="Dosis" pitchFamily="2" charset="0"/>
      <p:regular r:id="rId131"/>
      <p:bold r:id="rId132"/>
    </p:embeddedFont>
    <p:embeddedFont>
      <p:font typeface="Microsoft Uighur" panose="02000000000000000000" pitchFamily="2" charset="-78"/>
      <p:regular r:id="rId133"/>
      <p:bold r:id="rId1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106585"/>
    <a:srgbClr val="A1413E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07" autoAdjust="0"/>
    <p:restoredTop sz="95226" autoAdjust="0"/>
  </p:normalViewPr>
  <p:slideViewPr>
    <p:cSldViewPr>
      <p:cViewPr varScale="1">
        <p:scale>
          <a:sx n="63" d="100"/>
          <a:sy n="63" d="100"/>
        </p:scale>
        <p:origin x="778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117" Type="http://schemas.openxmlformats.org/officeDocument/2006/relationships/slide" Target="slides/slide114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33" Type="http://schemas.openxmlformats.org/officeDocument/2006/relationships/font" Target="fonts/font5.fntdata"/><Relationship Id="rId138" Type="http://schemas.openxmlformats.org/officeDocument/2006/relationships/tableStyles" Target="tableStyles.xml"/><Relationship Id="rId16" Type="http://schemas.openxmlformats.org/officeDocument/2006/relationships/slide" Target="slides/slide13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slide" Target="slides/slide120.xml"/><Relationship Id="rId128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113" Type="http://schemas.openxmlformats.org/officeDocument/2006/relationships/slide" Target="slides/slide110.xml"/><Relationship Id="rId118" Type="http://schemas.openxmlformats.org/officeDocument/2006/relationships/slide" Target="slides/slide115.xml"/><Relationship Id="rId126" Type="http://schemas.openxmlformats.org/officeDocument/2006/relationships/slide" Target="slides/slide123.xml"/><Relationship Id="rId134" Type="http://schemas.openxmlformats.org/officeDocument/2006/relationships/font" Target="fonts/font6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121" Type="http://schemas.openxmlformats.org/officeDocument/2006/relationships/slide" Target="slides/slide11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103" Type="http://schemas.openxmlformats.org/officeDocument/2006/relationships/slide" Target="slides/slide100.xml"/><Relationship Id="rId108" Type="http://schemas.openxmlformats.org/officeDocument/2006/relationships/slide" Target="slides/slide105.xml"/><Relationship Id="rId116" Type="http://schemas.openxmlformats.org/officeDocument/2006/relationships/slide" Target="slides/slide113.xml"/><Relationship Id="rId124" Type="http://schemas.openxmlformats.org/officeDocument/2006/relationships/slide" Target="slides/slide121.xml"/><Relationship Id="rId129" Type="http://schemas.openxmlformats.org/officeDocument/2006/relationships/font" Target="fonts/font1.fntdata"/><Relationship Id="rId137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11" Type="http://schemas.openxmlformats.org/officeDocument/2006/relationships/slide" Target="slides/slide108.xml"/><Relationship Id="rId132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14" Type="http://schemas.openxmlformats.org/officeDocument/2006/relationships/slide" Target="slides/slide111.xml"/><Relationship Id="rId119" Type="http://schemas.openxmlformats.org/officeDocument/2006/relationships/slide" Target="slides/slide116.xml"/><Relationship Id="rId127" Type="http://schemas.openxmlformats.org/officeDocument/2006/relationships/slide" Target="slides/slide12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slide" Target="slides/slide119.xml"/><Relationship Id="rId130" Type="http://schemas.openxmlformats.org/officeDocument/2006/relationships/font" Target="fonts/font2.fntdata"/><Relationship Id="rId135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120" Type="http://schemas.openxmlformats.org/officeDocument/2006/relationships/slide" Target="slides/slide117.xml"/><Relationship Id="rId125" Type="http://schemas.openxmlformats.org/officeDocument/2006/relationships/slide" Target="slides/slide122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15" Type="http://schemas.openxmlformats.org/officeDocument/2006/relationships/slide" Target="slides/slide112.xml"/><Relationship Id="rId131" Type="http://schemas.openxmlformats.org/officeDocument/2006/relationships/font" Target="fonts/font3.fntdata"/><Relationship Id="rId136" Type="http://schemas.openxmlformats.org/officeDocument/2006/relationships/viewProps" Target="viewProps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05/10/2025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50E551-4CE4-4B2C-A013-BDF9E724DCBF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67366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D28AC-806F-DACC-058F-4ACA2C3E1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56D0719-5893-1BDA-A943-DD109B36FE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14BE20-6548-587E-5331-A88BA9F4D9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DC566E2-AA56-1A7B-1396-783A76BA40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64755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0" name="Google Shape;1560;p10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1" name="Google Shape;1561;p10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fr-F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119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p1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9" name="Google Shape;1569;p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p10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7" name="Google Shape;1587;p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1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1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11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14774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12"/>
          <p:cNvSpPr txBox="1"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12"/>
          <p:cNvSpPr txBox="1"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112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12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12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21326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3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13"/>
          <p:cNvSpPr txBox="1">
            <a:spLocks noGrp="1"/>
          </p:cNvSpPr>
          <p:nvPr>
            <p:ph type="body" idx="1"/>
          </p:nvPr>
        </p:nvSpPr>
        <p:spPr>
          <a:xfrm>
            <a:off x="342900" y="1600214"/>
            <a:ext cx="617220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71600" lvl="1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2057400" lvl="2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743200" lvl="3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429000" lvl="4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4114800" lvl="5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800600" lvl="6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486400" lvl="7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172200" lvl="8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3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3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3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88779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14"/>
          <p:cNvSpPr txBox="1"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osis"/>
              <a:buNone/>
              <a:defRPr sz="3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14"/>
          <p:cNvSpPr txBox="1">
            <a:spLocks noGrp="1"/>
          </p:cNvSpPr>
          <p:nvPr>
            <p:ph type="body" idx="1"/>
          </p:nvPr>
        </p:nvSpPr>
        <p:spPr>
          <a:xfrm>
            <a:off x="541736" y="2906723"/>
            <a:ext cx="5829300" cy="150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85800" lvl="0" indent="-34290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500">
                <a:solidFill>
                  <a:srgbClr val="888888"/>
                </a:solidFill>
              </a:defRPr>
            </a:lvl1pPr>
            <a:lvl2pPr marL="1371600" lvl="1" indent="-342900" algn="l"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1350">
                <a:solidFill>
                  <a:srgbClr val="888888"/>
                </a:solidFill>
              </a:defRPr>
            </a:lvl2pPr>
            <a:lvl3pPr marL="2057400" lvl="2" indent="-342900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1200">
                <a:solidFill>
                  <a:srgbClr val="888888"/>
                </a:solidFill>
              </a:defRPr>
            </a:lvl3pPr>
            <a:lvl4pPr marL="2743200" lvl="3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4pPr>
            <a:lvl5pPr marL="3429000" lvl="4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5pPr>
            <a:lvl6pPr marL="4114800" lvl="5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6pPr>
            <a:lvl7pPr marL="4800600" lvl="6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7pPr>
            <a:lvl8pPr marL="5486400" lvl="7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8pPr>
            <a:lvl9pPr marL="6172200" lvl="8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14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4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14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9564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5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5"/>
          <p:cNvSpPr txBox="1">
            <a:spLocks noGrp="1"/>
          </p:cNvSpPr>
          <p:nvPr>
            <p:ph type="body" idx="1"/>
          </p:nvPr>
        </p:nvSpPr>
        <p:spPr>
          <a:xfrm>
            <a:off x="342900" y="1600214"/>
            <a:ext cx="302895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4762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100"/>
            </a:lvl1pPr>
            <a:lvl2pPr marL="1371600" lvl="1" indent="-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800"/>
            </a:lvl2pPr>
            <a:lvl3pPr marL="2057400" lvl="2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3pPr>
            <a:lvl4pPr marL="2743200" lvl="3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350"/>
            </a:lvl4pPr>
            <a:lvl5pPr marL="3429000" lvl="4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350"/>
            </a:lvl5pPr>
            <a:lvl6pPr marL="4114800" lvl="5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6pPr>
            <a:lvl7pPr marL="4800600" lvl="6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7pPr>
            <a:lvl8pPr marL="5486400" lvl="7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8pPr>
            <a:lvl9pPr marL="6172200" lvl="8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9pPr>
          </a:lstStyle>
          <a:p>
            <a:endParaRPr/>
          </a:p>
        </p:txBody>
      </p:sp>
      <p:sp>
        <p:nvSpPr>
          <p:cNvPr id="40" name="Google Shape;40;p115"/>
          <p:cNvSpPr txBox="1">
            <a:spLocks noGrp="1"/>
          </p:cNvSpPr>
          <p:nvPr>
            <p:ph type="body" idx="2"/>
          </p:nvPr>
        </p:nvSpPr>
        <p:spPr>
          <a:xfrm>
            <a:off x="3486150" y="1600214"/>
            <a:ext cx="302895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4762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100"/>
            </a:lvl1pPr>
            <a:lvl2pPr marL="1371600" lvl="1" indent="-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800"/>
            </a:lvl2pPr>
            <a:lvl3pPr marL="2057400" lvl="2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3pPr>
            <a:lvl4pPr marL="2743200" lvl="3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350"/>
            </a:lvl4pPr>
            <a:lvl5pPr marL="3429000" lvl="4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350"/>
            </a:lvl5pPr>
            <a:lvl6pPr marL="4114800" lvl="5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6pPr>
            <a:lvl7pPr marL="4800600" lvl="6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7pPr>
            <a:lvl8pPr marL="5486400" lvl="7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8pPr>
            <a:lvl9pPr marL="6172200" lvl="8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9pPr>
          </a:lstStyle>
          <a:p>
            <a:endParaRPr/>
          </a:p>
        </p:txBody>
      </p:sp>
      <p:sp>
        <p:nvSpPr>
          <p:cNvPr id="41" name="Google Shape;41;p115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5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5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5030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6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Dosi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16"/>
          <p:cNvSpPr txBox="1">
            <a:spLocks noGrp="1"/>
          </p:cNvSpPr>
          <p:nvPr>
            <p:ph type="body" idx="1"/>
          </p:nvPr>
        </p:nvSpPr>
        <p:spPr>
          <a:xfrm>
            <a:off x="342906" y="1535114"/>
            <a:ext cx="3030141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858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800" b="1"/>
            </a:lvl1pPr>
            <a:lvl2pPr marL="1371600" lvl="1" indent="-3429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500" b="1"/>
            </a:lvl2pPr>
            <a:lvl3pPr marL="2057400" lvl="2" indent="-3429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50" b="1"/>
            </a:lvl3pPr>
            <a:lvl4pPr marL="2743200" lvl="3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4pPr>
            <a:lvl5pPr marL="3429000" lvl="4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5pPr>
            <a:lvl6pPr marL="4114800" lvl="5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6pPr>
            <a:lvl7pPr marL="4800600" lvl="6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7pPr>
            <a:lvl8pPr marL="5486400" lvl="7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8pPr>
            <a:lvl9pPr marL="6172200" lvl="8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9pPr>
          </a:lstStyle>
          <a:p>
            <a:endParaRPr/>
          </a:p>
        </p:txBody>
      </p:sp>
      <p:sp>
        <p:nvSpPr>
          <p:cNvPr id="47" name="Google Shape;47;p116"/>
          <p:cNvSpPr txBox="1">
            <a:spLocks noGrp="1"/>
          </p:cNvSpPr>
          <p:nvPr>
            <p:ph type="body" idx="2"/>
          </p:nvPr>
        </p:nvSpPr>
        <p:spPr>
          <a:xfrm>
            <a:off x="342906" y="2174876"/>
            <a:ext cx="3030141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800"/>
            </a:lvl1pPr>
            <a:lvl2pPr marL="1371600" lvl="1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500"/>
            </a:lvl2pPr>
            <a:lvl3pPr marL="2057400" lvl="2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3pPr>
            <a:lvl4pPr marL="2743200" lvl="3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1200"/>
            </a:lvl4pPr>
            <a:lvl5pPr marL="3429000" lvl="4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1200"/>
            </a:lvl5pPr>
            <a:lvl6pPr marL="4114800" lvl="5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6pPr>
            <a:lvl7pPr marL="4800600" lvl="6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7pPr>
            <a:lvl8pPr marL="5486400" lvl="7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8pPr>
            <a:lvl9pPr marL="6172200" lvl="8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9pPr>
          </a:lstStyle>
          <a:p>
            <a:endParaRPr/>
          </a:p>
        </p:txBody>
      </p:sp>
      <p:sp>
        <p:nvSpPr>
          <p:cNvPr id="48" name="Google Shape;48;p116"/>
          <p:cNvSpPr txBox="1">
            <a:spLocks noGrp="1"/>
          </p:cNvSpPr>
          <p:nvPr>
            <p:ph type="body" idx="3"/>
          </p:nvPr>
        </p:nvSpPr>
        <p:spPr>
          <a:xfrm>
            <a:off x="3483773" y="1535114"/>
            <a:ext cx="3031331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858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800" b="1"/>
            </a:lvl1pPr>
            <a:lvl2pPr marL="1371600" lvl="1" indent="-3429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500" b="1"/>
            </a:lvl2pPr>
            <a:lvl3pPr marL="2057400" lvl="2" indent="-3429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50" b="1"/>
            </a:lvl3pPr>
            <a:lvl4pPr marL="2743200" lvl="3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4pPr>
            <a:lvl5pPr marL="3429000" lvl="4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5pPr>
            <a:lvl6pPr marL="4114800" lvl="5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6pPr>
            <a:lvl7pPr marL="4800600" lvl="6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7pPr>
            <a:lvl8pPr marL="5486400" lvl="7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8pPr>
            <a:lvl9pPr marL="6172200" lvl="8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9pPr>
          </a:lstStyle>
          <a:p>
            <a:endParaRPr/>
          </a:p>
        </p:txBody>
      </p:sp>
      <p:sp>
        <p:nvSpPr>
          <p:cNvPr id="49" name="Google Shape;49;p116"/>
          <p:cNvSpPr txBox="1">
            <a:spLocks noGrp="1"/>
          </p:cNvSpPr>
          <p:nvPr>
            <p:ph type="body" idx="4"/>
          </p:nvPr>
        </p:nvSpPr>
        <p:spPr>
          <a:xfrm>
            <a:off x="3483773" y="2174876"/>
            <a:ext cx="3031331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800"/>
            </a:lvl1pPr>
            <a:lvl2pPr marL="1371600" lvl="1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500"/>
            </a:lvl2pPr>
            <a:lvl3pPr marL="2057400" lvl="2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3pPr>
            <a:lvl4pPr marL="2743200" lvl="3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1200"/>
            </a:lvl4pPr>
            <a:lvl5pPr marL="3429000" lvl="4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1200"/>
            </a:lvl5pPr>
            <a:lvl6pPr marL="4114800" lvl="5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6pPr>
            <a:lvl7pPr marL="4800600" lvl="6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7pPr>
            <a:lvl8pPr marL="5486400" lvl="7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8pPr>
            <a:lvl9pPr marL="6172200" lvl="8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9pPr>
          </a:lstStyle>
          <a:p>
            <a:endParaRPr/>
          </a:p>
        </p:txBody>
      </p:sp>
      <p:sp>
        <p:nvSpPr>
          <p:cNvPr id="50" name="Google Shape;50;p116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6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6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49683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7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17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7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17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923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8"/>
          <p:cNvSpPr txBox="1">
            <a:spLocks noGrp="1"/>
          </p:cNvSpPr>
          <p:nvPr>
            <p:ph type="title"/>
          </p:nvPr>
        </p:nvSpPr>
        <p:spPr>
          <a:xfrm>
            <a:off x="342905" y="273050"/>
            <a:ext cx="2256236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osis"/>
              <a:buNone/>
              <a:defRPr sz="15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8"/>
          <p:cNvSpPr txBox="1">
            <a:spLocks noGrp="1"/>
          </p:cNvSpPr>
          <p:nvPr>
            <p:ph type="body" idx="1"/>
          </p:nvPr>
        </p:nvSpPr>
        <p:spPr>
          <a:xfrm>
            <a:off x="2681291" y="273064"/>
            <a:ext cx="3833814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4953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400"/>
            </a:lvl1pPr>
            <a:lvl2pPr marL="1371600" lvl="1" indent="-4762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2100"/>
            </a:lvl2pPr>
            <a:lvl3pPr marL="2057400" lvl="2" indent="-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800"/>
            </a:lvl3pPr>
            <a:lvl4pPr marL="2743200" lvl="3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500"/>
            </a:lvl4pPr>
            <a:lvl5pPr marL="3429000" lvl="4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500"/>
            </a:lvl5pPr>
            <a:lvl6pPr marL="4114800" lvl="5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6pPr>
            <a:lvl7pPr marL="4800600" lvl="6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7pPr>
            <a:lvl8pPr marL="5486400" lvl="7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8pPr>
            <a:lvl9pPr marL="6172200" lvl="8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18"/>
          <p:cNvSpPr txBox="1">
            <a:spLocks noGrp="1"/>
          </p:cNvSpPr>
          <p:nvPr>
            <p:ph type="body" idx="2"/>
          </p:nvPr>
        </p:nvSpPr>
        <p:spPr>
          <a:xfrm>
            <a:off x="342905" y="1435113"/>
            <a:ext cx="2256236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3429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1050"/>
            </a:lvl1pPr>
            <a:lvl2pPr marL="1371600" lvl="1" indent="-3429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900"/>
            </a:lvl2pPr>
            <a:lvl3pPr marL="2057400" lvl="2" indent="-34290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750"/>
            </a:lvl3pPr>
            <a:lvl4pPr marL="2743200" lvl="3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4pPr>
            <a:lvl5pPr marL="3429000" lvl="4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5pPr>
            <a:lvl6pPr marL="4114800" lvl="5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6pPr>
            <a:lvl7pPr marL="4800600" lvl="6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7pPr>
            <a:lvl8pPr marL="5486400" lvl="7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8pPr>
            <a:lvl9pPr marL="6172200" lvl="8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9pPr>
          </a:lstStyle>
          <a:p>
            <a:endParaRPr/>
          </a:p>
        </p:txBody>
      </p:sp>
      <p:sp>
        <p:nvSpPr>
          <p:cNvPr id="62" name="Google Shape;62;p118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8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8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771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9"/>
          <p:cNvSpPr txBox="1">
            <a:spLocks noGrp="1"/>
          </p:cNvSpPr>
          <p:nvPr>
            <p:ph type="title"/>
          </p:nvPr>
        </p:nvSpPr>
        <p:spPr>
          <a:xfrm>
            <a:off x="1344216" y="4800608"/>
            <a:ext cx="41148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osis"/>
              <a:buNone/>
              <a:defRPr sz="15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9"/>
          <p:cNvSpPr>
            <a:spLocks noGrp="1"/>
          </p:cNvSpPr>
          <p:nvPr>
            <p:ph type="pic" idx="2"/>
          </p:nvPr>
        </p:nvSpPr>
        <p:spPr>
          <a:xfrm>
            <a:off x="1344216" y="612776"/>
            <a:ext cx="41148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9"/>
          <p:cNvSpPr txBox="1">
            <a:spLocks noGrp="1"/>
          </p:cNvSpPr>
          <p:nvPr>
            <p:ph type="body" idx="1"/>
          </p:nvPr>
        </p:nvSpPr>
        <p:spPr>
          <a:xfrm>
            <a:off x="1344216" y="5367346"/>
            <a:ext cx="41148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3429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1050"/>
            </a:lvl1pPr>
            <a:lvl2pPr marL="1371600" lvl="1" indent="-3429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900"/>
            </a:lvl2pPr>
            <a:lvl3pPr marL="2057400" lvl="2" indent="-34290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750"/>
            </a:lvl3pPr>
            <a:lvl4pPr marL="2743200" lvl="3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4pPr>
            <a:lvl5pPr marL="3429000" lvl="4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5pPr>
            <a:lvl6pPr marL="4114800" lvl="5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6pPr>
            <a:lvl7pPr marL="4800600" lvl="6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7pPr>
            <a:lvl8pPr marL="5486400" lvl="7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8pPr>
            <a:lvl9pPr marL="6172200" lvl="8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9pPr>
          </a:lstStyle>
          <a:p>
            <a:endParaRPr/>
          </a:p>
        </p:txBody>
      </p:sp>
      <p:sp>
        <p:nvSpPr>
          <p:cNvPr id="69" name="Google Shape;69;p119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9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9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30156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0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0"/>
          <p:cNvSpPr txBox="1">
            <a:spLocks noGrp="1"/>
          </p:cNvSpPr>
          <p:nvPr>
            <p:ph type="body" idx="1"/>
          </p:nvPr>
        </p:nvSpPr>
        <p:spPr>
          <a:xfrm rot="5400000">
            <a:off x="1166020" y="777096"/>
            <a:ext cx="4525964" cy="6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71600" lvl="1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2057400" lvl="2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743200" lvl="3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429000" lvl="4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4114800" lvl="5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800600" lvl="6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486400" lvl="7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172200" lvl="8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20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0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0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8421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1"/>
          <p:cNvSpPr txBox="1">
            <a:spLocks noGrp="1"/>
          </p:cNvSpPr>
          <p:nvPr>
            <p:ph type="title"/>
          </p:nvPr>
        </p:nvSpPr>
        <p:spPr>
          <a:xfrm rot="5400000">
            <a:off x="2817814" y="2428889"/>
            <a:ext cx="5851526" cy="154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1"/>
          <p:cNvSpPr txBox="1">
            <a:spLocks noGrp="1"/>
          </p:cNvSpPr>
          <p:nvPr>
            <p:ph type="body" idx="1"/>
          </p:nvPr>
        </p:nvSpPr>
        <p:spPr>
          <a:xfrm rot="5400000">
            <a:off x="-325437" y="942989"/>
            <a:ext cx="5851526" cy="451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71600" lvl="1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2057400" lvl="2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743200" lvl="3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429000" lvl="4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4114800" lvl="5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800600" lvl="6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486400" lvl="7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172200" lvl="8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1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1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1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9715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0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Dosis"/>
              <a:buNone/>
              <a:defRPr sz="22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10"/>
          <p:cNvSpPr txBox="1">
            <a:spLocks noGrp="1"/>
          </p:cNvSpPr>
          <p:nvPr>
            <p:ph type="body" idx="1"/>
          </p:nvPr>
        </p:nvSpPr>
        <p:spPr>
          <a:xfrm>
            <a:off x="342900" y="1600214"/>
            <a:ext cx="617220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1371600" marR="0" lvl="2" indent="-3048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1828800" marR="0" lvl="3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sz="10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2286000" marR="0" lvl="4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2743200" marR="0" lvl="5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0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0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0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47816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9.jpeg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40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60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2.png"/><Relationship Id="rId7" Type="http://schemas.openxmlformats.org/officeDocument/2006/relationships/image" Target="../media/image36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35.png"/><Relationship Id="rId5" Type="http://schemas.openxmlformats.org/officeDocument/2006/relationships/image" Target="../media/image74.png"/><Relationship Id="rId4" Type="http://schemas.openxmlformats.org/officeDocument/2006/relationships/image" Target="../media/image73.sv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2.png"/><Relationship Id="rId7" Type="http://schemas.openxmlformats.org/officeDocument/2006/relationships/image" Target="../media/image36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6" Type="http://schemas.openxmlformats.org/officeDocument/2006/relationships/image" Target="../media/image35.png"/><Relationship Id="rId5" Type="http://schemas.openxmlformats.org/officeDocument/2006/relationships/image" Target="../media/image74.png"/><Relationship Id="rId4" Type="http://schemas.openxmlformats.org/officeDocument/2006/relationships/image" Target="../media/image73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3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74.png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2.png"/><Relationship Id="rId7" Type="http://schemas.openxmlformats.org/officeDocument/2006/relationships/image" Target="../media/image36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6" Type="http://schemas.openxmlformats.org/officeDocument/2006/relationships/image" Target="../media/image35.png"/><Relationship Id="rId5" Type="http://schemas.openxmlformats.org/officeDocument/2006/relationships/image" Target="../media/image74.png"/><Relationship Id="rId4" Type="http://schemas.openxmlformats.org/officeDocument/2006/relationships/image" Target="../media/image73.svg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2.png"/><Relationship Id="rId7" Type="http://schemas.openxmlformats.org/officeDocument/2006/relationships/image" Target="../media/image36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6" Type="http://schemas.openxmlformats.org/officeDocument/2006/relationships/image" Target="../media/image35.png"/><Relationship Id="rId5" Type="http://schemas.openxmlformats.org/officeDocument/2006/relationships/image" Target="../media/image74.png"/><Relationship Id="rId4" Type="http://schemas.openxmlformats.org/officeDocument/2006/relationships/image" Target="../media/image73.svg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2.png"/><Relationship Id="rId7" Type="http://schemas.openxmlformats.org/officeDocument/2006/relationships/image" Target="../media/image36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6" Type="http://schemas.openxmlformats.org/officeDocument/2006/relationships/image" Target="../media/image35.png"/><Relationship Id="rId5" Type="http://schemas.openxmlformats.org/officeDocument/2006/relationships/image" Target="../media/image74.png"/><Relationship Id="rId4" Type="http://schemas.openxmlformats.org/officeDocument/2006/relationships/image" Target="../media/image7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3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74.png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2.png"/><Relationship Id="rId7" Type="http://schemas.openxmlformats.org/officeDocument/2006/relationships/image" Target="../media/image36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35.png"/><Relationship Id="rId5" Type="http://schemas.openxmlformats.org/officeDocument/2006/relationships/image" Target="../media/image74.png"/><Relationship Id="rId4" Type="http://schemas.openxmlformats.org/officeDocument/2006/relationships/image" Target="../media/image73.sv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5" Type="http://schemas.openxmlformats.org/officeDocument/2006/relationships/image" Target="../media/image76.png"/><Relationship Id="rId4" Type="http://schemas.openxmlformats.org/officeDocument/2006/relationships/image" Target="../media/image36.sv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77.png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0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0.png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83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82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svg"/><Relationship Id="rId11" Type="http://schemas.openxmlformats.org/officeDocument/2006/relationships/image" Target="../media/image81.png"/><Relationship Id="rId5" Type="http://schemas.openxmlformats.org/officeDocument/2006/relationships/image" Target="../media/image12.png"/><Relationship Id="rId10" Type="http://schemas.openxmlformats.org/officeDocument/2006/relationships/image" Target="../media/image6.svg"/><Relationship Id="rId4" Type="http://schemas.openxmlformats.org/officeDocument/2006/relationships/image" Target="../media/image11.svg"/><Relationship Id="rId9" Type="http://schemas.openxmlformats.org/officeDocument/2006/relationships/image" Target="../media/image5.png"/><Relationship Id="rId14" Type="http://schemas.openxmlformats.org/officeDocument/2006/relationships/image" Target="../media/image8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0.jpeg"/><Relationship Id="rId10" Type="http://schemas.openxmlformats.org/officeDocument/2006/relationships/image" Target="../media/image47.png"/><Relationship Id="rId4" Type="http://schemas.openxmlformats.org/officeDocument/2006/relationships/image" Target="../media/image36.svg"/><Relationship Id="rId9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6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9.png"/><Relationship Id="rId5" Type="http://schemas.openxmlformats.org/officeDocument/2006/relationships/image" Target="../media/image24.png"/><Relationship Id="rId4" Type="http://schemas.openxmlformats.org/officeDocument/2006/relationships/image" Target="../media/image36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50.jpg"/><Relationship Id="rId5" Type="http://schemas.openxmlformats.org/officeDocument/2006/relationships/image" Target="../media/image24.png"/><Relationship Id="rId4" Type="http://schemas.openxmlformats.org/officeDocument/2006/relationships/image" Target="../media/image3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18.png"/><Relationship Id="rId3" Type="http://schemas.openxmlformats.org/officeDocument/2006/relationships/tags" Target="../tags/tag11.xml"/><Relationship Id="rId21" Type="http://schemas.openxmlformats.org/officeDocument/2006/relationships/image" Target="../media/image21.png"/><Relationship Id="rId7" Type="http://schemas.openxmlformats.org/officeDocument/2006/relationships/notesSlide" Target="../notesSlides/notesSlide3.xml"/><Relationship Id="rId12" Type="http://schemas.openxmlformats.org/officeDocument/2006/relationships/image" Target="../media/image14.png"/><Relationship Id="rId17" Type="http://schemas.openxmlformats.org/officeDocument/2006/relationships/image" Target="../media/image17.png"/><Relationship Id="rId2" Type="http://schemas.openxmlformats.org/officeDocument/2006/relationships/tags" Target="../tags/tag10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3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2.png"/><Relationship Id="rId19" Type="http://schemas.openxmlformats.org/officeDocument/2006/relationships/image" Target="../media/image19.png"/><Relationship Id="rId4" Type="http://schemas.openxmlformats.org/officeDocument/2006/relationships/tags" Target="../tags/tag12.xml"/><Relationship Id="rId9" Type="http://schemas.openxmlformats.org/officeDocument/2006/relationships/image" Target="../media/image11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7" Type="http://schemas.openxmlformats.org/officeDocument/2006/relationships/image" Target="../media/image4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4.png"/><Relationship Id="rId4" Type="http://schemas.openxmlformats.org/officeDocument/2006/relationships/image" Target="../media/image36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5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3.png"/><Relationship Id="rId4" Type="http://schemas.openxmlformats.org/officeDocument/2006/relationships/image" Target="../media/image36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36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47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44.png"/><Relationship Id="rId12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25.png"/><Relationship Id="rId11" Type="http://schemas.openxmlformats.org/officeDocument/2006/relationships/image" Target="../media/image45.png"/><Relationship Id="rId5" Type="http://schemas.openxmlformats.org/officeDocument/2006/relationships/image" Target="../media/image36.svg"/><Relationship Id="rId10" Type="http://schemas.openxmlformats.org/officeDocument/2006/relationships/image" Target="../media/image43.png"/><Relationship Id="rId4" Type="http://schemas.openxmlformats.org/officeDocument/2006/relationships/image" Target="../media/image35.png"/><Relationship Id="rId9" Type="http://schemas.openxmlformats.org/officeDocument/2006/relationships/image" Target="../media/image4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5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36.svg"/><Relationship Id="rId9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2.png"/><Relationship Id="rId18" Type="http://schemas.openxmlformats.org/officeDocument/2006/relationships/image" Target="../media/image6.svg"/><Relationship Id="rId26" Type="http://schemas.openxmlformats.org/officeDocument/2006/relationships/image" Target="../media/image29.jpeg"/><Relationship Id="rId3" Type="http://schemas.openxmlformats.org/officeDocument/2006/relationships/tags" Target="../tags/tag16.xml"/><Relationship Id="rId21" Type="http://schemas.openxmlformats.org/officeDocument/2006/relationships/image" Target="../media/image24.png"/><Relationship Id="rId7" Type="http://schemas.openxmlformats.org/officeDocument/2006/relationships/tags" Target="../tags/tag20.xml"/><Relationship Id="rId12" Type="http://schemas.openxmlformats.org/officeDocument/2006/relationships/image" Target="../media/image11.svg"/><Relationship Id="rId17" Type="http://schemas.openxmlformats.org/officeDocument/2006/relationships/image" Target="../media/image5.png"/><Relationship Id="rId25" Type="http://schemas.openxmlformats.org/officeDocument/2006/relationships/image" Target="../media/image28.png"/><Relationship Id="rId2" Type="http://schemas.openxmlformats.org/officeDocument/2006/relationships/tags" Target="../tags/tag15.xml"/><Relationship Id="rId16" Type="http://schemas.openxmlformats.org/officeDocument/2006/relationships/image" Target="../media/image15.svg"/><Relationship Id="rId20" Type="http://schemas.openxmlformats.org/officeDocument/2006/relationships/image" Target="../media/image23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10.png"/><Relationship Id="rId24" Type="http://schemas.openxmlformats.org/officeDocument/2006/relationships/image" Target="../media/image27.png"/><Relationship Id="rId5" Type="http://schemas.openxmlformats.org/officeDocument/2006/relationships/tags" Target="../tags/tag18.xml"/><Relationship Id="rId15" Type="http://schemas.openxmlformats.org/officeDocument/2006/relationships/image" Target="../media/image14.png"/><Relationship Id="rId23" Type="http://schemas.openxmlformats.org/officeDocument/2006/relationships/image" Target="../media/image26.jpeg"/><Relationship Id="rId10" Type="http://schemas.openxmlformats.org/officeDocument/2006/relationships/notesSlide" Target="../notesSlides/notesSlide4.xml"/><Relationship Id="rId19" Type="http://schemas.openxmlformats.org/officeDocument/2006/relationships/image" Target="../media/image22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3.svg"/><Relationship Id="rId22" Type="http://schemas.openxmlformats.org/officeDocument/2006/relationships/image" Target="../media/image2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6.svg"/><Relationship Id="rId7" Type="http://schemas.openxmlformats.org/officeDocument/2006/relationships/image" Target="../media/image4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6.svg"/><Relationship Id="rId7" Type="http://schemas.openxmlformats.org/officeDocument/2006/relationships/image" Target="../media/image4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4" Type="http://schemas.openxmlformats.org/officeDocument/2006/relationships/image" Target="../media/image36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4" Type="http://schemas.openxmlformats.org/officeDocument/2006/relationships/image" Target="../media/image3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3.png"/><Relationship Id="rId3" Type="http://schemas.openxmlformats.org/officeDocument/2006/relationships/tags" Target="../tags/tag24.xml"/><Relationship Id="rId7" Type="http://schemas.openxmlformats.org/officeDocument/2006/relationships/image" Target="../media/image10.png"/><Relationship Id="rId12" Type="http://schemas.microsoft.com/office/2007/relationships/hdphoto" Target="../media/hdphoto2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1.svg"/><Relationship Id="rId4" Type="http://schemas.openxmlformats.org/officeDocument/2006/relationships/tags" Target="../tags/tag25.xml"/><Relationship Id="rId9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4" Type="http://schemas.openxmlformats.org/officeDocument/2006/relationships/image" Target="../media/image36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4" Type="http://schemas.openxmlformats.org/officeDocument/2006/relationships/image" Target="../media/image36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5.png"/><Relationship Id="rId5" Type="http://schemas.openxmlformats.org/officeDocument/2006/relationships/image" Target="../media/image20.png"/><Relationship Id="rId4" Type="http://schemas.openxmlformats.org/officeDocument/2006/relationships/image" Target="../media/image37.png"/><Relationship Id="rId9" Type="http://schemas.openxmlformats.org/officeDocument/2006/relationships/image" Target="../media/image21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60.png"/><Relationship Id="rId5" Type="http://schemas.openxmlformats.org/officeDocument/2006/relationships/image" Target="../media/image61.jpeg"/><Relationship Id="rId4" Type="http://schemas.openxmlformats.org/officeDocument/2006/relationships/image" Target="../media/image36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60.png"/><Relationship Id="rId5" Type="http://schemas.openxmlformats.org/officeDocument/2006/relationships/image" Target="../media/image61.jpeg"/><Relationship Id="rId4" Type="http://schemas.openxmlformats.org/officeDocument/2006/relationships/image" Target="../media/image36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60.png"/><Relationship Id="rId5" Type="http://schemas.openxmlformats.org/officeDocument/2006/relationships/image" Target="../media/image61.jpeg"/><Relationship Id="rId4" Type="http://schemas.openxmlformats.org/officeDocument/2006/relationships/image" Target="../media/image36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6" Type="http://schemas.openxmlformats.org/officeDocument/2006/relationships/image" Target="../media/image62.png"/><Relationship Id="rId5" Type="http://schemas.openxmlformats.org/officeDocument/2006/relationships/image" Target="../media/image25.png"/><Relationship Id="rId4" Type="http://schemas.openxmlformats.org/officeDocument/2006/relationships/image" Target="../media/image36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6" Type="http://schemas.openxmlformats.org/officeDocument/2006/relationships/image" Target="../media/image62.png"/><Relationship Id="rId5" Type="http://schemas.openxmlformats.org/officeDocument/2006/relationships/image" Target="../media/image25.png"/><Relationship Id="rId4" Type="http://schemas.openxmlformats.org/officeDocument/2006/relationships/image" Target="../media/image36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62.png"/><Relationship Id="rId5" Type="http://schemas.openxmlformats.org/officeDocument/2006/relationships/image" Target="../media/image25.png"/><Relationship Id="rId4" Type="http://schemas.openxmlformats.org/officeDocument/2006/relationships/image" Target="../media/image36.sv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g"/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63.jpg"/><Relationship Id="rId5" Type="http://schemas.openxmlformats.org/officeDocument/2006/relationships/image" Target="../media/image61.jpeg"/><Relationship Id="rId4" Type="http://schemas.openxmlformats.org/officeDocument/2006/relationships/image" Target="../media/image36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64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23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36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70.jpg"/><Relationship Id="rId4" Type="http://schemas.openxmlformats.org/officeDocument/2006/relationships/image" Target="../media/image69.jp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9" y="8983070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1" y="657601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9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152400" y="1728952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777508"/>
                <a:ext cx="2052843" cy="9631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45" rtl="1"/>
                <a:r>
                  <a:rPr lang="ar-MA" sz="280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defTabSz="914445" rtl="1"/>
                <a:r>
                  <a:rPr lang="ar-MA" sz="280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14445"/>
                  <a:endParaRPr lang="fr-FR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14445"/>
                  <a:endParaRPr lang="fr-FR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45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1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45"/>
              <a:r>
                <a:rPr lang="fr-FR" sz="5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5" y="3194755"/>
            <a:ext cx="13445780" cy="4048840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45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 defTabSz="914445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defTabSz="914445"/>
                    <a:endParaRPr lang="fr-FR" dirty="0"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defTabSz="914445"/>
                    <a:endParaRPr lang="fr-FR" dirty="0"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914445"/>
                  <a:r>
                    <a:rPr lang="fr-FR" sz="4800" b="1" dirty="0">
                      <a:solidFill>
                        <a:prstClr val="white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prstClr val="white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5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09" y="4522960"/>
                  <a:ext cx="2068550" cy="5540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914445"/>
                  <a:r>
                    <a:rPr lang="fr-FR" sz="4800" b="1" dirty="0">
                      <a:solidFill>
                        <a:prstClr val="white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2</a:t>
                  </a:r>
                  <a:endParaRPr lang="ar-MA" sz="4800" b="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5"/>
                <a:endParaRPr lang="fr-FR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3" y="5179737"/>
                <a:ext cx="1811006" cy="1631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45"/>
                <a:r>
                  <a:rPr lang="fr-FR" sz="4001" b="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 defTabSz="914445"/>
                <a:r>
                  <a:rPr lang="fr-FR" sz="4001" b="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60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4F2B08B7-0DB6-E757-AFDA-E88CFDF872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7" b="92944" l="4936" r="89700">
                        <a14:foregroundMark x1="38043" y1="23119" x2="29614" y2="7056"/>
                        <a14:foregroundMark x1="29614" y1="7056" x2="48069" y2="973"/>
                        <a14:foregroundMark x1="48069" y1="973" x2="73605" y2="4136"/>
                        <a14:foregroundMark x1="73605" y1="4136" x2="53004" y2="19708"/>
                        <a14:foregroundMark x1="53004" y1="19708" x2="75322" y2="17762"/>
                        <a14:foregroundMark x1="75322" y1="17762" x2="64592" y2="487"/>
                        <a14:foregroundMark x1="64592" y1="487" x2="54721" y2="973"/>
                        <a14:foregroundMark x1="12017" y1="63747" x2="34979" y2="66180"/>
                        <a14:foregroundMark x1="42724" y1="44344" x2="42918" y2="43796"/>
                        <a14:foregroundMark x1="34979" y1="66180" x2="38069" y2="57466"/>
                        <a14:foregroundMark x1="40176" y1="22617" x2="39485" y2="17275"/>
                        <a14:foregroundMark x1="42918" y1="43796" x2="41389" y2="31981"/>
                        <a14:foregroundMark x1="34400" y1="20461" x2="26818" y2="25212"/>
                        <a14:foregroundMark x1="39485" y1="17275" x2="35710" y2="19641"/>
                        <a14:foregroundMark x1="19615" y1="48158" x2="19528" y2="48662"/>
                        <a14:foregroundMark x1="12312" y1="50535" x2="1717" y2="53285"/>
                        <a14:foregroundMark x1="19528" y1="48662" x2="19410" y2="48693"/>
                        <a14:foregroundMark x1="1717" y1="53285" x2="4936" y2="78832"/>
                        <a14:foregroundMark x1="10523" y1="71062" x2="16309" y2="63017"/>
                        <a14:foregroundMark x1="4936" y1="78832" x2="6001" y2="77351"/>
                        <a14:foregroundMark x1="82403" y1="75426" x2="60086" y2="83942"/>
                        <a14:foregroundMark x1="60086" y1="83942" x2="75107" y2="97324"/>
                        <a14:foregroundMark x1="75107" y1="97324" x2="99785" y2="94404"/>
                        <a14:foregroundMark x1="99785" y1="94404" x2="84764" y2="79075"/>
                        <a14:foregroundMark x1="84764" y1="79075" x2="96996" y2="94404"/>
                        <a14:foregroundMark x1="96996" y1="94404" x2="57940" y2="92944"/>
                        <a14:foregroundMark x1="57940" y1="92944" x2="61373" y2="83455"/>
                        <a14:backgroundMark x1="10300" y1="73479" x2="10300" y2="76156"/>
                        <a14:backgroundMark x1="7082" y1="75426" x2="8798" y2="75426"/>
                        <a14:backgroundMark x1="7082" y1="79075" x2="6652" y2="74696"/>
                        <a14:backgroundMark x1="4506" y1="79805" x2="6652" y2="81022"/>
                        <a14:backgroundMark x1="17382" y1="51582" x2="21245" y2="30900"/>
                        <a14:backgroundMark x1="21245" y1="30900" x2="13519" y2="51095"/>
                        <a14:backgroundMark x1="13519" y1="51095" x2="13519" y2="50122"/>
                        <a14:backgroundMark x1="41202" y1="44039" x2="39056" y2="57664"/>
                        <a14:backgroundMark x1="42275" y1="45255" x2="42275" y2="45255"/>
                        <a14:backgroundMark x1="40129" y1="22628" x2="41845" y2="31873"/>
                        <a14:backgroundMark x1="36910" y1="23114" x2="33047" y2="16545"/>
                        <a14:backgroundMark x1="21674" y1="27494" x2="25536" y2="274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670" y="7961550"/>
            <a:ext cx="2636642" cy="23254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528209" y="627985"/>
            <a:ext cx="12688157" cy="917171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528209" y="627985"/>
            <a:ext cx="12688158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écrire les phrases  qui commentent  ces images , regardez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42" y="4408075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521423" y="2360986"/>
            <a:ext cx="8814065" cy="4174142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7" name="Google Shape;291;p10">
            <a:extLst>
              <a:ext uri="{FF2B5EF4-FFF2-40B4-BE49-F238E27FC236}">
                <a16:creationId xmlns:a16="http://schemas.microsoft.com/office/drawing/2014/main" id="{0A28B689-F30F-FC36-9747-03902BF7BCB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89420" y="3306534"/>
            <a:ext cx="1581493" cy="1704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92;p10">
            <a:extLst>
              <a:ext uri="{FF2B5EF4-FFF2-40B4-BE49-F238E27FC236}">
                <a16:creationId xmlns:a16="http://schemas.microsoft.com/office/drawing/2014/main" id="{138B8433-9273-1F85-3532-72C8FA039E1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561247" y="3154938"/>
            <a:ext cx="2710366" cy="20076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B4619-91BD-C9E5-EBCF-7E02C160E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38C3A94-04CB-0C7B-CFEB-7A30B5B43A2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C3545EA-C4D0-616A-E4DE-CFEF1843EDB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027BDD9-00C5-A129-0FA1-8E03E304F37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53810E-17AE-BBB1-FB9D-21D727281EA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2958384-DF22-1DCC-88F0-EC79243E3A8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D87F098-1BF0-20A6-DE52-568D3D3D6B7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A5F0FD7-2D04-8135-D04E-F264933F5EA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AADC75-71CB-EF56-E4DE-0EBECDD5A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70001C3-E0E2-920D-CE2D-F6974A7AF2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CE0090F-330D-5CBD-BDD6-59D93C1FFC9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CF64EE-B7AA-AFBC-469E-D06D9A7D8F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75CB0F0-8878-5381-30CF-7F4A4F4A50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5F745D7-7C42-9FE6-AF21-E2F2CC7B39BD}"/>
              </a:ext>
            </a:extLst>
          </p:cNvPr>
          <p:cNvSpPr txBox="1"/>
          <p:nvPr/>
        </p:nvSpPr>
        <p:spPr>
          <a:xfrm>
            <a:off x="1462546" y="741580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vais lire les phrases. Écoutez attentivement.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Relisons ensemble.</a:t>
            </a:r>
          </a:p>
        </p:txBody>
      </p:sp>
      <p:graphicFrame>
        <p:nvGraphicFramePr>
          <p:cNvPr id="4" name="Google Shape;1326;p88">
            <a:extLst>
              <a:ext uri="{FF2B5EF4-FFF2-40B4-BE49-F238E27FC236}">
                <a16:creationId xmlns:a16="http://schemas.microsoft.com/office/drawing/2014/main" id="{D1649DDA-6EA1-C885-B539-A2F0ABE870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6432501"/>
              </p:ext>
            </p:extLst>
          </p:nvPr>
        </p:nvGraphicFramePr>
        <p:xfrm>
          <a:off x="2056906" y="2366388"/>
          <a:ext cx="10277166" cy="561165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0277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55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4061"/>
                        </a:buClr>
                        <a:buSzPts val="4000"/>
                        <a:buFont typeface="Dosis"/>
                        <a:buNone/>
                      </a:pPr>
                      <a:r>
                        <a:rPr lang="fr-FR" sz="6000" b="1" dirty="0">
                          <a:solidFill>
                            <a:srgbClr val="24406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   Ils ont accroché des affiches.</a:t>
                      </a:r>
                      <a:endParaRPr sz="20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700" dirty="0"/>
                        <a:t>L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56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000" b="1" dirty="0">
                        <a:solidFill>
                          <a:srgbClr val="24406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Google Shape;1328;p88">
            <a:extLst>
              <a:ext uri="{FF2B5EF4-FFF2-40B4-BE49-F238E27FC236}">
                <a16:creationId xmlns:a16="http://schemas.microsoft.com/office/drawing/2014/main" id="{E712B180-C103-0C3C-3DC3-D5BA49AE3E8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23552" y="3470188"/>
            <a:ext cx="605867" cy="17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29;p88">
            <a:extLst>
              <a:ext uri="{FF2B5EF4-FFF2-40B4-BE49-F238E27FC236}">
                <a16:creationId xmlns:a16="http://schemas.microsoft.com/office/drawing/2014/main" id="{55BF8ED9-1606-4A51-153B-A13DC8EEAEF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60067" y="3451138"/>
            <a:ext cx="605867" cy="17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30;p88">
            <a:extLst>
              <a:ext uri="{FF2B5EF4-FFF2-40B4-BE49-F238E27FC236}">
                <a16:creationId xmlns:a16="http://schemas.microsoft.com/office/drawing/2014/main" id="{5960D212-DFE0-7717-E30E-305B25BCA25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30414" y="4315933"/>
            <a:ext cx="6324860" cy="3138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329;p88">
            <a:extLst>
              <a:ext uri="{FF2B5EF4-FFF2-40B4-BE49-F238E27FC236}">
                <a16:creationId xmlns:a16="http://schemas.microsoft.com/office/drawing/2014/main" id="{2A555AE4-4C21-7B9D-995F-455E397A8DD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69260" y="3470188"/>
            <a:ext cx="605867" cy="1704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037392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D1552-6009-84D0-78F9-57DAD5B7A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D5F6A5-5104-D554-5F2A-91F1278B083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B59497-DE31-7AA9-5A4D-EB5BDB26C8A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6DA4359-99F9-ACEC-1B3C-0E0C4E75D2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1984DA6-E118-C538-C0C5-EE25AB881A2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D865320-D52D-6B1C-2863-6D268EB95A5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D06F36E-317E-15A0-3203-A7B6C31EC57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03C95AC-113D-8D6D-2B2B-F1D5326C7A1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49C919D-CF00-6107-B8F0-7775B2A0704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E7D655F-FC01-3736-BE15-FB8653F5484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F640F6D-3A56-B121-26E5-2C95E7A4F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062806E-4DAE-D4FC-B28C-C719F5E466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42783C9-FF6E-A160-F8A7-4FF1B94E7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0B067F1-24C3-39AD-9F7A-E86C892CE5C6}"/>
              </a:ext>
            </a:extLst>
          </p:cNvPr>
          <p:cNvSpPr txBox="1"/>
          <p:nvPr/>
        </p:nvSpPr>
        <p:spPr>
          <a:xfrm>
            <a:off x="1462546" y="741580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lire? </a:t>
            </a:r>
          </a:p>
          <a:p>
            <a:pPr defTabSz="685834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r>
              <a:rPr lang="fr-FR" sz="2800" i="1" dirty="0">
                <a:solidFill>
                  <a:prstClr val="white">
                    <a:lumMod val="65000"/>
                  </a:prstClr>
                </a:solidFill>
              </a:rPr>
              <a:t> L’enseignant désigne des élèves chacun lit une phrase.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4AA5470-7D37-F195-ECAA-5A844C52D87A}"/>
              </a:ext>
            </a:extLst>
          </p:cNvPr>
          <p:cNvSpPr txBox="1"/>
          <p:nvPr/>
        </p:nvSpPr>
        <p:spPr>
          <a:xfrm>
            <a:off x="881201" y="1993470"/>
            <a:ext cx="11810999" cy="648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5400" b="1" i="0" u="none" strike="noStrike" kern="0" cap="none" spc="0" normalizeH="0" baseline="0" noProof="0" dirty="0">
                <a:ln>
                  <a:noFill/>
                </a:ln>
                <a:solidFill>
                  <a:srgbClr val="244061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Les élèves et leur enseignante célèbrent l’anniversaire de la marche verte.</a:t>
            </a:r>
            <a:endParaRPr kumimoji="0" lang="fr-FR" sz="5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5400" b="1" i="0" u="none" strike="noStrike" kern="0" cap="none" spc="0" normalizeH="0" baseline="0" noProof="0" dirty="0">
                <a:ln>
                  <a:noFill/>
                </a:ln>
                <a:solidFill>
                  <a:srgbClr val="244061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Ils organisent une exposition. 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5400" b="1" i="0" u="none" strike="noStrike" kern="0" cap="none" spc="0" normalizeH="0" baseline="0" noProof="0" dirty="0">
                <a:ln>
                  <a:noFill/>
                </a:ln>
                <a:solidFill>
                  <a:srgbClr val="244061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Ils ont accroché des affiches.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0" name="Google Shape;1344;p89">
            <a:extLst>
              <a:ext uri="{FF2B5EF4-FFF2-40B4-BE49-F238E27FC236}">
                <a16:creationId xmlns:a16="http://schemas.microsoft.com/office/drawing/2014/main" id="{5216DF9B-AA4C-BE9D-150E-5E86C967AC5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03209" y="3390900"/>
            <a:ext cx="605867" cy="17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44;p89">
            <a:extLst>
              <a:ext uri="{FF2B5EF4-FFF2-40B4-BE49-F238E27FC236}">
                <a16:creationId xmlns:a16="http://schemas.microsoft.com/office/drawing/2014/main" id="{85171DC7-5057-36A0-C476-A8E40173AA3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11559" y="8293530"/>
            <a:ext cx="605867" cy="17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344;p89">
            <a:extLst>
              <a:ext uri="{FF2B5EF4-FFF2-40B4-BE49-F238E27FC236}">
                <a16:creationId xmlns:a16="http://schemas.microsoft.com/office/drawing/2014/main" id="{DB6F4BAF-0D58-00D8-1DF4-48B07ACA02D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9807" y="8305156"/>
            <a:ext cx="605867" cy="17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44;p89">
            <a:extLst>
              <a:ext uri="{FF2B5EF4-FFF2-40B4-BE49-F238E27FC236}">
                <a16:creationId xmlns:a16="http://schemas.microsoft.com/office/drawing/2014/main" id="{E917AC80-7258-297A-009C-56776A1B98E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71315" y="6659441"/>
            <a:ext cx="605867" cy="17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344;p89">
            <a:extLst>
              <a:ext uri="{FF2B5EF4-FFF2-40B4-BE49-F238E27FC236}">
                <a16:creationId xmlns:a16="http://schemas.microsoft.com/office/drawing/2014/main" id="{A51DA7CD-66D8-B057-557C-3F3883DC739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13360" y="8219919"/>
            <a:ext cx="605867" cy="17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344;p89">
            <a:extLst>
              <a:ext uri="{FF2B5EF4-FFF2-40B4-BE49-F238E27FC236}">
                <a16:creationId xmlns:a16="http://schemas.microsoft.com/office/drawing/2014/main" id="{50F03BEE-6092-82E6-94B2-EB163E184C9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68887" y="6640391"/>
            <a:ext cx="605867" cy="17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344;p89">
            <a:extLst>
              <a:ext uri="{FF2B5EF4-FFF2-40B4-BE49-F238E27FC236}">
                <a16:creationId xmlns:a16="http://schemas.microsoft.com/office/drawing/2014/main" id="{00124148-CF10-4394-DA20-584A8F7DB92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61285" y="3371850"/>
            <a:ext cx="605867" cy="1704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708179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D8218-9C0B-D967-89F9-418CB4BC4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58939A2-B3D9-D8F2-5EB5-96BE1693E8A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1E17373-9836-1FD9-8D27-1ACB3068D55C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E1DAD9A-BA01-7D92-D349-49126F1B1A8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32954B0-2AE0-7A26-29C5-EEB67103CF2F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BB70481-78F5-55C4-7CE9-6F0204F5EBCC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Ecriture- copie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de phrases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91A4D754-5B5B-92C6-FA62-9D6D257FFFD4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5B3B1550-2555-5AAE-9135-51FBFECCEC63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42852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029C5-F2E4-8ED7-59EC-73DA9169D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AF0932C-FAA6-D4C7-6D42-8CD46977084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EA7637C-48E0-1E66-AB7E-E0F42BF3BD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509878F-D73F-97BF-4DE9-A68F3BCD2A4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91EEA27-ED3E-C08E-A8C6-044D67BCC5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D8447C-5312-6CE1-BF80-63E136F2EEA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1BB84C8-6D83-9A9A-0AAC-55922EA01BD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ED05B3-FAD1-AC3D-A3C8-EF5ACC3E6B0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23FD5D0-E56D-A965-ECBF-8C7AC25F1B3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2F0CD72-B749-D1A5-5FF5-EDD1A10BFE0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A5DEEA4-7260-28CE-95FD-EDCEA3C29D3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32184E-B0B9-CBE0-31D0-99A338FFE2B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BD915B9-E18A-0372-B209-CAE5332A81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6AA3FCD4-2FB8-2FB2-0519-4E0770308B5C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1710EBA1-E534-7889-810B-46EE5F8EBD2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70D3910-A80C-442C-40CA-AC5EC1F37601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867C9BA-B150-8779-1740-5251A13E2D0D}"/>
              </a:ext>
            </a:extLst>
          </p:cNvPr>
          <p:cNvSpPr txBox="1"/>
          <p:nvPr/>
        </p:nvSpPr>
        <p:spPr>
          <a:xfrm>
            <a:off x="5118234" y="4000500"/>
            <a:ext cx="80898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Les étoiles sont vertes. </a:t>
            </a:r>
          </a:p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Ils organisent une exposition. </a:t>
            </a:r>
          </a:p>
        </p:txBody>
      </p:sp>
    </p:spTree>
    <p:extLst>
      <p:ext uri="{BB962C8B-B14F-4D97-AF65-F5344CB8AC3E}">
        <p14:creationId xmlns:p14="http://schemas.microsoft.com/office/powerpoint/2010/main" val="222732794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B8DAE-07C5-532E-8286-A78718AF0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D2E248C-C49C-7E2E-91B2-ABC98D433B6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192670-092C-3099-FADA-4C968666E0F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9235374-21E8-76BE-AF5D-25FF7741C5C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681F13-FB20-2AEB-3520-0DD6EC35F9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436E46E-92A7-7C05-CBC3-63DE0701F4C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A41A686-2AFC-6EC9-ECE1-7454B56B909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AA49F25-F42E-B2C9-2FC2-06C88D50D256}"/>
              </a:ext>
            </a:extLst>
          </p:cNvPr>
          <p:cNvGrpSpPr/>
          <p:nvPr/>
        </p:nvGrpSpPr>
        <p:grpSpPr>
          <a:xfrm>
            <a:off x="458160" y="61361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875048E-1BD0-F8DB-FB82-550646C40E5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B602BF5-485C-152B-B9B1-6F4268692E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9F8777D-1BAF-6B6F-2F1F-A246D0E1F04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7C01E32-E16C-8BCC-934D-B7B866F9B78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B77CBD8-FAC3-F989-5291-B75E742FCA1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F95C135-DA73-C29C-72AA-8FB97C86C59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D17E4F7-3341-499B-7B22-388CE125E9D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7A9922F-F2E5-39CA-C120-9B6786F652F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64409A5-29E3-CED9-9A04-2A131527A34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E46E06E1-D9F1-4101-5CCA-54C7394176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DE699D1-5EE5-D3F9-81BC-ACC2B1A01F9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B38A2945-B1EC-5266-88D3-D89B515C4485}"/>
              </a:ext>
            </a:extLst>
          </p:cNvPr>
          <p:cNvCxnSpPr>
            <a:cxnSpLocks/>
          </p:cNvCxnSpPr>
          <p:nvPr/>
        </p:nvCxnSpPr>
        <p:spPr>
          <a:xfrm>
            <a:off x="458160" y="6008281"/>
            <a:ext cx="127031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B604EDDD-429F-B8B4-F20F-B89F4332C49E}"/>
              </a:ext>
            </a:extLst>
          </p:cNvPr>
          <p:cNvCxnSpPr>
            <a:cxnSpLocks/>
          </p:cNvCxnSpPr>
          <p:nvPr/>
        </p:nvCxnSpPr>
        <p:spPr>
          <a:xfrm>
            <a:off x="438585" y="5233242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DFCE9C40-8C03-BEC4-BB7D-4340AC1BE2B2}"/>
              </a:ext>
            </a:extLst>
          </p:cNvPr>
          <p:cNvCxnSpPr>
            <a:cxnSpLocks/>
          </p:cNvCxnSpPr>
          <p:nvPr/>
        </p:nvCxnSpPr>
        <p:spPr>
          <a:xfrm>
            <a:off x="342901" y="5600700"/>
            <a:ext cx="12748764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5D6A58A9-70C5-8A3E-7257-ACBE1B3801DD}"/>
              </a:ext>
            </a:extLst>
          </p:cNvPr>
          <p:cNvSpPr txBox="1"/>
          <p:nvPr/>
        </p:nvSpPr>
        <p:spPr>
          <a:xfrm>
            <a:off x="2879566" y="5223717"/>
            <a:ext cx="129908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6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 étoiles sont vertes.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08BD662-B667-7685-F1AB-01D77F3693D3}"/>
              </a:ext>
            </a:extLst>
          </p:cNvPr>
          <p:cNvSpPr txBox="1"/>
          <p:nvPr/>
        </p:nvSpPr>
        <p:spPr>
          <a:xfrm>
            <a:off x="1479430" y="769062"/>
            <a:ext cx="11132239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  <p:sp>
        <p:nvSpPr>
          <p:cNvPr id="4" name="Google Shape;1412;p92">
            <a:extLst>
              <a:ext uri="{FF2B5EF4-FFF2-40B4-BE49-F238E27FC236}">
                <a16:creationId xmlns:a16="http://schemas.microsoft.com/office/drawing/2014/main" id="{ACE72F49-47D3-9EC7-86BA-BD9484C7223C}"/>
              </a:ext>
            </a:extLst>
          </p:cNvPr>
          <p:cNvSpPr/>
          <p:nvPr/>
        </p:nvSpPr>
        <p:spPr>
          <a:xfrm>
            <a:off x="6885889" y="6183747"/>
            <a:ext cx="631029" cy="147963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2136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412;p92">
            <a:extLst>
              <a:ext uri="{FF2B5EF4-FFF2-40B4-BE49-F238E27FC236}">
                <a16:creationId xmlns:a16="http://schemas.microsoft.com/office/drawing/2014/main" id="{3FFBAD96-9334-9399-3139-6D9362C67CF8}"/>
              </a:ext>
            </a:extLst>
          </p:cNvPr>
          <p:cNvSpPr/>
          <p:nvPr/>
        </p:nvSpPr>
        <p:spPr>
          <a:xfrm>
            <a:off x="4017171" y="6168204"/>
            <a:ext cx="631029" cy="163508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2136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727250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ECA58-94E3-E187-5F44-E168886E5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F1306C2-4F34-FED6-13F7-CB32ED24D29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341965-5662-6FEE-E6A5-D1015E201325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ABEA70-B18E-2F8E-7144-0B181E0B9C2B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F13F9C-36C3-4C26-12C0-A85464C093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E59D311-9C67-F5BD-DF02-DC0938CBE2B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62AC5E0-2F25-0C8F-541A-3DA969FCB6F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95E572D-C7A6-7CB1-E257-75F89882AACB}"/>
              </a:ext>
            </a:extLst>
          </p:cNvPr>
          <p:cNvGrpSpPr/>
          <p:nvPr/>
        </p:nvGrpSpPr>
        <p:grpSpPr>
          <a:xfrm>
            <a:off x="458160" y="61361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653BFCE-5378-FB15-F9CE-572659DB0A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729F5A0D-A28E-C86F-5195-F1B9994C160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EF620E7-9C4D-8444-1733-0797675AC48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CF647F5-4322-F1C3-36C1-A7F4A31CE2E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D4E5332-A1DD-C659-E5AD-4CD7AF458CC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7DA2633-8070-9E4A-09EA-6F86B8BE517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C1B5B271-4BBC-224C-51B4-8AC1DF441AC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0EABDC-C61C-35F4-DF0A-87111337DF7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8051505-6A94-66A8-5D47-6670537EB98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46DC4C4-AFFA-F0B1-7164-B185026215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E86566A-A320-6875-76F5-CEE8E1B0162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64123E97-BD1F-7225-75D4-C464855D003D}"/>
              </a:ext>
            </a:extLst>
          </p:cNvPr>
          <p:cNvCxnSpPr>
            <a:cxnSpLocks/>
          </p:cNvCxnSpPr>
          <p:nvPr/>
        </p:nvCxnSpPr>
        <p:spPr>
          <a:xfrm>
            <a:off x="458160" y="6008281"/>
            <a:ext cx="127031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63BBD76A-2119-9ED9-66E0-8E58A054DE6C}"/>
              </a:ext>
            </a:extLst>
          </p:cNvPr>
          <p:cNvCxnSpPr>
            <a:cxnSpLocks/>
          </p:cNvCxnSpPr>
          <p:nvPr/>
        </p:nvCxnSpPr>
        <p:spPr>
          <a:xfrm>
            <a:off x="438585" y="5233242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F50711B8-80EB-12B8-26A6-919405DB14D8}"/>
              </a:ext>
            </a:extLst>
          </p:cNvPr>
          <p:cNvCxnSpPr>
            <a:cxnSpLocks/>
          </p:cNvCxnSpPr>
          <p:nvPr/>
        </p:nvCxnSpPr>
        <p:spPr>
          <a:xfrm>
            <a:off x="342901" y="5600700"/>
            <a:ext cx="12748764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D483D470-8BD5-E263-FA2F-8C5B2B3E4C09}"/>
              </a:ext>
            </a:extLst>
          </p:cNvPr>
          <p:cNvSpPr txBox="1"/>
          <p:nvPr/>
        </p:nvSpPr>
        <p:spPr>
          <a:xfrm>
            <a:off x="2879566" y="5223717"/>
            <a:ext cx="129908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6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 étoiles sont vertes. </a:t>
            </a:r>
          </a:p>
        </p:txBody>
      </p:sp>
      <p:sp>
        <p:nvSpPr>
          <p:cNvPr id="4" name="Google Shape;1412;p92">
            <a:extLst>
              <a:ext uri="{FF2B5EF4-FFF2-40B4-BE49-F238E27FC236}">
                <a16:creationId xmlns:a16="http://schemas.microsoft.com/office/drawing/2014/main" id="{ECAAD56C-AF8E-CC51-46BA-A833F4773BB1}"/>
              </a:ext>
            </a:extLst>
          </p:cNvPr>
          <p:cNvSpPr/>
          <p:nvPr/>
        </p:nvSpPr>
        <p:spPr>
          <a:xfrm>
            <a:off x="6885889" y="6183747"/>
            <a:ext cx="631029" cy="147963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2136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412;p92">
            <a:extLst>
              <a:ext uri="{FF2B5EF4-FFF2-40B4-BE49-F238E27FC236}">
                <a16:creationId xmlns:a16="http://schemas.microsoft.com/office/drawing/2014/main" id="{509AF7D4-2B78-97FF-FE47-0D2FB61C3747}"/>
              </a:ext>
            </a:extLst>
          </p:cNvPr>
          <p:cNvSpPr/>
          <p:nvPr/>
        </p:nvSpPr>
        <p:spPr>
          <a:xfrm>
            <a:off x="4017171" y="6168204"/>
            <a:ext cx="631029" cy="163508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2136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C7AB98-261C-9866-3B6C-65F6AAC27FF7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espace plus grand entre les mots .</a:t>
            </a:r>
          </a:p>
        </p:txBody>
      </p:sp>
    </p:spTree>
    <p:extLst>
      <p:ext uri="{BB962C8B-B14F-4D97-AF65-F5344CB8AC3E}">
        <p14:creationId xmlns:p14="http://schemas.microsoft.com/office/powerpoint/2010/main" val="376894335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3E20E09-3938-362C-E6D9-0C449E3DEE9F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vos ardoises. Laissez un petit espace entre les lettres.   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BEB95-BB26-E350-4195-37359C19B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BFADB96-CC2D-47FD-65E1-81714F46A50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B79683-E75A-E7F2-0756-C4B8B1EEAFAB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0347AE5-7A1F-AF04-A34C-D5D70FD49D3B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67D61E-81CF-F7AD-E8B7-466E1750D8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3554A02-5040-6B95-DF74-9AFB4319EF37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69C9D7-56BF-01CF-44A2-C2C238956CA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839A6CF-6495-9038-3E50-66CD3C241920}"/>
              </a:ext>
            </a:extLst>
          </p:cNvPr>
          <p:cNvGrpSpPr/>
          <p:nvPr/>
        </p:nvGrpSpPr>
        <p:grpSpPr>
          <a:xfrm>
            <a:off x="458160" y="61361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CF95E4A-32E4-A556-4B16-E2F76C6A7B2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D582832-D33F-CDF5-6972-9CF14CF089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1822671-1828-AB06-1533-AA73A9265FC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8A83C66F-0693-D0EA-295B-65D14F0AD69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860E647-1C89-654B-4092-E63B2E2BEF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7EEFE13-AE76-78E0-A8CA-55511729F6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873864D-3C61-97FD-B0CF-975EB6388AE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F830D414-93A4-F77E-26AE-7423316BD5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94B6970-2EB6-3E17-4B3E-6A790D8BC86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7C899A26-7A64-C341-CD9D-80F7D8E697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359C729B-9F4E-22C3-486F-B3B37D6E0ED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9DCB73D4-C082-8E2A-CC50-5EA596740455}"/>
              </a:ext>
            </a:extLst>
          </p:cNvPr>
          <p:cNvCxnSpPr>
            <a:cxnSpLocks/>
          </p:cNvCxnSpPr>
          <p:nvPr/>
        </p:nvCxnSpPr>
        <p:spPr>
          <a:xfrm>
            <a:off x="458160" y="6008281"/>
            <a:ext cx="127031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34176DC1-4AF2-5DBD-E2C6-199635A9B41D}"/>
              </a:ext>
            </a:extLst>
          </p:cNvPr>
          <p:cNvCxnSpPr>
            <a:cxnSpLocks/>
          </p:cNvCxnSpPr>
          <p:nvPr/>
        </p:nvCxnSpPr>
        <p:spPr>
          <a:xfrm>
            <a:off x="438585" y="5233242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7F29F89F-7AFE-9BF4-64F4-D5B81F1CAF11}"/>
              </a:ext>
            </a:extLst>
          </p:cNvPr>
          <p:cNvCxnSpPr>
            <a:cxnSpLocks/>
          </p:cNvCxnSpPr>
          <p:nvPr/>
        </p:nvCxnSpPr>
        <p:spPr>
          <a:xfrm>
            <a:off x="342901" y="5600700"/>
            <a:ext cx="12748764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45AD4CB2-90B2-9C78-E46B-1CF86F92CF12}"/>
              </a:ext>
            </a:extLst>
          </p:cNvPr>
          <p:cNvSpPr txBox="1"/>
          <p:nvPr/>
        </p:nvSpPr>
        <p:spPr>
          <a:xfrm>
            <a:off x="2879566" y="5223717"/>
            <a:ext cx="129908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6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 étoiles sont vertes. </a:t>
            </a:r>
          </a:p>
        </p:txBody>
      </p:sp>
      <p:sp>
        <p:nvSpPr>
          <p:cNvPr id="4" name="Google Shape;1412;p92">
            <a:extLst>
              <a:ext uri="{FF2B5EF4-FFF2-40B4-BE49-F238E27FC236}">
                <a16:creationId xmlns:a16="http://schemas.microsoft.com/office/drawing/2014/main" id="{BB51AF26-55C0-8EA3-0E8E-2E88E377399A}"/>
              </a:ext>
            </a:extLst>
          </p:cNvPr>
          <p:cNvSpPr/>
          <p:nvPr/>
        </p:nvSpPr>
        <p:spPr>
          <a:xfrm>
            <a:off x="6885889" y="6183747"/>
            <a:ext cx="631029" cy="147963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2136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412;p92">
            <a:extLst>
              <a:ext uri="{FF2B5EF4-FFF2-40B4-BE49-F238E27FC236}">
                <a16:creationId xmlns:a16="http://schemas.microsoft.com/office/drawing/2014/main" id="{25730D60-C6F7-7023-84D8-4ADC0602F100}"/>
              </a:ext>
            </a:extLst>
          </p:cNvPr>
          <p:cNvSpPr/>
          <p:nvPr/>
        </p:nvSpPr>
        <p:spPr>
          <a:xfrm>
            <a:off x="4017171" y="6168204"/>
            <a:ext cx="631029" cy="163508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2136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ED70307-58FE-0D17-5997-9FBF1A42FADD}"/>
              </a:ext>
            </a:extLst>
          </p:cNvPr>
          <p:cNvSpPr txBox="1"/>
          <p:nvPr/>
        </p:nvSpPr>
        <p:spPr>
          <a:xfrm>
            <a:off x="1392321" y="806114"/>
            <a:ext cx="120519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Corrigez</a:t>
            </a:r>
          </a:p>
        </p:txBody>
      </p:sp>
    </p:spTree>
    <p:extLst>
      <p:ext uri="{BB962C8B-B14F-4D97-AF65-F5344CB8AC3E}">
        <p14:creationId xmlns:p14="http://schemas.microsoft.com/office/powerpoint/2010/main" val="338474950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B62D5C-0A31-695F-CFAE-68397A731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A7EC02F-05A7-DAFA-7C63-B386FF8A526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E031B22-9DC7-5E63-EF9D-2D0D3E3A261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6FC47CF-65C1-BB52-8878-1DA9DB2E50C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285E737-7DB7-B50B-7CFC-9347993C28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390DBE9-8E73-2A49-4D7A-D7FE842C369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DC28FD-8C3C-8233-59C8-171AD7C72B7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1047954-F71E-3A95-AFF9-EA05D2DFD1C4}"/>
              </a:ext>
            </a:extLst>
          </p:cNvPr>
          <p:cNvGrpSpPr/>
          <p:nvPr/>
        </p:nvGrpSpPr>
        <p:grpSpPr>
          <a:xfrm>
            <a:off x="458160" y="61361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CF561C6-60A1-DDAF-4BE2-60FDAC5448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61D320B5-B5CA-C386-0637-ADACC14A51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508E920-4664-0938-554D-4579A2CCAE8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252156-1243-D7D2-BD2D-785F0CCE218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43D48B3-8648-5BB1-095D-9A38EDE5BBD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ED8DB789-961F-8950-01BA-754D4CF0C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AF584B41-9383-6785-1AF8-343DC4719E1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3A470AD-523C-F659-4BF1-77EB67FC9F8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1E75EBB0-4B9A-5E77-D029-84060481AF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7E3C79A6-DE15-D0D9-DF19-2CD1B743BB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2B6B29A-73FC-5CB9-B4F0-4022414DFE0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751D8E01-4528-5EF1-BCF2-C00920C77090}"/>
              </a:ext>
            </a:extLst>
          </p:cNvPr>
          <p:cNvCxnSpPr>
            <a:cxnSpLocks/>
          </p:cNvCxnSpPr>
          <p:nvPr/>
        </p:nvCxnSpPr>
        <p:spPr>
          <a:xfrm>
            <a:off x="458160" y="6008281"/>
            <a:ext cx="127031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AB5F07E9-9C78-BF0F-6E15-1FEAE7536543}"/>
              </a:ext>
            </a:extLst>
          </p:cNvPr>
          <p:cNvCxnSpPr>
            <a:cxnSpLocks/>
          </p:cNvCxnSpPr>
          <p:nvPr/>
        </p:nvCxnSpPr>
        <p:spPr>
          <a:xfrm>
            <a:off x="438585" y="5233242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398DFE94-7759-AD9A-5C36-66EF4421FA75}"/>
              </a:ext>
            </a:extLst>
          </p:cNvPr>
          <p:cNvCxnSpPr>
            <a:cxnSpLocks/>
          </p:cNvCxnSpPr>
          <p:nvPr/>
        </p:nvCxnSpPr>
        <p:spPr>
          <a:xfrm>
            <a:off x="342901" y="5600700"/>
            <a:ext cx="12748764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E73E739A-D67D-D1AF-4845-5EA5B1FBA1B5}"/>
              </a:ext>
            </a:extLst>
          </p:cNvPr>
          <p:cNvSpPr txBox="1"/>
          <p:nvPr/>
        </p:nvSpPr>
        <p:spPr>
          <a:xfrm>
            <a:off x="1050894" y="5223717"/>
            <a:ext cx="127227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6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Ils organisent une exposition.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4EB2838-8631-FBE3-1256-C69E12ECB39D}"/>
              </a:ext>
            </a:extLst>
          </p:cNvPr>
          <p:cNvSpPr txBox="1"/>
          <p:nvPr/>
        </p:nvSpPr>
        <p:spPr>
          <a:xfrm>
            <a:off x="1479430" y="769062"/>
            <a:ext cx="11132239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</p:spTree>
    <p:extLst>
      <p:ext uri="{BB962C8B-B14F-4D97-AF65-F5344CB8AC3E}">
        <p14:creationId xmlns:p14="http://schemas.microsoft.com/office/powerpoint/2010/main" val="64518640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779AD-1AC3-D3D9-BA84-09A99E009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531E6C8-0A27-9159-9A28-1A62F4D90C4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B907E75-795E-1FE1-0491-51EA529D704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73C9A2D-02E0-186C-EB0D-98031B29DCD0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1FEFCEC-4506-2D97-33C4-90886A3D06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5274494-679E-7302-8738-B7BF143961C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BEE2D7A-5A57-8707-DC59-2340FDC4EC2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5A6E2AA-A99C-1CC1-950B-EFB6266928E3}"/>
              </a:ext>
            </a:extLst>
          </p:cNvPr>
          <p:cNvGrpSpPr/>
          <p:nvPr/>
        </p:nvGrpSpPr>
        <p:grpSpPr>
          <a:xfrm>
            <a:off x="458160" y="61361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19A25F9-498F-5B16-B193-AC85F62EB54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4B91094A-B6CD-2876-E411-B367BE5BE8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D8D010E-CDB5-E34C-C4CC-79ED55CB80D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A2987004-5CAA-D9C4-DBC6-6B08B089DBA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F3C0B79-5531-3499-DD7F-F0510353F49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C85F395B-4BB4-63A3-43EA-DC69CD368E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DAF1BE94-EFBE-77BF-401B-A9FA7FBCDBC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DC46785E-986B-EB69-DFC2-33137EE5EA3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D8BAB91C-8EA4-7D1C-4195-1940CFF41DF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E0098B0-3430-3D29-CF15-ADFCF75508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B715F0D-A740-FE63-E267-2E99576F9C2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AA6EBEC4-CE9A-411B-71B5-80984565C02F}"/>
              </a:ext>
            </a:extLst>
          </p:cNvPr>
          <p:cNvCxnSpPr>
            <a:cxnSpLocks/>
          </p:cNvCxnSpPr>
          <p:nvPr/>
        </p:nvCxnSpPr>
        <p:spPr>
          <a:xfrm>
            <a:off x="458160" y="6008281"/>
            <a:ext cx="127031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D7EE20B0-956C-C6F5-D364-BF365EE7AE52}"/>
              </a:ext>
            </a:extLst>
          </p:cNvPr>
          <p:cNvCxnSpPr>
            <a:cxnSpLocks/>
          </p:cNvCxnSpPr>
          <p:nvPr/>
        </p:nvCxnSpPr>
        <p:spPr>
          <a:xfrm>
            <a:off x="438585" y="5233242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BCE1AD37-51BA-6E72-0DBF-6E1E9B250F14}"/>
              </a:ext>
            </a:extLst>
          </p:cNvPr>
          <p:cNvCxnSpPr>
            <a:cxnSpLocks/>
          </p:cNvCxnSpPr>
          <p:nvPr/>
        </p:nvCxnSpPr>
        <p:spPr>
          <a:xfrm>
            <a:off x="342901" y="5600700"/>
            <a:ext cx="12748764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7B5584A2-3B29-F689-AD1B-858BF18C3147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espace plus grand entre les mots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DC65644-F60A-84BA-BB81-D480C34DA07A}"/>
              </a:ext>
            </a:extLst>
          </p:cNvPr>
          <p:cNvSpPr txBox="1"/>
          <p:nvPr/>
        </p:nvSpPr>
        <p:spPr>
          <a:xfrm>
            <a:off x="1050894" y="5223717"/>
            <a:ext cx="127227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6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Ils organisent une exposition. </a:t>
            </a:r>
          </a:p>
        </p:txBody>
      </p:sp>
    </p:spTree>
    <p:extLst>
      <p:ext uri="{BB962C8B-B14F-4D97-AF65-F5344CB8AC3E}">
        <p14:creationId xmlns:p14="http://schemas.microsoft.com/office/powerpoint/2010/main" val="3290065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7F1AC-FD0B-5E1D-AE6D-3CD7EEF69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4DB2DA-94EB-A415-8804-6F89B49A0CF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1D82F1-8CD2-ADC4-C96A-AC9552B8F79A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1561123-635C-1388-D806-4A8C40D3BAF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964EB81-C081-9FE0-0AE7-A8415BECE1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1FCEA68-7AD4-A368-CBF4-616E1051808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36EB8C5-5134-E77E-48F7-8E77CFA6C5C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62E3115-8B2C-C896-3219-0ED0BFA2FD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117EAEF-FC41-B4F2-3CC9-90DC96D4A49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074F86C-6B12-BE25-BB2A-EB88717A98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F2E4344-9BC4-FF2C-48CB-369A0BFFE702}"/>
              </a:ext>
            </a:extLst>
          </p:cNvPr>
          <p:cNvSpPr/>
          <p:nvPr/>
        </p:nvSpPr>
        <p:spPr>
          <a:xfrm>
            <a:off x="434609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97AB7C7-010A-034D-2091-21960792E144}"/>
              </a:ext>
            </a:extLst>
          </p:cNvPr>
          <p:cNvSpPr txBox="1"/>
          <p:nvPr/>
        </p:nvSpPr>
        <p:spPr>
          <a:xfrm>
            <a:off x="1137274" y="723900"/>
            <a:ext cx="1229377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, comment sont habillés ces hommes? 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59232444-4C4C-EF63-18F0-8E5C1EAE31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44925"/>
            <a:ext cx="581346" cy="514106"/>
          </a:xfrm>
          <a:prstGeom prst="rect">
            <a:avLst/>
          </a:prstGeom>
        </p:spPr>
      </p:pic>
      <p:pic>
        <p:nvPicPr>
          <p:cNvPr id="13" name="Google Shape;292;p10">
            <a:extLst>
              <a:ext uri="{FF2B5EF4-FFF2-40B4-BE49-F238E27FC236}">
                <a16:creationId xmlns:a16="http://schemas.microsoft.com/office/drawing/2014/main" id="{2BD82941-607E-9D78-C59B-607ED8BCC26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15260" y="3573067"/>
            <a:ext cx="5013813" cy="32839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910951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3F3C2-9AC3-7C49-76E3-4C1484DCE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D8852B3-4AC0-3831-711F-7C1B747A523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1C65ECB-D34A-1B3E-DAF4-268AFA5C436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6FAE0A2-22D5-9441-A0F6-E7E18DCB124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48EE239-E637-20DE-6F0F-3D41BA75F8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AF76FA6-13CD-504E-BA99-5C5F771F38E7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905B7E7-EA57-554A-0B48-A6F50F435D7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4F73CC4-2D59-BF31-D55C-66DC9D2C446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37FFAA0-762F-C204-87DC-31788C5B8C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6AB21ED5-7769-042D-BA0A-6E048286572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D4689EC-84AF-2F65-69FD-F4748E1BB19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172C622-B091-9858-A344-D84CDB0E981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75D0599-531D-54E1-95A9-2C211B234CC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8C405A48-EC0E-D218-6ABF-61DB864D02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C9C2430-9EBF-BB67-36A2-A3C1B25789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E482B6D-8F8F-FA32-0344-03CADBAB53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617EA76-6288-D5FA-E7EF-FF9A6F7A8E0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32755CDE-BEE4-0971-C416-EA2C2A0F94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B8B6F53-B79F-C139-0943-7E3A0F885BD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7BEF101-DB74-81CD-CB99-24CE208D5594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vos ardoises. Laissez un petit espace entre les lettres.   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139489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115C6-9D27-E7E1-9223-F81ABCED4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76074FD-FD4B-DF42-4D84-91CA919B16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65CBC5D-3D4C-60CA-4CB5-4016053C6BF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1F9F05C-5602-D35C-AEC5-56C2968D6F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74E495-023F-16E2-3228-F4DB8B0CFB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7557690-D0D3-FE8A-07D5-782A00767592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4B2884-B6BE-ECF2-CCE4-5360598B226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68C23C5D-F403-F73A-A698-2B49894023B3}"/>
              </a:ext>
            </a:extLst>
          </p:cNvPr>
          <p:cNvGrpSpPr/>
          <p:nvPr/>
        </p:nvGrpSpPr>
        <p:grpSpPr>
          <a:xfrm>
            <a:off x="458160" y="61361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6E0E34D-C888-3B55-B28B-3E834CB645B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C78DB43-AB35-C5C3-8871-D61FE307468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F5C14C5-A64C-F193-E0B8-E1881B4F4D7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5EE941A-9AE7-0BFF-B7FC-2D7F87BF94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DFD54A4-F978-30A2-A57F-DD21DA9970C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ECFE1B9B-3454-1EA1-4DBC-C731B3EC69C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230321B-CB87-E3D3-D6E2-AA072F3DAFF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CE6D86-AEBA-D798-A945-6BE222D2659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403612BB-9739-4913-8586-4634B04E0D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FD34ACA-CA24-A484-18A0-E747B73CFF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C8EE9D9-CC81-8C7E-CBA7-5F148428C40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DCE3B5C2-17F6-F423-E3F5-B8DAB01502BE}"/>
              </a:ext>
            </a:extLst>
          </p:cNvPr>
          <p:cNvCxnSpPr>
            <a:cxnSpLocks/>
          </p:cNvCxnSpPr>
          <p:nvPr/>
        </p:nvCxnSpPr>
        <p:spPr>
          <a:xfrm>
            <a:off x="458160" y="6008281"/>
            <a:ext cx="127031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E268C482-355F-357C-ACC7-14E63B768AB9}"/>
              </a:ext>
            </a:extLst>
          </p:cNvPr>
          <p:cNvCxnSpPr>
            <a:cxnSpLocks/>
          </p:cNvCxnSpPr>
          <p:nvPr/>
        </p:nvCxnSpPr>
        <p:spPr>
          <a:xfrm>
            <a:off x="438585" y="5233242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BDD9325A-3224-99CA-B908-6F068593395C}"/>
              </a:ext>
            </a:extLst>
          </p:cNvPr>
          <p:cNvCxnSpPr>
            <a:cxnSpLocks/>
          </p:cNvCxnSpPr>
          <p:nvPr/>
        </p:nvCxnSpPr>
        <p:spPr>
          <a:xfrm>
            <a:off x="342901" y="5600700"/>
            <a:ext cx="12748764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9F0CC51C-3FE1-110B-E2DF-83B326C092FE}"/>
              </a:ext>
            </a:extLst>
          </p:cNvPr>
          <p:cNvSpPr txBox="1"/>
          <p:nvPr/>
        </p:nvSpPr>
        <p:spPr>
          <a:xfrm>
            <a:off x="1050894" y="5223717"/>
            <a:ext cx="127227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6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Ils organisent une exposition.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339F291-3800-AA90-E3C4-E3E5293C8C31}"/>
              </a:ext>
            </a:extLst>
          </p:cNvPr>
          <p:cNvSpPr txBox="1"/>
          <p:nvPr/>
        </p:nvSpPr>
        <p:spPr>
          <a:xfrm>
            <a:off x="1392321" y="806114"/>
            <a:ext cx="120519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Corrigez</a:t>
            </a:r>
          </a:p>
        </p:txBody>
      </p:sp>
    </p:spTree>
    <p:extLst>
      <p:ext uri="{BB962C8B-B14F-4D97-AF65-F5344CB8AC3E}">
        <p14:creationId xmlns:p14="http://schemas.microsoft.com/office/powerpoint/2010/main" val="302225265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B9B859B-B145-0C4F-F3BD-5AC69C6BA432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et 2.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FCFF8B2-47E7-8D1F-EEE1-9EB50B444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78850"/>
            <a:ext cx="6324600" cy="79747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1981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A8CDBB7-F718-8CCD-5766-E71C0E15A6F8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0CD193-EC23-BE98-E204-CC0D5E9FBD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78850"/>
            <a:ext cx="6324600" cy="79747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4966276"/>
            <a:ext cx="7805397" cy="17012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597917" y="59054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Activité 3 . Lisez  à votre voisin à voix basse . Ensuite, échangez les rôles.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B30C764-1602-B563-9430-7EDDC068C2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78850"/>
            <a:ext cx="6324600" cy="79747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2939367" y="6667501"/>
            <a:ext cx="7805397" cy="1371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9FEDF-0F72-6112-FA3E-698159337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B0E4AB-631C-D0B5-55F0-B19BA65B340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0EFB74-5B99-59EA-5C28-2F4019558D1A}"/>
              </a:ext>
            </a:extLst>
          </p:cNvPr>
          <p:cNvGrpSpPr/>
          <p:nvPr/>
        </p:nvGrpSpPr>
        <p:grpSpPr>
          <a:xfrm>
            <a:off x="483617" y="56609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F17F5B-7B73-12CB-5307-7130AE749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6CD366C-0D0C-83D0-7CF3-9A3EF17E65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3F94063-5BFC-8D7F-BEF1-8E9BBF53D8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84A9A72-F270-7935-DF11-5026A2BFCB0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7C112C0-8900-9F9E-A8EA-FE2C0EDE643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E9B2E86-0F10-E9E7-E13B-CC6FEEC3ACA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0C0C0E0-4569-3032-4D6D-14F5A09ACF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E0B3A96-31E8-9958-6C5E-F518DB357D6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6D079AA-61D2-CB3A-1143-BE44EFA43C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02B8D4E-A6F2-A597-C7B9-376C5CEE40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B5D3FC05-353F-4DA4-4C8F-9FFAFB34275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Activités 5. vous aller mettre en ordre les mots pour former des phrases.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B5F5035-0758-9AFD-9AA5-D139786F56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0" y="1778850"/>
            <a:ext cx="6324600" cy="797475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271EBC1-B59B-E6F9-8F3A-B5BDA945E192}"/>
              </a:ext>
            </a:extLst>
          </p:cNvPr>
          <p:cNvSpPr/>
          <p:nvPr/>
        </p:nvSpPr>
        <p:spPr>
          <a:xfrm>
            <a:off x="3175801" y="8093548"/>
            <a:ext cx="7805397" cy="16273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7522996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Notez les devoirs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276577" y="2053622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Je suis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autonome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:</a:t>
            </a: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961A2691-E950-1951-4AE8-6FDA9E1F1A72}"/>
              </a:ext>
            </a:extLst>
          </p:cNvPr>
          <p:cNvSpPr/>
          <p:nvPr/>
        </p:nvSpPr>
        <p:spPr>
          <a:xfrm>
            <a:off x="762000" y="3475620"/>
            <a:ext cx="4772429" cy="4336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Tx/>
              <a:buChar char="-"/>
            </a:pPr>
            <a:r>
              <a:rPr lang="fr-FR" sz="2800" b="1" dirty="0">
                <a:solidFill>
                  <a:srgbClr val="0070C0"/>
                </a:solidFill>
                <a:latin typeface="Aptos" panose="020B0004020202020204" pitchFamily="34" charset="0"/>
              </a:rPr>
              <a:t>J’écris les mots du vocabulaire, p52.</a:t>
            </a:r>
          </a:p>
          <a:p>
            <a:pPr marL="457200" indent="-457200">
              <a:buFontTx/>
              <a:buChar char="-"/>
            </a:pPr>
            <a:endParaRPr lang="fr-FR" sz="28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fr-FR" sz="2800" b="1" dirty="0">
                <a:solidFill>
                  <a:srgbClr val="0070C0"/>
                </a:solidFill>
                <a:latin typeface="Aptos" panose="020B0004020202020204" pitchFamily="34" charset="0"/>
              </a:rPr>
              <a:t>Je relis: 2-3- 4 page 52. </a:t>
            </a:r>
          </a:p>
          <a:p>
            <a:pPr marL="457200" indent="-457200">
              <a:buFontTx/>
              <a:buChar char="-"/>
            </a:pPr>
            <a:r>
              <a:rPr lang="fr-FR" sz="2800" b="1" dirty="0">
                <a:solidFill>
                  <a:srgbClr val="0070C0"/>
                </a:solidFill>
                <a:latin typeface="Aptos" panose="020B0004020202020204" pitchFamily="34" charset="0"/>
              </a:rPr>
              <a:t>Je recopie avec soin </a:t>
            </a:r>
          </a:p>
          <a:p>
            <a:pPr marL="457200" indent="-457200">
              <a:buFontTx/>
              <a:buChar char="-"/>
            </a:pPr>
            <a:r>
              <a:rPr lang="fr-FR" sz="2800" b="1" dirty="0">
                <a:solidFill>
                  <a:srgbClr val="0070C0"/>
                </a:solidFill>
                <a:latin typeface="Aptos" panose="020B0004020202020204" pitchFamily="34" charset="0"/>
              </a:rPr>
              <a:t>le paragraphe : 4 p 52.</a:t>
            </a:r>
          </a:p>
          <a:p>
            <a:pPr marL="457200" indent="-457200">
              <a:buFontTx/>
              <a:buChar char="-"/>
            </a:pPr>
            <a:endParaRPr lang="fr-FR" sz="28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fr-FR" sz="2800" b="1" dirty="0">
                <a:solidFill>
                  <a:srgbClr val="0070C0"/>
                </a:solidFill>
                <a:latin typeface="Aptos" panose="020B0004020202020204" pitchFamily="34" charset="0"/>
              </a:rPr>
              <a:t> J’écris les bonnes phrases: 5 p 52.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95B8B78-0562-D33D-2EE3-20229552D9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304" y="1776153"/>
            <a:ext cx="6324600" cy="797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Google Shape;1556;p103">
            <a:extLst>
              <a:ext uri="{FF2B5EF4-FFF2-40B4-BE49-F238E27FC236}">
                <a16:creationId xmlns:a16="http://schemas.microsoft.com/office/drawing/2014/main" id="{E12D6823-9A37-D1E3-D7A9-93EBE5B19FD1}"/>
              </a:ext>
            </a:extLst>
          </p:cNvPr>
          <p:cNvSpPr txBox="1"/>
          <p:nvPr/>
        </p:nvSpPr>
        <p:spPr>
          <a:xfrm>
            <a:off x="3807316" y="4427771"/>
            <a:ext cx="6407353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41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dirty="0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Panier des mots</a:t>
            </a:r>
            <a:endParaRPr sz="2800" b="1" dirty="0">
              <a:solidFill>
                <a:srgbClr val="2045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Google Shape;1557;p103">
            <a:extLst>
              <a:ext uri="{FF2B5EF4-FFF2-40B4-BE49-F238E27FC236}">
                <a16:creationId xmlns:a16="http://schemas.microsoft.com/office/drawing/2014/main" id="{247EB881-9DF2-28FF-DF34-DEA85816F8A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557208" y="5315105"/>
            <a:ext cx="1269719" cy="15529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Google Shape;1563;p104"/>
          <p:cNvSpPr/>
          <p:nvPr/>
        </p:nvSpPr>
        <p:spPr>
          <a:xfrm>
            <a:off x="0" y="0"/>
            <a:ext cx="139827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defTabSz="1371600">
              <a:buClr>
                <a:srgbClr val="000000"/>
              </a:buClr>
            </a:pPr>
            <a:endParaRPr sz="1350" kern="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64" name="Google Shape;1564;p104"/>
          <p:cNvSpPr/>
          <p:nvPr/>
        </p:nvSpPr>
        <p:spPr>
          <a:xfrm>
            <a:off x="361955" y="1384622"/>
            <a:ext cx="13620750" cy="7331676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defTabSz="1371600">
              <a:buClr>
                <a:srgbClr val="000000"/>
              </a:buClr>
            </a:pPr>
            <a:r>
              <a:rPr lang="fr-FR" sz="3200" b="1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Objectifs de l’activité: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buClr>
                <a:srgbClr val="000000"/>
              </a:buClr>
            </a:pPr>
            <a:r>
              <a:rPr lang="fr-FR" sz="24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Lire des mots avec les difficultés particulières présentées.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buClr>
                <a:srgbClr val="000000"/>
              </a:buClr>
            </a:pPr>
            <a:r>
              <a:rPr lang="fr-FR" sz="3200" b="1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Les outils: </a:t>
            </a:r>
            <a:r>
              <a:rPr lang="fr-FR" sz="24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un petit panier, cartes des mots avec difficultés particulières, objet pour faire le signal.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buClr>
                <a:srgbClr val="000000"/>
              </a:buClr>
            </a:pPr>
            <a:r>
              <a:rPr lang="fr-FR" sz="3200" b="1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La durée: </a:t>
            </a:r>
            <a:r>
              <a:rPr lang="fr-FR" sz="2400" b="1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10 min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buClr>
                <a:srgbClr val="000000"/>
              </a:buClr>
            </a:pPr>
            <a:r>
              <a:rPr lang="fr-FR" sz="3200" b="1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Les étapes de l’activité: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342906" indent="-342906" defTabSz="1371600">
              <a:lnSpc>
                <a:spcPct val="107000"/>
              </a:lnSpc>
              <a:buClr>
                <a:srgbClr val="000000"/>
              </a:buClr>
              <a:buSzPts val="1600"/>
              <a:buFont typeface="Noto Sans Symbols"/>
              <a:buChar char="∙"/>
            </a:pPr>
            <a:r>
              <a:rPr lang="fr-FR" sz="24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Dans un petit panier, L’enseignant(e) met un ensemble de cartes contenant des mots avec les  difficultés pendant la séance. Il les présente l’une après l’autre aux apprenants </a:t>
            </a:r>
            <a:r>
              <a:rPr lang="fr-FR" sz="2400" b="1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sans les lire;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342906" indent="-342906" defTabSz="1371600">
              <a:lnSpc>
                <a:spcPct val="107000"/>
              </a:lnSpc>
              <a:spcBef>
                <a:spcPts val="800"/>
              </a:spcBef>
              <a:buClr>
                <a:srgbClr val="000000"/>
              </a:buClr>
              <a:buSzPts val="1600"/>
              <a:buFont typeface="Noto Sans Symbols"/>
              <a:buChar char="∙"/>
            </a:pPr>
            <a:r>
              <a:rPr lang="fr-FR" sz="24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Les apprenants s’assoient  en cercle (ou restent à leur place) et  au signal (musique ou applaudissement),  ils font passer le panier;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342906" indent="-342906" defTabSz="1371600">
              <a:lnSpc>
                <a:spcPct val="107000"/>
              </a:lnSpc>
              <a:spcBef>
                <a:spcPts val="800"/>
              </a:spcBef>
              <a:buClr>
                <a:srgbClr val="000000"/>
              </a:buClr>
              <a:buSzPts val="1600"/>
              <a:buFont typeface="Noto Sans Symbols"/>
              <a:buChar char="∙"/>
            </a:pPr>
            <a:r>
              <a:rPr lang="fr-FR" sz="24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Une fois le signal (musique ou applaudissement) s’arrête , l’apprenant qui a le panier pioche une seule carte sans regarder dans le panier, il lit et la montre aux autres. Ils répètent à son tour à haute voix; le jeu continue jusqu’à la lecture de toutes les cartes du panier. 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lnSpc>
                <a:spcPct val="107000"/>
              </a:lnSpc>
              <a:spcBef>
                <a:spcPts val="800"/>
              </a:spcBef>
              <a:buClr>
                <a:srgbClr val="000000"/>
              </a:buClr>
            </a:pPr>
            <a:r>
              <a:rPr lang="fr-FR" sz="2000" b="1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Remarques</a:t>
            </a:r>
            <a:r>
              <a:rPr lang="fr-FR" sz="24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: 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342906" indent="-342906" defTabSz="1371600">
              <a:lnSpc>
                <a:spcPct val="107000"/>
              </a:lnSpc>
              <a:spcBef>
                <a:spcPts val="800"/>
              </a:spcBef>
              <a:buClr>
                <a:srgbClr val="000000"/>
              </a:buClr>
              <a:buSzPts val="1333"/>
              <a:buFont typeface="Noto Sans Symbols"/>
              <a:buChar char="▪"/>
            </a:pPr>
            <a:r>
              <a:rPr lang="fr-FR" sz="20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Plus tard,  on demande aux apprenants au fur et à mesure de produire une phrase contenant un le mot pioché;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342906" indent="-342906" defTabSz="1371600">
              <a:lnSpc>
                <a:spcPct val="107000"/>
              </a:lnSpc>
              <a:spcBef>
                <a:spcPts val="800"/>
              </a:spcBef>
              <a:buClr>
                <a:srgbClr val="000000"/>
              </a:buClr>
              <a:buSzPts val="1333"/>
              <a:buFont typeface="Noto Sans Symbols"/>
              <a:buChar char="▪"/>
            </a:pPr>
            <a:r>
              <a:rPr lang="fr-FR" sz="20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À la fin de chaque séance, le panier sera complété par les nouveaux mots appris, tandis que les cartes de mots déjà maîtrisés, et ne présentant plus de difficulté, seront retirées.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65" name="Google Shape;1565;p104"/>
          <p:cNvSpPr txBox="1"/>
          <p:nvPr/>
        </p:nvSpPr>
        <p:spPr>
          <a:xfrm>
            <a:off x="3429000" y="181606"/>
            <a:ext cx="5867400" cy="999851"/>
          </a:xfrm>
          <a:prstGeom prst="rect">
            <a:avLst/>
          </a:prstGeom>
          <a:solidFill>
            <a:srgbClr val="92CCDC"/>
          </a:solidFill>
          <a:ln w="9525" cap="flat" cmpd="sng">
            <a:solidFill>
              <a:srgbClr val="45A9C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13" rIns="91425" bIns="45713" anchor="b" anchorCtr="0">
            <a:normAutofit/>
          </a:bodyPr>
          <a:lstStyle/>
          <a:p>
            <a:pPr algn="ctr" defTabSz="1371600" rtl="1">
              <a:buClr>
                <a:srgbClr val="000000"/>
              </a:buClr>
              <a:buSzPts val="3200"/>
            </a:pPr>
            <a:r>
              <a:rPr lang="fr-FR" sz="48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Jeu du panier</a:t>
            </a:r>
            <a:r>
              <a:rPr lang="fr-FR" sz="48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48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6" name="Google Shape;1566;p10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63066" y="219903"/>
            <a:ext cx="1904579" cy="2329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E28BA-9D45-9F40-AF18-97FFEBF02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46FC5D-928A-3CC0-2DDA-1641198C61B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1C753D-6E1B-B654-861A-481E6D08C485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5C9D94F-545D-5191-FD54-D6A6E9E6FB1A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BEDBFB3-9B26-09C1-9330-E0F9E9E45F1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664CA13-E6DF-D0B4-4A0C-B38C907F7AA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A8F43CE-F881-4F8B-BEDE-5C9FBA43ABF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B9A18F3-78E1-318E-9F1B-376BE6E5997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3B5C5B9-E968-A5C3-FA47-A9E8302905A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7FB473C-2E6D-E5E2-0530-820853A029C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F76C644-88DD-424C-67ED-8103DD146C5B}"/>
              </a:ext>
            </a:extLst>
          </p:cNvPr>
          <p:cNvSpPr/>
          <p:nvPr/>
        </p:nvSpPr>
        <p:spPr>
          <a:xfrm>
            <a:off x="434609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3C6A456-59C4-9111-70F7-CF8D6B296F04}"/>
              </a:ext>
            </a:extLst>
          </p:cNvPr>
          <p:cNvSpPr txBox="1"/>
          <p:nvPr/>
        </p:nvSpPr>
        <p:spPr>
          <a:xfrm>
            <a:off x="1137274" y="783714"/>
            <a:ext cx="1229377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Ils sont habillés en costumes bleus, répétons ensemble , Ils sont habillés en costumes bleus.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96475AD-B742-54B9-8CB8-7DF140FB0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44925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861AD05-5569-E639-EE47-27A4A861BB20}"/>
              </a:ext>
            </a:extLst>
          </p:cNvPr>
          <p:cNvSpPr txBox="1"/>
          <p:nvPr/>
        </p:nvSpPr>
        <p:spPr>
          <a:xfrm>
            <a:off x="1137274" y="2716102"/>
            <a:ext cx="13191267" cy="571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</a:rPr>
              <a:t>Ils sont habillés en costumes bleus.</a:t>
            </a:r>
          </a:p>
        </p:txBody>
      </p:sp>
      <p:pic>
        <p:nvPicPr>
          <p:cNvPr id="13" name="Google Shape;292;p10">
            <a:extLst>
              <a:ext uri="{FF2B5EF4-FFF2-40B4-BE49-F238E27FC236}">
                <a16:creationId xmlns:a16="http://schemas.microsoft.com/office/drawing/2014/main" id="{130635BE-2674-693A-9292-BAFA2514083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15260" y="3573067"/>
            <a:ext cx="5457340" cy="39709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443316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p105"/>
          <p:cNvSpPr/>
          <p:nvPr/>
        </p:nvSpPr>
        <p:spPr>
          <a:xfrm>
            <a:off x="8" y="-10627"/>
            <a:ext cx="13716002" cy="102976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algn="ctr" defTabSz="1371600">
              <a:buClr>
                <a:srgbClr val="000000"/>
              </a:buClr>
            </a:pPr>
            <a:endParaRPr sz="280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72" name="Google Shape;1572;p105"/>
          <p:cNvGrpSpPr/>
          <p:nvPr/>
        </p:nvGrpSpPr>
        <p:grpSpPr>
          <a:xfrm>
            <a:off x="250732" y="486010"/>
            <a:ext cx="13199807" cy="9587147"/>
            <a:chOff x="312517" y="308343"/>
            <a:chExt cx="8518967" cy="6230680"/>
          </a:xfrm>
        </p:grpSpPr>
        <p:sp>
          <p:nvSpPr>
            <p:cNvPr id="1573" name="Google Shape;1573;p105"/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lt1"/>
            </a:solidFill>
            <a:ln w="19050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endParaRPr sz="21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4" name="Google Shape;1574;p105"/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rgbClr val="F2F2F2">
                <a:alpha val="72941"/>
              </a:srgbClr>
            </a:solidFill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endParaRPr sz="21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5" name="Google Shape;1575;p105"/>
          <p:cNvGrpSpPr/>
          <p:nvPr/>
        </p:nvGrpSpPr>
        <p:grpSpPr>
          <a:xfrm>
            <a:off x="-317442" y="8"/>
            <a:ext cx="13881044" cy="486002"/>
            <a:chOff x="-1604302" y="20290"/>
            <a:chExt cx="10430213" cy="411175"/>
          </a:xfrm>
        </p:grpSpPr>
        <p:sp>
          <p:nvSpPr>
            <p:cNvPr id="1576" name="Google Shape;1576;p105"/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3. Lecture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105"/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4.Ecriture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105"/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5.Pratique autonome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105"/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        6.Jeu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105"/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2.Vocabulaire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105"/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1. Rituel 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582" name="Google Shape;1582;p1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968" y="812198"/>
            <a:ext cx="570137" cy="504194"/>
          </a:xfrm>
          <a:prstGeom prst="rect">
            <a:avLst/>
          </a:prstGeom>
          <a:noFill/>
          <a:ln>
            <a:noFill/>
          </a:ln>
        </p:spPr>
      </p:pic>
      <p:sp>
        <p:nvSpPr>
          <p:cNvPr id="1583" name="Google Shape;1583;p105"/>
          <p:cNvSpPr txBox="1"/>
          <p:nvPr/>
        </p:nvSpPr>
        <p:spPr>
          <a:xfrm>
            <a:off x="1141628" y="623892"/>
            <a:ext cx="12012413" cy="877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defTabSz="1371600">
              <a:buClr>
                <a:srgbClr val="000000"/>
              </a:buClr>
            </a:pPr>
            <a:r>
              <a:rPr lang="fr-FR" sz="2400" b="1" kern="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Nous allons jouer au jeu du panier .</a:t>
            </a:r>
            <a:endParaRPr sz="2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buClr>
                <a:srgbClr val="000000"/>
              </a:buClr>
            </a:pPr>
            <a:r>
              <a:rPr lang="fr-FR" sz="2400" kern="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L’enseignant(e) explique les règles du jeu selon la fiche descriptive du jeu. </a:t>
            </a:r>
            <a:endParaRPr sz="2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584" name="Google Shape;1584;p105" descr="Une image contenant habits, garçon, Visage humain, fille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45862" y="2171700"/>
            <a:ext cx="7010400" cy="701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9" name="Google Shape;1589;p106"/>
          <p:cNvSpPr/>
          <p:nvPr/>
        </p:nvSpPr>
        <p:spPr>
          <a:xfrm>
            <a:off x="8" y="-10627"/>
            <a:ext cx="13716002" cy="102976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algn="ctr" defTabSz="1371600">
              <a:buClr>
                <a:srgbClr val="000000"/>
              </a:buClr>
            </a:pPr>
            <a:endParaRPr sz="280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90" name="Google Shape;1590;p106"/>
          <p:cNvGrpSpPr/>
          <p:nvPr/>
        </p:nvGrpSpPr>
        <p:grpSpPr>
          <a:xfrm>
            <a:off x="152407" y="393907"/>
            <a:ext cx="13401935" cy="9679244"/>
            <a:chOff x="312517" y="308343"/>
            <a:chExt cx="8518967" cy="6230680"/>
          </a:xfrm>
        </p:grpSpPr>
        <p:sp>
          <p:nvSpPr>
            <p:cNvPr id="1591" name="Google Shape;1591;p106"/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lt1"/>
            </a:solidFill>
            <a:ln w="19050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endParaRPr sz="21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2" name="Google Shape;1592;p106"/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rgbClr val="F2F2F2">
                <a:alpha val="72941"/>
              </a:srgbClr>
            </a:solidFill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endParaRPr sz="21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93" name="Google Shape;1593;p106"/>
          <p:cNvGrpSpPr/>
          <p:nvPr/>
        </p:nvGrpSpPr>
        <p:grpSpPr>
          <a:xfrm>
            <a:off x="-317442" y="10"/>
            <a:ext cx="13881044" cy="489059"/>
            <a:chOff x="-1604302" y="20290"/>
            <a:chExt cx="10430213" cy="411175"/>
          </a:xfrm>
        </p:grpSpPr>
        <p:sp>
          <p:nvSpPr>
            <p:cNvPr id="1594" name="Google Shape;1594;p106"/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3. Lecture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106"/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4.Ecriture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106"/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5.Pratique autonome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106"/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        6.Jeu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106"/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2.Vocabulaire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106"/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1. Rituel 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600" name="Google Shape;1600;p1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968" y="812198"/>
            <a:ext cx="570137" cy="504194"/>
          </a:xfrm>
          <a:prstGeom prst="rect">
            <a:avLst/>
          </a:prstGeom>
          <a:noFill/>
          <a:ln>
            <a:noFill/>
          </a:ln>
        </p:spPr>
      </p:pic>
      <p:sp>
        <p:nvSpPr>
          <p:cNvPr id="1601" name="Google Shape;1601;p106"/>
          <p:cNvSpPr txBox="1"/>
          <p:nvPr/>
        </p:nvSpPr>
        <p:spPr>
          <a:xfrm>
            <a:off x="1098770" y="647699"/>
            <a:ext cx="15604826" cy="1308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defTabSz="1371600">
              <a:buClr>
                <a:srgbClr val="000000"/>
              </a:buClr>
            </a:pPr>
            <a:r>
              <a:rPr lang="fr-FR" sz="2801" b="1" kern="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Maintenant, on va commencer le jeu.</a:t>
            </a:r>
            <a:endParaRPr sz="2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buClr>
                <a:srgbClr val="000000"/>
              </a:buClr>
            </a:pPr>
            <a:r>
              <a:rPr lang="fr-FR" sz="2801" i="1" kern="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fr-FR" sz="2000" i="1" kern="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L’enseignant ( e )  annonce le début  du jeu et au signal l’élève qui a le panier à la main  prend une carte et la lit et la présente</a:t>
            </a:r>
            <a:endParaRPr sz="2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buClr>
                <a:srgbClr val="000000"/>
              </a:buClr>
            </a:pPr>
            <a:r>
              <a:rPr lang="fr-FR" sz="2000" i="1" kern="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 à chaque membre du groupe qui la répète à son tour à haute voix;</a:t>
            </a:r>
            <a:endParaRPr sz="2400" i="1" kern="0">
              <a:solidFill>
                <a:srgbClr val="A5A5A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602" name="Google Shape;1602;p106" descr="Une image contenant habits, garçon, Visage humain, fille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45862" y="2171700"/>
            <a:ext cx="7010400" cy="701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des phrases avec les difficultés présentées 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.Corrigez 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6758" y="3154717"/>
            <a:ext cx="11963400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87300" y="5014733"/>
            <a:ext cx="70134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FR" sz="5400" b="1" dirty="0">
                <a:solidFill>
                  <a:schemeClr val="bg1"/>
                </a:solidFill>
                <a:latin typeface="Dosis" pitchFamily="2" charset="0"/>
              </a:rPr>
              <a:t>Ils sont habillés en costumes bleus.</a:t>
            </a: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21E0D-439F-FE3F-DFB2-6169435C6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67208A-1022-C81C-63F2-CA0380FCB29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449BDC-1EB2-D174-681F-9BD5DF2B65E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610857-36CC-9F0B-5CF7-B997D9B70A4C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4F76A3D-09C9-A5A2-4195-17507910A2C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3BBB4FD-29EC-7B81-A1BE-2632FEE0A45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0A39CDC-54E4-AC60-B010-A4BF91A8557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4F96034B-90CF-FDF3-7DBE-11604799A72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AA86B53-A801-E2EF-68C8-7856705CC74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8C1611C-6C35-CD2E-A582-84D93AB086B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0327539-B153-CF71-9646-BFCB04859BB1}"/>
              </a:ext>
            </a:extLst>
          </p:cNvPr>
          <p:cNvSpPr/>
          <p:nvPr/>
        </p:nvSpPr>
        <p:spPr>
          <a:xfrm>
            <a:off x="434609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8DF1F88-4F51-D5C1-FA0A-917E2123864D}"/>
              </a:ext>
            </a:extLst>
          </p:cNvPr>
          <p:cNvSpPr txBox="1"/>
          <p:nvPr/>
        </p:nvSpPr>
        <p:spPr>
          <a:xfrm>
            <a:off x="1137274" y="699055"/>
            <a:ext cx="1229377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, que porte cet homme? 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E64BE737-378A-ECE1-8F30-80B2141FE1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44925"/>
            <a:ext cx="581346" cy="514106"/>
          </a:xfrm>
          <a:prstGeom prst="rect">
            <a:avLst/>
          </a:prstGeom>
        </p:spPr>
      </p:pic>
      <p:pic>
        <p:nvPicPr>
          <p:cNvPr id="4" name="Google Shape;291;p10">
            <a:extLst>
              <a:ext uri="{FF2B5EF4-FFF2-40B4-BE49-F238E27FC236}">
                <a16:creationId xmlns:a16="http://schemas.microsoft.com/office/drawing/2014/main" id="{09D463F5-C1F1-3509-908D-2A2E077624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2370" y="3306534"/>
            <a:ext cx="6020830" cy="38943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66293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5BCD6-CFB7-4B18-2154-832FFB13B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71162E-3307-4DE2-9618-377C0AEC566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ACE0D4-42FE-025F-8D66-9CEFE0E29EC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7CCC4BD-2624-43EB-9F52-659D32167AC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A9C0542-DD5B-2CD7-3122-D137C1A4002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5420E7F-CBDB-7075-7724-1DB9E36812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527863C-1DCD-C6AA-3534-1F713B7AAB3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759F4A-892C-6E90-0980-EA29256B633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AA87973-EB3F-2B32-F645-F6D74552AB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5D5A62C-1EDC-F10F-7AC9-58F47934E4B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717B554-841A-C298-1B1D-F8F42B2C0CB2}"/>
              </a:ext>
            </a:extLst>
          </p:cNvPr>
          <p:cNvSpPr/>
          <p:nvPr/>
        </p:nvSpPr>
        <p:spPr>
          <a:xfrm>
            <a:off x="434609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54C8675-7D6D-FE9A-2167-63ADE14CDBDE}"/>
              </a:ext>
            </a:extLst>
          </p:cNvPr>
          <p:cNvSpPr txBox="1"/>
          <p:nvPr/>
        </p:nvSpPr>
        <p:spPr>
          <a:xfrm>
            <a:off x="1137274" y="783714"/>
            <a:ext cx="1229377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porte une chemise rose et une veste grise, répétons ensemble , Il porte une chemise rose et une veste grise. 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53D81B37-64CE-A843-17D2-65E46EA2DB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44925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A5A70BD-8AC1-A43D-51A0-9517CF406281}"/>
              </a:ext>
            </a:extLst>
          </p:cNvPr>
          <p:cNvSpPr txBox="1"/>
          <p:nvPr/>
        </p:nvSpPr>
        <p:spPr>
          <a:xfrm>
            <a:off x="838437" y="2910927"/>
            <a:ext cx="13148835" cy="5366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5400" b="1" dirty="0">
                <a:solidFill>
                  <a:srgbClr val="106585"/>
                </a:solidFill>
                <a:latin typeface="Dosis" pitchFamily="2" charset="0"/>
              </a:rPr>
              <a:t>Il porte une chemise rose et une veste grise.</a:t>
            </a:r>
          </a:p>
        </p:txBody>
      </p:sp>
      <p:pic>
        <p:nvPicPr>
          <p:cNvPr id="4" name="Google Shape;291;p10">
            <a:extLst>
              <a:ext uri="{FF2B5EF4-FFF2-40B4-BE49-F238E27FC236}">
                <a16:creationId xmlns:a16="http://schemas.microsoft.com/office/drawing/2014/main" id="{C0E2E6D4-0715-3A54-53BA-906E905ED5B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53000" y="3934069"/>
            <a:ext cx="4268230" cy="38943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6162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00E92-71E7-7F88-C6E0-75B4D00E7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0DCEEF-FBFA-6467-EF6B-042ED130FE9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D10FB9-3138-986F-D81D-E8B80DC75B15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B7F7699-0E0F-E2B6-0072-7A67B8AA427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8F9E010-6835-6C8E-4EF4-80B1120BEB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07643CB-48F7-9704-AFFE-52B59D51112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4C70806-9420-4013-CC62-3960415423E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2673488-9DB5-1126-357A-A8539C7E60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2C106A1-2C9B-895E-D344-D8906A6780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9A30828-7DAD-3219-0530-8B216202DBA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ACE0EE1-3DA4-8D01-2431-08E47365DC63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EC3BCD2-A475-2722-9C91-320D551C53F9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CFA8627-2F37-9D2F-103E-A88EAD34CC1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5437AA1-73C2-DB70-8667-807C08D9E1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928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52839-EAE9-7CEA-904C-2DB6EA74B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C2CF50-A7AB-E047-993E-2332D476144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D56050-32B8-B0FA-CE82-E84E32EA59D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8E12D9D-42A7-498F-AE46-0755530F999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54D60F1-342D-E2E2-4D2E-5C260314A58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648056D-E04F-CB80-F803-AD9B55B773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7A95763-15E7-8B5D-CFF0-01FB79AEA2A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4BD234B-5E28-2EF6-A432-C31EBA43F9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8E8BF7-0231-0980-0AB5-22D88A473E8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8A67839-8233-5902-F4B0-8ECF1FCFB1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DA13B2A-5914-DD07-BD14-E262507EB2AC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23A0250-A0DB-2953-7F63-79D7BC569D1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.Corrigez 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5EB71E7-74C9-4941-C7B9-0C1B6C45285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6758" y="3154717"/>
            <a:ext cx="11963400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3BD2BCA2-CF27-C098-385F-EC5A4E1452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354E5EE6-DDD8-6C1E-1522-25430767A4B0}"/>
              </a:ext>
            </a:extLst>
          </p:cNvPr>
          <p:cNvSpPr txBox="1"/>
          <p:nvPr/>
        </p:nvSpPr>
        <p:spPr>
          <a:xfrm>
            <a:off x="3487300" y="5014733"/>
            <a:ext cx="70134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FR" sz="5400" b="1" dirty="0">
                <a:solidFill>
                  <a:schemeClr val="bg1"/>
                </a:solidFill>
                <a:latin typeface="Dosis" pitchFamily="2" charset="0"/>
              </a:rPr>
              <a:t>Il porte une chemise rose et une veste grise.</a:t>
            </a:r>
          </a:p>
        </p:txBody>
      </p:sp>
    </p:spTree>
    <p:extLst>
      <p:ext uri="{BB962C8B-B14F-4D97-AF65-F5344CB8AC3E}">
        <p14:creationId xmlns:p14="http://schemas.microsoft.com/office/powerpoint/2010/main" val="6582351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exposition- étoile- affiche- mur- accrocher-   dessin- dessiner.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4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4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2400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6142308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Google Shape;363;p16">
            <a:extLst>
              <a:ext uri="{FF2B5EF4-FFF2-40B4-BE49-F238E27FC236}">
                <a16:creationId xmlns:a16="http://schemas.microsoft.com/office/drawing/2014/main" id="{FF10E66E-3DC7-A927-E97C-8D3F7564A75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56527" y="4738083"/>
            <a:ext cx="2157963" cy="2107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64;p16">
            <a:extLst>
              <a:ext uri="{FF2B5EF4-FFF2-40B4-BE49-F238E27FC236}">
                <a16:creationId xmlns:a16="http://schemas.microsoft.com/office/drawing/2014/main" id="{D57AD518-5077-A312-585E-ADDC011C600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43209" y="2628591"/>
            <a:ext cx="2138119" cy="1927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65;p16">
            <a:extLst>
              <a:ext uri="{FF2B5EF4-FFF2-40B4-BE49-F238E27FC236}">
                <a16:creationId xmlns:a16="http://schemas.microsoft.com/office/drawing/2014/main" id="{39F56647-EAD7-9A77-78E2-BB46A70FE45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58280" y="4925901"/>
            <a:ext cx="1926951" cy="2393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366;p16">
            <a:extLst>
              <a:ext uri="{FF2B5EF4-FFF2-40B4-BE49-F238E27FC236}">
                <a16:creationId xmlns:a16="http://schemas.microsoft.com/office/drawing/2014/main" id="{C0933ECF-11B9-77C1-A13E-A19E52ABDB0E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789325" y="4975826"/>
            <a:ext cx="2026104" cy="1625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367;p16">
            <a:extLst>
              <a:ext uri="{FF2B5EF4-FFF2-40B4-BE49-F238E27FC236}">
                <a16:creationId xmlns:a16="http://schemas.microsoft.com/office/drawing/2014/main" id="{203B7636-1A7F-5781-38D8-D8DB0E96E0F7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916430" y="4975826"/>
            <a:ext cx="1773103" cy="1691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368;p16">
            <a:extLst>
              <a:ext uri="{FF2B5EF4-FFF2-40B4-BE49-F238E27FC236}">
                <a16:creationId xmlns:a16="http://schemas.microsoft.com/office/drawing/2014/main" id="{9905508C-A498-B00E-4FFC-DB3C3BCD21DD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63920" y="2738282"/>
            <a:ext cx="2387223" cy="1572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369;p16">
            <a:extLst>
              <a:ext uri="{FF2B5EF4-FFF2-40B4-BE49-F238E27FC236}">
                <a16:creationId xmlns:a16="http://schemas.microsoft.com/office/drawing/2014/main" id="{BD1482EC-21F8-535C-DFDA-C99B9301A341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1046607" y="2787842"/>
            <a:ext cx="1511541" cy="19502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14" y="937172"/>
            <a:ext cx="581346" cy="514106"/>
          </a:xfrm>
          <a:prstGeom prst="rect">
            <a:avLst/>
          </a:prstGeom>
        </p:spPr>
      </p:pic>
      <p:sp>
        <p:nvSpPr>
          <p:cNvPr id="3" name="Google Shape;379;p17">
            <a:extLst>
              <a:ext uri="{FF2B5EF4-FFF2-40B4-BE49-F238E27FC236}">
                <a16:creationId xmlns:a16="http://schemas.microsoft.com/office/drawing/2014/main" id="{BB276287-9351-1E29-E8AE-9E073F042C03}"/>
              </a:ext>
            </a:extLst>
          </p:cNvPr>
          <p:cNvSpPr txBox="1"/>
          <p:nvPr/>
        </p:nvSpPr>
        <p:spPr>
          <a:xfrm>
            <a:off x="1199534" y="917062"/>
            <a:ext cx="12620761" cy="669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1">
              <a:lnSpc>
                <a:spcPct val="134066"/>
              </a:lnSpc>
              <a:buClr>
                <a:srgbClr val="000000"/>
              </a:buClr>
              <a:buFont typeface="Arial"/>
              <a:buNone/>
            </a:pPr>
            <a:r>
              <a:rPr lang="fr-FR" sz="2800" b="1" kern="0" dirty="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C’est une affiche. Comment vous dites affiche dans votre langue?</a:t>
            </a:r>
            <a:endParaRPr sz="28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Google Shape;380;p17">
            <a:extLst>
              <a:ext uri="{FF2B5EF4-FFF2-40B4-BE49-F238E27FC236}">
                <a16:creationId xmlns:a16="http://schemas.microsoft.com/office/drawing/2014/main" id="{737D9878-09AA-A20D-FD73-0E7BA53E0E3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78685" y="2164612"/>
            <a:ext cx="7032115" cy="57220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Google Shape;381;p17">
            <a:extLst>
              <a:ext uri="{FF2B5EF4-FFF2-40B4-BE49-F238E27FC236}">
                <a16:creationId xmlns:a16="http://schemas.microsoft.com/office/drawing/2014/main" id="{C2188E05-1DEA-FE7B-6636-6BFB0D00C81C}"/>
              </a:ext>
            </a:extLst>
          </p:cNvPr>
          <p:cNvCxnSpPr>
            <a:cxnSpLocks/>
          </p:cNvCxnSpPr>
          <p:nvPr/>
        </p:nvCxnSpPr>
        <p:spPr>
          <a:xfrm>
            <a:off x="4272322" y="1826939"/>
            <a:ext cx="1453490" cy="1190558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affiche , l’affiche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affiche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. 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“une affiche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Google Shape;391;p18">
            <a:extLst>
              <a:ext uri="{FF2B5EF4-FFF2-40B4-BE49-F238E27FC236}">
                <a16:creationId xmlns:a16="http://schemas.microsoft.com/office/drawing/2014/main" id="{7956E179-B5F5-C3E4-DD73-C21C074277EA}"/>
              </a:ext>
            </a:extLst>
          </p:cNvPr>
          <p:cNvSpPr txBox="1"/>
          <p:nvPr/>
        </p:nvSpPr>
        <p:spPr>
          <a:xfrm>
            <a:off x="6877050" y="4295164"/>
            <a:ext cx="4478521" cy="995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867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une affiche</a:t>
            </a:r>
            <a:endParaRPr dirty="0"/>
          </a:p>
        </p:txBody>
      </p:sp>
      <p:pic>
        <p:nvPicPr>
          <p:cNvPr id="5" name="Google Shape;394;p18">
            <a:extLst>
              <a:ext uri="{FF2B5EF4-FFF2-40B4-BE49-F238E27FC236}">
                <a16:creationId xmlns:a16="http://schemas.microsoft.com/office/drawing/2014/main" id="{ECA2D3E3-158B-C3E2-14E3-B08DC0B883E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06143" y="2854711"/>
            <a:ext cx="3814580" cy="38411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86BFE-1192-A0BC-31F4-D4F1181A2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0189EFE-DF34-F593-F685-C6F58E59773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CFE9296-37FF-00CC-7225-F040E8509526}"/>
              </a:ext>
            </a:extLst>
          </p:cNvPr>
          <p:cNvGrpSpPr/>
          <p:nvPr/>
        </p:nvGrpSpPr>
        <p:grpSpPr>
          <a:xfrm>
            <a:off x="457200" y="60275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68BE025-CA72-6146-1361-50DE31A6348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4274E0F-CDFB-761E-3599-89997C0C39A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F1D8110-A9CE-6868-3110-BDDE5280B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B88D5A0-B0AA-4214-49D5-1612E5036B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5A9285-3B0B-9171-C317-BE47DBDE818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884023-907D-530C-20E5-E606DACECC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1074E11-C86D-45B3-12FE-CBFCEEC794A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C7B6DAE-0A45-123C-DCFF-07541D6B947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7D7DB97-51B6-9BE8-F3B5-4AE957BB5BC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1999E14-02DE-6D42-C4C0-8C4A2AB29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2DF98AE-CE6E-B6FF-5095-767A89A24ED3}"/>
              </a:ext>
            </a:extLst>
          </p:cNvPr>
          <p:cNvSpPr txBox="1"/>
          <p:nvPr/>
        </p:nvSpPr>
        <p:spPr>
          <a:xfrm>
            <a:off x="1500647" y="901978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le mur de la classe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mu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Google Shape;405;p19">
            <a:extLst>
              <a:ext uri="{FF2B5EF4-FFF2-40B4-BE49-F238E27FC236}">
                <a16:creationId xmlns:a16="http://schemas.microsoft.com/office/drawing/2014/main" id="{849EEF37-49F1-F714-6CB1-FB775DA2D67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89124" y="2857500"/>
            <a:ext cx="5854827" cy="422229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Google Shape;406;p19">
            <a:extLst>
              <a:ext uri="{FF2B5EF4-FFF2-40B4-BE49-F238E27FC236}">
                <a16:creationId xmlns:a16="http://schemas.microsoft.com/office/drawing/2014/main" id="{379D2B67-1F0A-BCB6-9914-AA4262B30EBD}"/>
              </a:ext>
            </a:extLst>
          </p:cNvPr>
          <p:cNvCxnSpPr/>
          <p:nvPr/>
        </p:nvCxnSpPr>
        <p:spPr>
          <a:xfrm>
            <a:off x="3877357" y="2523207"/>
            <a:ext cx="0" cy="855812"/>
          </a:xfrm>
          <a:prstGeom prst="straightConnector1">
            <a:avLst/>
          </a:prstGeom>
          <a:noFill/>
          <a:ln w="76200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4932276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6858000" y="1246600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B366D32-5486-4FC0-91B4-60C5A3D2B021}"/>
              </a:ext>
            </a:extLst>
          </p:cNvPr>
          <p:cNvSpPr txBox="1"/>
          <p:nvPr/>
        </p:nvSpPr>
        <p:spPr>
          <a:xfrm>
            <a:off x="6916776" y="4082761"/>
            <a:ext cx="63747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96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mur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BCE4702-411B-7C86-F89D-8AE1DB8D8B8A}"/>
              </a:ext>
            </a:extLst>
          </p:cNvPr>
          <p:cNvSpPr txBox="1"/>
          <p:nvPr/>
        </p:nvSpPr>
        <p:spPr>
          <a:xfrm>
            <a:off x="1488576" y="864298"/>
            <a:ext cx="9179424" cy="3654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46">
              <a:lnSpc>
                <a:spcPts val="2011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mur , le mur 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mur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pic>
        <p:nvPicPr>
          <p:cNvPr id="3" name="Google Shape;405;p19">
            <a:extLst>
              <a:ext uri="{FF2B5EF4-FFF2-40B4-BE49-F238E27FC236}">
                <a16:creationId xmlns:a16="http://schemas.microsoft.com/office/drawing/2014/main" id="{63012F69-6752-A5F2-A413-D05A5597480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0049" y="2954865"/>
            <a:ext cx="5854827" cy="422229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Google Shape;406;p19">
            <a:extLst>
              <a:ext uri="{FF2B5EF4-FFF2-40B4-BE49-F238E27FC236}">
                <a16:creationId xmlns:a16="http://schemas.microsoft.com/office/drawing/2014/main" id="{E7CA6DDF-852B-4ED0-33F9-9E7766FE63C7}"/>
              </a:ext>
            </a:extLst>
          </p:cNvPr>
          <p:cNvCxnSpPr/>
          <p:nvPr/>
        </p:nvCxnSpPr>
        <p:spPr>
          <a:xfrm>
            <a:off x="2088282" y="2620572"/>
            <a:ext cx="0" cy="855812"/>
          </a:xfrm>
          <a:prstGeom prst="straightConnector1">
            <a:avLst/>
          </a:prstGeom>
          <a:noFill/>
          <a:ln w="76200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3917341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A1F99-BAC9-6825-A5AB-0DFA96991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4E4286C-D4A7-B084-E13D-F65B855A25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BD722EE-E708-D04B-0300-830888D93EF4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53E4D94-C8CD-D5B3-A870-2670094580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686CEA-759E-998C-AF41-862FFCD5F410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4424D5C-99F9-D05D-D2ED-5ECAAB2A10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A0DEAC-FF4D-DBFB-13EE-639366A6969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0E3D312-B2F8-739F-9733-12D9FEE907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2FA4E2-280E-9624-51B9-9426CE75E2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E67890F-2F72-E2B6-7FD8-6CFB6A77AE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81BF7A-B6ED-895C-89EF-57643372429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E8CB79A-1A6A-FCF2-7229-CBAEC89455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D84DE6C-ACC8-4A0E-3780-FD56F98927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3447DC9-0CF8-1F61-2905-CA6DAF6853BB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dessin. Dessin. Comment vous dites dessin.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Google Shape;430;p21">
            <a:extLst>
              <a:ext uri="{FF2B5EF4-FFF2-40B4-BE49-F238E27FC236}">
                <a16:creationId xmlns:a16="http://schemas.microsoft.com/office/drawing/2014/main" id="{34530EDD-8509-D416-DFD9-9158C2E3676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82962" y="2311159"/>
            <a:ext cx="4799089" cy="5244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91097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90861-C618-C195-D61F-EFB2AF526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B4CE020-8C29-6611-C81F-476CBC16E7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9012842-2D21-8525-D7BF-B0CC3A20DED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61509C-0B13-7F3D-DB7F-6E903388CD4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FD5FBF-AA8E-B02F-0549-19F00315A0F9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B0E821B-087B-60DC-D704-5684B69C1F9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E83E9B-6380-5FEA-126A-1466F4BE8C6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F66CB5-02B9-F4FF-9699-DFCE15660E4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ACDBF4-989C-F169-F363-424E15C402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C71021D-21A8-9232-BF33-AC16AAEC4BD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2983696-7AB1-D7F1-DE29-C15EEE0EF97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08E086-565C-1712-5C30-9E35EE4070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A6D6D5-181F-F2B7-2D3A-F8DD681E2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2ED653A-E7EB-D0D6-7B71-8D56DD82611D}"/>
              </a:ext>
            </a:extLst>
          </p:cNvPr>
          <p:cNvSpPr txBox="1"/>
          <p:nvPr/>
        </p:nvSpPr>
        <p:spPr>
          <a:xfrm>
            <a:off x="6858000" y="1246600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210606E-E494-05E6-AC80-89E2C2FFD4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34383BD-7F32-2111-876F-39292C6C953E}"/>
              </a:ext>
            </a:extLst>
          </p:cNvPr>
          <p:cNvSpPr txBox="1"/>
          <p:nvPr/>
        </p:nvSpPr>
        <p:spPr>
          <a:xfrm>
            <a:off x="1526676" y="968015"/>
            <a:ext cx="9218311" cy="3654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46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dessin. Un dessin.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dessin »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sp>
        <p:nvSpPr>
          <p:cNvPr id="2" name="Google Shape;440;p22">
            <a:extLst>
              <a:ext uri="{FF2B5EF4-FFF2-40B4-BE49-F238E27FC236}">
                <a16:creationId xmlns:a16="http://schemas.microsoft.com/office/drawing/2014/main" id="{183EC4CD-86D5-D548-D561-45E8D738E3F1}"/>
              </a:ext>
            </a:extLst>
          </p:cNvPr>
          <p:cNvSpPr txBox="1"/>
          <p:nvPr/>
        </p:nvSpPr>
        <p:spPr>
          <a:xfrm>
            <a:off x="339712" y="3888181"/>
            <a:ext cx="7340590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6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  un dessin</a:t>
            </a:r>
            <a:endParaRPr sz="4400" dirty="0"/>
          </a:p>
        </p:txBody>
      </p:sp>
      <p:pic>
        <p:nvPicPr>
          <p:cNvPr id="4" name="Google Shape;443;p22">
            <a:extLst>
              <a:ext uri="{FF2B5EF4-FFF2-40B4-BE49-F238E27FC236}">
                <a16:creationId xmlns:a16="http://schemas.microsoft.com/office/drawing/2014/main" id="{EC6E2752-5B77-892F-BD45-D1D375CF31F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65116" y="2954865"/>
            <a:ext cx="4135367" cy="46270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30556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F25D8-0480-97C5-C0EA-EDDD91F69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E698D91-F4A7-8A30-B7BC-7484647F315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9248D4-110C-BE4D-718C-88E06ECA3DBE}"/>
              </a:ext>
            </a:extLst>
          </p:cNvPr>
          <p:cNvGrpSpPr/>
          <p:nvPr/>
        </p:nvGrpSpPr>
        <p:grpSpPr>
          <a:xfrm>
            <a:off x="571108" y="53968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D9AB47-1813-DEB2-FEAB-A3FECE27B3A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EBCC2-498C-144F-E60B-672C5F417E7E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146D062-F42E-5736-EDEE-2FA0A582510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9DF50F1-0047-50FD-CEC3-93DB8E0D20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DEEB0B0-423B-953F-FB4C-0F1E74B0EF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C0CA335-3AAB-E8BD-FE2F-A2E8907D88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4BB8CA7-036E-3991-63F3-8A09F263B9B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31E114A-C0D8-ECC3-C663-6B699108C6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9B138FA-2FE9-95A1-2670-D8285F0436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C506ADA-0DC1-9223-315B-4CF9DD009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613" y="841344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FB79DE3-6F24-B274-E40E-BFBCE4F6AC8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31140" y="641564"/>
            <a:ext cx="1382596" cy="1160647"/>
          </a:xfrm>
          <a:prstGeom prst="rect">
            <a:avLst/>
          </a:prstGeom>
        </p:spPr>
      </p:pic>
      <p:sp>
        <p:nvSpPr>
          <p:cNvPr id="3" name="Google Shape;452;p23">
            <a:extLst>
              <a:ext uri="{FF2B5EF4-FFF2-40B4-BE49-F238E27FC236}">
                <a16:creationId xmlns:a16="http://schemas.microsoft.com/office/drawing/2014/main" id="{189A7EDE-3DDC-B0CB-DCED-02788FB2CB83}"/>
              </a:ext>
            </a:extLst>
          </p:cNvPr>
          <p:cNvSpPr txBox="1"/>
          <p:nvPr/>
        </p:nvSpPr>
        <p:spPr>
          <a:xfrm>
            <a:off x="1462546" y="2501724"/>
            <a:ext cx="1297982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Les élèves affichent leurs dessins au mur.</a:t>
            </a:r>
            <a:endParaRPr sz="4800" b="1" dirty="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" name="Google Shape;454;p23">
            <a:extLst>
              <a:ext uri="{FF2B5EF4-FFF2-40B4-BE49-F238E27FC236}">
                <a16:creationId xmlns:a16="http://schemas.microsoft.com/office/drawing/2014/main" id="{07D6AB1B-D883-379E-CD83-8CAB8C43E1C1}"/>
              </a:ext>
            </a:extLst>
          </p:cNvPr>
          <p:cNvSpPr txBox="1"/>
          <p:nvPr/>
        </p:nvSpPr>
        <p:spPr>
          <a:xfrm>
            <a:off x="1189413" y="653565"/>
            <a:ext cx="11078787" cy="1439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defTabSz="457246">
              <a:lnSpc>
                <a:spcPts val="2011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sym typeface="Dosis"/>
              </a:rPr>
              <a:t>Les élèves affichent leurs dessins au mur. Répétons ensemble :Les élèves</a:t>
            </a:r>
          </a:p>
          <a:p>
            <a:pPr marL="0" marR="0" lvl="1" indent="0" defTabSz="457246">
              <a:lnSpc>
                <a:spcPts val="2011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  <a:sym typeface="Dosis"/>
            </a:endParaRPr>
          </a:p>
          <a:p>
            <a:pPr marL="0" marR="0" lvl="1" indent="0" defTabSz="457246">
              <a:lnSpc>
                <a:spcPts val="2011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sym typeface="Dosis"/>
              </a:rPr>
              <a:t> affichent leurs dessins au mur.                              </a:t>
            </a: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sym typeface="Dosis"/>
              </a:rPr>
              <a:t>Montrer dessins et mur.</a:t>
            </a:r>
            <a:endParaRPr sz="2800" i="1" dirty="0">
              <a:solidFill>
                <a:prstClr val="white">
                  <a:lumMod val="65000"/>
                </a:prstClr>
              </a:solidFill>
              <a:latin typeface="Dosis" pitchFamily="2" charset="0"/>
              <a:sym typeface="Dosis"/>
            </a:endParaRPr>
          </a:p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prstClr val="white">
                  <a:lumMod val="65000"/>
                </a:prstClr>
              </a:solidFill>
              <a:latin typeface="Dosis" pitchFamily="2" charset="0"/>
              <a:sym typeface="Dosis"/>
            </a:endParaRPr>
          </a:p>
        </p:txBody>
      </p:sp>
      <p:pic>
        <p:nvPicPr>
          <p:cNvPr id="6" name="Google Shape;455;p23" descr="Classroom with students' drawings about La Marche Verte displayed, children presenting, and teacher encouraging them.">
            <a:extLst>
              <a:ext uri="{FF2B5EF4-FFF2-40B4-BE49-F238E27FC236}">
                <a16:creationId xmlns:a16="http://schemas.microsoft.com/office/drawing/2014/main" id="{3D88E211-3506-CE25-DF5B-5C26AB8328D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53577" y="3912284"/>
            <a:ext cx="6933423" cy="41268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7890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Google Shape;466;p24">
            <a:extLst>
              <a:ext uri="{FF2B5EF4-FFF2-40B4-BE49-F238E27FC236}">
                <a16:creationId xmlns:a16="http://schemas.microsoft.com/office/drawing/2014/main" id="{1C45AE1B-1EA7-C20A-D812-637B3A9EF4D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9773" y="3668619"/>
            <a:ext cx="4995701" cy="3029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467;p24">
            <a:extLst>
              <a:ext uri="{FF2B5EF4-FFF2-40B4-BE49-F238E27FC236}">
                <a16:creationId xmlns:a16="http://schemas.microsoft.com/office/drawing/2014/main" id="{A01CDF4C-C9B4-A790-8CDB-220183D79B7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85025" y="3628664"/>
            <a:ext cx="3635895" cy="3029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468;p24">
            <a:extLst>
              <a:ext uri="{FF2B5EF4-FFF2-40B4-BE49-F238E27FC236}">
                <a16:creationId xmlns:a16="http://schemas.microsoft.com/office/drawing/2014/main" id="{DEB5149A-661A-5DB8-4F50-3ACFBFC45AD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238996" y="3453349"/>
            <a:ext cx="2951361" cy="37128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56764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72072" y="862843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dessine. Dessiner. Comment vous dites dessiner. dans votre langue?</a:t>
            </a:r>
          </a:p>
        </p:txBody>
      </p:sp>
      <p:pic>
        <p:nvPicPr>
          <p:cNvPr id="3" name="Google Shape;479;p25">
            <a:extLst>
              <a:ext uri="{FF2B5EF4-FFF2-40B4-BE49-F238E27FC236}">
                <a16:creationId xmlns:a16="http://schemas.microsoft.com/office/drawing/2014/main" id="{444E1451-6483-2689-B439-5E17695379D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76800" y="3349939"/>
            <a:ext cx="2637588" cy="35871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3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70" y="571502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80" y="3165267"/>
            <a:ext cx="11681640" cy="485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2552" dirty="0">
                <a:solidFill>
                  <a:srgbClr val="106585"/>
                </a:solidFill>
                <a:latin typeface="Dosis" pitchFamily="2" charset="0"/>
              </a:rPr>
              <a:t>À  la fin de la séance d’aujourd’hui, </a:t>
            </a:r>
            <a:r>
              <a:rPr lang="fr-FR" sz="2552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552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22" name="Google Shape;126;p3">
            <a:extLst>
              <a:ext uri="{FF2B5EF4-FFF2-40B4-BE49-F238E27FC236}">
                <a16:creationId xmlns:a16="http://schemas.microsoft.com/office/drawing/2014/main" id="{9CAFD220-BE6A-9631-BE4A-BAD59DCACB93}"/>
              </a:ext>
            </a:extLst>
          </p:cNvPr>
          <p:cNvGrpSpPr/>
          <p:nvPr/>
        </p:nvGrpSpPr>
        <p:grpSpPr>
          <a:xfrm>
            <a:off x="2428874" y="4533814"/>
            <a:ext cx="10269945" cy="4343486"/>
            <a:chOff x="3302073" y="4600550"/>
            <a:chExt cx="9396747" cy="2614824"/>
          </a:xfrm>
        </p:grpSpPr>
        <p:sp>
          <p:nvSpPr>
            <p:cNvPr id="23" name="Google Shape;127;p3">
              <a:extLst>
                <a:ext uri="{FF2B5EF4-FFF2-40B4-BE49-F238E27FC236}">
                  <a16:creationId xmlns:a16="http://schemas.microsoft.com/office/drawing/2014/main" id="{359D5DA6-6067-B0A7-EBEF-F9970315FF0F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 extrusionOk="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000" kern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" name="Google Shape;128;p3">
              <a:extLst>
                <a:ext uri="{FF2B5EF4-FFF2-40B4-BE49-F238E27FC236}">
                  <a16:creationId xmlns:a16="http://schemas.microsoft.com/office/drawing/2014/main" id="{639BD37B-66C5-B351-F7C6-EE55D7F14A58}"/>
                </a:ext>
              </a:extLst>
            </p:cNvPr>
            <p:cNvSpPr txBox="1"/>
            <p:nvPr/>
          </p:nvSpPr>
          <p:spPr>
            <a:xfrm>
              <a:off x="4045024" y="4803726"/>
              <a:ext cx="8423006" cy="24116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fr-FR" sz="2800" kern="0" dirty="0">
                  <a:solidFill>
                    <a:srgbClr val="215968"/>
                  </a:solidFill>
                  <a:latin typeface="Dosis"/>
                  <a:ea typeface="Dosis"/>
                  <a:cs typeface="Dosis"/>
                  <a:sym typeface="Dosis"/>
                </a:rPr>
                <a:t>Comprendre et produire les </a:t>
              </a:r>
              <a:r>
                <a:rPr lang="fr-FR" sz="2800" b="1" kern="0" dirty="0">
                  <a:solidFill>
                    <a:srgbClr val="215968"/>
                  </a:solidFill>
                  <a:latin typeface="Dosis"/>
                  <a:ea typeface="Dosis"/>
                  <a:cs typeface="Dosis"/>
                  <a:sym typeface="Dosis"/>
                </a:rPr>
                <a:t>mots du vocabulaire: </a:t>
              </a:r>
              <a:r>
                <a:rPr lang="fr-FR" sz="3200" b="1" kern="0" dirty="0">
                  <a:solidFill>
                    <a:srgbClr val="538CD5"/>
                  </a:solidFill>
                  <a:latin typeface="Dosis"/>
                  <a:ea typeface="Dosis"/>
                  <a:cs typeface="Dosis"/>
                  <a:sym typeface="Dosis"/>
                </a:rPr>
                <a:t>exposition- étoile- affiche- mur- accrocher- dessin- dessiner.</a:t>
              </a: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>
                <a:spcBef>
                  <a:spcPts val="600"/>
                </a:spcBef>
                <a:buClr>
                  <a:srgbClr val="000000"/>
                </a:buClr>
                <a:buFont typeface="Arial"/>
                <a:buNone/>
              </a:pPr>
              <a:endParaRPr sz="2800" b="1" kern="0" dirty="0">
                <a:solidFill>
                  <a:srgbClr val="215968"/>
                </a:solidFill>
                <a:latin typeface="Dosis"/>
                <a:ea typeface="Dosis"/>
                <a:cs typeface="Dosis"/>
                <a:sym typeface="Dosis"/>
              </a:endParaRPr>
            </a:p>
            <a:p>
              <a:pPr algn="ctr">
                <a:spcBef>
                  <a:spcPts val="600"/>
                </a:spcBef>
                <a:buClr>
                  <a:srgbClr val="000000"/>
                </a:buClr>
                <a:buFont typeface="Arial"/>
                <a:buNone/>
              </a:pPr>
              <a:r>
                <a:rPr lang="fr-FR" sz="2800" b="1" kern="0" dirty="0">
                  <a:solidFill>
                    <a:srgbClr val="008EC0"/>
                  </a:solidFill>
                  <a:latin typeface="Dosis"/>
                  <a:ea typeface="Dosis"/>
                  <a:cs typeface="Dosis"/>
                  <a:sym typeface="Dosis"/>
                </a:rPr>
                <a:t> </a:t>
              </a:r>
              <a:endParaRPr sz="2800" b="1" kern="0" dirty="0">
                <a:solidFill>
                  <a:srgbClr val="0094C8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5" name="Google Shape;129;p3">
              <a:extLst>
                <a:ext uri="{FF2B5EF4-FFF2-40B4-BE49-F238E27FC236}">
                  <a16:creationId xmlns:a16="http://schemas.microsoft.com/office/drawing/2014/main" id="{C1C005FA-8AC7-775A-8D64-8C8283926815}"/>
                </a:ext>
              </a:extLst>
            </p:cNvPr>
            <p:cNvSpPr txBox="1"/>
            <p:nvPr/>
          </p:nvSpPr>
          <p:spPr>
            <a:xfrm>
              <a:off x="4025418" y="5736744"/>
              <a:ext cx="8547582" cy="9116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fr-FR" sz="2800" kern="0" dirty="0">
                  <a:solidFill>
                    <a:srgbClr val="215968"/>
                  </a:solidFill>
                  <a:latin typeface="Dosis"/>
                  <a:ea typeface="Dosis"/>
                  <a:cs typeface="Dosis"/>
                  <a:sym typeface="Dosis"/>
                </a:rPr>
                <a:t> lire et écrire </a:t>
              </a:r>
              <a:r>
                <a:rPr lang="fr-FR" sz="2800" b="1" kern="0" dirty="0">
                  <a:solidFill>
                    <a:srgbClr val="008EC0"/>
                  </a:solidFill>
                  <a:latin typeface="Dosis"/>
                  <a:ea typeface="Dosis"/>
                  <a:cs typeface="Dosis"/>
                  <a:sym typeface="Dosis"/>
                </a:rPr>
                <a:t>des phrases avec les difficultés particulières: liaison- enchainement.</a:t>
              </a: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30;p3">
              <a:extLst>
                <a:ext uri="{FF2B5EF4-FFF2-40B4-BE49-F238E27FC236}">
                  <a16:creationId xmlns:a16="http://schemas.microsoft.com/office/drawing/2014/main" id="{27B1C2DE-70EB-136A-9539-3E56F65D377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 extrusionOk="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109164" t="-6926" r="-896296" b="-829139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000" kern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7" name="Google Shape;131;p3">
              <a:extLst>
                <a:ext uri="{FF2B5EF4-FFF2-40B4-BE49-F238E27FC236}">
                  <a16:creationId xmlns:a16="http://schemas.microsoft.com/office/drawing/2014/main" id="{706C52F9-7068-E2E3-292D-93FBA49E8114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511070" y="4803725"/>
              <a:ext cx="455010" cy="4663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Google Shape;132;p3">
              <a:extLst>
                <a:ext uri="{FF2B5EF4-FFF2-40B4-BE49-F238E27FC236}">
                  <a16:creationId xmlns:a16="http://schemas.microsoft.com/office/drawing/2014/main" id="{9E9B48B3-D9D4-EEA8-ED8D-3B2991D285B9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590014" y="5725276"/>
              <a:ext cx="455010" cy="46638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Dessiner. Dessiner. Répétons ensemble “Dessiner”.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dessiner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2" name="Google Shape;488;p26">
            <a:extLst>
              <a:ext uri="{FF2B5EF4-FFF2-40B4-BE49-F238E27FC236}">
                <a16:creationId xmlns:a16="http://schemas.microsoft.com/office/drawing/2014/main" id="{050773A3-09CF-8EA7-8760-7164D64C7068}"/>
              </a:ext>
            </a:extLst>
          </p:cNvPr>
          <p:cNvSpPr txBox="1"/>
          <p:nvPr/>
        </p:nvSpPr>
        <p:spPr>
          <a:xfrm>
            <a:off x="906644" y="3598418"/>
            <a:ext cx="7231018" cy="913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335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  dessiner</a:t>
            </a:r>
            <a:endParaRPr dirty="0"/>
          </a:p>
        </p:txBody>
      </p:sp>
      <p:pic>
        <p:nvPicPr>
          <p:cNvPr id="5" name="Google Shape;491;p26">
            <a:extLst>
              <a:ext uri="{FF2B5EF4-FFF2-40B4-BE49-F238E27FC236}">
                <a16:creationId xmlns:a16="http://schemas.microsoft.com/office/drawing/2014/main" id="{902838D8-FDA7-6A18-10DB-E2652160556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92844" y="2945152"/>
            <a:ext cx="3527397" cy="43966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83618" y="60275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54364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étoile. L’étoile. Comment vous dites étoile.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Google Shape;502;p27">
            <a:extLst>
              <a:ext uri="{FF2B5EF4-FFF2-40B4-BE49-F238E27FC236}">
                <a16:creationId xmlns:a16="http://schemas.microsoft.com/office/drawing/2014/main" id="{DD888F7B-34BD-C2CA-4662-4E8F4CBD5BF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8777" y="2254371"/>
            <a:ext cx="5333999" cy="4522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63378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6484086" y="3983763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106585"/>
                </a:solidFill>
                <a:latin typeface="Dosis" pitchFamily="2" charset="0"/>
              </a:rPr>
              <a:t>une étoile 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1383891" y="627860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étoile. L’étoile. Répétons ensemble “une étoile”.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étoile ”?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Google Shape;502;p27">
            <a:extLst>
              <a:ext uri="{FF2B5EF4-FFF2-40B4-BE49-F238E27FC236}">
                <a16:creationId xmlns:a16="http://schemas.microsoft.com/office/drawing/2014/main" id="{60E92ED5-919F-8787-2B8C-569F540BF90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47914" y="2664170"/>
            <a:ext cx="5333999" cy="4522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72277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E279B-4BFC-7F86-3F97-CF1D5A434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20975F6-55F5-3A39-7EBF-ACB47F85378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BC8C571-1F62-C060-3A7D-05BB59AB928D}"/>
              </a:ext>
            </a:extLst>
          </p:cNvPr>
          <p:cNvGrpSpPr/>
          <p:nvPr/>
        </p:nvGrpSpPr>
        <p:grpSpPr>
          <a:xfrm>
            <a:off x="483618" y="60275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8F0B45F-1988-5360-D165-9A5E495D92A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062BBF5-7F50-6268-DA51-1C9102CB87E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B4F6E9B-110E-36E4-6F5C-CDE3AFEB15E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7322E7F-DEB0-DFC1-C48A-65A004F1BBC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A1A4308-FD85-8BFB-2352-86A4A6808E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9E86D1C-9115-4385-6464-E28B00099D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6C3BFBA-63AA-066E-70B2-EC8EAA22A0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1FB34CD-C729-0BC1-D7A9-D7D9239095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DCFDA28-5E8A-7200-A6FC-6BE1ACAEB52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F7C3BB2-F318-CB3E-E3B9-2D6CC06EFF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BCF23A4-D68B-0507-1C5C-1C19B5E9E13F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drapeau du Maroc est rouge avec une étoile verte. Répétons ensemble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“Le drapeau du Maroc est rouge avec une étoile verte. </a:t>
            </a:r>
          </a:p>
        </p:txBody>
      </p:sp>
      <p:pic>
        <p:nvPicPr>
          <p:cNvPr id="4" name="Google Shape;525;p29">
            <a:extLst>
              <a:ext uri="{FF2B5EF4-FFF2-40B4-BE49-F238E27FC236}">
                <a16:creationId xmlns:a16="http://schemas.microsoft.com/office/drawing/2014/main" id="{84F5BB1A-042A-468E-8097-62C873196AD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65353" y="4381500"/>
            <a:ext cx="5602981" cy="425820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926A6A5-6B1E-66CB-C4F4-887C1F82F774}"/>
              </a:ext>
            </a:extLst>
          </p:cNvPr>
          <p:cNvSpPr txBox="1"/>
          <p:nvPr/>
        </p:nvSpPr>
        <p:spPr>
          <a:xfrm>
            <a:off x="857266" y="2513337"/>
            <a:ext cx="1285873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rgbClr val="106585"/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drapeau du Maroc est rouge avec une étoile verte.</a:t>
            </a:r>
            <a:endParaRPr lang="fr-MA" sz="4400" dirty="0">
              <a:solidFill>
                <a:srgbClr val="1065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9975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1F160-C2D2-3FD0-83E6-B38B2AB36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410B2A7-AEC6-9902-A9FE-43BAF6417DA5}"/>
              </a:ext>
            </a:extLst>
          </p:cNvPr>
          <p:cNvSpPr/>
          <p:nvPr/>
        </p:nvSpPr>
        <p:spPr>
          <a:xfrm>
            <a:off x="0" y="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DD07F10-168B-D3C4-23E9-A3AFB07FB182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BF26B16-AFD1-CB4E-00FE-89C50EF5D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1F1FBD7-11D7-A5E2-D218-E618028EE8B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BB44561-1BA6-0A48-9BDD-70B0CAE2E11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BE3C034-BE9C-FD9C-C2A5-0BC8BC16373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24B98E6-88AD-2F76-7DC3-5C30480EC1F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358404F-EE45-378E-24FF-9238AB0B34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2C8C29-067F-4CC0-DC06-76C7E0B17A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52FC2AC-1897-9299-3BBC-4516886E2AB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1E3002F-C5F9-6E7B-E6B3-4FBF35DDDA2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257ED3-1F08-E259-A8E4-ADB8992F9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A44C1D0-5C87-DD03-ED89-B0DE0CCA3CB7}"/>
              </a:ext>
            </a:extLst>
          </p:cNvPr>
          <p:cNvSpPr txBox="1"/>
          <p:nvPr/>
        </p:nvSpPr>
        <p:spPr>
          <a:xfrm>
            <a:off x="1066688" y="901615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Ils ont dessiné  le drapeau du Maroc. Répétons ensemble “Ils ont dessiné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drapeau du Maroc.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9" name="Google Shape;537;p30" descr="Children drawing the Moroccan flag using red and green crayons at a table.">
            <a:extLst>
              <a:ext uri="{FF2B5EF4-FFF2-40B4-BE49-F238E27FC236}">
                <a16:creationId xmlns:a16="http://schemas.microsoft.com/office/drawing/2014/main" id="{8363BAEF-D1EB-B571-205E-95E3D8593AC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14800" y="3302980"/>
            <a:ext cx="6377956" cy="511412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538;p30">
            <a:extLst>
              <a:ext uri="{FF2B5EF4-FFF2-40B4-BE49-F238E27FC236}">
                <a16:creationId xmlns:a16="http://schemas.microsoft.com/office/drawing/2014/main" id="{1AAAAB26-54BF-2E89-F25D-4D51EE998EF9}"/>
              </a:ext>
            </a:extLst>
          </p:cNvPr>
          <p:cNvSpPr txBox="1"/>
          <p:nvPr/>
        </p:nvSpPr>
        <p:spPr>
          <a:xfrm>
            <a:off x="1577358" y="2393991"/>
            <a:ext cx="15589496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Ils ont dessiné le drapeau du Maroc.</a:t>
            </a:r>
            <a:endParaRPr sz="5400" b="1" dirty="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13260294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42D4D-4BF9-5588-D3FA-1BC8D773E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2AA69C9-2F9B-2CE1-726B-9D72076D204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77F7474-5204-9A28-853F-01177B2DA386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E0CFF6-A9BC-05A7-D76F-DF93CAF5FD8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B3F05D1-36FC-33D5-BEBF-6B9528C614B3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5FCE82C-4805-ACA7-5BAA-2AC95914875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2836F26-A8EA-FDE1-F4E8-DEAE6F9F008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EB51D01-96D9-E9F8-BF8F-F84B895C5DC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2F00DD2-F87F-78DD-A087-275AE68A22F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5E3612-CBFD-6A8B-854E-6D9665F6C2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AE3B720-8547-7A60-41E9-E538AE457B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06D210-6AFB-0724-CD05-3D7B10A3370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78C0F9-50EB-998F-790D-9D92DE1D0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D56F337-F0DB-584A-7BD3-EB17309BB048}"/>
              </a:ext>
            </a:extLst>
          </p:cNvPr>
          <p:cNvSpPr txBox="1"/>
          <p:nvPr/>
        </p:nvSpPr>
        <p:spPr>
          <a:xfrm>
            <a:off x="950742" y="723586"/>
            <a:ext cx="1248466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élèves organisent  une exposition sur la marche verte . Comment vous dites “exposition” dans votre langue?</a:t>
            </a:r>
          </a:p>
        </p:txBody>
      </p:sp>
      <p:pic>
        <p:nvPicPr>
          <p:cNvPr id="2" name="Google Shape;549;p31">
            <a:extLst>
              <a:ext uri="{FF2B5EF4-FFF2-40B4-BE49-F238E27FC236}">
                <a16:creationId xmlns:a16="http://schemas.microsoft.com/office/drawing/2014/main" id="{B052FFD4-537F-68FB-46E6-B185CA93B11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91989" y="2856884"/>
            <a:ext cx="9108494" cy="50326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29860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514FD-1812-E617-0ADB-A77E94846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CF739A9-6AFB-F746-DC8A-F486A3B07B8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FB8C14-CA13-6069-214D-D1672E1EC19C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93AD7A5-37E8-6649-E61D-EEC7B4F918E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7989E1F-A8CE-31E6-A4C5-DDA731827FFC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A1873E4-5919-7468-4CFF-BD5FA648E16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3B2B710-8187-6E3B-43B3-B3140CF18E1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BCFF2F9-31C9-6674-B8DC-E762BD161E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3F3135E-0E12-FB67-999A-88FDC2C2474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A0204F9-DFA3-17E4-E403-FA2ECB39E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8EFC666-78C4-2647-3F5B-35E1D0C25F4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716A77B-5FF0-4CC6-52CF-862ADDC5F3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D8D49E3-4AA2-2DFE-3949-6765E8672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6900A25-EB19-39A2-0697-EBA81629CE64}"/>
              </a:ext>
            </a:extLst>
          </p:cNvPr>
          <p:cNvSpPr txBox="1"/>
          <p:nvPr/>
        </p:nvSpPr>
        <p:spPr>
          <a:xfrm>
            <a:off x="1180415" y="897251"/>
            <a:ext cx="1248466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L’exposition. une exposition. Répétons ensemble “une exposition”.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6ED868F-C215-FD4C-57F4-AF4D9A5F7AE9}"/>
              </a:ext>
            </a:extLst>
          </p:cNvPr>
          <p:cNvSpPr txBox="1"/>
          <p:nvPr/>
        </p:nvSpPr>
        <p:spPr>
          <a:xfrm>
            <a:off x="0" y="2108581"/>
            <a:ext cx="132164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6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exposition </a:t>
            </a:r>
          </a:p>
        </p:txBody>
      </p:sp>
      <p:pic>
        <p:nvPicPr>
          <p:cNvPr id="2" name="Google Shape;561;p32">
            <a:extLst>
              <a:ext uri="{FF2B5EF4-FFF2-40B4-BE49-F238E27FC236}">
                <a16:creationId xmlns:a16="http://schemas.microsoft.com/office/drawing/2014/main" id="{A98DA51F-CF07-B1DF-F357-C739948C1E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53545" y="3559636"/>
            <a:ext cx="7544914" cy="47531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07914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CE497-C9E9-FC25-9365-F25ECD863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B93D194-6E7F-CBDF-AD6D-810BD63431B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5FBCDF2-2542-E645-2C25-D1083772A459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F6232C8-BA4D-F8C7-B76F-01B219C28C6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92CF22-AEA6-AA1B-8E3E-40E41C71F60E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D8E14E2-B091-F3FC-EA26-50E61547D8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66FEC9B-0D26-C60E-42E2-F467E7AB04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CCE6297-0A40-2BB1-8335-5D0D746FBD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DF658EB-006A-6DCD-3F50-895492F2AF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77AE2CA-0AA6-2E95-BE26-C3F636E67BA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A080CC9-35D9-D4F3-C267-0E4FE5CC6CA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FCDD074-4920-021F-EB9B-B30CC5C2661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9BD6673-E072-2EA9-EBE3-D9665AFF33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10A0586-2CAD-DC76-DFA1-4EE90E7FB7BB}"/>
              </a:ext>
            </a:extLst>
          </p:cNvPr>
          <p:cNvSpPr txBox="1"/>
          <p:nvPr/>
        </p:nvSpPr>
        <p:spPr>
          <a:xfrm>
            <a:off x="1119091" y="863159"/>
            <a:ext cx="1248466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accroche un tableau.  accrocher. Comment vous dites « accrocher» dans votre langue?</a:t>
            </a:r>
          </a:p>
        </p:txBody>
      </p:sp>
      <p:pic>
        <p:nvPicPr>
          <p:cNvPr id="4" name="Google Shape;572;p33">
            <a:extLst>
              <a:ext uri="{FF2B5EF4-FFF2-40B4-BE49-F238E27FC236}">
                <a16:creationId xmlns:a16="http://schemas.microsoft.com/office/drawing/2014/main" id="{99F8F86D-2625-0635-FC4B-157D7C49530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82233" y="2580069"/>
            <a:ext cx="7319668" cy="6390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5980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AD02E-AC9F-F11A-6EB4-45EA3899E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A061CEE-D8F7-81C8-3DD5-35DD57277D6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0EE26E0-783F-0A52-721F-4AED43F84FC3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22AEBA-1137-A923-A1A4-83E3D3082B5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979ACF5-731B-FEA0-C375-027D5EAD0035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AA998B1-1034-04D0-75D3-864AF2ACDCB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3CFACE5-DCDD-2A67-1878-DAC9EE3A0FD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AB2D885-45F0-479E-56B1-E2858B7017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234D4DF-AA61-219C-8A7F-AC22DF0855D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3437F00-8DE7-FEE0-F212-D0F04CFC790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ADF5921-A79A-FD91-0FAF-B4D86A8DD6E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8643538-7862-3D7D-1ABD-49A690B0B19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B31F89C-E744-3AFB-0879-139FB36A1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73D1BA-CF17-337C-08DD-91BD3EC81489}"/>
              </a:ext>
            </a:extLst>
          </p:cNvPr>
          <p:cNvSpPr txBox="1"/>
          <p:nvPr/>
        </p:nvSpPr>
        <p:spPr>
          <a:xfrm>
            <a:off x="1180415" y="897251"/>
            <a:ext cx="1248466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Accrocher. accrocher. Répétons ensemble “accrocher”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5" name="Google Shape;581;p34">
            <a:extLst>
              <a:ext uri="{FF2B5EF4-FFF2-40B4-BE49-F238E27FC236}">
                <a16:creationId xmlns:a16="http://schemas.microsoft.com/office/drawing/2014/main" id="{371BF8C5-A0F4-0594-C35A-2555688DCF23}"/>
              </a:ext>
            </a:extLst>
          </p:cNvPr>
          <p:cNvSpPr txBox="1"/>
          <p:nvPr/>
        </p:nvSpPr>
        <p:spPr>
          <a:xfrm>
            <a:off x="-397465" y="3268453"/>
            <a:ext cx="9454383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800" b="1" dirty="0">
              <a:solidFill>
                <a:srgbClr val="31859B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8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accrocher </a:t>
            </a:r>
            <a:endParaRPr sz="4000" dirty="0"/>
          </a:p>
        </p:txBody>
      </p:sp>
      <p:pic>
        <p:nvPicPr>
          <p:cNvPr id="6" name="Google Shape;584;p34">
            <a:extLst>
              <a:ext uri="{FF2B5EF4-FFF2-40B4-BE49-F238E27FC236}">
                <a16:creationId xmlns:a16="http://schemas.microsoft.com/office/drawing/2014/main" id="{BE4C8FC9-D7A7-529B-F44F-16A5826D071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61803" y="3464775"/>
            <a:ext cx="4319630" cy="40767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64692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33047-009A-150C-AFAF-D96D02DC6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1D9A611-7EFF-6903-1485-4442265B237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0CD427-C945-6FF1-5126-640466C815EB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35425C5-B283-3017-438F-4A701990EDC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FC62BFE-941D-EAA9-896E-12566B472DE0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D4F2150-434E-9C43-8D94-1621CB0722C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0E54D2E-29BE-BA68-7880-97556D5F69D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7466FE-EBF0-2738-7873-BFA6024C48C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4961855-8B23-A2FE-6720-C456E2780B8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9221BBD-CA60-0A29-7CD1-EC755CE5B73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AAFE351-4BC8-2B8D-E5E8-AFA174F79BC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964581-590F-606D-16BF-2F0065A73F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2841890-51B3-1797-1E1B-3C0B33E2D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570" y="80044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8C799E0-4D29-7825-A590-A66F06046EF6}"/>
              </a:ext>
            </a:extLst>
          </p:cNvPr>
          <p:cNvSpPr txBox="1"/>
          <p:nvPr/>
        </p:nvSpPr>
        <p:spPr>
          <a:xfrm>
            <a:off x="884341" y="704049"/>
            <a:ext cx="1250568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élèves accrochent une affiche au mur de la classe.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Répétons ensemble: Les élèves accrochent une affiche au mur de la classe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aphicFrame>
        <p:nvGraphicFramePr>
          <p:cNvPr id="2" name="Google Shape;595;p35">
            <a:extLst>
              <a:ext uri="{FF2B5EF4-FFF2-40B4-BE49-F238E27FC236}">
                <a16:creationId xmlns:a16="http://schemas.microsoft.com/office/drawing/2014/main" id="{B520E4CA-0F62-47CB-F093-EE46847D1F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0145748"/>
              </p:ext>
            </p:extLst>
          </p:nvPr>
        </p:nvGraphicFramePr>
        <p:xfrm>
          <a:off x="369727" y="2733290"/>
          <a:ext cx="12962566" cy="89917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29625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309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4061"/>
                        </a:buClr>
                        <a:buSzPts val="4400"/>
                        <a:buFont typeface="Dosis"/>
                        <a:buNone/>
                      </a:pPr>
                      <a:r>
                        <a:rPr lang="fr-FR" sz="4400" b="1" u="none" strike="noStrike" cap="none" dirty="0">
                          <a:solidFill>
                            <a:srgbClr val="24406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Les élèves accrochent une affiche au mur de la classe.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Google Shape;596;p35">
            <a:extLst>
              <a:ext uri="{FF2B5EF4-FFF2-40B4-BE49-F238E27FC236}">
                <a16:creationId xmlns:a16="http://schemas.microsoft.com/office/drawing/2014/main" id="{E1CDFE5E-E46F-2883-EFF2-058032C67D0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79358" y="4607042"/>
            <a:ext cx="7633532" cy="48036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3967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375DA6-1568-6592-EF18-FE49281D3BB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21870" y="5646680"/>
            <a:ext cx="1590563" cy="19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8088B-6806-1E38-05D8-C00AF4CA5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13EC250-8DED-C554-E335-A784B734C49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AB386CB-9D88-6547-632B-39026675B1E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DE36FFE-8272-8A23-AB53-5F746CAC996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21CBAC-9D78-D3D9-9645-19B45FEAE38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2D57507-040A-C517-03AC-707C411737B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4172E92-3002-7A5C-53E9-CBE0A0A9D4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3D8CDBF-17A2-FF09-9722-2FF6BA7921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3C72B2F-F68C-92DF-DFAF-21DF2D8A834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7548029-F276-5352-109A-B4C9ACF9886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DAE9F11-9359-D13F-6ACE-F845EF641AA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A4CC867-4C2E-DE36-DB63-07D62F87C6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85EA80F-8AFD-1C65-F176-171580F6C5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CA5A0F5-3EFF-F8B6-5C9D-A1F1D70C99F6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Google Shape;651;p39">
            <a:extLst>
              <a:ext uri="{FF2B5EF4-FFF2-40B4-BE49-F238E27FC236}">
                <a16:creationId xmlns:a16="http://schemas.microsoft.com/office/drawing/2014/main" id="{3812834D-7B84-EF01-C314-7A3239C3032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85928" y="3327960"/>
            <a:ext cx="3056043" cy="3241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652;p39">
            <a:extLst>
              <a:ext uri="{FF2B5EF4-FFF2-40B4-BE49-F238E27FC236}">
                <a16:creationId xmlns:a16="http://schemas.microsoft.com/office/drawing/2014/main" id="{2142A624-5BAF-C0FC-044D-D96D5FAB372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7333" y="3134938"/>
            <a:ext cx="2259380" cy="3681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653;p39">
            <a:extLst>
              <a:ext uri="{FF2B5EF4-FFF2-40B4-BE49-F238E27FC236}">
                <a16:creationId xmlns:a16="http://schemas.microsoft.com/office/drawing/2014/main" id="{60FC9247-28E3-3A92-B570-608D161CAE7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677400" y="3574935"/>
            <a:ext cx="3301267" cy="3241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654;p39">
            <a:extLst>
              <a:ext uri="{FF2B5EF4-FFF2-40B4-BE49-F238E27FC236}">
                <a16:creationId xmlns:a16="http://schemas.microsoft.com/office/drawing/2014/main" id="{F99926C0-207A-AAAD-5A0D-3547B623251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23996" y="3642531"/>
            <a:ext cx="3153853" cy="31734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29584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022982" y="716706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104926" y="716706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556346" y="716706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dessin- mur - affiche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                        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0" name="Google Shape;466;p24">
            <a:extLst>
              <a:ext uri="{FF2B5EF4-FFF2-40B4-BE49-F238E27FC236}">
                <a16:creationId xmlns:a16="http://schemas.microsoft.com/office/drawing/2014/main" id="{71DF6D6D-C4CB-B11F-2AFB-E66ED27DD25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9773" y="3668619"/>
            <a:ext cx="4995701" cy="3029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467;p24">
            <a:extLst>
              <a:ext uri="{FF2B5EF4-FFF2-40B4-BE49-F238E27FC236}">
                <a16:creationId xmlns:a16="http://schemas.microsoft.com/office/drawing/2014/main" id="{D4DDA65A-6945-982E-C833-2531C009E46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85025" y="3628664"/>
            <a:ext cx="3635895" cy="3029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468;p24">
            <a:extLst>
              <a:ext uri="{FF2B5EF4-FFF2-40B4-BE49-F238E27FC236}">
                <a16:creationId xmlns:a16="http://schemas.microsoft.com/office/drawing/2014/main" id="{59B2C022-8294-335A-31DA-A1FA8AE6258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238996" y="3453349"/>
            <a:ext cx="2951361" cy="37128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accrocher- étoile- exposition - dessiner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                  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94DC1085-4BDD-545B-9103-5DFC74534C58}"/>
              </a:ext>
            </a:extLst>
          </p:cNvPr>
          <p:cNvSpPr/>
          <p:nvPr/>
        </p:nvSpPr>
        <p:spPr>
          <a:xfrm>
            <a:off x="1430681" y="6924195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C858000D-4A83-E35B-7936-053DAA5F2E69}"/>
              </a:ext>
            </a:extLst>
          </p:cNvPr>
          <p:cNvSpPr/>
          <p:nvPr/>
        </p:nvSpPr>
        <p:spPr>
          <a:xfrm>
            <a:off x="3834479" y="6943245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556006C-4A33-AD2F-BE08-4FB145AF1AA7}"/>
              </a:ext>
            </a:extLst>
          </p:cNvPr>
          <p:cNvSpPr/>
          <p:nvPr/>
        </p:nvSpPr>
        <p:spPr>
          <a:xfrm>
            <a:off x="6931665" y="6924195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pic>
        <p:nvPicPr>
          <p:cNvPr id="9" name="Google Shape;651;p39">
            <a:extLst>
              <a:ext uri="{FF2B5EF4-FFF2-40B4-BE49-F238E27FC236}">
                <a16:creationId xmlns:a16="http://schemas.microsoft.com/office/drawing/2014/main" id="{673EE7F3-05F0-AF89-2E71-A8C51CE8613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83185" y="2717627"/>
            <a:ext cx="3056043" cy="3241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652;p39">
            <a:extLst>
              <a:ext uri="{FF2B5EF4-FFF2-40B4-BE49-F238E27FC236}">
                <a16:creationId xmlns:a16="http://schemas.microsoft.com/office/drawing/2014/main" id="{F0A01D81-87FC-4D9F-2F25-B50054256C4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34590" y="2524605"/>
            <a:ext cx="2259380" cy="3681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653;p39">
            <a:extLst>
              <a:ext uri="{FF2B5EF4-FFF2-40B4-BE49-F238E27FC236}">
                <a16:creationId xmlns:a16="http://schemas.microsoft.com/office/drawing/2014/main" id="{628FCD6A-5957-5C3C-7E84-AA5DE29E21A9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74657" y="2964602"/>
            <a:ext cx="3301267" cy="3241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654;p39">
            <a:extLst>
              <a:ext uri="{FF2B5EF4-FFF2-40B4-BE49-F238E27FC236}">
                <a16:creationId xmlns:a16="http://schemas.microsoft.com/office/drawing/2014/main" id="{6C401FC5-0317-B664-6854-D406A6B495CF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21253" y="3032198"/>
            <a:ext cx="3153853" cy="317346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48647BCC-2420-9EF7-59B4-125541582332}"/>
              </a:ext>
            </a:extLst>
          </p:cNvPr>
          <p:cNvSpPr/>
          <p:nvPr/>
        </p:nvSpPr>
        <p:spPr>
          <a:xfrm>
            <a:off x="10656137" y="6924195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de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510036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13" name="Google Shape;466;p24">
            <a:extLst>
              <a:ext uri="{FF2B5EF4-FFF2-40B4-BE49-F238E27FC236}">
                <a16:creationId xmlns:a16="http://schemas.microsoft.com/office/drawing/2014/main" id="{61DD97FC-1DE4-376C-B7DD-03987C3D34C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61556" y="2185133"/>
            <a:ext cx="4995701" cy="3029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467;p24">
            <a:extLst>
              <a:ext uri="{FF2B5EF4-FFF2-40B4-BE49-F238E27FC236}">
                <a16:creationId xmlns:a16="http://schemas.microsoft.com/office/drawing/2014/main" id="{5560B692-C38E-8893-A6F9-0C57A2B0B2B9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356808" y="2145178"/>
            <a:ext cx="3635895" cy="3029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468;p24">
            <a:extLst>
              <a:ext uri="{FF2B5EF4-FFF2-40B4-BE49-F238E27FC236}">
                <a16:creationId xmlns:a16="http://schemas.microsoft.com/office/drawing/2014/main" id="{5F1FE84D-F9A2-6EB7-6390-F2E72AF7211D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310779" y="1969863"/>
            <a:ext cx="2951361" cy="3712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651;p39">
            <a:extLst>
              <a:ext uri="{FF2B5EF4-FFF2-40B4-BE49-F238E27FC236}">
                <a16:creationId xmlns:a16="http://schemas.microsoft.com/office/drawing/2014/main" id="{C0E52E25-21CB-6121-A246-3D6D9E053A79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027649" y="5586641"/>
            <a:ext cx="3056043" cy="3241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652;p39">
            <a:extLst>
              <a:ext uri="{FF2B5EF4-FFF2-40B4-BE49-F238E27FC236}">
                <a16:creationId xmlns:a16="http://schemas.microsoft.com/office/drawing/2014/main" id="{CBA59402-9A6F-BE00-7DB2-933767F95A82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79054" y="5393619"/>
            <a:ext cx="2259380" cy="3681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653;p39">
            <a:extLst>
              <a:ext uri="{FF2B5EF4-FFF2-40B4-BE49-F238E27FC236}">
                <a16:creationId xmlns:a16="http://schemas.microsoft.com/office/drawing/2014/main" id="{619306B1-25E4-B2E3-3D99-90927C16BD5E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619121" y="5833616"/>
            <a:ext cx="3301267" cy="3241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654;p39">
            <a:extLst>
              <a:ext uri="{FF2B5EF4-FFF2-40B4-BE49-F238E27FC236}">
                <a16:creationId xmlns:a16="http://schemas.microsoft.com/office/drawing/2014/main" id="{9459B20B-2272-A796-F271-345202EF30D9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965717" y="5901212"/>
            <a:ext cx="3153853" cy="31734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3" name="Google Shape;651;p39">
            <a:extLst>
              <a:ext uri="{FF2B5EF4-FFF2-40B4-BE49-F238E27FC236}">
                <a16:creationId xmlns:a16="http://schemas.microsoft.com/office/drawing/2014/main" id="{F91E017F-F861-E092-918B-C83557A4F80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10595" y="6146744"/>
            <a:ext cx="3056043" cy="3241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652;p39">
            <a:extLst>
              <a:ext uri="{FF2B5EF4-FFF2-40B4-BE49-F238E27FC236}">
                <a16:creationId xmlns:a16="http://schemas.microsoft.com/office/drawing/2014/main" id="{30136147-59E2-0AEB-D228-4B08676454D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2000" y="5953722"/>
            <a:ext cx="2259380" cy="3681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653;p39">
            <a:extLst>
              <a:ext uri="{FF2B5EF4-FFF2-40B4-BE49-F238E27FC236}">
                <a16:creationId xmlns:a16="http://schemas.microsoft.com/office/drawing/2014/main" id="{7E588BFE-BA8A-D3DE-1467-6B819B235BF4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702067" y="6393719"/>
            <a:ext cx="3301267" cy="3241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654;p39">
            <a:extLst>
              <a:ext uri="{FF2B5EF4-FFF2-40B4-BE49-F238E27FC236}">
                <a16:creationId xmlns:a16="http://schemas.microsoft.com/office/drawing/2014/main" id="{5E9CBD22-C947-F082-DD72-0A1E1D9D9AB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48663" y="6461315"/>
            <a:ext cx="3153853" cy="3173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466;p24">
            <a:extLst>
              <a:ext uri="{FF2B5EF4-FFF2-40B4-BE49-F238E27FC236}">
                <a16:creationId xmlns:a16="http://schemas.microsoft.com/office/drawing/2014/main" id="{AD748E17-8EB9-2894-9C2D-D01309A49AA0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61556" y="2185133"/>
            <a:ext cx="4995701" cy="3029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467;p24">
            <a:extLst>
              <a:ext uri="{FF2B5EF4-FFF2-40B4-BE49-F238E27FC236}">
                <a16:creationId xmlns:a16="http://schemas.microsoft.com/office/drawing/2014/main" id="{8B4DDE8F-2E6D-B4DA-091D-BBAAE06D8A72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356808" y="2145178"/>
            <a:ext cx="3635895" cy="3029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468;p24">
            <a:extLst>
              <a:ext uri="{FF2B5EF4-FFF2-40B4-BE49-F238E27FC236}">
                <a16:creationId xmlns:a16="http://schemas.microsoft.com/office/drawing/2014/main" id="{0CD340A2-6B7E-68E4-62B3-5E35E565A3DE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310779" y="1969863"/>
            <a:ext cx="2951361" cy="37128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41"/>
            <a:ext cx="12225865" cy="6573568"/>
            <a:chOff x="1373134" y="3340063"/>
            <a:chExt cx="9400808" cy="5054599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2269225" y="345374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8908603" y="6386292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0" name="Google Shape;651;p39">
            <a:extLst>
              <a:ext uri="{FF2B5EF4-FFF2-40B4-BE49-F238E27FC236}">
                <a16:creationId xmlns:a16="http://schemas.microsoft.com/office/drawing/2014/main" id="{11296576-E264-6101-32AD-6B87CF1947D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10595" y="6146744"/>
            <a:ext cx="3056043" cy="3241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652;p39">
            <a:extLst>
              <a:ext uri="{FF2B5EF4-FFF2-40B4-BE49-F238E27FC236}">
                <a16:creationId xmlns:a16="http://schemas.microsoft.com/office/drawing/2014/main" id="{74FA90A2-930D-691A-2618-C2923C01CCB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5953722"/>
            <a:ext cx="2259380" cy="3681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653;p39">
            <a:extLst>
              <a:ext uri="{FF2B5EF4-FFF2-40B4-BE49-F238E27FC236}">
                <a16:creationId xmlns:a16="http://schemas.microsoft.com/office/drawing/2014/main" id="{1F3E22D0-F85A-9ABC-463D-929C1A2ABCC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02067" y="6393719"/>
            <a:ext cx="3301267" cy="3241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654;p39">
            <a:extLst>
              <a:ext uri="{FF2B5EF4-FFF2-40B4-BE49-F238E27FC236}">
                <a16:creationId xmlns:a16="http://schemas.microsoft.com/office/drawing/2014/main" id="{95A3E4EE-818D-D587-DDC9-69B76CD702A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48663" y="6461315"/>
            <a:ext cx="3153853" cy="3173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466;p24">
            <a:extLst>
              <a:ext uri="{FF2B5EF4-FFF2-40B4-BE49-F238E27FC236}">
                <a16:creationId xmlns:a16="http://schemas.microsoft.com/office/drawing/2014/main" id="{DD110B5F-AA34-DFA4-0E59-F796D74F717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61556" y="2185133"/>
            <a:ext cx="4995701" cy="3029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467;p24">
            <a:extLst>
              <a:ext uri="{FF2B5EF4-FFF2-40B4-BE49-F238E27FC236}">
                <a16:creationId xmlns:a16="http://schemas.microsoft.com/office/drawing/2014/main" id="{7E061834-D247-A722-4CF7-CF95BC58EA3D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56808" y="2145178"/>
            <a:ext cx="3635895" cy="3029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468;p24">
            <a:extLst>
              <a:ext uri="{FF2B5EF4-FFF2-40B4-BE49-F238E27FC236}">
                <a16:creationId xmlns:a16="http://schemas.microsoft.com/office/drawing/2014/main" id="{323CC068-F00A-CA29-6A07-059FA74FFCBE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310779" y="1969863"/>
            <a:ext cx="2951361" cy="37128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59343" y="595864"/>
            <a:ext cx="12748764" cy="9220200"/>
            <a:chOff x="306943" y="324808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06943" y="324808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accrocher – une affiche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7" name="Google Shape;651;p39">
            <a:extLst>
              <a:ext uri="{FF2B5EF4-FFF2-40B4-BE49-F238E27FC236}">
                <a16:creationId xmlns:a16="http://schemas.microsoft.com/office/drawing/2014/main" id="{104821DC-1203-4CB1-6D1E-121489EA56B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10595" y="6146744"/>
            <a:ext cx="3056043" cy="3241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652;p39">
            <a:extLst>
              <a:ext uri="{FF2B5EF4-FFF2-40B4-BE49-F238E27FC236}">
                <a16:creationId xmlns:a16="http://schemas.microsoft.com/office/drawing/2014/main" id="{AA93A5FB-E456-E0B9-C45F-B7C4041605D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5953722"/>
            <a:ext cx="2259380" cy="3681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653;p39">
            <a:extLst>
              <a:ext uri="{FF2B5EF4-FFF2-40B4-BE49-F238E27FC236}">
                <a16:creationId xmlns:a16="http://schemas.microsoft.com/office/drawing/2014/main" id="{C004910A-0BAB-24BC-DD0A-3D211C93B71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02067" y="6393719"/>
            <a:ext cx="3301267" cy="3241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654;p39">
            <a:extLst>
              <a:ext uri="{FF2B5EF4-FFF2-40B4-BE49-F238E27FC236}">
                <a16:creationId xmlns:a16="http://schemas.microsoft.com/office/drawing/2014/main" id="{9343A31E-9D55-D606-814A-8EA1C84399F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48663" y="6461315"/>
            <a:ext cx="3153853" cy="3173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466;p24">
            <a:extLst>
              <a:ext uri="{FF2B5EF4-FFF2-40B4-BE49-F238E27FC236}">
                <a16:creationId xmlns:a16="http://schemas.microsoft.com/office/drawing/2014/main" id="{1C0AE9BD-CE47-776E-F133-3574643FA4FA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14115" y="2789982"/>
            <a:ext cx="4015244" cy="3029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467;p24">
            <a:extLst>
              <a:ext uri="{FF2B5EF4-FFF2-40B4-BE49-F238E27FC236}">
                <a16:creationId xmlns:a16="http://schemas.microsoft.com/office/drawing/2014/main" id="{007FA075-DBC0-C71A-A403-B54D6EE66979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56808" y="2145178"/>
            <a:ext cx="3635895" cy="3029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468;p24">
            <a:extLst>
              <a:ext uri="{FF2B5EF4-FFF2-40B4-BE49-F238E27FC236}">
                <a16:creationId xmlns:a16="http://schemas.microsoft.com/office/drawing/2014/main" id="{EDE70751-39E1-8B00-E10D-DA1476B89972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310779" y="1969863"/>
            <a:ext cx="2951361" cy="371285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Ellipse 19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818250" y="1885098"/>
            <a:ext cx="5004987" cy="4628247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3796415" y="1597454"/>
            <a:ext cx="1937551" cy="125585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llipse 34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9095364" y="6044296"/>
            <a:ext cx="4112743" cy="3481429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>
            <a:off x="9597095" y="5023074"/>
            <a:ext cx="1554640" cy="125550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7"/>
              <a:ext cx="8496000" cy="1157894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10202599" y="4158032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2642401" y="42494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2642401" y="7274394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1353719" y="4238769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918A4CD-89AC-8BDE-142C-E0A10DE3C9A3}"/>
              </a:ext>
            </a:extLst>
          </p:cNvPr>
          <p:cNvSpPr txBox="1"/>
          <p:nvPr/>
        </p:nvSpPr>
        <p:spPr>
          <a:xfrm>
            <a:off x="381563" y="567645"/>
            <a:ext cx="1337253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Faire l’activité collectivement en utilisant la liste du vocabulaire du PPT</a:t>
            </a:r>
          </a:p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( le vocabulaire présenté  dans le livret est erroné)</a:t>
            </a:r>
          </a:p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Demandez aux élèves de chercher les mots convenables dans la liste projetée.</a:t>
            </a:r>
          </a:p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(voir la diapositive suivante) 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818EED1-75C8-B146-A747-B5A53E1AF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416" y="2279552"/>
            <a:ext cx="5816136" cy="727139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0D8048F-39EF-B1CB-D2AF-828B35F2F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1652" y="2279551"/>
            <a:ext cx="5990629" cy="743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18436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CB61-7EB2-D9DC-1D4C-AA2C633E4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021328-4C58-5055-909B-8313CD2366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3814841-B9C8-035B-169E-E35A46F4C2E6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3B995EB-C287-3A2E-81BD-8D7D15C746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4767E61-7D2B-948C-5DB7-1C8D385BC01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7BEC2571-5823-7E3E-BDBA-5C2B82B0C6B7}"/>
              </a:ext>
            </a:extLst>
          </p:cNvPr>
          <p:cNvSpPr txBox="1"/>
          <p:nvPr/>
        </p:nvSpPr>
        <p:spPr>
          <a:xfrm>
            <a:off x="981024" y="793659"/>
            <a:ext cx="121230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Cherchez dans les listes les mots convenables aux mots du vocabulaire qu’on a vus aujourd’hui.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97799E-A278-B21A-199F-564B12775C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261486E-6E88-A1B4-D8FA-377A5199B6B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D05B97-AE38-746D-D255-BEBBD3E55B1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31340D-3EF1-5B4C-B2AE-1EFA037452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A67878F-C8CD-19F0-1A91-EE9B6100FF9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610D93-43BC-A810-2631-55F3BE5D439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81CFC4-D8F3-8853-7E73-2268A7585A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9C83A4-28F9-0A63-8366-8B6DBC804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9678" y="757436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4FB7CB32-4AF3-565D-BA92-B2CD4FCA1921}"/>
              </a:ext>
            </a:extLst>
          </p:cNvPr>
          <p:cNvSpPr txBox="1"/>
          <p:nvPr/>
        </p:nvSpPr>
        <p:spPr>
          <a:xfrm>
            <a:off x="611968" y="1509856"/>
            <a:ext cx="11673614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46" rtl="0" eaLnBrk="1" fontAlgn="auto" latinLnBrk="0" hangingPunct="1">
              <a:lnSpc>
                <a:spcPts val="7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Annexe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du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vocabulaire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9EA81083-7F02-7AAF-E1D9-06E7EA8F673B}"/>
              </a:ext>
            </a:extLst>
          </p:cNvPr>
          <p:cNvGraphicFramePr>
            <a:graphicFrameLocks noGrp="1"/>
          </p:cNvGraphicFramePr>
          <p:nvPr/>
        </p:nvGraphicFramePr>
        <p:xfrm>
          <a:off x="611968" y="6365139"/>
          <a:ext cx="12355556" cy="1272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8232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1689924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530574"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thé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piscine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huit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ascenseur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orchestre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saison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 oiseaux     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exposition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spatial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patient    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601960"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femme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poêle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escargot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théâtre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ils courent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Accessoire 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addition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Technicien 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carotte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chronomètre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3A0E80F1-D8C8-9532-E322-88D6E26BDD58}"/>
              </a:ext>
            </a:extLst>
          </p:cNvPr>
          <p:cNvGraphicFramePr>
            <a:graphicFrameLocks noGrp="1"/>
          </p:cNvGraphicFramePr>
          <p:nvPr/>
        </p:nvGraphicFramePr>
        <p:xfrm>
          <a:off x="444216" y="3698211"/>
          <a:ext cx="12748763" cy="11325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6794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1579390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1077179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683289"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histoire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médicament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héro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salle d’attente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ordinateur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homme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chirurgien 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question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magasin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fête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449244"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étoile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musicien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chaise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patient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médecin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professeur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Panneau 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opération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drapeau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solution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7AF8350-C3A5-17FF-45A1-30E0A3EE3426}"/>
              </a:ext>
            </a:extLst>
          </p:cNvPr>
          <p:cNvSpPr txBox="1"/>
          <p:nvPr/>
        </p:nvSpPr>
        <p:spPr>
          <a:xfrm>
            <a:off x="5181600" y="2895982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page 50 </a:t>
            </a:r>
            <a:endParaRPr kumimoji="0" lang="f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26BA4C0-CA07-0FAC-9593-EECD2BCBC075}"/>
              </a:ext>
            </a:extLst>
          </p:cNvPr>
          <p:cNvSpPr txBox="1"/>
          <p:nvPr/>
        </p:nvSpPr>
        <p:spPr>
          <a:xfrm>
            <a:off x="5270420" y="5383978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page 51 </a:t>
            </a:r>
            <a:endParaRPr kumimoji="0" lang="f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189310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Lire et écrire des phrases avec les difficultés particulières:</a:t>
              </a:r>
            </a:p>
            <a:p>
              <a:pPr algn="ctr" defTabSz="514376"/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liaison - enchainement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phrases avec des difficultés particulières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351904" y="4786725"/>
            <a:ext cx="8229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6000" dirty="0"/>
              <a:t>liaison - enchainement</a:t>
            </a:r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5"/>
            <a:ext cx="8339647" cy="4259297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00" y="3996303"/>
            <a:ext cx="57150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88576" y="655047"/>
            <a:ext cx="1061514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Aujourd’hui, nous allons apprendre à lire des les phrases en marquant la liaison et l’enchainement</a:t>
            </a:r>
          </a:p>
          <a:p>
            <a:pPr defTabSz="342900">
              <a:defRPr/>
            </a:pPr>
            <a:r>
              <a:rPr lang="fr-FR" sz="2800" i="1" dirty="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L’enseignant (e) passe à l’écran suivant sans explications. </a:t>
            </a:r>
            <a:endParaRPr lang="fr-FR" sz="3600" i="1" dirty="0">
              <a:solidFill>
                <a:srgbClr val="A5A5A5"/>
              </a:solidFill>
              <a:ea typeface="Calibri"/>
              <a:cs typeface="Calibri"/>
              <a:sym typeface="Calibri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Google Shape;800;p49">
            <a:extLst>
              <a:ext uri="{FF2B5EF4-FFF2-40B4-BE49-F238E27FC236}">
                <a16:creationId xmlns:a16="http://schemas.microsoft.com/office/drawing/2014/main" id="{4A7030E6-1B84-9B48-6551-AEBAEBBE7272}"/>
              </a:ext>
            </a:extLst>
          </p:cNvPr>
          <p:cNvSpPr txBox="1"/>
          <p:nvPr/>
        </p:nvSpPr>
        <p:spPr>
          <a:xfrm>
            <a:off x="2423966" y="3614689"/>
            <a:ext cx="8337755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6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Le</a:t>
            </a:r>
            <a:r>
              <a:rPr lang="fr-FR" sz="9600" b="1" dirty="0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s</a:t>
            </a:r>
            <a:r>
              <a:rPr lang="fr-FR" sz="96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fr-FR" sz="9600" b="1" dirty="0">
                <a:solidFill>
                  <a:srgbClr val="00B050"/>
                </a:solidFill>
                <a:latin typeface="Dosis"/>
                <a:ea typeface="Dosis"/>
                <a:cs typeface="Dosis"/>
                <a:sym typeface="Dosis"/>
              </a:rPr>
              <a:t>é</a:t>
            </a:r>
            <a:r>
              <a:rPr lang="fr-FR" sz="96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lèves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6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ce</a:t>
            </a:r>
            <a:r>
              <a:rPr lang="fr-FR" sz="9600" b="1" dirty="0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t</a:t>
            </a:r>
            <a:r>
              <a:rPr lang="fr-FR" sz="96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fr-FR" sz="9600" b="1" dirty="0">
                <a:solidFill>
                  <a:srgbClr val="00B050"/>
                </a:solidFill>
                <a:latin typeface="Dosis"/>
                <a:ea typeface="Dosis"/>
                <a:cs typeface="Dosis"/>
                <a:sym typeface="Dosis"/>
              </a:rPr>
              <a:t>é</a:t>
            </a:r>
            <a:r>
              <a:rPr lang="fr-FR" sz="96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lève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A3C33A9-3094-33CA-ACCD-D73186F7C877}"/>
              </a:ext>
            </a:extLst>
          </p:cNvPr>
          <p:cNvSpPr txBox="1"/>
          <p:nvPr/>
        </p:nvSpPr>
        <p:spPr>
          <a:xfrm>
            <a:off x="1534494" y="899903"/>
            <a:ext cx="119993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lire le mot?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1CE38E-C4FC-D780-2E2D-907D2ECF8E8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382243" y="1790982"/>
            <a:ext cx="6542139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11"/>
            <a:r>
              <a:rPr lang="pt-BR" sz="14300" b="1" dirty="0">
                <a:solidFill>
                  <a:srgbClr val="106585"/>
                </a:solidFill>
                <a:latin typeface="Aptos" panose="020B0004020202020204" pitchFamily="34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   </a:t>
            </a:r>
            <a:endParaRPr lang="pt-BR" sz="9900" b="1" dirty="0">
              <a:solidFill>
                <a:srgbClr val="106585"/>
              </a:solidFill>
              <a:latin typeface="Aptos" panose="020B0004020202020204" pitchFamily="34" charset="0"/>
              <a:ea typeface="Cascadia Mono Light" panose="020B0609020000020004" pitchFamily="49" charset="0"/>
              <a:cs typeface="Cascadia Mono Light" panose="020B0609020000020004" pitchFamily="49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9600" b="1" i="0" u="none" strike="noStrike" kern="0" cap="none" spc="0" normalizeH="0" baseline="0" noProof="0" dirty="0">
                <a:ln>
                  <a:noFill/>
                </a:ln>
                <a:solidFill>
                  <a:srgbClr val="31859B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Les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FBDFA-BC83-F413-E75A-5B16A453D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B268C1-D3C4-8ED0-6CD0-A995C6EE6ED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C95645-2EF0-8075-F7CF-BF1B4BE23A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7C01CEE-B4AD-13F8-AC4E-24A8AC0169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6431163-7C2F-B314-B6FF-66D53A9AC3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232B7D3-7470-BA09-EA2C-1EED017E91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6E70AD-8D46-6A66-5136-86C0E7601EA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3B76A-3131-7483-27DD-2DAED5D775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04BCAD-300F-DC8A-4C8E-7B54D625532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0ECBBD-2FA9-218F-40AA-2C0CB08171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51227F-FFB8-CD21-8751-4A1E2C3BF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9443163-7605-EAA1-E999-8177BDF55B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08EE5D-9D29-EA07-D43F-7137DDBA3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74D118D-17DD-BDF4-4884-198BA33D71B0}"/>
              </a:ext>
            </a:extLst>
          </p:cNvPr>
          <p:cNvSpPr txBox="1"/>
          <p:nvPr/>
        </p:nvSpPr>
        <p:spPr>
          <a:xfrm>
            <a:off x="1550426" y="880853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« Les » se termine par la lettre « s ». « s » n’est pas prononcée.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52DD663-30FB-907B-E6D7-EA13F37BFD11}"/>
              </a:ext>
            </a:extLst>
          </p:cNvPr>
          <p:cNvSpPr txBox="1"/>
          <p:nvPr/>
        </p:nvSpPr>
        <p:spPr>
          <a:xfrm>
            <a:off x="4269260" y="3414437"/>
            <a:ext cx="7019924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11"/>
            <a:r>
              <a:rPr lang="pt-BR" sz="16600" b="1" dirty="0">
                <a:solidFill>
                  <a:srgbClr val="106585"/>
                </a:solidFill>
                <a:latin typeface="Dosis" pitchFamily="2" charset="0"/>
              </a:rPr>
              <a:t>Le</a:t>
            </a:r>
            <a:r>
              <a:rPr lang="pt-BR" sz="16600" b="1" dirty="0">
                <a:solidFill>
                  <a:srgbClr val="FFC000"/>
                </a:solidFill>
                <a:latin typeface="Dosis" pitchFamily="2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2224941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7F5E3-C336-C5D4-D08E-111FD2DB9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70C424-399E-1482-D76F-2BA3743E78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F60704-F157-B89F-2CC5-FE7962697E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4BAA240-F296-9AC1-80DA-EC1F1A55B53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C5618E-1F22-97B5-1360-2D25D79BC1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44A03-86C7-2167-2D41-61D97210066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D6C81D-39DF-58BD-A2F0-6D48C840E0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DD25426-B6DC-9A5B-107A-140BD7AEAF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100238-11EE-33AA-88E3-7D0C52D38C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5EE204-DF20-A6AE-6875-EE80D9D33B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4B0DC09-92F6-B119-A9EA-5D33CB17DE9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52208E4-B932-8ED0-5A4D-2B350E45C8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6B06E-0F95-4AB5-8203-214E7990D3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99C3311-7888-932A-14AC-CACA7326EFD6}"/>
              </a:ext>
            </a:extLst>
          </p:cNvPr>
          <p:cNvSpPr txBox="1"/>
          <p:nvPr/>
        </p:nvSpPr>
        <p:spPr>
          <a:xfrm>
            <a:off x="1496917" y="901978"/>
            <a:ext cx="117455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le mot?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D8BC82-6C2B-862B-FA55-FA208B36177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971800" y="3381728"/>
            <a:ext cx="642368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3800" b="1" dirty="0">
                <a:solidFill>
                  <a:srgbClr val="106585"/>
                </a:solidFill>
                <a:latin typeface="Dosis" pitchFamily="2" charset="0"/>
              </a:rPr>
              <a:t>élèves</a:t>
            </a:r>
          </a:p>
        </p:txBody>
      </p:sp>
    </p:spTree>
    <p:extLst>
      <p:ext uri="{BB962C8B-B14F-4D97-AF65-F5344CB8AC3E}">
        <p14:creationId xmlns:p14="http://schemas.microsoft.com/office/powerpoint/2010/main" val="3271140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373770" y="125297"/>
            <a:ext cx="1342554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exposition- étoile- affiche- mur- accrocher- dessin- dessiner.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FR" sz="3200" dirty="0">
                <a:latin typeface="Dosis" pitchFamily="2" charset="0"/>
              </a:rPr>
              <a:t>des phrases avec les difficultés particulières: liaison- enchainement.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FR" sz="3200" dirty="0">
                <a:latin typeface="Dosis" pitchFamily="2" charset="0"/>
              </a:rPr>
              <a:t>des phrases avec les difficultés particulières: liaison- enchainement.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-19050" y="8957542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2522102" y="2245705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2483017" y="3038220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2346919" y="5106769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6096000" y="6515100"/>
            <a:ext cx="1168722" cy="445899"/>
            <a:chOff x="3663231" y="3540342"/>
            <a:chExt cx="1049483" cy="41107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64527" y="365133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6096000" y="7455695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2341878" y="6115944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6C9D1-73B4-F093-BDF3-13C368783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8496E2-6315-2E9E-5A23-CD68B40B09D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DBA370D-265B-9B39-02F5-C7725960E57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435860-A8C0-76B3-0EBF-8E43E9C0EF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E1A7C73-BD3C-2D30-A353-BC6A9AC9E3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17AD03-BD9E-00D7-D9E4-B83A0BBF6BE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824F946-5AA8-4E7A-4F11-D789ED7A6D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3DBD563-D7DC-943A-65F9-24E6017C46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966BCC-8EC6-3CF8-D964-C3FF55E231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6249D7-D4F7-7152-73B1-72177ED53AD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419399E-EE06-E30A-6A46-E2BF239DCF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DDA985-C932-F245-2C69-0CD3E48C5D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C883AE-E61F-B5BF-66D5-A6E14AF72A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373" y="796852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CF10228-011A-66EA-0735-4C1B397B1842}"/>
              </a:ext>
            </a:extLst>
          </p:cNvPr>
          <p:cNvSpPr txBox="1"/>
          <p:nvPr/>
        </p:nvSpPr>
        <p:spPr>
          <a:xfrm>
            <a:off x="1104819" y="817194"/>
            <a:ext cx="129667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mot « élèves » commence par une voyelle. 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E8081EF-1E6D-DFCB-AA0C-EB4C23901F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04746" y="2366388"/>
            <a:ext cx="8776195" cy="631961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23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4A8E1A5-03E9-F008-DE05-2BB253E0A79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329727" y="3445426"/>
            <a:ext cx="10843034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500" b="1" dirty="0">
                <a:solidFill>
                  <a:srgbClr val="FFC000"/>
                </a:solidFill>
                <a:latin typeface="Dosis" pitchFamily="2" charset="0"/>
              </a:rPr>
              <a:t>é</a:t>
            </a:r>
            <a:r>
              <a:rPr lang="pt-BR" sz="11500" b="1" dirty="0">
                <a:solidFill>
                  <a:srgbClr val="215968"/>
                </a:solidFill>
                <a:latin typeface="Dosis" pitchFamily="2" charset="0"/>
              </a:rPr>
              <a:t>lèves</a:t>
            </a:r>
          </a:p>
        </p:txBody>
      </p:sp>
    </p:spTree>
    <p:extLst>
      <p:ext uri="{BB962C8B-B14F-4D97-AF65-F5344CB8AC3E}">
        <p14:creationId xmlns:p14="http://schemas.microsoft.com/office/powerpoint/2010/main" val="260279415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BCEC9-64B8-543D-541C-ABD4C14D8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58D87B7-DFA0-31FA-5A01-A9830D57ADA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E54B9D5-94B9-191F-101D-1C353C29CA97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311631-8B4F-175B-72B7-0FB35DF23D7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0A7976-F445-D289-B068-6D527AD771E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BBC95DA-1343-221D-6A62-7897028175C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2107411-8632-5A34-F4EB-B31DB2F9BA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1744622-56E4-BE8E-35E5-1CDBEFBAC7C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3DEB286-4D1F-1BB0-FA41-77184C1F14C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867DBD3-61BD-E148-98AC-096B9E77B9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3A813D-EB83-A98E-A077-D685B3CAAC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97A489-8171-0572-EB41-7CC222855F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9B7DD85-8615-DEF6-BB44-335CFB676C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76249B2-7A49-8D48-53D4-5C2A5B7248D9}"/>
              </a:ext>
            </a:extLst>
          </p:cNvPr>
          <p:cNvSpPr txBox="1"/>
          <p:nvPr/>
        </p:nvSpPr>
        <p:spPr>
          <a:xfrm>
            <a:off x="1177375" y="67375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Rappel des voyelles: dans l’alphabet français il y a six voyelles.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a, i, e, o, u, y sont des voyelles. Lisons ensemble les voyelles.</a:t>
            </a:r>
          </a:p>
        </p:txBody>
      </p:sp>
      <p:sp>
        <p:nvSpPr>
          <p:cNvPr id="4" name="Google Shape;862;p54">
            <a:extLst>
              <a:ext uri="{FF2B5EF4-FFF2-40B4-BE49-F238E27FC236}">
                <a16:creationId xmlns:a16="http://schemas.microsoft.com/office/drawing/2014/main" id="{B3F00E7D-6792-12D7-F4A7-59A417974A54}"/>
              </a:ext>
            </a:extLst>
          </p:cNvPr>
          <p:cNvSpPr/>
          <p:nvPr/>
        </p:nvSpPr>
        <p:spPr>
          <a:xfrm>
            <a:off x="914401" y="2317654"/>
            <a:ext cx="12309640" cy="643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600" b="1" dirty="0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a      i       e</a:t>
            </a:r>
            <a:endParaRPr sz="28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600" b="1" dirty="0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o     u      y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83368056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13A96-1A15-4BDF-4950-103EB2B5C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A7029F-6D09-4A6F-9ACE-A407518F5D3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0E2A06-BEA7-9DAD-B63B-02030C38001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AC3A967-1C49-DC20-0B1A-626D97D3C25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FDC900D-97E5-3201-1F75-F45FE0992D7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CD89B5C-C374-6768-5E10-8D47BB590C2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A69A7CC-2131-2769-3180-B9B441B8C9F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A83DE6B-7E75-5642-A98E-D70F66AD2F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87A7261-81E1-4B8E-9C2D-6831EBE949C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57F925-534D-9F02-89F9-D49F5F6922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5DDA655-BFE1-6283-0150-D92A4C0082A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B70141-2588-9F57-0D7F-4A71D002467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0D6C502-BE20-159B-B837-288EE8A4EB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373" y="796852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E872F61-DA8F-18F3-6F6F-AB91C3ED8778}"/>
              </a:ext>
            </a:extLst>
          </p:cNvPr>
          <p:cNvSpPr txBox="1"/>
          <p:nvPr/>
        </p:nvSpPr>
        <p:spPr>
          <a:xfrm>
            <a:off x="1140762" y="796852"/>
            <a:ext cx="1296672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lis en  marquant la liaison.«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lézélèv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la lettre « s » non prononcée dans le mot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les » isolé  fait le son « z ». Lisons ensemble: Les élèves.  </a:t>
            </a:r>
          </a:p>
        </p:txBody>
      </p:sp>
      <p:sp>
        <p:nvSpPr>
          <p:cNvPr id="4" name="Google Shape;873;p55">
            <a:extLst>
              <a:ext uri="{FF2B5EF4-FFF2-40B4-BE49-F238E27FC236}">
                <a16:creationId xmlns:a16="http://schemas.microsoft.com/office/drawing/2014/main" id="{0A72B603-E384-706B-808D-AE914843CDE7}"/>
              </a:ext>
            </a:extLst>
          </p:cNvPr>
          <p:cNvSpPr txBox="1"/>
          <p:nvPr/>
        </p:nvSpPr>
        <p:spPr>
          <a:xfrm>
            <a:off x="761832" y="2947475"/>
            <a:ext cx="12101050" cy="2646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6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le</a:t>
            </a:r>
            <a:r>
              <a:rPr lang="fr-FR" sz="16600" b="1" dirty="0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s</a:t>
            </a:r>
            <a:r>
              <a:rPr lang="fr-FR" sz="166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fr-FR" sz="16600" b="1" dirty="0">
                <a:solidFill>
                  <a:srgbClr val="00B050"/>
                </a:solidFill>
                <a:latin typeface="Dosis"/>
                <a:ea typeface="Dosis"/>
                <a:cs typeface="Dosis"/>
                <a:sym typeface="Dosis"/>
              </a:rPr>
              <a:t>é</a:t>
            </a:r>
            <a:r>
              <a:rPr lang="fr-FR" sz="166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lèves</a:t>
            </a:r>
            <a:endParaRPr sz="2800" dirty="0"/>
          </a:p>
        </p:txBody>
      </p:sp>
      <p:pic>
        <p:nvPicPr>
          <p:cNvPr id="5" name="Google Shape;876;p55">
            <a:extLst>
              <a:ext uri="{FF2B5EF4-FFF2-40B4-BE49-F238E27FC236}">
                <a16:creationId xmlns:a16="http://schemas.microsoft.com/office/drawing/2014/main" id="{1CFE69EB-3949-1A06-BF73-114A0F9DFC6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69260" y="5116523"/>
            <a:ext cx="2097501" cy="6421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24699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77711-23D1-4746-609B-EC9E72080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C2B5B1D-5833-C5E0-F90D-7E7429477E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D6109B9-07F5-B0D7-9C8E-0B7E8521F0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459B56-0253-4820-D4AA-FCC2E31E329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509264A-9C5D-A3CB-3966-5B93683F1EF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1A4F282-2727-D858-62B6-3D556F2287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7DC1DF0-6FDE-5216-F3BD-725F811525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9DC7E5-D505-F314-7CE3-E2625D3BBDD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FC509B3-ABD7-9CEF-F76B-E390413CCE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191CA45-2B53-695C-0DDA-11CC118F321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31C641A-DE5B-EFA4-C273-48B23803BC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9A4A356-1A9A-2BB1-6168-8E4DA599A36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89C3F94-F2E1-E351-E300-67F7BC8888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373" y="796852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799F52A-71CE-258C-52E2-596CA45CE667}"/>
              </a:ext>
            </a:extLst>
          </p:cNvPr>
          <p:cNvSpPr txBox="1"/>
          <p:nvPr/>
        </p:nvSpPr>
        <p:spPr>
          <a:xfrm>
            <a:off x="1140762" y="796852"/>
            <a:ext cx="1296672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la liaison. Répétez: la liaison. Le petit signe rouge nous aide à marquer la liaison.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Montrer le signe.</a:t>
            </a:r>
          </a:p>
        </p:txBody>
      </p:sp>
      <p:sp>
        <p:nvSpPr>
          <p:cNvPr id="4" name="Google Shape;873;p55">
            <a:extLst>
              <a:ext uri="{FF2B5EF4-FFF2-40B4-BE49-F238E27FC236}">
                <a16:creationId xmlns:a16="http://schemas.microsoft.com/office/drawing/2014/main" id="{751E644E-C33E-502E-FDDD-DEE854D2852F}"/>
              </a:ext>
            </a:extLst>
          </p:cNvPr>
          <p:cNvSpPr txBox="1"/>
          <p:nvPr/>
        </p:nvSpPr>
        <p:spPr>
          <a:xfrm>
            <a:off x="761832" y="2947475"/>
            <a:ext cx="12101050" cy="2646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6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le</a:t>
            </a:r>
            <a:r>
              <a:rPr lang="fr-FR" sz="16600" b="1" dirty="0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s</a:t>
            </a:r>
            <a:r>
              <a:rPr lang="fr-FR" sz="166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fr-FR" sz="16600" b="1" dirty="0">
                <a:solidFill>
                  <a:srgbClr val="00B050"/>
                </a:solidFill>
                <a:latin typeface="Dosis"/>
                <a:ea typeface="Dosis"/>
                <a:cs typeface="Dosis"/>
                <a:sym typeface="Dosis"/>
              </a:rPr>
              <a:t>é</a:t>
            </a:r>
            <a:r>
              <a:rPr lang="fr-FR" sz="166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lèves</a:t>
            </a:r>
            <a:endParaRPr sz="2800" dirty="0"/>
          </a:p>
        </p:txBody>
      </p:sp>
      <p:pic>
        <p:nvPicPr>
          <p:cNvPr id="5" name="Google Shape;876;p55">
            <a:extLst>
              <a:ext uri="{FF2B5EF4-FFF2-40B4-BE49-F238E27FC236}">
                <a16:creationId xmlns:a16="http://schemas.microsoft.com/office/drawing/2014/main" id="{D67CE2B8-8442-FE7F-B5B5-C235D9EE188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69260" y="5116523"/>
            <a:ext cx="2097501" cy="6421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108540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9015D-75B8-FAB3-3148-969C84077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1D5CCA-8FC0-A554-EF61-8CEA4CFF2EF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530634-DC4A-6AED-C2AD-72D54C67E88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7FF11F0-5DF5-22FE-A644-93820D71F9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E8A2A38-49B6-6267-86B0-DC12F8BD5F8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2349EDA-BC76-5E7E-D4D6-F99572D94EA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7B8B037-87CD-1E52-A451-B3D0FE24BD3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E372B64-E9CE-7465-5619-57BE93E3BA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15DA63F-9475-CE45-0EBE-F00701A2840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1A37C3-6C56-0E6F-4A0C-37E7834745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6D324A2-6469-D92B-69CA-D830C6EAAF7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B4CEF2D-3DF2-CB3A-CE94-A1EAFC7B07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B744AB-05F0-067E-F5BC-9204569A54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D101C8F-567F-1008-F3D3-B5E522542D05}"/>
              </a:ext>
            </a:extLst>
          </p:cNvPr>
          <p:cNvSpPr txBox="1"/>
          <p:nvPr/>
        </p:nvSpPr>
        <p:spPr>
          <a:xfrm>
            <a:off x="1196425" y="709386"/>
            <a:ext cx="119044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les » se termine par une consonne non prononcée: le s.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Étoiles » commence par la  voyelle « é ».      Lisons ensemble: les- étoiles</a:t>
            </a:r>
          </a:p>
        </p:txBody>
      </p:sp>
      <p:sp>
        <p:nvSpPr>
          <p:cNvPr id="5" name="Google Shape;897;p57">
            <a:extLst>
              <a:ext uri="{FF2B5EF4-FFF2-40B4-BE49-F238E27FC236}">
                <a16:creationId xmlns:a16="http://schemas.microsoft.com/office/drawing/2014/main" id="{A3357DBA-49D5-13AB-9AF9-9B9E03081610}"/>
              </a:ext>
            </a:extLst>
          </p:cNvPr>
          <p:cNvSpPr txBox="1"/>
          <p:nvPr/>
        </p:nvSpPr>
        <p:spPr>
          <a:xfrm>
            <a:off x="2209800" y="3630990"/>
            <a:ext cx="10058400" cy="1862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5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Les        étoiles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238563460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1907" y="681453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9A13750-1EEE-73A4-B448-E2B8B492E095}"/>
              </a:ext>
            </a:extLst>
          </p:cNvPr>
          <p:cNvSpPr txBox="1"/>
          <p:nvPr/>
        </p:nvSpPr>
        <p:spPr>
          <a:xfrm>
            <a:off x="1129282" y="552449"/>
            <a:ext cx="1193353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mot « les » suivi du mot « étoiles »  se lisent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lézétwal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Je lis en  marquant la liaison. la lettre « s » non prononcée dans le mot « les » isolé  fait maintenant le son « z ».  Lisons ensemble:«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lézétwal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</a:t>
            </a:r>
          </a:p>
        </p:txBody>
      </p:sp>
      <p:sp>
        <p:nvSpPr>
          <p:cNvPr id="7" name="Google Shape;908;p58">
            <a:extLst>
              <a:ext uri="{FF2B5EF4-FFF2-40B4-BE49-F238E27FC236}">
                <a16:creationId xmlns:a16="http://schemas.microsoft.com/office/drawing/2014/main" id="{CA030AC7-165F-EDE4-2F62-7CD53515DF18}"/>
              </a:ext>
            </a:extLst>
          </p:cNvPr>
          <p:cNvSpPr txBox="1"/>
          <p:nvPr/>
        </p:nvSpPr>
        <p:spPr>
          <a:xfrm>
            <a:off x="1317790" y="3323418"/>
            <a:ext cx="10417010" cy="2646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FR" sz="16600" b="1" kern="0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le</a:t>
            </a:r>
            <a:r>
              <a:rPr lang="fr-FR" sz="16600" b="1" kern="0" dirty="0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s</a:t>
            </a:r>
            <a:r>
              <a:rPr lang="fr-FR" sz="16600" b="1" kern="0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fr-FR" sz="16600" b="1" kern="0" dirty="0">
                <a:solidFill>
                  <a:srgbClr val="00B050"/>
                </a:solidFill>
                <a:latin typeface="Dosis"/>
                <a:ea typeface="Dosis"/>
                <a:cs typeface="Dosis"/>
                <a:sym typeface="Dosis"/>
              </a:rPr>
              <a:t>é</a:t>
            </a:r>
            <a:r>
              <a:rPr lang="fr-FR" sz="16600" b="1" kern="0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toiles</a:t>
            </a:r>
            <a:endParaRPr sz="20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Google Shape;911;p58">
            <a:extLst>
              <a:ext uri="{FF2B5EF4-FFF2-40B4-BE49-F238E27FC236}">
                <a16:creationId xmlns:a16="http://schemas.microsoft.com/office/drawing/2014/main" id="{BEA8CB40-C75E-96D4-CAB3-9322CA31EBB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62400" y="5646654"/>
            <a:ext cx="1805603" cy="6472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DDEBB-356E-0A3F-C471-2D594B08C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F5465A7-F743-4EBD-A92E-74F82459DFA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F9E7A85-A234-C0CD-B365-4731A60772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59918A2-83B1-E905-F837-4E38BDE0D23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F31B81-E112-1AF8-A394-7C1D3B59885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33F8074-C67B-FE55-39D7-1255FEC3CE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069E8F-165B-3D3C-40DE-CA26DB014D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40D8312-5E1C-FBE4-9621-52ED3CCD8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A7946EE-EB6C-2AAC-3C34-C69800BE750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8F1270D-852F-48C5-CC90-DF245F6ECCD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BA4331F-1923-3592-E531-5FBA0FF5FEE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B0D4407-A262-9947-3783-04A8B8EFD6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1389B06-D13D-DC3E-0965-87F4C30D4E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373" y="796852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644A100-8233-4A34-08EA-E4F0D186695C}"/>
              </a:ext>
            </a:extLst>
          </p:cNvPr>
          <p:cNvSpPr txBox="1"/>
          <p:nvPr/>
        </p:nvSpPr>
        <p:spPr>
          <a:xfrm>
            <a:off x="999052" y="717171"/>
            <a:ext cx="1296672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des » se termine par une consonne non prononcée: la lettre s.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Affiches » commence par la  voyelle « a ».     Lisons ensemble: les- affiches 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595B2D7-6D25-020E-DED7-74CD2DA8056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04746" y="2366388"/>
            <a:ext cx="8776195" cy="631961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23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Google Shape;920;p59">
            <a:extLst>
              <a:ext uri="{FF2B5EF4-FFF2-40B4-BE49-F238E27FC236}">
                <a16:creationId xmlns:a16="http://schemas.microsoft.com/office/drawing/2014/main" id="{9EC2C9D4-E6E1-A561-5DE6-F0A00913CC0F}"/>
              </a:ext>
            </a:extLst>
          </p:cNvPr>
          <p:cNvSpPr txBox="1"/>
          <p:nvPr/>
        </p:nvSpPr>
        <p:spPr>
          <a:xfrm>
            <a:off x="1230837" y="1976311"/>
            <a:ext cx="12017478" cy="6463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3800" b="1" kern="0" dirty="0">
              <a:solidFill>
                <a:srgbClr val="31859B"/>
              </a:solidFill>
              <a:latin typeface="Dosis"/>
              <a:ea typeface="Dosis"/>
              <a:cs typeface="Dosis"/>
              <a:sym typeface="Dosis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fr-FR" sz="13800" b="1" kern="0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de</a:t>
            </a:r>
            <a:r>
              <a:rPr lang="fr-FR" sz="13800" b="1" kern="0" dirty="0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s</a:t>
            </a:r>
            <a:r>
              <a:rPr lang="fr-FR" sz="13800" b="1" kern="0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     </a:t>
            </a:r>
            <a:r>
              <a:rPr lang="fr-FR" sz="13800" b="1" kern="0" dirty="0">
                <a:solidFill>
                  <a:srgbClr val="00B050"/>
                </a:solidFill>
                <a:latin typeface="Dosis"/>
                <a:ea typeface="Dosis"/>
                <a:cs typeface="Dosis"/>
                <a:sym typeface="Dosis"/>
              </a:rPr>
              <a:t>a</a:t>
            </a:r>
            <a:r>
              <a:rPr lang="fr-FR" sz="13800" b="1" kern="0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ffiches</a:t>
            </a:r>
            <a:endParaRPr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endParaRPr sz="13800" b="1" kern="0" dirty="0">
              <a:solidFill>
                <a:srgbClr val="31859B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83204577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1A648-715A-D045-87AB-BC85E4BFC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E5E05B-1439-55CD-AA74-BE128BCBFB9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A50E5C5-54E5-353B-1DC8-D537359C3B6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EBF24C6-D432-F29D-C9BF-D8A348B428D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14959EF-4351-E491-3AA4-2033A60F070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06BD231-D5F2-649C-6113-D443DAE5AA0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5C4FA93-6978-B4B6-EF97-F2742B0AC4D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7CAF4D-B39F-2072-59D1-B2F735DE60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19D184A-9659-1734-BBDD-268DF62B50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4985C86-52EC-02B6-A494-8335C8095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1438C88-85F7-F0ED-9C6B-689D9169CB1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1674CCA-CA59-C6CC-6466-1D33E30A14B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99CC68-8AC9-8776-0A8E-F71E158D4A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652" y="806523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C2A7479-F8D5-2BD7-8834-05AC78A60921}"/>
              </a:ext>
            </a:extLst>
          </p:cNvPr>
          <p:cNvSpPr txBox="1"/>
          <p:nvPr/>
        </p:nvSpPr>
        <p:spPr>
          <a:xfrm>
            <a:off x="617325" y="552449"/>
            <a:ext cx="1296672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mot « des » suivi de «  affiches  »  se lisent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lézafich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Je lis en  marquant la liaison.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lettre « s » non prononcée dans le mot « des » isolé  fait le son « z ».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Lisons ensemble: des affiches</a:t>
            </a:r>
          </a:p>
        </p:txBody>
      </p:sp>
      <p:sp>
        <p:nvSpPr>
          <p:cNvPr id="4" name="Google Shape;931;p60">
            <a:extLst>
              <a:ext uri="{FF2B5EF4-FFF2-40B4-BE49-F238E27FC236}">
                <a16:creationId xmlns:a16="http://schemas.microsoft.com/office/drawing/2014/main" id="{55AD93E9-E13C-F19D-2C73-56D29600FF4D}"/>
              </a:ext>
            </a:extLst>
          </p:cNvPr>
          <p:cNvSpPr txBox="1"/>
          <p:nvPr/>
        </p:nvSpPr>
        <p:spPr>
          <a:xfrm>
            <a:off x="403122" y="1324704"/>
            <a:ext cx="11597124" cy="5201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6600" b="1" kern="0" dirty="0">
              <a:solidFill>
                <a:srgbClr val="31859B"/>
              </a:solidFill>
              <a:latin typeface="Dosis"/>
              <a:ea typeface="Dosis"/>
              <a:cs typeface="Dosis"/>
              <a:sym typeface="Dosis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fr-FR" sz="16600" b="1" kern="0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de</a:t>
            </a:r>
            <a:r>
              <a:rPr lang="fr-FR" sz="16600" b="1" kern="0" dirty="0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s</a:t>
            </a:r>
            <a:r>
              <a:rPr lang="fr-FR" sz="16600" b="1" kern="0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fr-FR" sz="16600" b="1" kern="0" dirty="0">
                <a:solidFill>
                  <a:srgbClr val="00B050"/>
                </a:solidFill>
                <a:latin typeface="Dosis"/>
                <a:ea typeface="Dosis"/>
                <a:cs typeface="Dosis"/>
                <a:sym typeface="Dosis"/>
              </a:rPr>
              <a:t>a</a:t>
            </a:r>
            <a:r>
              <a:rPr lang="fr-FR" sz="16600" b="1" kern="0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ffiches</a:t>
            </a:r>
            <a:endParaRPr sz="20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Google Shape;934;p60">
            <a:extLst>
              <a:ext uri="{FF2B5EF4-FFF2-40B4-BE49-F238E27FC236}">
                <a16:creationId xmlns:a16="http://schemas.microsoft.com/office/drawing/2014/main" id="{2A02C1A9-0886-2A3B-CB9C-69C7AC7D6E5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24028" y="6100906"/>
            <a:ext cx="2010154" cy="6728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008286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3D620-857F-33F9-162F-652E87BA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C2C3F2-490D-7EF2-5B11-3301D8DD328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F7ED32A-2262-7857-6ECE-0B481C63A5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8DA83ED-CE20-7887-2FD8-212F33B6FC0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7B145A3-932E-1352-50B4-5EE176E45E4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5E3B8DC-14CA-1138-5F2E-BD52E935FD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DF8FDA-3FA6-D3E0-6AAF-5669E254CCB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EA6AD11-360C-473E-B453-3C95E051DAD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9DFB318-148B-E8BE-C7F3-90619A3F3AA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920C3DA-81DA-D516-DBC1-83A02C20C68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3CCB3B7-B1A6-E1A6-FFE8-EC42E1C571B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65A65B1-5A0F-DE38-8B3B-2C24716FE9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20BD11E-32A3-A5C1-08F4-39F6920453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B77AF2E-8D45-0517-37C6-923B086A99B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55119" y="737582"/>
            <a:ext cx="114648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</a:rPr>
              <a:t>I « ils » se termine par une consonne non prononcée: le s. « ont » commence par une voyelle.  Lisons ensemble: ils- ont</a:t>
            </a:r>
          </a:p>
        </p:txBody>
      </p:sp>
      <p:sp>
        <p:nvSpPr>
          <p:cNvPr id="3" name="Google Shape;943;p61">
            <a:extLst>
              <a:ext uri="{FF2B5EF4-FFF2-40B4-BE49-F238E27FC236}">
                <a16:creationId xmlns:a16="http://schemas.microsoft.com/office/drawing/2014/main" id="{9FE9C778-8FC5-9961-89FB-D4CBF1777472}"/>
              </a:ext>
            </a:extLst>
          </p:cNvPr>
          <p:cNvSpPr txBox="1"/>
          <p:nvPr/>
        </p:nvSpPr>
        <p:spPr>
          <a:xfrm>
            <a:off x="2209800" y="3400798"/>
            <a:ext cx="8337755" cy="2215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FR" sz="13800" b="1" kern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il</a:t>
            </a:r>
            <a:r>
              <a:rPr lang="fr-FR" sz="13800" b="1" kern="0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s</a:t>
            </a:r>
            <a:r>
              <a:rPr lang="fr-FR" sz="13800" b="1" kern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      </a:t>
            </a:r>
            <a:r>
              <a:rPr lang="fr-FR" sz="13800" b="1" kern="0">
                <a:solidFill>
                  <a:srgbClr val="00B050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r>
              <a:rPr lang="fr-FR" sz="13800" b="1" kern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nt</a:t>
            </a:r>
            <a:endParaRPr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98412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E8A4B-7505-F713-7BD9-013375A54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5D5F89-D6F4-6B5F-07A4-44FFB2C356E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D191DB-472D-53CA-FA51-DEF32B1E4D1F}"/>
              </a:ext>
            </a:extLst>
          </p:cNvPr>
          <p:cNvGrpSpPr/>
          <p:nvPr/>
        </p:nvGrpSpPr>
        <p:grpSpPr>
          <a:xfrm>
            <a:off x="448578" y="53473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44974B5-7317-82A6-DC6F-674225DB2A4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D84C260-590C-82D5-C94A-378FBAEEC37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1C7735-9971-4A4B-3366-F045FD5F45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7ADC25B-8CBB-29C2-8B4B-33C37F8E6A2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F9BD6-115D-CDF8-2247-FC92AFAB1AC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1403AB7-8F9A-0F84-05CC-9E4647D818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6C65068-47EC-AD3E-C903-41150485F2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5E98449-F75E-C5F5-67B6-0CBDF6B6612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F2938E9-E38E-5DB0-600D-BD8BC7D86A6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09625B5-C6A9-36EA-3533-029E0E24BF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373" y="796852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F5259B-374D-A9C6-C414-C58BC1B21E85}"/>
              </a:ext>
            </a:extLst>
          </p:cNvPr>
          <p:cNvSpPr txBox="1"/>
          <p:nvPr/>
        </p:nvSpPr>
        <p:spPr>
          <a:xfrm>
            <a:off x="1008606" y="567428"/>
            <a:ext cx="1296672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«Je lis en  marquant la liaison.«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ilzon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 la lettre « s » non prononcée dans le mot «ils » isolé  fait le son « z ». Lisons ensemble.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ilzon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».</a:t>
            </a:r>
          </a:p>
        </p:txBody>
      </p:sp>
      <p:sp>
        <p:nvSpPr>
          <p:cNvPr id="4" name="Google Shape;954;p62">
            <a:extLst>
              <a:ext uri="{FF2B5EF4-FFF2-40B4-BE49-F238E27FC236}">
                <a16:creationId xmlns:a16="http://schemas.microsoft.com/office/drawing/2014/main" id="{98CB1AE1-783C-8319-CE1A-740D7DCCE56B}"/>
              </a:ext>
            </a:extLst>
          </p:cNvPr>
          <p:cNvSpPr txBox="1"/>
          <p:nvPr/>
        </p:nvSpPr>
        <p:spPr>
          <a:xfrm>
            <a:off x="1368089" y="3181020"/>
            <a:ext cx="9299911" cy="2646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FR" sz="16600" b="1" kern="0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Il</a:t>
            </a:r>
            <a:r>
              <a:rPr lang="fr-FR" sz="16600" b="1" kern="0" dirty="0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s</a:t>
            </a:r>
            <a:r>
              <a:rPr lang="fr-FR" sz="16600" b="1" kern="0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fr-FR" sz="16600" b="1" kern="0" dirty="0">
                <a:solidFill>
                  <a:srgbClr val="00B050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r>
              <a:rPr lang="fr-FR" sz="16600" b="1" kern="0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nt</a:t>
            </a:r>
            <a:endParaRPr sz="20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Google Shape;957;p62">
            <a:extLst>
              <a:ext uri="{FF2B5EF4-FFF2-40B4-BE49-F238E27FC236}">
                <a16:creationId xmlns:a16="http://schemas.microsoft.com/office/drawing/2014/main" id="{011E9368-7D98-43C8-9E33-F94BD35C1A9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00600" y="5414140"/>
            <a:ext cx="1611974" cy="7871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2593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5F72D-027E-F059-23D3-C18D8E922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A29421C-6817-61DD-DB79-E547D8FB0BA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A6697A-E3DF-DC14-385C-9CA534C955C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3F5BA2-164B-98E3-D8B9-1E3A9DD2BC7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FF7A88-AF9C-E55E-359A-BBEE4335824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97E3B0A-E6DA-9A59-EFA7-63D9FE465CE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2E30BC0-1E6F-3EC3-A1B9-93D046B1055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03DAD9-4526-5461-AECE-AE6CA2AA461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DBF1B5E-6D56-7DB3-E328-138833571E1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814FA7F-B2FD-A237-A26E-EFCBD65D9CF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90F8C7-CAB1-AA49-838D-35E6085A9E1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96DF02C-4679-BED5-88B7-A8EE6817FBC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075048C-D5A6-5CA8-2B87-CD4D81C79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373" y="796852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7C2829D-A787-A759-87A8-0F6B9F833871}"/>
              </a:ext>
            </a:extLst>
          </p:cNvPr>
          <p:cNvSpPr txBox="1"/>
          <p:nvPr/>
        </p:nvSpPr>
        <p:spPr>
          <a:xfrm>
            <a:off x="1102273" y="782000"/>
            <a:ext cx="129667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mot « homme » commence par un « h » muet. Lisons ensemble: homme.</a:t>
            </a:r>
          </a:p>
        </p:txBody>
      </p:sp>
      <p:sp>
        <p:nvSpPr>
          <p:cNvPr id="6" name="Google Shape;972;p63">
            <a:extLst>
              <a:ext uri="{FF2B5EF4-FFF2-40B4-BE49-F238E27FC236}">
                <a16:creationId xmlns:a16="http://schemas.microsoft.com/office/drawing/2014/main" id="{90BDDE88-5A73-CF78-9D58-769861116141}"/>
              </a:ext>
            </a:extLst>
          </p:cNvPr>
          <p:cNvSpPr/>
          <p:nvPr/>
        </p:nvSpPr>
        <p:spPr>
          <a:xfrm>
            <a:off x="2426052" y="2134161"/>
            <a:ext cx="8333583" cy="3893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700" b="1" dirty="0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17200" b="1" dirty="0">
                <a:solidFill>
                  <a:srgbClr val="C4BD97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lang="fr-FR" sz="17200" b="1" dirty="0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fr-FR" sz="17200" b="1" dirty="0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mme</a:t>
            </a:r>
            <a:endParaRPr sz="17200" b="1" dirty="0">
              <a:solidFill>
                <a:srgbClr val="E36C09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84690830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9B5F8-1E87-1583-2E72-32C8A1024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48178-6B3B-F263-7D8C-1FC936E3A84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39C56FE-9F8D-48E8-4B78-CE0D44410C9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52DD536-2F65-AC1E-A680-5B2754DCA3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CA8862B-F309-225E-3EF9-DD6FAD3770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DAF6BAD-F0F2-039C-BFFA-DA6EAACD24E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6958DC4-F9ED-2458-AAED-C22B30883A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BFEDAD8-8DD4-2306-7053-1AE730B7F9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7178B5-69D6-CF77-9E98-11EB6562C5C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1AB7224-A60F-6199-CBAF-169858A35F3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A014BBC-EE00-DD04-1652-3BDF5F2F48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28DD384-707E-63A6-5BBE-8FB3ADBF41A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4B39371-EA14-40AC-1DFC-1CDACDE450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B3B1228-9AE0-B8B3-3681-13C8C408900B}"/>
              </a:ext>
            </a:extLst>
          </p:cNvPr>
          <p:cNvSpPr txBox="1"/>
          <p:nvPr/>
        </p:nvSpPr>
        <p:spPr>
          <a:xfrm>
            <a:off x="1399994" y="743795"/>
            <a:ext cx="1175518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lis en  marquant la liaison.« un-nom» la lettre « n» non prononcée dans le mot «un » isolé  fait le son « n ». Lisons ensemble. « un-nom».</a:t>
            </a:r>
          </a:p>
        </p:txBody>
      </p:sp>
      <p:sp>
        <p:nvSpPr>
          <p:cNvPr id="5" name="Google Shape;989;p64">
            <a:extLst>
              <a:ext uri="{FF2B5EF4-FFF2-40B4-BE49-F238E27FC236}">
                <a16:creationId xmlns:a16="http://schemas.microsoft.com/office/drawing/2014/main" id="{3831524E-0EBC-D431-4723-B3A3F680C766}"/>
              </a:ext>
            </a:extLst>
          </p:cNvPr>
          <p:cNvSpPr/>
          <p:nvPr/>
        </p:nvSpPr>
        <p:spPr>
          <a:xfrm>
            <a:off x="245066" y="2434367"/>
            <a:ext cx="11755180" cy="3262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600" b="1" dirty="0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fr-FR" sz="14300" b="1" dirty="0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fr-FR" sz="14300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fr-FR" sz="20600" b="1" dirty="0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14300" b="1" dirty="0">
                <a:solidFill>
                  <a:srgbClr val="C4BD97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lang="fr-FR" sz="14300" b="1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fr-FR" sz="14300" b="1" dirty="0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mme</a:t>
            </a:r>
            <a:endParaRPr sz="14300" b="1" dirty="0">
              <a:solidFill>
                <a:srgbClr val="E36C09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6" name="Google Shape;992;p64">
            <a:extLst>
              <a:ext uri="{FF2B5EF4-FFF2-40B4-BE49-F238E27FC236}">
                <a16:creationId xmlns:a16="http://schemas.microsoft.com/office/drawing/2014/main" id="{B72813B6-BA8F-3F27-3E47-1732F0601C0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34896" y="5181600"/>
            <a:ext cx="2071566" cy="3883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703892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BF4F-95A1-BAA8-2EA3-940FA4E15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AF5B71-C533-92EA-5984-0B0ABADE1D9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9F8A12-61E7-6F38-DF1B-323308CE225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55425B0-A41A-BE1E-87F3-746A9F79C37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0F5A026-918A-52B4-8A5B-FF1731CDF45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64AB902-61C8-8CC1-31C6-833ECA363BA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53E6C24-9980-1502-A839-D790076B9A0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84F12C7-46FB-ED0B-1F7A-E5456A45DC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EFF3965-51DA-59AB-7577-99484064B6B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F505F0A-E562-4514-16A5-CA4CD1BA235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6A1BFC4-6A9B-517B-4051-58BF30831F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AF9A3A6-2BC2-9813-CBCA-C6A64CC99B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E86C560-76B0-C860-2AB7-FFC9D015C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535F5C5-AEA8-6524-30AB-F1C13FF33AB7}"/>
              </a:ext>
            </a:extLst>
          </p:cNvPr>
          <p:cNvSpPr txBox="1"/>
          <p:nvPr/>
        </p:nvSpPr>
        <p:spPr>
          <a:xfrm>
            <a:off x="1317790" y="932615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cet ». A la fin du mot « cet » on voit « t » et on entend le son « t ».</a:t>
            </a:r>
          </a:p>
        </p:txBody>
      </p:sp>
      <p:sp>
        <p:nvSpPr>
          <p:cNvPr id="4" name="Google Shape;1004;p65">
            <a:extLst>
              <a:ext uri="{FF2B5EF4-FFF2-40B4-BE49-F238E27FC236}">
                <a16:creationId xmlns:a16="http://schemas.microsoft.com/office/drawing/2014/main" id="{E964E60A-490E-8126-947E-168D292692AC}"/>
              </a:ext>
            </a:extLst>
          </p:cNvPr>
          <p:cNvSpPr/>
          <p:nvPr/>
        </p:nvSpPr>
        <p:spPr>
          <a:xfrm>
            <a:off x="2514600" y="3357652"/>
            <a:ext cx="6587613" cy="186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800" b="1" dirty="0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  </a:t>
            </a:r>
            <a:r>
              <a:rPr lang="fr-FR" sz="11500" b="1" dirty="0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cette</a:t>
            </a:r>
            <a:endParaRPr sz="8800" b="1" dirty="0">
              <a:solidFill>
                <a:srgbClr val="C4BD97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1324312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D61C2-4F21-F0AD-E9F0-318381D2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FA7C050-7639-5B9A-F708-3EEC02087B0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2F07DFA-EEA7-803A-C32D-1CFB732E9B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1F964BF-946E-F99A-19CB-E80035BA54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BAA2B1-A89F-E751-A610-E55F51587C7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D32E74-2253-6220-43DE-BADED383006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EBAB2A7-84F2-5C41-C131-3C4DCB7DCCE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69BE459-9E12-23C4-6A17-D8FDFAECF2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406B7C6-747F-274F-345F-11923152950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91B4EAE-71C1-5760-253C-FEB680AB29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D40BCBF-CF2C-C2FD-0968-27D12B3B05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DC42F79-2977-1ADA-7BE0-05D5E24AA05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C5B32D5-60CF-DEE0-A0D0-D40358B4EA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A03CA61-A6FD-DCEE-FAA3-4DCDFFDD350F}"/>
              </a:ext>
            </a:extLst>
          </p:cNvPr>
          <p:cNvSpPr txBox="1"/>
          <p:nvPr/>
        </p:nvSpPr>
        <p:spPr>
          <a:xfrm>
            <a:off x="1399994" y="743795"/>
            <a:ext cx="117551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Histoire. Le h est muet.</a:t>
            </a:r>
          </a:p>
        </p:txBody>
      </p:sp>
      <p:sp>
        <p:nvSpPr>
          <p:cNvPr id="4" name="Google Shape;1017;p66">
            <a:extLst>
              <a:ext uri="{FF2B5EF4-FFF2-40B4-BE49-F238E27FC236}">
                <a16:creationId xmlns:a16="http://schemas.microsoft.com/office/drawing/2014/main" id="{544D01DF-4D6C-137D-E47C-38F67794FE7C}"/>
              </a:ext>
            </a:extLst>
          </p:cNvPr>
          <p:cNvSpPr/>
          <p:nvPr/>
        </p:nvSpPr>
        <p:spPr>
          <a:xfrm>
            <a:off x="1945674" y="3390900"/>
            <a:ext cx="8763000" cy="2215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800" b="1" dirty="0">
                <a:solidFill>
                  <a:srgbClr val="C4BD97"/>
                </a:solidFill>
                <a:latin typeface="Dosis"/>
                <a:ea typeface="Dosis"/>
                <a:cs typeface="Dosis"/>
                <a:sym typeface="Dosis"/>
              </a:rPr>
              <a:t>h</a:t>
            </a:r>
            <a:r>
              <a:rPr lang="fr-FR" sz="13800" b="1" dirty="0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istoire</a:t>
            </a:r>
            <a:endParaRPr sz="13800" b="1" dirty="0">
              <a:solidFill>
                <a:srgbClr val="FFC000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72985253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B8248-4E5D-824C-9D25-640A47B38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3203CF-0A87-E4C2-57CA-3C4C5EA4058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199CCC2-6BD1-AD8F-98E7-2BAE7172E6A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16CEA14-F189-2E84-491C-D1F9106939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021A788-D297-5160-DE4E-E1631F40996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1AABA8F-B06B-D727-85BC-80E57C2EB0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B3CFAD-9E9C-9862-62AF-5D751DEDCD8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737F582-5452-84FC-506E-86DDBBE719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88EE41-2E7B-FDB1-F284-D944CA8655A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DAB37C-D28F-6707-EBFC-80C56DCA4E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0B33713-35CC-7968-9AFB-7CE99B4CEFA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885260-8507-6FC0-B7BA-1A50F4A1EFA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82D5DC8-2536-4488-738B-BA5B85AA72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B9D419B-230C-F459-2A42-FC71A3DE0B88}"/>
              </a:ext>
            </a:extLst>
          </p:cNvPr>
          <p:cNvSpPr txBox="1"/>
          <p:nvPr/>
        </p:nvSpPr>
        <p:spPr>
          <a:xfrm>
            <a:off x="1399994" y="743795"/>
            <a:ext cx="1175518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«Je lis en  marquant l’enchainement:«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sètistwar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»» la lettre « t » était déjà prononcée dans le mot «cet » isolé. Lisons ensemble: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sètistwar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».</a:t>
            </a:r>
          </a:p>
        </p:txBody>
      </p:sp>
      <p:sp>
        <p:nvSpPr>
          <p:cNvPr id="5" name="Google Shape;1030;p67">
            <a:extLst>
              <a:ext uri="{FF2B5EF4-FFF2-40B4-BE49-F238E27FC236}">
                <a16:creationId xmlns:a16="http://schemas.microsoft.com/office/drawing/2014/main" id="{0BD71082-DE61-5EA2-57D6-5398EC6EF9CC}"/>
              </a:ext>
            </a:extLst>
          </p:cNvPr>
          <p:cNvSpPr/>
          <p:nvPr/>
        </p:nvSpPr>
        <p:spPr>
          <a:xfrm>
            <a:off x="1518109" y="3358728"/>
            <a:ext cx="9782374" cy="1862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500" b="1" dirty="0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Cette  </a:t>
            </a:r>
            <a:r>
              <a:rPr lang="fr-FR" sz="11500" b="1" dirty="0">
                <a:solidFill>
                  <a:srgbClr val="C4BD97"/>
                </a:solidFill>
                <a:latin typeface="Dosis"/>
                <a:ea typeface="Dosis"/>
                <a:cs typeface="Dosis"/>
                <a:sym typeface="Dosis"/>
              </a:rPr>
              <a:t>h</a:t>
            </a:r>
            <a:r>
              <a:rPr lang="fr-FR" sz="11500" b="1" dirty="0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istoire</a:t>
            </a:r>
            <a:endParaRPr sz="11500" b="1" dirty="0">
              <a:solidFill>
                <a:srgbClr val="FFC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6" name="Google Shape;1032;p67">
            <a:extLst>
              <a:ext uri="{FF2B5EF4-FFF2-40B4-BE49-F238E27FC236}">
                <a16:creationId xmlns:a16="http://schemas.microsoft.com/office/drawing/2014/main" id="{95B64CCC-5BB9-019C-0260-D6A28825DE1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06484" y="5026577"/>
            <a:ext cx="1867310" cy="3883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968437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EF9DD-0EDB-FBD5-C7EB-4A5FE8929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2AC854-C87E-3E24-B06D-691CB9BA2EB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8880AC5-6679-2534-65E7-A7FDA511B5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0BDE0D-4127-0CEE-B085-16946F44F5F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DD032C4-5690-464D-7311-2B62D8EBA12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A64F778-CBCD-06C2-9A87-6A1A8D12ADE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0C1278F-C0AA-196B-C01E-FDAD3013DE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471F15C-15E5-CA7A-8D7F-E22F2BE78A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57EA90-8752-E1A4-3D68-7FD83E9241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2F3B6FE-B335-02D8-D73B-4934C3891D0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7BE5D2B-2F47-5533-C681-C4468BD506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B94030B-EE09-BCC0-BADA-34FEB658EAF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BE0D191-CA9E-7611-0FAC-D0B3C1263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1AA8E27-AAC9-F2D5-86A7-F528E4EE859B}"/>
              </a:ext>
            </a:extLst>
          </p:cNvPr>
          <p:cNvSpPr txBox="1"/>
          <p:nvPr/>
        </p:nvSpPr>
        <p:spPr>
          <a:xfrm>
            <a:off x="1399994" y="743795"/>
            <a:ext cx="117551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lire?</a:t>
            </a:r>
          </a:p>
        </p:txBody>
      </p:sp>
      <p:sp>
        <p:nvSpPr>
          <p:cNvPr id="5" name="Google Shape;1044;p68">
            <a:extLst>
              <a:ext uri="{FF2B5EF4-FFF2-40B4-BE49-F238E27FC236}">
                <a16:creationId xmlns:a16="http://schemas.microsoft.com/office/drawing/2014/main" id="{AC67F2FB-D722-F520-AFF6-80F89BE6454E}"/>
              </a:ext>
            </a:extLst>
          </p:cNvPr>
          <p:cNvSpPr/>
          <p:nvPr/>
        </p:nvSpPr>
        <p:spPr>
          <a:xfrm>
            <a:off x="2249444" y="3362698"/>
            <a:ext cx="8686800" cy="2215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800" b="1" dirty="0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un  exposé</a:t>
            </a:r>
            <a:endParaRPr sz="2800" dirty="0"/>
          </a:p>
        </p:txBody>
      </p:sp>
      <p:pic>
        <p:nvPicPr>
          <p:cNvPr id="7" name="Google Shape;1046;p68">
            <a:extLst>
              <a:ext uri="{FF2B5EF4-FFF2-40B4-BE49-F238E27FC236}">
                <a16:creationId xmlns:a16="http://schemas.microsoft.com/office/drawing/2014/main" id="{902C12B4-EA98-BEB9-9BFC-323B6C5755F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69260" y="5268463"/>
            <a:ext cx="1625315" cy="7913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868589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F9FC2-EB60-DC6F-C2D1-064E413D3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2C65B4-B25C-029E-FB06-B7501F1AAB4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F87EB36-B4EB-7AE2-B24E-F542110CB1A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785EF9-D0F1-7473-428C-E8C4BE1471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F997A9B-518F-9C44-5880-797283EAAB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46E01AA-4D04-437E-F85B-834DE52F4D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18CBF0-3AA5-4B03-3A69-CAD1AF8D2CA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3AFA90E-FEDA-DEDB-D320-714FF7F643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2CC855-68D2-37F7-69B4-F4F0028D8F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F1399F9-24BF-2838-539F-12D6D934C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0322FE1-AF54-2E0E-8DC1-54CC1BC5026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6FD858E-441D-CDE8-2F98-982FB65F2F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4A1C28F-741C-C68E-804B-70D30527D4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C3CB82-8EE6-2DD5-FD2D-66712AE81112}"/>
              </a:ext>
            </a:extLst>
          </p:cNvPr>
          <p:cNvSpPr txBox="1"/>
          <p:nvPr/>
        </p:nvSpPr>
        <p:spPr>
          <a:xfrm>
            <a:off x="1399994" y="743795"/>
            <a:ext cx="117551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lire ?</a:t>
            </a:r>
          </a:p>
        </p:txBody>
      </p:sp>
      <p:sp>
        <p:nvSpPr>
          <p:cNvPr id="5" name="Google Shape;1044;p68">
            <a:extLst>
              <a:ext uri="{FF2B5EF4-FFF2-40B4-BE49-F238E27FC236}">
                <a16:creationId xmlns:a16="http://schemas.microsoft.com/office/drawing/2014/main" id="{99DE9D49-B8CA-326B-5EAB-6FBDAC3D828A}"/>
              </a:ext>
            </a:extLst>
          </p:cNvPr>
          <p:cNvSpPr/>
          <p:nvPr/>
        </p:nvSpPr>
        <p:spPr>
          <a:xfrm>
            <a:off x="2249444" y="3362698"/>
            <a:ext cx="8686800" cy="2215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800" b="1" dirty="0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cet  </a:t>
            </a:r>
            <a:r>
              <a:rPr lang="fr-FR" sz="13800" b="1" dirty="0">
                <a:solidFill>
                  <a:schemeClr val="bg2">
                    <a:lumMod val="75000"/>
                  </a:schemeClr>
                </a:solidFill>
                <a:latin typeface="Dosis"/>
                <a:ea typeface="Dosis"/>
                <a:cs typeface="Dosis"/>
                <a:sym typeface="Dosis"/>
              </a:rPr>
              <a:t>h</a:t>
            </a:r>
            <a:r>
              <a:rPr lang="fr-FR" sz="13800" b="1" dirty="0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omme</a:t>
            </a:r>
            <a:endParaRPr sz="2800" dirty="0"/>
          </a:p>
        </p:txBody>
      </p:sp>
      <p:pic>
        <p:nvPicPr>
          <p:cNvPr id="7" name="Google Shape;1046;p68">
            <a:extLst>
              <a:ext uri="{FF2B5EF4-FFF2-40B4-BE49-F238E27FC236}">
                <a16:creationId xmlns:a16="http://schemas.microsoft.com/office/drawing/2014/main" id="{1E63DF6D-8C4B-9AAB-4AB1-AF48EF11CCB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33800" y="5295900"/>
            <a:ext cx="2859044" cy="609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141489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9C33B-1A54-4988-88C7-3B161DEF0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1E0781-580C-A882-0710-ED3EE8896C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2B94ABE-4AB5-EE0D-2A9F-FB10F33251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A402A49-CE57-E29B-3F0C-C2AEB403A1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81297E2-CBF0-7FBE-38F6-06E0AB52869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39FB9B5-2192-6644-0BE4-4FBD5704DC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CE5A60-53F6-C47A-F974-753DFC715E4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1B1B968-D592-481C-A558-41B10C452F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658557-0EB0-66E3-B1C6-CF7B2268795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E2F98E6-AEB4-1DF0-C204-03E9DD6A8B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8400F82-937F-577A-3F96-AA3DC99C45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66D08DF-757B-1682-BCA7-5A79F82154C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0D13352-4D0F-6BAC-D1E6-0A262CF00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837C69B-1ED7-BE72-746B-DBF8D99E7AAD}"/>
              </a:ext>
            </a:extLst>
          </p:cNvPr>
          <p:cNvSpPr txBox="1"/>
          <p:nvPr/>
        </p:nvSpPr>
        <p:spPr>
          <a:xfrm>
            <a:off x="1399994" y="743795"/>
            <a:ext cx="117551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lire ?</a:t>
            </a:r>
          </a:p>
        </p:txBody>
      </p:sp>
      <p:sp>
        <p:nvSpPr>
          <p:cNvPr id="5" name="Google Shape;1044;p68">
            <a:extLst>
              <a:ext uri="{FF2B5EF4-FFF2-40B4-BE49-F238E27FC236}">
                <a16:creationId xmlns:a16="http://schemas.microsoft.com/office/drawing/2014/main" id="{791ADE0B-7F66-90BD-D44B-3CE70CB83EED}"/>
              </a:ext>
            </a:extLst>
          </p:cNvPr>
          <p:cNvSpPr/>
          <p:nvPr/>
        </p:nvSpPr>
        <p:spPr>
          <a:xfrm>
            <a:off x="1567735" y="3381747"/>
            <a:ext cx="10171156" cy="2215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800" b="1" dirty="0">
                <a:solidFill>
                  <a:schemeClr val="accent1">
                    <a:lumMod val="75000"/>
                  </a:schemeClr>
                </a:solidFill>
                <a:latin typeface="Dosis"/>
                <a:ea typeface="Dosis"/>
                <a:cs typeface="Dosis"/>
                <a:sym typeface="Dosis"/>
              </a:rPr>
              <a:t>Les   oiseaux</a:t>
            </a:r>
            <a:endParaRPr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Google Shape;1046;p68">
            <a:extLst>
              <a:ext uri="{FF2B5EF4-FFF2-40B4-BE49-F238E27FC236}">
                <a16:creationId xmlns:a16="http://schemas.microsoft.com/office/drawing/2014/main" id="{5D51B8D5-A073-614A-0264-95F4B200F7C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73904" y="5295900"/>
            <a:ext cx="2498296" cy="6920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433925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47B82-B22F-90E1-DC1E-CB689221F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5C19E8-B657-4234-9EEC-39487A66247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3D49750-EA02-892C-BC55-269E2566DF0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0C6C07B-9C49-34C9-1925-654EAC4D227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849987F-6756-B4F4-30DD-F1B7E3A696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E1C7FBA-D57D-5978-EEE4-BC983BBA1B8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824C1B0-8632-F90F-5575-FC6E82DE78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2805B1-8292-737C-1B66-4252BE554D9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748520-CBC6-2C2D-2185-F40A9D7CE83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A9B52C9-98D0-345E-ECD8-C1099540A03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16A98F2-A6A1-4847-A84B-C41258EAC7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A7006A-015A-A6B6-31AE-0DABF9FA61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EF247C3-CE55-3DD5-2DB1-669F0E686C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231CAA8-CFF5-C50C-497D-E5DB4ED2B899}"/>
              </a:ext>
            </a:extLst>
          </p:cNvPr>
          <p:cNvSpPr txBox="1"/>
          <p:nvPr/>
        </p:nvSpPr>
        <p:spPr>
          <a:xfrm>
            <a:off x="1399994" y="743795"/>
            <a:ext cx="117551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lire ?</a:t>
            </a:r>
          </a:p>
        </p:txBody>
      </p:sp>
      <p:sp>
        <p:nvSpPr>
          <p:cNvPr id="5" name="Google Shape;1044;p68">
            <a:extLst>
              <a:ext uri="{FF2B5EF4-FFF2-40B4-BE49-F238E27FC236}">
                <a16:creationId xmlns:a16="http://schemas.microsoft.com/office/drawing/2014/main" id="{84C93E22-16A5-E87C-62F3-0BF91F84750A}"/>
              </a:ext>
            </a:extLst>
          </p:cNvPr>
          <p:cNvSpPr/>
          <p:nvPr/>
        </p:nvSpPr>
        <p:spPr>
          <a:xfrm>
            <a:off x="1567735" y="3381747"/>
            <a:ext cx="10171156" cy="2215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800" b="1" dirty="0">
                <a:solidFill>
                  <a:schemeClr val="accent1">
                    <a:lumMod val="75000"/>
                  </a:schemeClr>
                </a:solidFill>
                <a:latin typeface="Dosis"/>
                <a:ea typeface="Dosis"/>
                <a:cs typeface="Dosis"/>
                <a:sym typeface="Dosis"/>
              </a:rPr>
              <a:t>vous   aimez</a:t>
            </a:r>
            <a:endParaRPr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Google Shape;1046;p68">
            <a:extLst>
              <a:ext uri="{FF2B5EF4-FFF2-40B4-BE49-F238E27FC236}">
                <a16:creationId xmlns:a16="http://schemas.microsoft.com/office/drawing/2014/main" id="{1EA564E1-38DB-5B2B-8D4E-A7D4F1B79D5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17388" y="5337148"/>
            <a:ext cx="2498296" cy="6920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071338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de mots contenant les  difficultés particulières: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liaison/ enchainement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ADDF4E83-96E7-9A84-3489-3727C41EAB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2200" y="3145085"/>
            <a:ext cx="2300848" cy="268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ctr"/>
              <a:r>
                <a:rPr lang="fr-MA" b="1" dirty="0"/>
                <a:t>Oiseau     chorale      Besoin    théâtre     choléra    hôpital</a:t>
              </a:r>
              <a:endParaRPr lang="fr-MA" dirty="0"/>
            </a:p>
            <a:p>
              <a:pPr fontAlgn="ctr"/>
              <a:r>
                <a:rPr lang="fr-MA" b="1" dirty="0"/>
                <a:t>visiter   héros   chronomètre</a:t>
              </a:r>
              <a:endParaRPr lang="fr-MA" dirty="0"/>
            </a:p>
            <a:p>
              <a:pPr fontAlgn="ctr"/>
              <a:r>
                <a:rPr lang="fr-MA" b="1" dirty="0"/>
                <a:t>Oiseau     chorale      Besoin    théâtre     choléra    hôpital</a:t>
              </a:r>
              <a:endParaRPr lang="fr-MA" dirty="0"/>
            </a:p>
            <a:p>
              <a:pPr fontAlgn="ctr"/>
              <a:r>
                <a:rPr lang="fr-MA" b="1" dirty="0"/>
                <a:t>visiter   héros   chronomètre</a:t>
              </a:r>
              <a:endParaRPr lang="fr-MA" dirty="0"/>
            </a:p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317790" y="82960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lire des mots. Écoutez attentivement.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FE121F8-CA8B-352F-5601-F0D25B86C9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992036"/>
              </p:ext>
            </p:extLst>
          </p:nvPr>
        </p:nvGraphicFramePr>
        <p:xfrm>
          <a:off x="1742925" y="1684289"/>
          <a:ext cx="11499553" cy="64535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99553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4776761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FR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ils ont        elle est      les hommes  </a:t>
                      </a:r>
                    </a:p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FR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les armoires                    un ami   </a:t>
                      </a:r>
                    </a:p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FR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une histoire           elles adorent</a:t>
                      </a:r>
                    </a:p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FR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des histoires              mes affaires </a:t>
                      </a:r>
                      <a:endParaRPr lang="fr-MA" sz="5400" b="1" i="0" dirty="0">
                        <a:solidFill>
                          <a:srgbClr val="24202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pic>
        <p:nvPicPr>
          <p:cNvPr id="7" name="Google Shape;1111;p73">
            <a:extLst>
              <a:ext uri="{FF2B5EF4-FFF2-40B4-BE49-F238E27FC236}">
                <a16:creationId xmlns:a16="http://schemas.microsoft.com/office/drawing/2014/main" id="{ABCB5438-56A7-2A3F-D2D6-63B0215F8DD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48000" y="3009900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111;p73">
            <a:extLst>
              <a:ext uri="{FF2B5EF4-FFF2-40B4-BE49-F238E27FC236}">
                <a16:creationId xmlns:a16="http://schemas.microsoft.com/office/drawing/2014/main" id="{D5703E22-E868-F2ED-D902-CAA01AA8B54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381623" y="4622038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111;p73">
            <a:extLst>
              <a:ext uri="{FF2B5EF4-FFF2-40B4-BE49-F238E27FC236}">
                <a16:creationId xmlns:a16="http://schemas.microsoft.com/office/drawing/2014/main" id="{F7A05FFF-39E9-97CC-DD1D-23C9F6796018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84660" y="4622038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111;p73">
            <a:extLst>
              <a:ext uri="{FF2B5EF4-FFF2-40B4-BE49-F238E27FC236}">
                <a16:creationId xmlns:a16="http://schemas.microsoft.com/office/drawing/2014/main" id="{B22602C7-D563-1148-738B-A3A04371297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74946" y="3001983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11;p73">
            <a:extLst>
              <a:ext uri="{FF2B5EF4-FFF2-40B4-BE49-F238E27FC236}">
                <a16:creationId xmlns:a16="http://schemas.microsoft.com/office/drawing/2014/main" id="{2E81B4B0-52FC-55E2-CB5F-DD52B58412B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52368" y="3000042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111;p73">
            <a:extLst>
              <a:ext uri="{FF2B5EF4-FFF2-40B4-BE49-F238E27FC236}">
                <a16:creationId xmlns:a16="http://schemas.microsoft.com/office/drawing/2014/main" id="{DC721776-8B9E-B2E1-48BE-9F79C6C839A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50843" y="6379948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111;p73">
            <a:extLst>
              <a:ext uri="{FF2B5EF4-FFF2-40B4-BE49-F238E27FC236}">
                <a16:creationId xmlns:a16="http://schemas.microsoft.com/office/drawing/2014/main" id="{F4A4635E-ABAF-FB11-2F06-9E107C98F4B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54019" y="6341580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111;p73">
            <a:extLst>
              <a:ext uri="{FF2B5EF4-FFF2-40B4-BE49-F238E27FC236}">
                <a16:creationId xmlns:a16="http://schemas.microsoft.com/office/drawing/2014/main" id="{466E08C3-50F0-1839-08C5-886B4E5C50D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22883" y="7989555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111;p73">
            <a:extLst>
              <a:ext uri="{FF2B5EF4-FFF2-40B4-BE49-F238E27FC236}">
                <a16:creationId xmlns:a16="http://schemas.microsoft.com/office/drawing/2014/main" id="{A7C6EBDE-ECFF-ECB2-9494-535534019C8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14233" y="8053848"/>
            <a:ext cx="556733" cy="3390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9D48F-DB59-7680-3671-09467421E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BB37CEF-E699-2F17-C331-E0F56357E4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ABA280A-AC46-5117-8078-CDE3AE4F00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3A9C14C-83F3-27F4-77E5-2966443EB89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ctr"/>
              <a:r>
                <a:rPr lang="fr-MA" b="1" dirty="0"/>
                <a:t>Oiseau     chorale      Besoin    théâtre     choléra    hôpital</a:t>
              </a:r>
              <a:endParaRPr lang="fr-MA" dirty="0"/>
            </a:p>
            <a:p>
              <a:pPr fontAlgn="ctr"/>
              <a:r>
                <a:rPr lang="fr-MA" b="1" dirty="0"/>
                <a:t>visiter   héros   chronomètre</a:t>
              </a:r>
              <a:endParaRPr lang="fr-MA" dirty="0"/>
            </a:p>
            <a:p>
              <a:pPr fontAlgn="ctr"/>
              <a:r>
                <a:rPr lang="fr-MA" b="1" dirty="0"/>
                <a:t>Oiseau     chorale      Besoin    théâtre     choléra    hôpital</a:t>
              </a:r>
              <a:endParaRPr lang="fr-MA" dirty="0"/>
            </a:p>
            <a:p>
              <a:pPr fontAlgn="ctr"/>
              <a:r>
                <a:rPr lang="fr-MA" b="1" dirty="0"/>
                <a:t>visiter   héros   chronomètre</a:t>
              </a:r>
              <a:endParaRPr lang="fr-MA" dirty="0"/>
            </a:p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549B8AF-B757-F842-A851-BBD5E3FFC43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8DDC90C-FD5C-2F15-02F1-7B8192D881C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8C3B67-6231-BF1F-A009-A47FA7A97A8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5ED7C09-2AE6-5B34-28FE-CCFD45AC92E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5BEC65D-6BAB-15C6-0683-7A18A999FF0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8478D05-499B-C003-C182-40E89D23CFF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6D674EB-4D4D-48E1-A943-A4DDD678580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678E6FD-7393-1A14-E2F6-832687869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FFEC086-45FC-8A44-D756-36438C801E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FB33699F-1EA9-0EFA-34D0-C1AA725001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926F141-3323-F2ED-8BD0-2ED4374F2DAB}"/>
              </a:ext>
            </a:extLst>
          </p:cNvPr>
          <p:cNvGraphicFramePr>
            <a:graphicFrameLocks noGrp="1"/>
          </p:cNvGraphicFramePr>
          <p:nvPr/>
        </p:nvGraphicFramePr>
        <p:xfrm>
          <a:off x="1742925" y="1684289"/>
          <a:ext cx="11499553" cy="64535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99553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4776761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FR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ils ont        elle est      les hommes  </a:t>
                      </a:r>
                    </a:p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FR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les armoires                    un ami   </a:t>
                      </a:r>
                    </a:p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FR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une histoire           elles adorent</a:t>
                      </a:r>
                    </a:p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FR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des histoires              mes affaires </a:t>
                      </a:r>
                      <a:endParaRPr lang="fr-MA" sz="5400" b="1" i="0" dirty="0">
                        <a:solidFill>
                          <a:srgbClr val="24202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pic>
        <p:nvPicPr>
          <p:cNvPr id="7" name="Google Shape;1111;p73">
            <a:extLst>
              <a:ext uri="{FF2B5EF4-FFF2-40B4-BE49-F238E27FC236}">
                <a16:creationId xmlns:a16="http://schemas.microsoft.com/office/drawing/2014/main" id="{976BCFF5-1313-2C9E-3448-2D64BD8A681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48000" y="3009900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111;p73">
            <a:extLst>
              <a:ext uri="{FF2B5EF4-FFF2-40B4-BE49-F238E27FC236}">
                <a16:creationId xmlns:a16="http://schemas.microsoft.com/office/drawing/2014/main" id="{317C52AC-B1FF-6E74-F035-41B736085FB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381623" y="4622038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111;p73">
            <a:extLst>
              <a:ext uri="{FF2B5EF4-FFF2-40B4-BE49-F238E27FC236}">
                <a16:creationId xmlns:a16="http://schemas.microsoft.com/office/drawing/2014/main" id="{1CE2DF46-92A4-2D00-5729-00B8972F7F4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84660" y="4622038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111;p73">
            <a:extLst>
              <a:ext uri="{FF2B5EF4-FFF2-40B4-BE49-F238E27FC236}">
                <a16:creationId xmlns:a16="http://schemas.microsoft.com/office/drawing/2014/main" id="{19342316-566C-52D2-D1B4-6244E9E9597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74946" y="3001983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11;p73">
            <a:extLst>
              <a:ext uri="{FF2B5EF4-FFF2-40B4-BE49-F238E27FC236}">
                <a16:creationId xmlns:a16="http://schemas.microsoft.com/office/drawing/2014/main" id="{55E68B46-0920-FFFF-055E-507DF1AB1C8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52368" y="3000042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111;p73">
            <a:extLst>
              <a:ext uri="{FF2B5EF4-FFF2-40B4-BE49-F238E27FC236}">
                <a16:creationId xmlns:a16="http://schemas.microsoft.com/office/drawing/2014/main" id="{8871D6E7-BD2B-B8F5-366A-3BE8BEC5C288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50843" y="6379948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111;p73">
            <a:extLst>
              <a:ext uri="{FF2B5EF4-FFF2-40B4-BE49-F238E27FC236}">
                <a16:creationId xmlns:a16="http://schemas.microsoft.com/office/drawing/2014/main" id="{64F80672-6C63-89BE-9D6E-0F3681FCB32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54019" y="6341580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111;p73">
            <a:extLst>
              <a:ext uri="{FF2B5EF4-FFF2-40B4-BE49-F238E27FC236}">
                <a16:creationId xmlns:a16="http://schemas.microsoft.com/office/drawing/2014/main" id="{9FA35A35-AEF8-8EA7-D80B-12CA7A50C9F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22883" y="7989555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111;p73">
            <a:extLst>
              <a:ext uri="{FF2B5EF4-FFF2-40B4-BE49-F238E27FC236}">
                <a16:creationId xmlns:a16="http://schemas.microsoft.com/office/drawing/2014/main" id="{ED2C5F64-FFFE-A6FA-72ED-4BDB5ACA556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14233" y="8053848"/>
            <a:ext cx="556733" cy="33901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8775914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48544-6FC9-2CEA-BEFE-14EE003B3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DD46A5-9C90-A983-3058-2C32B16A764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41375AB-4349-5555-E28B-DC6F2566E7DB}"/>
              </a:ext>
            </a:extLst>
          </p:cNvPr>
          <p:cNvGrpSpPr/>
          <p:nvPr/>
        </p:nvGrpSpPr>
        <p:grpSpPr>
          <a:xfrm>
            <a:off x="493714" y="571500"/>
            <a:ext cx="12722735" cy="9220200"/>
            <a:chOff x="329910" y="308344"/>
            <a:chExt cx="8501574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768BCB-C016-77B4-9A71-F1B90F46EEE4}"/>
                </a:ext>
              </a:extLst>
            </p:cNvPr>
            <p:cNvSpPr/>
            <p:nvPr/>
          </p:nvSpPr>
          <p:spPr>
            <a:xfrm>
              <a:off x="335484" y="308344"/>
              <a:ext cx="8496000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ctr"/>
              <a:r>
                <a:rPr lang="fr-MA" b="1" dirty="0"/>
                <a:t>Oiseau     chorale      Besoin    théâtre     choléra    hôpital</a:t>
              </a:r>
              <a:endParaRPr lang="fr-MA" dirty="0"/>
            </a:p>
            <a:p>
              <a:pPr fontAlgn="ctr"/>
              <a:r>
                <a:rPr lang="fr-MA" b="1" dirty="0"/>
                <a:t>visiter   héros   chronomètre</a:t>
              </a:r>
              <a:endParaRPr lang="fr-MA" dirty="0"/>
            </a:p>
            <a:p>
              <a:pPr fontAlgn="ctr"/>
              <a:r>
                <a:rPr lang="fr-MA" b="1" dirty="0"/>
                <a:t>Oiseau     chorale      Besoin    théâtre     choléra    hôpital</a:t>
              </a:r>
              <a:endParaRPr lang="fr-MA" dirty="0"/>
            </a:p>
            <a:p>
              <a:pPr fontAlgn="ctr"/>
              <a:r>
                <a:rPr lang="fr-MA" b="1" dirty="0"/>
                <a:t>visiter   héros   chronomètre</a:t>
              </a:r>
              <a:endParaRPr lang="fr-MA" dirty="0"/>
            </a:p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4355D04-299A-F2BC-E4AF-C3DDFD64BC8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FA9E638-0AE9-6155-5B2F-DD775925A59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AB4B38D-5D59-DFCB-0978-731A5CCCB9E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D14BF96-1AC1-9C02-0EFF-02B56B86802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B8B7BF3-EDD5-6527-A977-70C4363F30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C25A821-F6AC-1ED0-66F2-54DC797BE7C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217E7B6-9076-15CA-A88F-38A3A1B8C17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CD4DDA-B14C-87DD-32F1-89B438A56D2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8BA2904-1952-E0CB-672A-D65711CB3E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BEB57817-2B0B-2AEB-0425-697357ECF19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712E97C-A99B-A0CD-7D17-764C9F98CA49}"/>
              </a:ext>
            </a:extLst>
          </p:cNvPr>
          <p:cNvGraphicFramePr>
            <a:graphicFrameLocks noGrp="1"/>
          </p:cNvGraphicFramePr>
          <p:nvPr/>
        </p:nvGraphicFramePr>
        <p:xfrm>
          <a:off x="1742925" y="1684289"/>
          <a:ext cx="11499553" cy="64535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99553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4776761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FR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ils ont        elle est      les hommes  </a:t>
                      </a:r>
                    </a:p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FR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les armoires                    un ami   </a:t>
                      </a:r>
                    </a:p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FR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une histoire           elles adorent</a:t>
                      </a:r>
                    </a:p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FR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des histoires              mes affaires </a:t>
                      </a:r>
                      <a:endParaRPr lang="fr-MA" sz="5400" b="1" i="0" dirty="0">
                        <a:solidFill>
                          <a:srgbClr val="24202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pic>
        <p:nvPicPr>
          <p:cNvPr id="7" name="Google Shape;1111;p73">
            <a:extLst>
              <a:ext uri="{FF2B5EF4-FFF2-40B4-BE49-F238E27FC236}">
                <a16:creationId xmlns:a16="http://schemas.microsoft.com/office/drawing/2014/main" id="{648A7766-7991-E465-25C4-530AECFDC03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48000" y="3009900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111;p73">
            <a:extLst>
              <a:ext uri="{FF2B5EF4-FFF2-40B4-BE49-F238E27FC236}">
                <a16:creationId xmlns:a16="http://schemas.microsoft.com/office/drawing/2014/main" id="{3274F5AA-0EEA-FC03-B141-0582765D27E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381623" y="4622038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111;p73">
            <a:extLst>
              <a:ext uri="{FF2B5EF4-FFF2-40B4-BE49-F238E27FC236}">
                <a16:creationId xmlns:a16="http://schemas.microsoft.com/office/drawing/2014/main" id="{E80015E9-BFD6-F8CF-C07C-12D68231FAB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84660" y="4622038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111;p73">
            <a:extLst>
              <a:ext uri="{FF2B5EF4-FFF2-40B4-BE49-F238E27FC236}">
                <a16:creationId xmlns:a16="http://schemas.microsoft.com/office/drawing/2014/main" id="{46FBC802-46DB-6389-CE40-FDAFE8BC52F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74946" y="3001983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11;p73">
            <a:extLst>
              <a:ext uri="{FF2B5EF4-FFF2-40B4-BE49-F238E27FC236}">
                <a16:creationId xmlns:a16="http://schemas.microsoft.com/office/drawing/2014/main" id="{E8E27EA9-F79E-3505-58E0-684B07C4DA6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52368" y="3000042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111;p73">
            <a:extLst>
              <a:ext uri="{FF2B5EF4-FFF2-40B4-BE49-F238E27FC236}">
                <a16:creationId xmlns:a16="http://schemas.microsoft.com/office/drawing/2014/main" id="{5F54C845-25FA-6826-96D8-08D935F84AD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50843" y="6379948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111;p73">
            <a:extLst>
              <a:ext uri="{FF2B5EF4-FFF2-40B4-BE49-F238E27FC236}">
                <a16:creationId xmlns:a16="http://schemas.microsoft.com/office/drawing/2014/main" id="{9AA27F99-5693-0868-24EF-F078C9552F1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54019" y="6341580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111;p73">
            <a:extLst>
              <a:ext uri="{FF2B5EF4-FFF2-40B4-BE49-F238E27FC236}">
                <a16:creationId xmlns:a16="http://schemas.microsoft.com/office/drawing/2014/main" id="{5F4E730C-DA09-7FCC-F0EC-2DE88965056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22883" y="7989555"/>
            <a:ext cx="556733" cy="33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111;p73">
            <a:extLst>
              <a:ext uri="{FF2B5EF4-FFF2-40B4-BE49-F238E27FC236}">
                <a16:creationId xmlns:a16="http://schemas.microsoft.com/office/drawing/2014/main" id="{CB0B5855-97D2-EA8A-1CDE-7352F42F45A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14233" y="8053848"/>
            <a:ext cx="556733" cy="33901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F27F28D-A657-FC65-EDF5-9D5EE641A903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mots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665C060-D7FE-47D4-5132-54ECB9C7E7E9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3122588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4011A-2A27-DE1B-A08D-C62659467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48BEDA-7D64-106A-2738-74840BD4BF5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1D49A61-1654-25E7-20E8-6609998E714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81AEF2D-1F8A-AB01-FBCA-2A0D25288E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C1C4EE-E98B-34DB-65B2-7FDFE3BC24B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79A403-5214-2A11-1147-1FFB7C4BD9D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905DDFE-9872-8EF1-4C54-BEEF02D16E3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9A04BA3-9503-E6DE-908B-A671F0EBA0F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6513354-9B3A-4B17-64C2-AEA65911B8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9A3FF3-3343-FDB7-9900-D9F82B43DD6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A7063BF-105C-02EA-FC22-D3531F356DD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30E260E-155C-8788-1AC2-F92C91760D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E4D6E20-641E-1F7B-A00B-B855AD563A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D8B3C97-B06A-E39B-F9CB-3B46993026C0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lire des mots. Écoutez attentivement.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E5F7C787-6098-4B74-1F95-71D4B5F2B4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39A3E6B-05D5-A946-7079-AA160AAE6A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80" y="2933700"/>
            <a:ext cx="12322836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76197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1E5C8-25F7-35C8-8548-BFAAB6085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630B0C-49DC-ACC9-CADC-E18EF38C98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B9943D8-207B-53F1-4AD5-08BDB34114F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D5F21C-5C11-06CB-F006-449C085B03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C17C803-60E0-28BB-62EE-478B09473F3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31C2513-3945-140B-11C3-EC70D8969A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3BA1E11-8757-C1E4-4D3B-2636B4A51C3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3F4930-14A8-7067-CEC5-D9DB02D215D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9E15352-6B7F-61EB-6F53-5D3ABB73923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679C310-2BF7-7952-ABAE-50ABF89482A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BCA4837-16E0-F4FC-98AA-75BCFAA979E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A0B9242-9E2D-ED9E-073D-8A4CDE9F15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516E8-0611-0EBA-7458-B860FE11C0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94DC6A-D911-8F2F-AE5B-90A7DB46DE10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204C241-E56D-1DBF-63D4-EEDB0970DBB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CC7D630-41CB-7F8A-883D-4BC809F28F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80" y="2933700"/>
            <a:ext cx="12322836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02113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E4A9A-30EC-6C75-B5D8-F4A223AD1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5CC4C4-32DF-679D-6861-1E6AF4EABD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99AB08-B01A-020A-1577-4BFC905E86EF}"/>
              </a:ext>
            </a:extLst>
          </p:cNvPr>
          <p:cNvGrpSpPr/>
          <p:nvPr/>
        </p:nvGrpSpPr>
        <p:grpSpPr>
          <a:xfrm>
            <a:off x="615079" y="571500"/>
            <a:ext cx="12601370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4B4C28-F1CC-EEF2-DEB5-686ACF21019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9A35B43-C4D6-24B1-C352-15AC4EE2976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B2F699B-5903-E50E-3095-3FCF806A4A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1722937-FAE4-84BB-7CE1-DB642CC32FD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7630030-7EB1-1318-EE5D-F93681C5525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2AE25D4-93D2-7A49-B410-9423525858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EB4640F-63B9-9AD5-4CD2-50C087B50D3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B7C9FB-9861-607F-9951-17263C133F1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FDD1FEA-0D91-F0C9-19B4-AC090BFE885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967AB46-0A9B-7C07-F1BE-495CFB6BD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EFE02611-F14D-8C36-9DC0-47C0D895581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1631E62-B1AA-1C18-5A5B-21ED73A75059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mots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9B22611-9874-B192-00D7-A5BCC7A06507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8C3FC97-28E6-F98B-95B3-4EFA8AC7DB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80" y="2933700"/>
            <a:ext cx="12322836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25909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21159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L’enseignant(e) désigne deux élèves à chaque fois. Nommer un gagnant à chaque passage et encourager les deux 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663BB2A8-BC51-E2F3-312E-E191BFA0B7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1081" y="767326"/>
            <a:ext cx="945194" cy="7697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3BD7FC5-16B0-7E11-36BE-462516D234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080" y="2933700"/>
            <a:ext cx="12322836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6000" dirty="0">
                  <a:solidFill>
                    <a:schemeClr val="tx1"/>
                  </a:solidFill>
                  <a:latin typeface="Dosis" pitchFamily="2" charset="0"/>
                </a:rPr>
                <a:t> devant- derrière- à côté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21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kumimoji="0" lang="fr-FR" sz="60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 </a:t>
            </a:r>
            <a:r>
              <a:rPr kumimoji="0" lang="fr-FR" sz="5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devant- derrière- à côté</a:t>
            </a:r>
            <a:endParaRPr lang="fr-FR" sz="96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L’enfant est derrière la table. Derrière. Comment vous dites derrière dans votre langue?                                                Répétez: derrière </a:t>
            </a:r>
          </a:p>
        </p:txBody>
      </p:sp>
      <p:sp>
        <p:nvSpPr>
          <p:cNvPr id="9" name="Google Shape;1211;p79">
            <a:extLst>
              <a:ext uri="{FF2B5EF4-FFF2-40B4-BE49-F238E27FC236}">
                <a16:creationId xmlns:a16="http://schemas.microsoft.com/office/drawing/2014/main" id="{999F45F7-EA17-F6E3-35BD-8A10436742B9}"/>
              </a:ext>
            </a:extLst>
          </p:cNvPr>
          <p:cNvSpPr/>
          <p:nvPr/>
        </p:nvSpPr>
        <p:spPr>
          <a:xfrm>
            <a:off x="1462547" y="1958690"/>
            <a:ext cx="10377681" cy="669001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72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L’enfant est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7200" b="1" dirty="0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derrière</a:t>
            </a:r>
            <a:r>
              <a:rPr lang="fr-FR" sz="72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 la table.</a:t>
            </a:r>
            <a:endParaRPr dirty="0"/>
          </a:p>
        </p:txBody>
      </p:sp>
      <p:pic>
        <p:nvPicPr>
          <p:cNvPr id="10" name="Google Shape;1216;p79">
            <a:extLst>
              <a:ext uri="{FF2B5EF4-FFF2-40B4-BE49-F238E27FC236}">
                <a16:creationId xmlns:a16="http://schemas.microsoft.com/office/drawing/2014/main" id="{DA0A95EF-50AF-465C-38DC-CF5D7183A76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05800" y="3654992"/>
            <a:ext cx="4191000" cy="42278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8006-1D16-E3FF-A04F-695497EE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AB7C8D-D09C-B297-9E77-355CE8D1DF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97F23C-56DC-1705-CFFD-2223D6889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7F627-3D1C-07C3-4F62-70BB5A2FB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0EEDBA-376F-6157-9FE9-2DB44522E5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ADCE73-70A0-D442-D866-CADEC7672B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A3E1A86-AE2B-6030-1AA4-1AD646AC4F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DC02E7E-3EFE-45A6-1E16-AC00318186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013C2B3-11DE-4017-4F1F-61A59927B78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211C6F-3810-9BAA-0A87-46A41DA28C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56DB77-974B-31F4-EFCE-480AFAB8B7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E6E53C4-98D1-C5C8-C85E-7189E40654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42DEB5-10BB-3B5A-A3DE-58EF3F436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38DBB75-E3CD-E07F-5FD2-4FB458C1A3B2}"/>
              </a:ext>
            </a:extLst>
          </p:cNvPr>
          <p:cNvSpPr txBox="1"/>
          <p:nvPr/>
        </p:nvSpPr>
        <p:spPr>
          <a:xfrm>
            <a:off x="1550907" y="630300"/>
            <a:ext cx="101953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L’enfant est devant la table. Devant. Comment vous dites devant dans votre langue?                                       Répétez: devant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6DC4DB-15A0-BD8C-0996-720BE21CBD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A107945-8E16-B9FE-F8CC-A821F2D48E1F}"/>
              </a:ext>
            </a:extLst>
          </p:cNvPr>
          <p:cNvSpPr/>
          <p:nvPr/>
        </p:nvSpPr>
        <p:spPr>
          <a:xfrm>
            <a:off x="507892" y="1560384"/>
            <a:ext cx="10473049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8800" b="1" dirty="0">
                <a:solidFill>
                  <a:srgbClr val="106585"/>
                </a:solidFill>
                <a:latin typeface="Dosis" pitchFamily="2" charset="0"/>
              </a:rPr>
              <a:t>L’enfant est </a:t>
            </a:r>
          </a:p>
          <a:p>
            <a:pPr defTabSz="457235"/>
            <a:r>
              <a:rPr lang="fr-FR" sz="8800" b="1" dirty="0">
                <a:solidFill>
                  <a:srgbClr val="FFC000"/>
                </a:solidFill>
                <a:latin typeface="Dosis" pitchFamily="2" charset="0"/>
              </a:rPr>
              <a:t>devant</a:t>
            </a:r>
            <a:r>
              <a:rPr lang="fr-FR" sz="8800" b="1" dirty="0">
                <a:solidFill>
                  <a:srgbClr val="106585"/>
                </a:solidFill>
                <a:latin typeface="Dosis" pitchFamily="2" charset="0"/>
              </a:rPr>
              <a:t> la table.</a:t>
            </a:r>
          </a:p>
        </p:txBody>
      </p:sp>
      <p:pic>
        <p:nvPicPr>
          <p:cNvPr id="3" name="Google Shape;1227;p80">
            <a:extLst>
              <a:ext uri="{FF2B5EF4-FFF2-40B4-BE49-F238E27FC236}">
                <a16:creationId xmlns:a16="http://schemas.microsoft.com/office/drawing/2014/main" id="{6F4EDDAD-E2F8-720D-ED68-E97C8FDFD62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77200" y="2740444"/>
            <a:ext cx="4821031" cy="42318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391183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594490" y="795759"/>
            <a:ext cx="9144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tableau blanc est à côté du tableau noir. À côté. Comment vous dites à côté dans votre langue?                Répétez: à côté.</a:t>
            </a: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7" name="Google Shape;1233;p81">
            <a:extLst>
              <a:ext uri="{FF2B5EF4-FFF2-40B4-BE49-F238E27FC236}">
                <a16:creationId xmlns:a16="http://schemas.microsoft.com/office/drawing/2014/main" id="{4FF66E89-5346-078A-4C8E-295E8EEAD378}"/>
              </a:ext>
            </a:extLst>
          </p:cNvPr>
          <p:cNvSpPr/>
          <p:nvPr/>
        </p:nvSpPr>
        <p:spPr>
          <a:xfrm>
            <a:off x="2265215" y="1994869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800" b="1" dirty="0">
              <a:solidFill>
                <a:srgbClr val="FFC000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0" b="1" dirty="0">
              <a:solidFill>
                <a:srgbClr val="31859B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72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Le tableau blanc est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7200" b="1" dirty="0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rPr>
              <a:t>à côté </a:t>
            </a:r>
            <a:r>
              <a:rPr lang="fr-FR" sz="72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du tableau noir.</a:t>
            </a:r>
            <a:endParaRPr dirty="0"/>
          </a:p>
        </p:txBody>
      </p:sp>
      <p:pic>
        <p:nvPicPr>
          <p:cNvPr id="8" name="Google Shape;1238;p81">
            <a:extLst>
              <a:ext uri="{FF2B5EF4-FFF2-40B4-BE49-F238E27FC236}">
                <a16:creationId xmlns:a16="http://schemas.microsoft.com/office/drawing/2014/main" id="{74E08530-3AF2-188F-6D82-D8373AD0EA1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693640" y="2032969"/>
            <a:ext cx="7383810" cy="3077737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7626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DCD9942-BF08-1CE7-BCDC-20277B37B000}"/>
              </a:ext>
            </a:extLst>
          </p:cNvPr>
          <p:cNvSpPr txBox="1"/>
          <p:nvPr/>
        </p:nvSpPr>
        <p:spPr>
          <a:xfrm>
            <a:off x="3186113" y="2742158"/>
            <a:ext cx="701992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devant    derrière    </a:t>
            </a:r>
          </a:p>
          <a:p>
            <a:pPr marL="0" marR="0" lvl="0" indent="0" algn="ctr" defTabSz="457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à côté</a:t>
            </a: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5A795-420A-E1E6-933E-59D92187E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4FAC65-5EED-69C0-EF51-F3573A7637B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14EA882-96D8-2A19-AF1D-F1B1DB42676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84F7016-141C-E265-63C1-B63669CF8E2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2549041-F428-5CFB-A754-BB8119554F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0E338B-F009-577E-A28A-A75401A6C8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2FE467-29A7-EDDA-E512-61BFB225CE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58F5487-77CA-23A1-581A-38677970E71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A8CB558-D180-651B-14FF-EE9297ECC19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E6E068B-22AD-762F-4F96-EB22DAA92C5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70CF54-DB7B-5DB1-21CB-99C17AEB56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5E864F6-A766-F6F4-1397-0BAB42D4A13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56BAD73-02B2-FB3B-0FDD-C1F4CBABD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8137447-BD07-DC2A-5765-B86852440ABC}"/>
              </a:ext>
            </a:extLst>
          </p:cNvPr>
          <p:cNvSpPr txBox="1"/>
          <p:nvPr/>
        </p:nvSpPr>
        <p:spPr>
          <a:xfrm>
            <a:off x="1507626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3FC637B-AFC5-0B65-1B9C-705D52930DE2}"/>
              </a:ext>
            </a:extLst>
          </p:cNvPr>
          <p:cNvSpPr txBox="1"/>
          <p:nvPr/>
        </p:nvSpPr>
        <p:spPr>
          <a:xfrm>
            <a:off x="493714" y="2742158"/>
            <a:ext cx="12754601" cy="5120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200000"/>
              </a:lnSpc>
            </a:pPr>
            <a:r>
              <a:rPr lang="fr-FR" sz="8800" b="1" dirty="0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Hier   aujourd’hui   demain devant    derrière    à côté</a:t>
            </a:r>
            <a:endParaRPr lang="fr-FR" sz="8800" dirty="0"/>
          </a:p>
        </p:txBody>
      </p:sp>
    </p:spTree>
    <p:extLst>
      <p:ext uri="{BB962C8B-B14F-4D97-AF65-F5344CB8AC3E}">
        <p14:creationId xmlns:p14="http://schemas.microsoft.com/office/powerpoint/2010/main" val="234966353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D4E56-89A0-0DCB-F0C3-872435D41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F63061-7D17-D144-C43B-9A9FBEB7688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461E1BC-8366-5FAD-2886-D2D2BC507E1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C29563-5B0C-19B3-BE3D-A461A92EB3D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80561E0-DF32-5F6B-BBE5-A13173D5AA6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E727DA1-6D08-52D3-C187-F4E8F0D2F7C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92116-2BCA-026C-A111-651BC504EC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01D37EC-0A43-D06D-EAC5-2FE295149B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F6CA645-24FE-C8F6-0D76-5E89CFCB92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361D722-D90B-01A5-1757-570DA57EBAA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053F55-A218-58D7-9001-D9CDAC8EA5F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5713622-3651-E6D7-CBBE-F4559CC3AB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9FE398-47D6-D15E-1BE6-058F6D278A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BA71AAF-1586-FC07-9A8F-2E067BE9EA8B}"/>
              </a:ext>
            </a:extLst>
          </p:cNvPr>
          <p:cNvSpPr txBox="1"/>
          <p:nvPr/>
        </p:nvSpPr>
        <p:spPr>
          <a:xfrm>
            <a:off x="1488576" y="982492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Qui veut passer au tableau pour lire?</a:t>
            </a:r>
            <a:endParaRPr lang="en-US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17869FE-C1AD-099A-AF3B-85981E00CCF8}"/>
              </a:ext>
            </a:extLst>
          </p:cNvPr>
          <p:cNvSpPr txBox="1"/>
          <p:nvPr/>
        </p:nvSpPr>
        <p:spPr>
          <a:xfrm>
            <a:off x="493714" y="2742158"/>
            <a:ext cx="12754601" cy="5120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200000"/>
              </a:lnSpc>
            </a:pPr>
            <a:r>
              <a:rPr lang="fr-FR" sz="8800" b="1" dirty="0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Hier   aujourd’hui   demain devant    derrière    à côté</a:t>
            </a:r>
            <a:endParaRPr lang="fr-FR" sz="8800" dirty="0"/>
          </a:p>
        </p:txBody>
      </p:sp>
    </p:spTree>
    <p:extLst>
      <p:ext uri="{BB962C8B-B14F-4D97-AF65-F5344CB8AC3E}">
        <p14:creationId xmlns:p14="http://schemas.microsoft.com/office/powerpoint/2010/main" val="123994885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8A9D0-652B-1583-3A5C-2CBACC0BD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B479C71-BD7E-C7EB-0F40-C2F808D214A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9B08CC-5E15-6807-86C5-C1797001F90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3E7EC42-0273-EA22-22E2-C4F9A960005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3E8BB49-F7B6-2B7D-3278-CAD5D8C7F08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7D1EF5F-F939-3AB7-10D5-9B4A3E866D8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021BFD-5891-AA0B-ADFD-6484C3766A5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5C2A66C-09FF-6D46-DCDE-91D196BD4B9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ADD2109-2C6F-67B4-0FF0-C706C5F572A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4EF1F11-15BA-2654-F151-6585604687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73E3851-0525-9926-1342-E9D19A4F08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31D90CA-3913-56E5-DD4A-ABEE7EB3D60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3917598-B2DC-38E8-F519-B957D9298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55C677-3FE4-A90B-1CDC-9C2BE105078C}"/>
              </a:ext>
            </a:extLst>
          </p:cNvPr>
          <p:cNvSpPr txBox="1"/>
          <p:nvPr/>
        </p:nvSpPr>
        <p:spPr>
          <a:xfrm>
            <a:off x="1462546" y="741580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vais lire les phrases. Écoutez attentivement.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Relisons ensemble.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FF1A964-BB01-0074-7BC6-4BF8C33FFE36}"/>
              </a:ext>
            </a:extLst>
          </p:cNvPr>
          <p:cNvSpPr txBox="1"/>
          <p:nvPr/>
        </p:nvSpPr>
        <p:spPr>
          <a:xfrm>
            <a:off x="621041" y="2805787"/>
            <a:ext cx="11811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12"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Les élèves et leur enseignante célèbrent l’anniversaire de la marche verte.</a:t>
            </a:r>
          </a:p>
        </p:txBody>
      </p:sp>
      <p:pic>
        <p:nvPicPr>
          <p:cNvPr id="4" name="Google Shape;1292;p86" descr="La Marche Verte poster with crowd holding modified flags, teacher in white lab coat, and classroom background.">
            <a:extLst>
              <a:ext uri="{FF2B5EF4-FFF2-40B4-BE49-F238E27FC236}">
                <a16:creationId xmlns:a16="http://schemas.microsoft.com/office/drawing/2014/main" id="{92332D83-BB7F-DEFC-F08C-00E7C0006F3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45675" y="5266803"/>
            <a:ext cx="4150326" cy="3829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295;p86" descr="Classroom poster of La Marche Verte with crowd, Moroccan flags, and desert in bright colors.">
            <a:extLst>
              <a:ext uri="{FF2B5EF4-FFF2-40B4-BE49-F238E27FC236}">
                <a16:creationId xmlns:a16="http://schemas.microsoft.com/office/drawing/2014/main" id="{68C65066-A18F-73E0-AD99-BAF8590EDD6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77048" y="5266803"/>
            <a:ext cx="4423435" cy="3829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293;p86">
            <a:extLst>
              <a:ext uri="{FF2B5EF4-FFF2-40B4-BE49-F238E27FC236}">
                <a16:creationId xmlns:a16="http://schemas.microsoft.com/office/drawing/2014/main" id="{B8A009BC-C9CE-2D0A-969B-D7DCDE0CE91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00276" y="3512477"/>
            <a:ext cx="605867" cy="17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93;p86">
            <a:extLst>
              <a:ext uri="{FF2B5EF4-FFF2-40B4-BE49-F238E27FC236}">
                <a16:creationId xmlns:a16="http://schemas.microsoft.com/office/drawing/2014/main" id="{A1FC82E0-08B9-630F-A387-BB4C5D500BE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9101" y="4444490"/>
            <a:ext cx="605867" cy="17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293;p86">
            <a:extLst>
              <a:ext uri="{FF2B5EF4-FFF2-40B4-BE49-F238E27FC236}">
                <a16:creationId xmlns:a16="http://schemas.microsoft.com/office/drawing/2014/main" id="{2A6ADF0A-F875-07E1-5F8D-3631121C5A9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58351" y="3597713"/>
            <a:ext cx="605867" cy="1704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688788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777D6-1A78-4ADC-1628-45CBE3A72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F831B2-5A8B-3308-38CB-69032A9F1AA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D752459-8D3A-A1FD-646A-E02A4F0BF5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4569B38-B762-3CE0-649E-9A08B8A4287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D6B4272-3BFD-E833-7D7F-1532037E640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9A8C27B-213C-2F03-4E2C-3BFAF6A331E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E3F59C-5106-85A2-7C01-4CDFF39158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C70144-65A7-58EE-C90B-9184F61BE0A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6D8BE39-3D83-784D-EC65-E0CC496454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FE7A482-EFF3-2DEA-65F4-B4932AA96B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BF00A5C-FB44-28AE-DBAA-517590921E3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7C6D771-676F-0619-9F1F-64C29A4C9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B9B09B-3D3D-1FD8-43E5-28449DFF4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9357EEA-54A6-F942-EB14-5634D588C437}"/>
              </a:ext>
            </a:extLst>
          </p:cNvPr>
          <p:cNvSpPr txBox="1"/>
          <p:nvPr/>
        </p:nvSpPr>
        <p:spPr>
          <a:xfrm>
            <a:off x="1462546" y="741580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vais lire les phrases. Écoutez attentivement.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Relisons ensemble.</a:t>
            </a:r>
          </a:p>
        </p:txBody>
      </p:sp>
      <p:graphicFrame>
        <p:nvGraphicFramePr>
          <p:cNvPr id="5" name="Google Shape;1309;p87">
            <a:extLst>
              <a:ext uri="{FF2B5EF4-FFF2-40B4-BE49-F238E27FC236}">
                <a16:creationId xmlns:a16="http://schemas.microsoft.com/office/drawing/2014/main" id="{6C73A0D4-F7B3-5F2A-49BC-4D38D5E4DF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0227536"/>
              </p:ext>
            </p:extLst>
          </p:nvPr>
        </p:nvGraphicFramePr>
        <p:xfrm>
          <a:off x="685800" y="1921640"/>
          <a:ext cx="12268199" cy="561165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2268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55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endParaRPr sz="4000" b="1" i="0" u="none" strike="noStrike" cap="none" dirty="0">
                        <a:solidFill>
                          <a:srgbClr val="24406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4061"/>
                        </a:buClr>
                        <a:buSzPts val="4000"/>
                        <a:buFont typeface="Dosis"/>
                        <a:buNone/>
                      </a:pPr>
                      <a:r>
                        <a:rPr lang="fr-FR" sz="5400" b="1" i="0" u="none" strike="noStrike" cap="none" dirty="0">
                          <a:solidFill>
                            <a:srgbClr val="24406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Ils organisent une exposition collective.</a:t>
                      </a:r>
                      <a:endParaRPr sz="18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700" dirty="0"/>
                        <a:t>L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56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000" b="1" dirty="0">
                        <a:solidFill>
                          <a:srgbClr val="24406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Google Shape;1311;p87">
            <a:extLst>
              <a:ext uri="{FF2B5EF4-FFF2-40B4-BE49-F238E27FC236}">
                <a16:creationId xmlns:a16="http://schemas.microsoft.com/office/drawing/2014/main" id="{E805B7FC-B901-E06A-FC86-C31590FBFE3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8752" y="4238282"/>
            <a:ext cx="8002095" cy="3023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12;p87">
            <a:extLst>
              <a:ext uri="{FF2B5EF4-FFF2-40B4-BE49-F238E27FC236}">
                <a16:creationId xmlns:a16="http://schemas.microsoft.com/office/drawing/2014/main" id="{30634CFB-9060-9573-421B-B344F32D259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00251" y="3546188"/>
            <a:ext cx="861449" cy="17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13;p87">
            <a:extLst>
              <a:ext uri="{FF2B5EF4-FFF2-40B4-BE49-F238E27FC236}">
                <a16:creationId xmlns:a16="http://schemas.microsoft.com/office/drawing/2014/main" id="{B8295B74-BD18-FBA4-C8A1-FA7785C4CDF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58351" y="3546188"/>
            <a:ext cx="861449" cy="225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69097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21983</TotalTime>
  <Words>5583</Words>
  <Application>Microsoft Office PowerPoint</Application>
  <PresentationFormat>Personnalisé</PresentationFormat>
  <Paragraphs>1129</Paragraphs>
  <Slides>124</Slides>
  <Notes>29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124</vt:i4>
      </vt:variant>
    </vt:vector>
  </HeadingPairs>
  <TitlesOfParts>
    <vt:vector size="136" baseType="lpstr">
      <vt:lpstr>Aharoni</vt:lpstr>
      <vt:lpstr>Dosis</vt:lpstr>
      <vt:lpstr>Aptos</vt:lpstr>
      <vt:lpstr>Carelia</vt:lpstr>
      <vt:lpstr>Calibri</vt:lpstr>
      <vt:lpstr>Noto Sans Symbols</vt:lpstr>
      <vt:lpstr>Arial</vt:lpstr>
      <vt:lpstr>A Massir Ballpoint</vt:lpstr>
      <vt:lpstr>Microsoft Uighur</vt:lpstr>
      <vt:lpstr>Office Theme</vt:lpstr>
      <vt:lpstr>1_Office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185</cp:revision>
  <dcterms:created xsi:type="dcterms:W3CDTF">2006-08-16T00:00:00Z</dcterms:created>
  <dcterms:modified xsi:type="dcterms:W3CDTF">2025-10-05T19:29:14Z</dcterms:modified>
  <dc:identifier>DAFtlvZnwz4</dc:identifier>
</cp:coreProperties>
</file>