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3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4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5.xml" ContentType="application/vnd.openxmlformats-officedocument.presentationml.notesSlide+xml"/>
  <Override PartName="/ppt/tags/tag28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32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notesSlides/notesSlide18.xml" ContentType="application/vnd.openxmlformats-officedocument.presentationml.notesSlide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notesSlides/notesSlide19.xml" ContentType="application/vnd.openxmlformats-officedocument.presentationml.notesSlide+xml"/>
  <Override PartName="/ppt/tags/tag54.xml" ContentType="application/vnd.openxmlformats-officedocument.presentationml.tags+xml"/>
  <Override PartName="/ppt/notesSlides/notesSlide20.xml" ContentType="application/vnd.openxmlformats-officedocument.presentationml.notesSlide+xml"/>
  <Override PartName="/ppt/tags/tag55.xml" ContentType="application/vnd.openxmlformats-officedocument.presentationml.tags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notesSlides/notesSlide23.xml" ContentType="application/vnd.openxmlformats-officedocument.presentationml.notesSlide+xml"/>
  <Override PartName="/ppt/tags/tag61.xml" ContentType="application/vnd.openxmlformats-officedocument.presentationml.tags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  <p:sldMasterId id="2147483684" r:id="rId3"/>
  </p:sldMasterIdLst>
  <p:notesMasterIdLst>
    <p:notesMasterId r:id="rId117"/>
  </p:notesMasterIdLst>
  <p:sldIdLst>
    <p:sldId id="2147482866" r:id="rId4"/>
    <p:sldId id="2134808446" r:id="rId5"/>
    <p:sldId id="2134805101" r:id="rId6"/>
    <p:sldId id="403" r:id="rId7"/>
    <p:sldId id="409" r:id="rId8"/>
    <p:sldId id="2134806077" r:id="rId9"/>
    <p:sldId id="386" r:id="rId10"/>
    <p:sldId id="2134805393" r:id="rId11"/>
    <p:sldId id="503" r:id="rId12"/>
    <p:sldId id="2134805394" r:id="rId13"/>
    <p:sldId id="2147482893" r:id="rId14"/>
    <p:sldId id="2147482896" r:id="rId15"/>
    <p:sldId id="2134809001" r:id="rId16"/>
    <p:sldId id="2147482592" r:id="rId17"/>
    <p:sldId id="2147482897" r:id="rId18"/>
    <p:sldId id="2147482898" r:id="rId19"/>
    <p:sldId id="2147482899" r:id="rId20"/>
    <p:sldId id="2147482900" r:id="rId21"/>
    <p:sldId id="599" r:id="rId22"/>
    <p:sldId id="601" r:id="rId23"/>
    <p:sldId id="2147482463" r:id="rId24"/>
    <p:sldId id="2147482464" r:id="rId25"/>
    <p:sldId id="2147482746" r:id="rId26"/>
    <p:sldId id="2147482469" r:id="rId27"/>
    <p:sldId id="2147482901" r:id="rId28"/>
    <p:sldId id="2147482747" r:id="rId29"/>
    <p:sldId id="2147482869" r:id="rId30"/>
    <p:sldId id="2147482467" r:id="rId31"/>
    <p:sldId id="2147482465" r:id="rId32"/>
    <p:sldId id="2147482466" r:id="rId33"/>
    <p:sldId id="2147482867" r:id="rId34"/>
    <p:sldId id="2147482472" r:id="rId35"/>
    <p:sldId id="2147482473" r:id="rId36"/>
    <p:sldId id="2147482872" r:id="rId37"/>
    <p:sldId id="2147482902" r:id="rId38"/>
    <p:sldId id="2147482903" r:id="rId39"/>
    <p:sldId id="2147482904" r:id="rId40"/>
    <p:sldId id="2147482708" r:id="rId41"/>
    <p:sldId id="609" r:id="rId42"/>
    <p:sldId id="610" r:id="rId43"/>
    <p:sldId id="2147482483" r:id="rId44"/>
    <p:sldId id="2147482487" r:id="rId45"/>
    <p:sldId id="612" r:id="rId46"/>
    <p:sldId id="2147482484" r:id="rId47"/>
    <p:sldId id="2147482485" r:id="rId48"/>
    <p:sldId id="615" r:id="rId49"/>
    <p:sldId id="2147482486" r:id="rId50"/>
    <p:sldId id="2147482481" r:id="rId51"/>
    <p:sldId id="2147482479" r:id="rId52"/>
    <p:sldId id="2147482478" r:id="rId53"/>
    <p:sldId id="2147482728" r:id="rId54"/>
    <p:sldId id="620" r:id="rId55"/>
    <p:sldId id="2147482494" r:id="rId56"/>
    <p:sldId id="2147482490" r:id="rId57"/>
    <p:sldId id="2147482495" r:id="rId58"/>
    <p:sldId id="2147482729" r:id="rId59"/>
    <p:sldId id="2147482730" r:id="rId60"/>
    <p:sldId id="2147482731" r:id="rId61"/>
    <p:sldId id="2147482876" r:id="rId62"/>
    <p:sldId id="2147482877" r:id="rId63"/>
    <p:sldId id="2147482874" r:id="rId64"/>
    <p:sldId id="2147482605" r:id="rId65"/>
    <p:sldId id="2147482873" r:id="rId66"/>
    <p:sldId id="2147482880" r:id="rId67"/>
    <p:sldId id="2147482878" r:id="rId68"/>
    <p:sldId id="2147482881" r:id="rId69"/>
    <p:sldId id="2147482879" r:id="rId70"/>
    <p:sldId id="2147482882" r:id="rId71"/>
    <p:sldId id="2147482883" r:id="rId72"/>
    <p:sldId id="2147482622" r:id="rId73"/>
    <p:sldId id="2147482623" r:id="rId74"/>
    <p:sldId id="2147482624" r:id="rId75"/>
    <p:sldId id="2147482625" r:id="rId76"/>
    <p:sldId id="2147482905" r:id="rId77"/>
    <p:sldId id="2147482906" r:id="rId78"/>
    <p:sldId id="2147482907" r:id="rId79"/>
    <p:sldId id="2147482643" r:id="rId80"/>
    <p:sldId id="2147482644" r:id="rId81"/>
    <p:sldId id="2147482645" r:id="rId82"/>
    <p:sldId id="2147482646" r:id="rId83"/>
    <p:sldId id="2147482647" r:id="rId84"/>
    <p:sldId id="2147482648" r:id="rId85"/>
    <p:sldId id="2147482649" r:id="rId86"/>
    <p:sldId id="2147482650" r:id="rId87"/>
    <p:sldId id="2147482651" r:id="rId88"/>
    <p:sldId id="2147482908" r:id="rId89"/>
    <p:sldId id="2147482671" r:id="rId90"/>
    <p:sldId id="2147482909" r:id="rId91"/>
    <p:sldId id="2147482910" r:id="rId92"/>
    <p:sldId id="2147482911" r:id="rId93"/>
    <p:sldId id="2147482912" r:id="rId94"/>
    <p:sldId id="2147482913" r:id="rId95"/>
    <p:sldId id="2147482891" r:id="rId96"/>
    <p:sldId id="2147482892" r:id="rId97"/>
    <p:sldId id="2147482681" r:id="rId98"/>
    <p:sldId id="2147482914" r:id="rId99"/>
    <p:sldId id="2147482750" r:id="rId100"/>
    <p:sldId id="2147482751" r:id="rId101"/>
    <p:sldId id="2147482692" r:id="rId102"/>
    <p:sldId id="2147482693" r:id="rId103"/>
    <p:sldId id="2147482698" r:id="rId104"/>
    <p:sldId id="2147482699" r:id="rId105"/>
    <p:sldId id="2147482752" r:id="rId106"/>
    <p:sldId id="2147482915" r:id="rId107"/>
    <p:sldId id="2147482583" r:id="rId108"/>
    <p:sldId id="2147482580" r:id="rId109"/>
    <p:sldId id="2147482916" r:id="rId110"/>
    <p:sldId id="359" r:id="rId111"/>
    <p:sldId id="360" r:id="rId112"/>
    <p:sldId id="361" r:id="rId113"/>
    <p:sldId id="2147482917" r:id="rId114"/>
    <p:sldId id="2147482918" r:id="rId115"/>
    <p:sldId id="2147482919" r:id="rId116"/>
  </p:sldIdLst>
  <p:sldSz cx="13716000" cy="10287000"/>
  <p:notesSz cx="6858000" cy="9144000"/>
  <p:embeddedFontLst>
    <p:embeddedFont>
      <p:font typeface="Aharoni" panose="02010803020104030203" pitchFamily="2" charset="-79"/>
      <p:bold r:id="rId118"/>
    </p:embeddedFont>
    <p:embeddedFont>
      <p:font typeface="Carelia" panose="020B0604020202020204" charset="0"/>
      <p:regular r:id="rId119"/>
    </p:embeddedFont>
    <p:embeddedFont>
      <p:font typeface="Dosis" pitchFamily="2" charset="0"/>
      <p:regular r:id="rId120"/>
      <p:bold r:id="rId121"/>
    </p:embeddedFont>
    <p:embeddedFont>
      <p:font typeface="Microsoft Uighur" panose="02000000000000000000" pitchFamily="2" charset="-78"/>
      <p:regular r:id="rId122"/>
      <p:bold r:id="rId1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5"/>
    <a:srgbClr val="215968"/>
    <a:srgbClr val="A1413E"/>
    <a:srgbClr val="829D4A"/>
    <a:srgbClr val="CA7732"/>
    <a:srgbClr val="FCBF18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807" autoAdjust="0"/>
    <p:restoredTop sz="95226" autoAdjust="0"/>
  </p:normalViewPr>
  <p:slideViewPr>
    <p:cSldViewPr>
      <p:cViewPr varScale="1">
        <p:scale>
          <a:sx n="63" d="100"/>
          <a:sy n="63" d="100"/>
        </p:scale>
        <p:origin x="998" y="5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117" Type="http://schemas.openxmlformats.org/officeDocument/2006/relationships/notesMaster" Target="notesMasters/notesMaster1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slide" Target="slides/slide81.xml"/><Relationship Id="rId89" Type="http://schemas.openxmlformats.org/officeDocument/2006/relationships/slide" Target="slides/slide86.xml"/><Relationship Id="rId112" Type="http://schemas.openxmlformats.org/officeDocument/2006/relationships/slide" Target="slides/slide109.xml"/><Relationship Id="rId16" Type="http://schemas.openxmlformats.org/officeDocument/2006/relationships/slide" Target="slides/slide13.xml"/><Relationship Id="rId107" Type="http://schemas.openxmlformats.org/officeDocument/2006/relationships/slide" Target="slides/slide104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102" Type="http://schemas.openxmlformats.org/officeDocument/2006/relationships/slide" Target="slides/slide99.xml"/><Relationship Id="rId123" Type="http://schemas.openxmlformats.org/officeDocument/2006/relationships/font" Target="fonts/font6.fntdata"/><Relationship Id="rId5" Type="http://schemas.openxmlformats.org/officeDocument/2006/relationships/slide" Target="slides/slide2.xml"/><Relationship Id="rId90" Type="http://schemas.openxmlformats.org/officeDocument/2006/relationships/slide" Target="slides/slide87.xml"/><Relationship Id="rId95" Type="http://schemas.openxmlformats.org/officeDocument/2006/relationships/slide" Target="slides/slide92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slide" Target="slides/slide74.xml"/><Relationship Id="rId100" Type="http://schemas.openxmlformats.org/officeDocument/2006/relationships/slide" Target="slides/slide97.xml"/><Relationship Id="rId105" Type="http://schemas.openxmlformats.org/officeDocument/2006/relationships/slide" Target="slides/slide102.xml"/><Relationship Id="rId113" Type="http://schemas.openxmlformats.org/officeDocument/2006/relationships/slide" Target="slides/slide110.xml"/><Relationship Id="rId118" Type="http://schemas.openxmlformats.org/officeDocument/2006/relationships/font" Target="fonts/font1.fntdata"/><Relationship Id="rId126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93" Type="http://schemas.openxmlformats.org/officeDocument/2006/relationships/slide" Target="slides/slide90.xml"/><Relationship Id="rId98" Type="http://schemas.openxmlformats.org/officeDocument/2006/relationships/slide" Target="slides/slide95.xml"/><Relationship Id="rId121" Type="http://schemas.openxmlformats.org/officeDocument/2006/relationships/font" Target="fonts/font4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103" Type="http://schemas.openxmlformats.org/officeDocument/2006/relationships/slide" Target="slides/slide100.xml"/><Relationship Id="rId108" Type="http://schemas.openxmlformats.org/officeDocument/2006/relationships/slide" Target="slides/slide105.xml"/><Relationship Id="rId116" Type="http://schemas.openxmlformats.org/officeDocument/2006/relationships/slide" Target="slides/slide113.xml"/><Relationship Id="rId124" Type="http://schemas.openxmlformats.org/officeDocument/2006/relationships/presProps" Target="pres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91" Type="http://schemas.openxmlformats.org/officeDocument/2006/relationships/slide" Target="slides/slide88.xml"/><Relationship Id="rId96" Type="http://schemas.openxmlformats.org/officeDocument/2006/relationships/slide" Target="slides/slide93.xml"/><Relationship Id="rId111" Type="http://schemas.openxmlformats.org/officeDocument/2006/relationships/slide" Target="slides/slide10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6" Type="http://schemas.openxmlformats.org/officeDocument/2006/relationships/slide" Target="slides/slide103.xml"/><Relationship Id="rId114" Type="http://schemas.openxmlformats.org/officeDocument/2006/relationships/slide" Target="slides/slide111.xml"/><Relationship Id="rId119" Type="http://schemas.openxmlformats.org/officeDocument/2006/relationships/font" Target="fonts/font2.fntdata"/><Relationship Id="rId127" Type="http://schemas.openxmlformats.org/officeDocument/2006/relationships/tableStyles" Target="tableStyles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94" Type="http://schemas.openxmlformats.org/officeDocument/2006/relationships/slide" Target="slides/slide91.xml"/><Relationship Id="rId99" Type="http://schemas.openxmlformats.org/officeDocument/2006/relationships/slide" Target="slides/slide96.xml"/><Relationship Id="rId101" Type="http://schemas.openxmlformats.org/officeDocument/2006/relationships/slide" Target="slides/slide98.xml"/><Relationship Id="rId122" Type="http://schemas.openxmlformats.org/officeDocument/2006/relationships/font" Target="fonts/font5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109" Type="http://schemas.openxmlformats.org/officeDocument/2006/relationships/slide" Target="slides/slide10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slide" Target="slides/slide94.xml"/><Relationship Id="rId104" Type="http://schemas.openxmlformats.org/officeDocument/2006/relationships/slide" Target="slides/slide101.xml"/><Relationship Id="rId120" Type="http://schemas.openxmlformats.org/officeDocument/2006/relationships/font" Target="fonts/font3.fntdata"/><Relationship Id="rId125" Type="http://schemas.openxmlformats.org/officeDocument/2006/relationships/viewProps" Target="viewProps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110" Type="http://schemas.openxmlformats.org/officeDocument/2006/relationships/slide" Target="slides/slide107.xml"/><Relationship Id="rId115" Type="http://schemas.openxmlformats.org/officeDocument/2006/relationships/slide" Target="slides/slide112.xml"/><Relationship Id="rId61" Type="http://schemas.openxmlformats.org/officeDocument/2006/relationships/slide" Target="slides/slide58.xml"/><Relationship Id="rId82" Type="http://schemas.openxmlformats.org/officeDocument/2006/relationships/slide" Target="slides/slide7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05/10/2025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42CDB-21F2-28D7-DEFA-13861B3E5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1CE2FDA-297D-61B0-A66F-8B65E8CB70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9C9132B-C572-0BC8-EBAB-CD6AEF4E7B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734C1DB-C7F8-DED5-85EC-800668CDCD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93002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0FA84-F9CE-0BBB-9113-9F2D35D7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5E28BA-8DEA-D9E7-6495-C40B2BB86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CC3699-092E-D34D-0616-05FA9445B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588637-765E-65AC-1946-49C3C0CCE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861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50E551-4CE4-4B2C-A013-BDF9E724DCBF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67366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7F6A-691B-764E-89FE-E86DB691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0B235E-33D9-48BA-027D-56B348252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F7C50-467B-5FCE-9573-876C306A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B76F37-7EB0-986C-BBD2-83A09C79F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2990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813A1-A2C8-D19B-BF96-984175AFD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7BCB1E1-B62F-81F9-2499-B0026E91DD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93DA30-3731-01B4-B718-70544C4B4C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0CC92E-0AFF-1544-78FC-8EBC35CF77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8600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1D28AC-806F-DACC-058F-4ACA2C3E1E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56D0719-5893-1BDA-A943-DD109B36FE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14BE20-6548-587E-5331-A88BA9F4D9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DC566E2-AA56-1A7B-1396-783A76BA40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647550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A450D-ED69-56A2-A2EC-6727BCE0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E988B5-DEDD-EA8F-BB87-08586D7AD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36BE9-2C70-B8A5-DB07-5BC47F68C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8707B-BE24-7233-C55C-DC3D5B525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61668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9" name="Google Shape;1559;p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60" name="Google Shape;1560;p10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1" name="Google Shape;1561;p10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fr-FR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108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8" name="Google Shape;1568;p10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9" name="Google Shape;1569;p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6" name="Google Shape;1586;p10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7" name="Google Shape;1587;p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11"/>
          <p:cNvSpPr txBox="1">
            <a:spLocks noGrp="1"/>
          </p:cNvSpPr>
          <p:nvPr>
            <p:ph type="dt" idx="10"/>
          </p:nvPr>
        </p:nvSpPr>
        <p:spPr>
          <a:xfrm>
            <a:off x="342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11"/>
          <p:cNvSpPr txBox="1">
            <a:spLocks noGrp="1"/>
          </p:cNvSpPr>
          <p:nvPr>
            <p:ph type="ftr" idx="11"/>
          </p:nvPr>
        </p:nvSpPr>
        <p:spPr>
          <a:xfrm>
            <a:off x="2343150" y="6356363"/>
            <a:ext cx="21717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11"/>
          <p:cNvSpPr txBox="1">
            <a:spLocks noGrp="1"/>
          </p:cNvSpPr>
          <p:nvPr>
            <p:ph type="sldNum" idx="12"/>
          </p:nvPr>
        </p:nvSpPr>
        <p:spPr>
          <a:xfrm>
            <a:off x="4914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33947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12"/>
          <p:cNvSpPr txBox="1"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12"/>
          <p:cNvSpPr txBox="1"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42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2" name="Google Shape;22;p112"/>
          <p:cNvSpPr txBox="1">
            <a:spLocks noGrp="1"/>
          </p:cNvSpPr>
          <p:nvPr>
            <p:ph type="dt" idx="10"/>
          </p:nvPr>
        </p:nvSpPr>
        <p:spPr>
          <a:xfrm>
            <a:off x="342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12"/>
          <p:cNvSpPr txBox="1">
            <a:spLocks noGrp="1"/>
          </p:cNvSpPr>
          <p:nvPr>
            <p:ph type="ftr" idx="11"/>
          </p:nvPr>
        </p:nvSpPr>
        <p:spPr>
          <a:xfrm>
            <a:off x="2343150" y="6356363"/>
            <a:ext cx="21717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12"/>
          <p:cNvSpPr txBox="1">
            <a:spLocks noGrp="1"/>
          </p:cNvSpPr>
          <p:nvPr>
            <p:ph type="sldNum" idx="12"/>
          </p:nvPr>
        </p:nvSpPr>
        <p:spPr>
          <a:xfrm>
            <a:off x="4914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64760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13"/>
          <p:cNvSpPr txBox="1"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13"/>
          <p:cNvSpPr txBox="1">
            <a:spLocks noGrp="1"/>
          </p:cNvSpPr>
          <p:nvPr>
            <p:ph type="body" idx="1"/>
          </p:nvPr>
        </p:nvSpPr>
        <p:spPr>
          <a:xfrm>
            <a:off x="342900" y="1600214"/>
            <a:ext cx="6172200" cy="4525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800" lvl="0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371600" lvl="1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2057400" lvl="2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743200" lvl="3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3429000" lvl="4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4114800" lvl="5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800600" lvl="6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5486400" lvl="7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6172200" lvl="8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3"/>
          <p:cNvSpPr txBox="1">
            <a:spLocks noGrp="1"/>
          </p:cNvSpPr>
          <p:nvPr>
            <p:ph type="dt" idx="10"/>
          </p:nvPr>
        </p:nvSpPr>
        <p:spPr>
          <a:xfrm>
            <a:off x="342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3"/>
          <p:cNvSpPr txBox="1">
            <a:spLocks noGrp="1"/>
          </p:cNvSpPr>
          <p:nvPr>
            <p:ph type="ftr" idx="11"/>
          </p:nvPr>
        </p:nvSpPr>
        <p:spPr>
          <a:xfrm>
            <a:off x="2343150" y="6356363"/>
            <a:ext cx="21717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13"/>
          <p:cNvSpPr txBox="1">
            <a:spLocks noGrp="1"/>
          </p:cNvSpPr>
          <p:nvPr>
            <p:ph type="sldNum" idx="12"/>
          </p:nvPr>
        </p:nvSpPr>
        <p:spPr>
          <a:xfrm>
            <a:off x="4914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69036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14"/>
          <p:cNvSpPr txBox="1"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osis"/>
              <a:buNone/>
              <a:defRPr sz="3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14"/>
          <p:cNvSpPr txBox="1">
            <a:spLocks noGrp="1"/>
          </p:cNvSpPr>
          <p:nvPr>
            <p:ph type="body" idx="1"/>
          </p:nvPr>
        </p:nvSpPr>
        <p:spPr>
          <a:xfrm>
            <a:off x="541736" y="2906723"/>
            <a:ext cx="5829300" cy="1500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85800" lvl="0" indent="-342900" algn="l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500">
                <a:solidFill>
                  <a:srgbClr val="888888"/>
                </a:solidFill>
              </a:defRPr>
            </a:lvl1pPr>
            <a:lvl2pPr marL="1371600" lvl="1" indent="-342900" algn="l">
              <a:spcBef>
                <a:spcPts val="27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1350">
                <a:solidFill>
                  <a:srgbClr val="888888"/>
                </a:solidFill>
              </a:defRPr>
            </a:lvl2pPr>
            <a:lvl3pPr marL="2057400" lvl="2" indent="-342900" algn="l"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1200">
                <a:solidFill>
                  <a:srgbClr val="888888"/>
                </a:solidFill>
              </a:defRPr>
            </a:lvl3pPr>
            <a:lvl4pPr marL="2743200" lvl="3" indent="-3429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1050">
                <a:solidFill>
                  <a:srgbClr val="888888"/>
                </a:solidFill>
              </a:defRPr>
            </a:lvl4pPr>
            <a:lvl5pPr marL="3429000" lvl="4" indent="-3429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1050">
                <a:solidFill>
                  <a:srgbClr val="888888"/>
                </a:solidFill>
              </a:defRPr>
            </a:lvl5pPr>
            <a:lvl6pPr marL="4114800" lvl="5" indent="-3429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1050">
                <a:solidFill>
                  <a:srgbClr val="888888"/>
                </a:solidFill>
              </a:defRPr>
            </a:lvl6pPr>
            <a:lvl7pPr marL="4800600" lvl="6" indent="-3429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1050">
                <a:solidFill>
                  <a:srgbClr val="888888"/>
                </a:solidFill>
              </a:defRPr>
            </a:lvl7pPr>
            <a:lvl8pPr marL="5486400" lvl="7" indent="-3429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1050">
                <a:solidFill>
                  <a:srgbClr val="888888"/>
                </a:solidFill>
              </a:defRPr>
            </a:lvl8pPr>
            <a:lvl9pPr marL="6172200" lvl="8" indent="-342900" algn="l">
              <a:spcBef>
                <a:spcPts val="210"/>
              </a:spcBef>
              <a:spcAft>
                <a:spcPts val="0"/>
              </a:spcAft>
              <a:buClr>
                <a:srgbClr val="888888"/>
              </a:buClr>
              <a:buSzPts val="700"/>
              <a:buNone/>
              <a:defRPr sz="105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114"/>
          <p:cNvSpPr txBox="1">
            <a:spLocks noGrp="1"/>
          </p:cNvSpPr>
          <p:nvPr>
            <p:ph type="dt" idx="10"/>
          </p:nvPr>
        </p:nvSpPr>
        <p:spPr>
          <a:xfrm>
            <a:off x="342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14"/>
          <p:cNvSpPr txBox="1">
            <a:spLocks noGrp="1"/>
          </p:cNvSpPr>
          <p:nvPr>
            <p:ph type="ftr" idx="11"/>
          </p:nvPr>
        </p:nvSpPr>
        <p:spPr>
          <a:xfrm>
            <a:off x="2343150" y="6356363"/>
            <a:ext cx="21717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14"/>
          <p:cNvSpPr txBox="1">
            <a:spLocks noGrp="1"/>
          </p:cNvSpPr>
          <p:nvPr>
            <p:ph type="sldNum" idx="12"/>
          </p:nvPr>
        </p:nvSpPr>
        <p:spPr>
          <a:xfrm>
            <a:off x="4914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42332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15"/>
          <p:cNvSpPr txBox="1"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15"/>
          <p:cNvSpPr txBox="1">
            <a:spLocks noGrp="1"/>
          </p:cNvSpPr>
          <p:nvPr>
            <p:ph type="body" idx="1"/>
          </p:nvPr>
        </p:nvSpPr>
        <p:spPr>
          <a:xfrm>
            <a:off x="342900" y="1600214"/>
            <a:ext cx="3028950" cy="4525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800" lvl="0" indent="-47625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2100"/>
            </a:lvl1pPr>
            <a:lvl2pPr marL="1371600" lvl="1" indent="-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800"/>
            </a:lvl2pPr>
            <a:lvl3pPr marL="2057400" lvl="2" indent="-438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500"/>
            </a:lvl3pPr>
            <a:lvl4pPr marL="2743200" lvl="3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350"/>
            </a:lvl4pPr>
            <a:lvl5pPr marL="3429000" lvl="4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350"/>
            </a:lvl5pPr>
            <a:lvl6pPr marL="4114800" lvl="5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350"/>
            </a:lvl6pPr>
            <a:lvl7pPr marL="4800600" lvl="6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350"/>
            </a:lvl7pPr>
            <a:lvl8pPr marL="5486400" lvl="7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350"/>
            </a:lvl8pPr>
            <a:lvl9pPr marL="6172200" lvl="8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350"/>
            </a:lvl9pPr>
          </a:lstStyle>
          <a:p>
            <a:endParaRPr/>
          </a:p>
        </p:txBody>
      </p:sp>
      <p:sp>
        <p:nvSpPr>
          <p:cNvPr id="40" name="Google Shape;40;p115"/>
          <p:cNvSpPr txBox="1">
            <a:spLocks noGrp="1"/>
          </p:cNvSpPr>
          <p:nvPr>
            <p:ph type="body" idx="2"/>
          </p:nvPr>
        </p:nvSpPr>
        <p:spPr>
          <a:xfrm>
            <a:off x="3486150" y="1600214"/>
            <a:ext cx="3028950" cy="4525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800" lvl="0" indent="-47625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2100"/>
            </a:lvl1pPr>
            <a:lvl2pPr marL="1371600" lvl="1" indent="-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Char char="–"/>
              <a:defRPr sz="1800"/>
            </a:lvl2pPr>
            <a:lvl3pPr marL="2057400" lvl="2" indent="-438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500"/>
            </a:lvl3pPr>
            <a:lvl4pPr marL="2743200" lvl="3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1350"/>
            </a:lvl4pPr>
            <a:lvl5pPr marL="3429000" lvl="4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1350"/>
            </a:lvl5pPr>
            <a:lvl6pPr marL="4114800" lvl="5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350"/>
            </a:lvl6pPr>
            <a:lvl7pPr marL="4800600" lvl="6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350"/>
            </a:lvl7pPr>
            <a:lvl8pPr marL="5486400" lvl="7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350"/>
            </a:lvl8pPr>
            <a:lvl9pPr marL="6172200" lvl="8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350"/>
            </a:lvl9pPr>
          </a:lstStyle>
          <a:p>
            <a:endParaRPr/>
          </a:p>
        </p:txBody>
      </p:sp>
      <p:sp>
        <p:nvSpPr>
          <p:cNvPr id="41" name="Google Shape;41;p115"/>
          <p:cNvSpPr txBox="1">
            <a:spLocks noGrp="1"/>
          </p:cNvSpPr>
          <p:nvPr>
            <p:ph type="dt" idx="10"/>
          </p:nvPr>
        </p:nvSpPr>
        <p:spPr>
          <a:xfrm>
            <a:off x="342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15"/>
          <p:cNvSpPr txBox="1">
            <a:spLocks noGrp="1"/>
          </p:cNvSpPr>
          <p:nvPr>
            <p:ph type="ftr" idx="11"/>
          </p:nvPr>
        </p:nvSpPr>
        <p:spPr>
          <a:xfrm>
            <a:off x="2343150" y="6356363"/>
            <a:ext cx="21717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15"/>
          <p:cNvSpPr txBox="1">
            <a:spLocks noGrp="1"/>
          </p:cNvSpPr>
          <p:nvPr>
            <p:ph type="sldNum" idx="12"/>
          </p:nvPr>
        </p:nvSpPr>
        <p:spPr>
          <a:xfrm>
            <a:off x="4914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71928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6"/>
          <p:cNvSpPr txBox="1"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Dosi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16"/>
          <p:cNvSpPr txBox="1">
            <a:spLocks noGrp="1"/>
          </p:cNvSpPr>
          <p:nvPr>
            <p:ph type="body" idx="1"/>
          </p:nvPr>
        </p:nvSpPr>
        <p:spPr>
          <a:xfrm>
            <a:off x="342906" y="1535114"/>
            <a:ext cx="3030141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858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800" b="1"/>
            </a:lvl1pPr>
            <a:lvl2pPr marL="1371600" lvl="1" indent="-3429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500" b="1"/>
            </a:lvl2pPr>
            <a:lvl3pPr marL="2057400" lvl="2" indent="-3429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350" b="1"/>
            </a:lvl3pPr>
            <a:lvl4pPr marL="2743200" lvl="3" indent="-3429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200" b="1"/>
            </a:lvl4pPr>
            <a:lvl5pPr marL="3429000" lvl="4" indent="-3429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200" b="1"/>
            </a:lvl5pPr>
            <a:lvl6pPr marL="4114800" lvl="5" indent="-3429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200" b="1"/>
            </a:lvl6pPr>
            <a:lvl7pPr marL="4800600" lvl="6" indent="-3429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200" b="1"/>
            </a:lvl7pPr>
            <a:lvl8pPr marL="5486400" lvl="7" indent="-3429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200" b="1"/>
            </a:lvl8pPr>
            <a:lvl9pPr marL="6172200" lvl="8" indent="-3429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200" b="1"/>
            </a:lvl9pPr>
          </a:lstStyle>
          <a:p>
            <a:endParaRPr/>
          </a:p>
        </p:txBody>
      </p:sp>
      <p:sp>
        <p:nvSpPr>
          <p:cNvPr id="47" name="Google Shape;47;p116"/>
          <p:cNvSpPr txBox="1">
            <a:spLocks noGrp="1"/>
          </p:cNvSpPr>
          <p:nvPr>
            <p:ph type="body" idx="2"/>
          </p:nvPr>
        </p:nvSpPr>
        <p:spPr>
          <a:xfrm>
            <a:off x="342906" y="2174876"/>
            <a:ext cx="3030141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800" lvl="0" indent="-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800"/>
            </a:lvl1pPr>
            <a:lvl2pPr marL="1371600" lvl="1" indent="-438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500"/>
            </a:lvl2pPr>
            <a:lvl3pPr marL="2057400" lvl="2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350"/>
            </a:lvl3pPr>
            <a:lvl4pPr marL="2743200" lvl="3" indent="-4191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1200"/>
            </a:lvl4pPr>
            <a:lvl5pPr marL="3429000" lvl="4" indent="-4191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1200"/>
            </a:lvl5pPr>
            <a:lvl6pPr marL="4114800" lvl="5" indent="-4191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1200"/>
            </a:lvl6pPr>
            <a:lvl7pPr marL="4800600" lvl="6" indent="-4191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1200"/>
            </a:lvl7pPr>
            <a:lvl8pPr marL="5486400" lvl="7" indent="-4191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1200"/>
            </a:lvl8pPr>
            <a:lvl9pPr marL="6172200" lvl="8" indent="-4191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1200"/>
            </a:lvl9pPr>
          </a:lstStyle>
          <a:p>
            <a:endParaRPr/>
          </a:p>
        </p:txBody>
      </p:sp>
      <p:sp>
        <p:nvSpPr>
          <p:cNvPr id="48" name="Google Shape;48;p116"/>
          <p:cNvSpPr txBox="1">
            <a:spLocks noGrp="1"/>
          </p:cNvSpPr>
          <p:nvPr>
            <p:ph type="body" idx="3"/>
          </p:nvPr>
        </p:nvSpPr>
        <p:spPr>
          <a:xfrm>
            <a:off x="3483773" y="1535114"/>
            <a:ext cx="3031331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6858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800" b="1"/>
            </a:lvl1pPr>
            <a:lvl2pPr marL="1371600" lvl="1" indent="-3429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500" b="1"/>
            </a:lvl2pPr>
            <a:lvl3pPr marL="2057400" lvl="2" indent="-342900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350" b="1"/>
            </a:lvl3pPr>
            <a:lvl4pPr marL="2743200" lvl="3" indent="-3429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200" b="1"/>
            </a:lvl4pPr>
            <a:lvl5pPr marL="3429000" lvl="4" indent="-3429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200" b="1"/>
            </a:lvl5pPr>
            <a:lvl6pPr marL="4114800" lvl="5" indent="-3429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200" b="1"/>
            </a:lvl6pPr>
            <a:lvl7pPr marL="4800600" lvl="6" indent="-3429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200" b="1"/>
            </a:lvl7pPr>
            <a:lvl8pPr marL="5486400" lvl="7" indent="-3429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200" b="1"/>
            </a:lvl8pPr>
            <a:lvl9pPr marL="6172200" lvl="8" indent="-3429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200" b="1"/>
            </a:lvl9pPr>
          </a:lstStyle>
          <a:p>
            <a:endParaRPr/>
          </a:p>
        </p:txBody>
      </p:sp>
      <p:sp>
        <p:nvSpPr>
          <p:cNvPr id="49" name="Google Shape;49;p116"/>
          <p:cNvSpPr txBox="1">
            <a:spLocks noGrp="1"/>
          </p:cNvSpPr>
          <p:nvPr>
            <p:ph type="body" idx="4"/>
          </p:nvPr>
        </p:nvSpPr>
        <p:spPr>
          <a:xfrm>
            <a:off x="3483773" y="2174876"/>
            <a:ext cx="3031331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800" lvl="0" indent="-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800"/>
            </a:lvl1pPr>
            <a:lvl2pPr marL="1371600" lvl="1" indent="-438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500"/>
            </a:lvl2pPr>
            <a:lvl3pPr marL="2057400" lvl="2" indent="-428625" algn="l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1350"/>
            </a:lvl3pPr>
            <a:lvl4pPr marL="2743200" lvl="3" indent="-4191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Char char="–"/>
              <a:defRPr sz="1200"/>
            </a:lvl4pPr>
            <a:lvl5pPr marL="3429000" lvl="4" indent="-4191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Char char="»"/>
              <a:defRPr sz="1200"/>
            </a:lvl5pPr>
            <a:lvl6pPr marL="4114800" lvl="5" indent="-4191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1200"/>
            </a:lvl6pPr>
            <a:lvl7pPr marL="4800600" lvl="6" indent="-4191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1200"/>
            </a:lvl7pPr>
            <a:lvl8pPr marL="5486400" lvl="7" indent="-4191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1200"/>
            </a:lvl8pPr>
            <a:lvl9pPr marL="6172200" lvl="8" indent="-4191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800"/>
              <a:buChar char="•"/>
              <a:defRPr sz="1200"/>
            </a:lvl9pPr>
          </a:lstStyle>
          <a:p>
            <a:endParaRPr/>
          </a:p>
        </p:txBody>
      </p:sp>
      <p:sp>
        <p:nvSpPr>
          <p:cNvPr id="50" name="Google Shape;50;p116"/>
          <p:cNvSpPr txBox="1">
            <a:spLocks noGrp="1"/>
          </p:cNvSpPr>
          <p:nvPr>
            <p:ph type="dt" idx="10"/>
          </p:nvPr>
        </p:nvSpPr>
        <p:spPr>
          <a:xfrm>
            <a:off x="342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16"/>
          <p:cNvSpPr txBox="1">
            <a:spLocks noGrp="1"/>
          </p:cNvSpPr>
          <p:nvPr>
            <p:ph type="ftr" idx="11"/>
          </p:nvPr>
        </p:nvSpPr>
        <p:spPr>
          <a:xfrm>
            <a:off x="2343150" y="6356363"/>
            <a:ext cx="21717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16"/>
          <p:cNvSpPr txBox="1">
            <a:spLocks noGrp="1"/>
          </p:cNvSpPr>
          <p:nvPr>
            <p:ph type="sldNum" idx="12"/>
          </p:nvPr>
        </p:nvSpPr>
        <p:spPr>
          <a:xfrm>
            <a:off x="4914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51512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17"/>
          <p:cNvSpPr txBox="1"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17"/>
          <p:cNvSpPr txBox="1">
            <a:spLocks noGrp="1"/>
          </p:cNvSpPr>
          <p:nvPr>
            <p:ph type="dt" idx="10"/>
          </p:nvPr>
        </p:nvSpPr>
        <p:spPr>
          <a:xfrm>
            <a:off x="342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17"/>
          <p:cNvSpPr txBox="1">
            <a:spLocks noGrp="1"/>
          </p:cNvSpPr>
          <p:nvPr>
            <p:ph type="ftr" idx="11"/>
          </p:nvPr>
        </p:nvSpPr>
        <p:spPr>
          <a:xfrm>
            <a:off x="2343150" y="6356363"/>
            <a:ext cx="21717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17"/>
          <p:cNvSpPr txBox="1">
            <a:spLocks noGrp="1"/>
          </p:cNvSpPr>
          <p:nvPr>
            <p:ph type="sldNum" idx="12"/>
          </p:nvPr>
        </p:nvSpPr>
        <p:spPr>
          <a:xfrm>
            <a:off x="4914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7385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18"/>
          <p:cNvSpPr txBox="1">
            <a:spLocks noGrp="1"/>
          </p:cNvSpPr>
          <p:nvPr>
            <p:ph type="title"/>
          </p:nvPr>
        </p:nvSpPr>
        <p:spPr>
          <a:xfrm>
            <a:off x="342905" y="273050"/>
            <a:ext cx="2256236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osis"/>
              <a:buNone/>
              <a:defRPr sz="15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18"/>
          <p:cNvSpPr txBox="1">
            <a:spLocks noGrp="1"/>
          </p:cNvSpPr>
          <p:nvPr>
            <p:ph type="body" idx="1"/>
          </p:nvPr>
        </p:nvSpPr>
        <p:spPr>
          <a:xfrm>
            <a:off x="2681291" y="273064"/>
            <a:ext cx="3833814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800" lvl="0" indent="-4953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2400"/>
            </a:lvl1pPr>
            <a:lvl2pPr marL="1371600" lvl="1" indent="-47625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2100"/>
            </a:lvl2pPr>
            <a:lvl3pPr marL="2057400" lvl="2" indent="-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800"/>
            </a:lvl3pPr>
            <a:lvl4pPr marL="2743200" lvl="3" indent="-438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500"/>
            </a:lvl4pPr>
            <a:lvl5pPr marL="3429000" lvl="4" indent="-438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500"/>
            </a:lvl5pPr>
            <a:lvl6pPr marL="4114800" lvl="5" indent="-438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500"/>
            </a:lvl6pPr>
            <a:lvl7pPr marL="4800600" lvl="6" indent="-438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500"/>
            </a:lvl7pPr>
            <a:lvl8pPr marL="5486400" lvl="7" indent="-438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500"/>
            </a:lvl8pPr>
            <a:lvl9pPr marL="6172200" lvl="8" indent="-43815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500"/>
            </a:lvl9pPr>
          </a:lstStyle>
          <a:p>
            <a:endParaRPr/>
          </a:p>
        </p:txBody>
      </p:sp>
      <p:sp>
        <p:nvSpPr>
          <p:cNvPr id="61" name="Google Shape;61;p118"/>
          <p:cNvSpPr txBox="1">
            <a:spLocks noGrp="1"/>
          </p:cNvSpPr>
          <p:nvPr>
            <p:ph type="body" idx="2"/>
          </p:nvPr>
        </p:nvSpPr>
        <p:spPr>
          <a:xfrm>
            <a:off x="342905" y="1435113"/>
            <a:ext cx="2256236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800" lvl="0" indent="-342900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1050"/>
            </a:lvl1pPr>
            <a:lvl2pPr marL="1371600" lvl="1" indent="-3429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900"/>
            </a:lvl2pPr>
            <a:lvl3pPr marL="2057400" lvl="2" indent="-342900" algn="l"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750"/>
            </a:lvl3pPr>
            <a:lvl4pPr marL="2743200" lvl="3" indent="-3429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677"/>
            </a:lvl4pPr>
            <a:lvl5pPr marL="3429000" lvl="4" indent="-3429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677"/>
            </a:lvl5pPr>
            <a:lvl6pPr marL="4114800" lvl="5" indent="-3429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677"/>
            </a:lvl6pPr>
            <a:lvl7pPr marL="4800600" lvl="6" indent="-3429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677"/>
            </a:lvl7pPr>
            <a:lvl8pPr marL="5486400" lvl="7" indent="-3429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677"/>
            </a:lvl8pPr>
            <a:lvl9pPr marL="6172200" lvl="8" indent="-3429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677"/>
            </a:lvl9pPr>
          </a:lstStyle>
          <a:p>
            <a:endParaRPr/>
          </a:p>
        </p:txBody>
      </p:sp>
      <p:sp>
        <p:nvSpPr>
          <p:cNvPr id="62" name="Google Shape;62;p118"/>
          <p:cNvSpPr txBox="1">
            <a:spLocks noGrp="1"/>
          </p:cNvSpPr>
          <p:nvPr>
            <p:ph type="dt" idx="10"/>
          </p:nvPr>
        </p:nvSpPr>
        <p:spPr>
          <a:xfrm>
            <a:off x="342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8"/>
          <p:cNvSpPr txBox="1">
            <a:spLocks noGrp="1"/>
          </p:cNvSpPr>
          <p:nvPr>
            <p:ph type="ftr" idx="11"/>
          </p:nvPr>
        </p:nvSpPr>
        <p:spPr>
          <a:xfrm>
            <a:off x="2343150" y="6356363"/>
            <a:ext cx="21717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18"/>
          <p:cNvSpPr txBox="1">
            <a:spLocks noGrp="1"/>
          </p:cNvSpPr>
          <p:nvPr>
            <p:ph type="sldNum" idx="12"/>
          </p:nvPr>
        </p:nvSpPr>
        <p:spPr>
          <a:xfrm>
            <a:off x="4914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21211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9"/>
          <p:cNvSpPr txBox="1">
            <a:spLocks noGrp="1"/>
          </p:cNvSpPr>
          <p:nvPr>
            <p:ph type="title"/>
          </p:nvPr>
        </p:nvSpPr>
        <p:spPr>
          <a:xfrm>
            <a:off x="1344216" y="4800608"/>
            <a:ext cx="41148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Dosis"/>
              <a:buNone/>
              <a:defRPr sz="15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9"/>
          <p:cNvSpPr>
            <a:spLocks noGrp="1"/>
          </p:cNvSpPr>
          <p:nvPr>
            <p:ph type="pic" idx="2"/>
          </p:nvPr>
        </p:nvSpPr>
        <p:spPr>
          <a:xfrm>
            <a:off x="1344216" y="612776"/>
            <a:ext cx="41148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19"/>
          <p:cNvSpPr txBox="1">
            <a:spLocks noGrp="1"/>
          </p:cNvSpPr>
          <p:nvPr>
            <p:ph type="body" idx="1"/>
          </p:nvPr>
        </p:nvSpPr>
        <p:spPr>
          <a:xfrm>
            <a:off x="1344216" y="5367346"/>
            <a:ext cx="4114800" cy="8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800" lvl="0" indent="-342900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1050"/>
            </a:lvl1pPr>
            <a:lvl2pPr marL="1371600" lvl="1" indent="-3429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900"/>
            </a:lvl2pPr>
            <a:lvl3pPr marL="2057400" lvl="2" indent="-342900" algn="l">
              <a:spcBef>
                <a:spcPts val="15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750"/>
            </a:lvl3pPr>
            <a:lvl4pPr marL="2743200" lvl="3" indent="-3429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677"/>
            </a:lvl4pPr>
            <a:lvl5pPr marL="3429000" lvl="4" indent="-3429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677"/>
            </a:lvl5pPr>
            <a:lvl6pPr marL="4114800" lvl="5" indent="-3429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677"/>
            </a:lvl6pPr>
            <a:lvl7pPr marL="4800600" lvl="6" indent="-3429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677"/>
            </a:lvl7pPr>
            <a:lvl8pPr marL="5486400" lvl="7" indent="-3429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677"/>
            </a:lvl8pPr>
            <a:lvl9pPr marL="6172200" lvl="8" indent="-342900" algn="l">
              <a:spcBef>
                <a:spcPts val="135"/>
              </a:spcBef>
              <a:spcAft>
                <a:spcPts val="0"/>
              </a:spcAft>
              <a:buClr>
                <a:schemeClr val="dk1"/>
              </a:buClr>
              <a:buSzPts val="451"/>
              <a:buNone/>
              <a:defRPr sz="677"/>
            </a:lvl9pPr>
          </a:lstStyle>
          <a:p>
            <a:endParaRPr/>
          </a:p>
        </p:txBody>
      </p:sp>
      <p:sp>
        <p:nvSpPr>
          <p:cNvPr id="69" name="Google Shape;69;p119"/>
          <p:cNvSpPr txBox="1">
            <a:spLocks noGrp="1"/>
          </p:cNvSpPr>
          <p:nvPr>
            <p:ph type="dt" idx="10"/>
          </p:nvPr>
        </p:nvSpPr>
        <p:spPr>
          <a:xfrm>
            <a:off x="342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9"/>
          <p:cNvSpPr txBox="1">
            <a:spLocks noGrp="1"/>
          </p:cNvSpPr>
          <p:nvPr>
            <p:ph type="ftr" idx="11"/>
          </p:nvPr>
        </p:nvSpPr>
        <p:spPr>
          <a:xfrm>
            <a:off x="2343150" y="6356363"/>
            <a:ext cx="21717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19"/>
          <p:cNvSpPr txBox="1">
            <a:spLocks noGrp="1"/>
          </p:cNvSpPr>
          <p:nvPr>
            <p:ph type="sldNum" idx="12"/>
          </p:nvPr>
        </p:nvSpPr>
        <p:spPr>
          <a:xfrm>
            <a:off x="4914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34984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0"/>
          <p:cNvSpPr txBox="1"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20"/>
          <p:cNvSpPr txBox="1">
            <a:spLocks noGrp="1"/>
          </p:cNvSpPr>
          <p:nvPr>
            <p:ph type="body" idx="1"/>
          </p:nvPr>
        </p:nvSpPr>
        <p:spPr>
          <a:xfrm rot="5400000">
            <a:off x="1166020" y="777096"/>
            <a:ext cx="4525964" cy="6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800" lvl="0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371600" lvl="1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2057400" lvl="2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743200" lvl="3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3429000" lvl="4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4114800" lvl="5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800600" lvl="6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5486400" lvl="7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6172200" lvl="8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20"/>
          <p:cNvSpPr txBox="1">
            <a:spLocks noGrp="1"/>
          </p:cNvSpPr>
          <p:nvPr>
            <p:ph type="dt" idx="10"/>
          </p:nvPr>
        </p:nvSpPr>
        <p:spPr>
          <a:xfrm>
            <a:off x="342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0"/>
          <p:cNvSpPr txBox="1">
            <a:spLocks noGrp="1"/>
          </p:cNvSpPr>
          <p:nvPr>
            <p:ph type="ftr" idx="11"/>
          </p:nvPr>
        </p:nvSpPr>
        <p:spPr>
          <a:xfrm>
            <a:off x="2343150" y="6356363"/>
            <a:ext cx="21717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20"/>
          <p:cNvSpPr txBox="1">
            <a:spLocks noGrp="1"/>
          </p:cNvSpPr>
          <p:nvPr>
            <p:ph type="sldNum" idx="12"/>
          </p:nvPr>
        </p:nvSpPr>
        <p:spPr>
          <a:xfrm>
            <a:off x="4914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74577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1"/>
          <p:cNvSpPr txBox="1">
            <a:spLocks noGrp="1"/>
          </p:cNvSpPr>
          <p:nvPr>
            <p:ph type="title"/>
          </p:nvPr>
        </p:nvSpPr>
        <p:spPr>
          <a:xfrm rot="5400000">
            <a:off x="2817814" y="2428889"/>
            <a:ext cx="5851526" cy="1543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1"/>
          <p:cNvSpPr txBox="1">
            <a:spLocks noGrp="1"/>
          </p:cNvSpPr>
          <p:nvPr>
            <p:ph type="body" idx="1"/>
          </p:nvPr>
        </p:nvSpPr>
        <p:spPr>
          <a:xfrm rot="5400000">
            <a:off x="-325437" y="942989"/>
            <a:ext cx="5851526" cy="4514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685800" lvl="0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1371600" lvl="1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2057400" lvl="2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743200" lvl="3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3429000" lvl="4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4114800" lvl="5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4800600" lvl="6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5486400" lvl="7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6172200" lvl="8" indent="-514350" algn="l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1"/>
          <p:cNvSpPr txBox="1">
            <a:spLocks noGrp="1"/>
          </p:cNvSpPr>
          <p:nvPr>
            <p:ph type="dt" idx="10"/>
          </p:nvPr>
        </p:nvSpPr>
        <p:spPr>
          <a:xfrm>
            <a:off x="342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1"/>
          <p:cNvSpPr txBox="1">
            <a:spLocks noGrp="1"/>
          </p:cNvSpPr>
          <p:nvPr>
            <p:ph type="ftr" idx="11"/>
          </p:nvPr>
        </p:nvSpPr>
        <p:spPr>
          <a:xfrm>
            <a:off x="2343150" y="6356363"/>
            <a:ext cx="21717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1"/>
          <p:cNvSpPr txBox="1">
            <a:spLocks noGrp="1"/>
          </p:cNvSpPr>
          <p:nvPr>
            <p:ph type="sldNum" idx="12"/>
          </p:nvPr>
        </p:nvSpPr>
        <p:spPr>
          <a:xfrm>
            <a:off x="4914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6902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0"/>
          <p:cNvSpPr txBox="1"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Dosis"/>
              <a:buNone/>
              <a:defRPr sz="2200" b="0" i="0" u="none" strike="noStrike" cap="non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10"/>
          <p:cNvSpPr txBox="1">
            <a:spLocks noGrp="1"/>
          </p:cNvSpPr>
          <p:nvPr>
            <p:ph type="body" idx="1"/>
          </p:nvPr>
        </p:nvSpPr>
        <p:spPr>
          <a:xfrm>
            <a:off x="342900" y="1600214"/>
            <a:ext cx="6172200" cy="4525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914400" marR="0" lvl="1" indent="-3175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2pPr>
            <a:lvl3pPr marL="1371600" marR="0" lvl="2" indent="-3048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3pPr>
            <a:lvl4pPr marL="1828800" marR="0" lvl="3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–"/>
              <a:defRPr sz="1000" b="0" i="0" u="none" strike="noStrike" cap="non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4pPr>
            <a:lvl5pPr marL="2286000" marR="0" lvl="4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»"/>
              <a:defRPr sz="1000" b="0" i="0" u="none" strike="noStrike" cap="none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5pPr>
            <a:lvl6pPr marL="2743200" marR="0" lvl="5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21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10"/>
          <p:cNvSpPr txBox="1">
            <a:spLocks noGrp="1"/>
          </p:cNvSpPr>
          <p:nvPr>
            <p:ph type="dt" idx="10"/>
          </p:nvPr>
        </p:nvSpPr>
        <p:spPr>
          <a:xfrm>
            <a:off x="342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10"/>
          <p:cNvSpPr txBox="1">
            <a:spLocks noGrp="1"/>
          </p:cNvSpPr>
          <p:nvPr>
            <p:ph type="ftr" idx="11"/>
          </p:nvPr>
        </p:nvSpPr>
        <p:spPr>
          <a:xfrm>
            <a:off x="2343150" y="6356363"/>
            <a:ext cx="21717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10"/>
          <p:cNvSpPr txBox="1">
            <a:spLocks noGrp="1"/>
          </p:cNvSpPr>
          <p:nvPr>
            <p:ph type="sldNum" idx="12"/>
          </p:nvPr>
        </p:nvSpPr>
        <p:spPr>
          <a:xfrm>
            <a:off x="4914900" y="6356363"/>
            <a:ext cx="1600200" cy="3651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145692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40.jpeg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41.jpeg"/><Relationship Id="rId9" Type="http://schemas.microsoft.com/office/2007/relationships/hdphoto" Target="../media/hdphoto3.wdp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1.xml"/><Relationship Id="rId5" Type="http://schemas.openxmlformats.org/officeDocument/2006/relationships/image" Target="../media/image77.png"/><Relationship Id="rId4" Type="http://schemas.openxmlformats.org/officeDocument/2006/relationships/image" Target="../media/image37.sv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7.png"/><Relationship Id="rId4" Type="http://schemas.openxmlformats.org/officeDocument/2006/relationships/image" Target="../media/image78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4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10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4.jpeg"/><Relationship Id="rId7" Type="http://schemas.openxmlformats.org/officeDocument/2006/relationships/image" Target="../media/image14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79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8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81.png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4.sv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1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13" Type="http://schemas.openxmlformats.org/officeDocument/2006/relationships/image" Target="../media/image84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83.sv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4.svg"/><Relationship Id="rId11" Type="http://schemas.openxmlformats.org/officeDocument/2006/relationships/image" Target="../media/image82.png"/><Relationship Id="rId5" Type="http://schemas.openxmlformats.org/officeDocument/2006/relationships/image" Target="../media/image13.png"/><Relationship Id="rId10" Type="http://schemas.openxmlformats.org/officeDocument/2006/relationships/image" Target="../media/image6.svg"/><Relationship Id="rId4" Type="http://schemas.openxmlformats.org/officeDocument/2006/relationships/image" Target="../media/image12.svg"/><Relationship Id="rId9" Type="http://schemas.openxmlformats.org/officeDocument/2006/relationships/image" Target="../media/image5.png"/><Relationship Id="rId14" Type="http://schemas.openxmlformats.org/officeDocument/2006/relationships/image" Target="../media/image8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4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36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1.jpeg"/><Relationship Id="rId10" Type="http://schemas.openxmlformats.org/officeDocument/2006/relationships/image" Target="../media/image49.png"/><Relationship Id="rId4" Type="http://schemas.openxmlformats.org/officeDocument/2006/relationships/image" Target="../media/image37.svg"/><Relationship Id="rId9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48.png"/><Relationship Id="rId5" Type="http://schemas.openxmlformats.org/officeDocument/2006/relationships/image" Target="../media/image25.png"/><Relationship Id="rId4" Type="http://schemas.openxmlformats.org/officeDocument/2006/relationships/image" Target="../media/image37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48.png"/><Relationship Id="rId5" Type="http://schemas.openxmlformats.org/officeDocument/2006/relationships/image" Target="../media/image25.png"/><Relationship Id="rId4" Type="http://schemas.openxmlformats.org/officeDocument/2006/relationships/image" Target="../media/image37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49.png"/><Relationship Id="rId5" Type="http://schemas.openxmlformats.org/officeDocument/2006/relationships/image" Target="../media/image25.png"/><Relationship Id="rId4" Type="http://schemas.openxmlformats.org/officeDocument/2006/relationships/image" Target="../media/image37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5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jpe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5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5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47.png"/><Relationship Id="rId4" Type="http://schemas.openxmlformats.org/officeDocument/2006/relationships/image" Target="../media/image52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G"/><Relationship Id="rId3" Type="http://schemas.openxmlformats.org/officeDocument/2006/relationships/image" Target="../media/image4.jpeg"/><Relationship Id="rId7" Type="http://schemas.openxmlformats.org/officeDocument/2006/relationships/image" Target="../media/image14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18" Type="http://schemas.openxmlformats.org/officeDocument/2006/relationships/image" Target="../media/image19.png"/><Relationship Id="rId3" Type="http://schemas.openxmlformats.org/officeDocument/2006/relationships/tags" Target="../tags/tag11.xml"/><Relationship Id="rId21" Type="http://schemas.openxmlformats.org/officeDocument/2006/relationships/image" Target="../media/image22.png"/><Relationship Id="rId7" Type="http://schemas.openxmlformats.org/officeDocument/2006/relationships/notesSlide" Target="../notesSlides/notesSlide3.xml"/><Relationship Id="rId12" Type="http://schemas.openxmlformats.org/officeDocument/2006/relationships/image" Target="../media/image15.png"/><Relationship Id="rId17" Type="http://schemas.openxmlformats.org/officeDocument/2006/relationships/image" Target="../media/image18.png"/><Relationship Id="rId2" Type="http://schemas.openxmlformats.org/officeDocument/2006/relationships/tags" Target="../tags/tag10.xml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4.svg"/><Relationship Id="rId5" Type="http://schemas.openxmlformats.org/officeDocument/2006/relationships/tags" Target="../tags/tag13.xml"/><Relationship Id="rId15" Type="http://schemas.openxmlformats.org/officeDocument/2006/relationships/image" Target="../media/image6.svg"/><Relationship Id="rId10" Type="http://schemas.openxmlformats.org/officeDocument/2006/relationships/image" Target="../media/image13.png"/><Relationship Id="rId19" Type="http://schemas.openxmlformats.org/officeDocument/2006/relationships/image" Target="../media/image20.png"/><Relationship Id="rId4" Type="http://schemas.openxmlformats.org/officeDocument/2006/relationships/tags" Target="../tags/tag12.xml"/><Relationship Id="rId9" Type="http://schemas.openxmlformats.org/officeDocument/2006/relationships/image" Target="../media/image12.svg"/><Relationship Id="rId1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51.png"/><Relationship Id="rId4" Type="http://schemas.openxmlformats.org/officeDocument/2006/relationships/image" Target="../media/image37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52.png"/><Relationship Id="rId4" Type="http://schemas.openxmlformats.org/officeDocument/2006/relationships/image" Target="../media/image37.sv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4.jpeg"/><Relationship Id="rId7" Type="http://schemas.openxmlformats.org/officeDocument/2006/relationships/image" Target="../media/image14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5" Type="http://schemas.openxmlformats.org/officeDocument/2006/relationships/image" Target="../media/image57.png"/><Relationship Id="rId4" Type="http://schemas.openxmlformats.org/officeDocument/2006/relationships/image" Target="../media/image37.sv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51.png"/><Relationship Id="rId12" Type="http://schemas.openxmlformats.org/officeDocument/2006/relationships/image" Target="../media/image5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26.png"/><Relationship Id="rId11" Type="http://schemas.openxmlformats.org/officeDocument/2006/relationships/image" Target="../media/image47.png"/><Relationship Id="rId5" Type="http://schemas.openxmlformats.org/officeDocument/2006/relationships/image" Target="../media/image37.svg"/><Relationship Id="rId10" Type="http://schemas.openxmlformats.org/officeDocument/2006/relationships/image" Target="../media/image52.png"/><Relationship Id="rId4" Type="http://schemas.openxmlformats.org/officeDocument/2006/relationships/image" Target="../media/image36.png"/><Relationship Id="rId9" Type="http://schemas.openxmlformats.org/officeDocument/2006/relationships/image" Target="../media/image49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4.jpeg"/><Relationship Id="rId7" Type="http://schemas.openxmlformats.org/officeDocument/2006/relationships/image" Target="../media/image14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36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51.png"/><Relationship Id="rId10" Type="http://schemas.openxmlformats.org/officeDocument/2006/relationships/image" Target="../media/image54.png"/><Relationship Id="rId4" Type="http://schemas.openxmlformats.org/officeDocument/2006/relationships/image" Target="../media/image37.svg"/><Relationship Id="rId9" Type="http://schemas.openxmlformats.org/officeDocument/2006/relationships/image" Target="../media/image4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7" Type="http://schemas.openxmlformats.org/officeDocument/2006/relationships/image" Target="../media/image4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37.svg"/><Relationship Id="rId7" Type="http://schemas.openxmlformats.org/officeDocument/2006/relationships/image" Target="../media/image5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51.png"/><Relationship Id="rId9" Type="http://schemas.openxmlformats.org/officeDocument/2006/relationships/image" Target="../media/image5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3.png"/><Relationship Id="rId18" Type="http://schemas.openxmlformats.org/officeDocument/2006/relationships/image" Target="../media/image6.svg"/><Relationship Id="rId26" Type="http://schemas.openxmlformats.org/officeDocument/2006/relationships/image" Target="../media/image30.jpeg"/><Relationship Id="rId3" Type="http://schemas.openxmlformats.org/officeDocument/2006/relationships/tags" Target="../tags/tag16.xml"/><Relationship Id="rId21" Type="http://schemas.openxmlformats.org/officeDocument/2006/relationships/image" Target="../media/image25.png"/><Relationship Id="rId7" Type="http://schemas.openxmlformats.org/officeDocument/2006/relationships/tags" Target="../tags/tag20.xml"/><Relationship Id="rId12" Type="http://schemas.openxmlformats.org/officeDocument/2006/relationships/image" Target="../media/image12.svg"/><Relationship Id="rId17" Type="http://schemas.openxmlformats.org/officeDocument/2006/relationships/image" Target="../media/image5.png"/><Relationship Id="rId25" Type="http://schemas.openxmlformats.org/officeDocument/2006/relationships/image" Target="../media/image29.png"/><Relationship Id="rId2" Type="http://schemas.openxmlformats.org/officeDocument/2006/relationships/tags" Target="../tags/tag15.xml"/><Relationship Id="rId16" Type="http://schemas.openxmlformats.org/officeDocument/2006/relationships/image" Target="../media/image16.svg"/><Relationship Id="rId20" Type="http://schemas.openxmlformats.org/officeDocument/2006/relationships/image" Target="../media/image24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11.png"/><Relationship Id="rId24" Type="http://schemas.openxmlformats.org/officeDocument/2006/relationships/image" Target="../media/image28.png"/><Relationship Id="rId5" Type="http://schemas.openxmlformats.org/officeDocument/2006/relationships/tags" Target="../tags/tag18.xml"/><Relationship Id="rId15" Type="http://schemas.openxmlformats.org/officeDocument/2006/relationships/image" Target="../media/image15.png"/><Relationship Id="rId23" Type="http://schemas.openxmlformats.org/officeDocument/2006/relationships/image" Target="../media/image27.jpeg"/><Relationship Id="rId10" Type="http://schemas.openxmlformats.org/officeDocument/2006/relationships/notesSlide" Target="../notesSlides/notesSlide4.xml"/><Relationship Id="rId19" Type="http://schemas.openxmlformats.org/officeDocument/2006/relationships/image" Target="../media/image23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4.svg"/><Relationship Id="rId22" Type="http://schemas.openxmlformats.org/officeDocument/2006/relationships/image" Target="../media/image26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4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5" Type="http://schemas.openxmlformats.org/officeDocument/2006/relationships/image" Target="../media/image62.png"/><Relationship Id="rId4" Type="http://schemas.openxmlformats.org/officeDocument/2006/relationships/image" Target="../media/image37.sv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4" Type="http://schemas.openxmlformats.org/officeDocument/2006/relationships/image" Target="../media/image37.sv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4" Type="http://schemas.openxmlformats.org/officeDocument/2006/relationships/image" Target="../media/image3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13" Type="http://schemas.openxmlformats.org/officeDocument/2006/relationships/image" Target="../media/image34.png"/><Relationship Id="rId3" Type="http://schemas.openxmlformats.org/officeDocument/2006/relationships/tags" Target="../tags/tag24.xml"/><Relationship Id="rId7" Type="http://schemas.openxmlformats.org/officeDocument/2006/relationships/image" Target="../media/image11.png"/><Relationship Id="rId12" Type="http://schemas.microsoft.com/office/2007/relationships/hdphoto" Target="../media/hdphoto2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jpeg"/><Relationship Id="rId11" Type="http://schemas.openxmlformats.org/officeDocument/2006/relationships/image" Target="../media/image33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2.svg"/><Relationship Id="rId4" Type="http://schemas.openxmlformats.org/officeDocument/2006/relationships/tags" Target="../tags/tag25.xml"/><Relationship Id="rId9" Type="http://schemas.openxmlformats.org/officeDocument/2006/relationships/image" Target="../media/image13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63.png"/><Relationship Id="rId4" Type="http://schemas.openxmlformats.org/officeDocument/2006/relationships/image" Target="../media/image37.sv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50.png"/><Relationship Id="rId4" Type="http://schemas.openxmlformats.org/officeDocument/2006/relationships/image" Target="../media/image37.sv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4" Type="http://schemas.openxmlformats.org/officeDocument/2006/relationships/image" Target="../media/image37.sv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4" Type="http://schemas.openxmlformats.org/officeDocument/2006/relationships/image" Target="../media/image37.sv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4" Type="http://schemas.openxmlformats.org/officeDocument/2006/relationships/image" Target="../media/image37.sv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4" Type="http://schemas.openxmlformats.org/officeDocument/2006/relationships/image" Target="../media/image37.sv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4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5" Type="http://schemas.openxmlformats.org/officeDocument/2006/relationships/image" Target="../media/image64.jpeg"/><Relationship Id="rId4" Type="http://schemas.openxmlformats.org/officeDocument/2006/relationships/image" Target="../media/image37.sv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5" Type="http://schemas.openxmlformats.org/officeDocument/2006/relationships/image" Target="../media/image25.png"/><Relationship Id="rId4" Type="http://schemas.openxmlformats.org/officeDocument/2006/relationships/image" Target="../media/image37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5" Type="http://schemas.openxmlformats.org/officeDocument/2006/relationships/image" Target="../media/image26.png"/><Relationship Id="rId4" Type="http://schemas.openxmlformats.org/officeDocument/2006/relationships/image" Target="../media/image37.sv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6" Type="http://schemas.openxmlformats.org/officeDocument/2006/relationships/image" Target="../media/image65.png"/><Relationship Id="rId5" Type="http://schemas.openxmlformats.org/officeDocument/2006/relationships/image" Target="../media/image26.png"/><Relationship Id="rId4" Type="http://schemas.openxmlformats.org/officeDocument/2006/relationships/image" Target="../media/image37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6" Type="http://schemas.openxmlformats.org/officeDocument/2006/relationships/image" Target="../media/image65.png"/><Relationship Id="rId5" Type="http://schemas.openxmlformats.org/officeDocument/2006/relationships/image" Target="../media/image26.png"/><Relationship Id="rId4" Type="http://schemas.openxmlformats.org/officeDocument/2006/relationships/image" Target="../media/image37.sv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3.xml"/><Relationship Id="rId6" Type="http://schemas.openxmlformats.org/officeDocument/2006/relationships/image" Target="../media/image65.png"/><Relationship Id="rId5" Type="http://schemas.openxmlformats.org/officeDocument/2006/relationships/image" Target="../media/image26.png"/><Relationship Id="rId4" Type="http://schemas.openxmlformats.org/officeDocument/2006/relationships/image" Target="../media/image37.sv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g"/><Relationship Id="rId3" Type="http://schemas.openxmlformats.org/officeDocument/2006/relationships/image" Target="../media/image4.jpeg"/><Relationship Id="rId7" Type="http://schemas.openxmlformats.org/officeDocument/2006/relationships/image" Target="../media/image14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4.xml"/><Relationship Id="rId6" Type="http://schemas.openxmlformats.org/officeDocument/2006/relationships/image" Target="../media/image66.jpg"/><Relationship Id="rId5" Type="http://schemas.openxmlformats.org/officeDocument/2006/relationships/image" Target="../media/image64.jpeg"/><Relationship Id="rId4" Type="http://schemas.openxmlformats.org/officeDocument/2006/relationships/image" Target="../media/image37.sv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png"/><Relationship Id="rId4" Type="http://schemas.openxmlformats.org/officeDocument/2006/relationships/image" Target="../media/image6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7.sv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6.png"/><Relationship Id="rId5" Type="http://schemas.openxmlformats.org/officeDocument/2006/relationships/image" Target="../media/image21.png"/><Relationship Id="rId4" Type="http://schemas.openxmlformats.org/officeDocument/2006/relationships/image" Target="../media/image38.png"/><Relationship Id="rId9" Type="http://schemas.openxmlformats.org/officeDocument/2006/relationships/image" Target="../media/image22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4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png"/><Relationship Id="rId4" Type="http://schemas.openxmlformats.org/officeDocument/2006/relationships/image" Target="../media/image24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5.xml"/><Relationship Id="rId6" Type="http://schemas.openxmlformats.org/officeDocument/2006/relationships/image" Target="../media/image68.png"/><Relationship Id="rId5" Type="http://schemas.openxmlformats.org/officeDocument/2006/relationships/image" Target="../media/image69.png"/><Relationship Id="rId4" Type="http://schemas.openxmlformats.org/officeDocument/2006/relationships/image" Target="../media/image37.sv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4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4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4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3.png"/><Relationship Id="rId7" Type="http://schemas.openxmlformats.org/officeDocument/2006/relationships/image" Target="../media/image37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6.xml"/><Relationship Id="rId6" Type="http://schemas.openxmlformats.org/officeDocument/2006/relationships/image" Target="../media/image36.png"/><Relationship Id="rId5" Type="http://schemas.openxmlformats.org/officeDocument/2006/relationships/image" Target="../media/image75.png"/><Relationship Id="rId4" Type="http://schemas.openxmlformats.org/officeDocument/2006/relationships/image" Target="../media/image74.svg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3.png"/><Relationship Id="rId7" Type="http://schemas.openxmlformats.org/officeDocument/2006/relationships/image" Target="../media/image37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7.xml"/><Relationship Id="rId6" Type="http://schemas.openxmlformats.org/officeDocument/2006/relationships/image" Target="../media/image36.png"/><Relationship Id="rId5" Type="http://schemas.openxmlformats.org/officeDocument/2006/relationships/image" Target="../media/image75.png"/><Relationship Id="rId4" Type="http://schemas.openxmlformats.org/officeDocument/2006/relationships/image" Target="../media/image74.sv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7" Type="http://schemas.openxmlformats.org/officeDocument/2006/relationships/image" Target="../media/image38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75.png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3.png"/><Relationship Id="rId7" Type="http://schemas.openxmlformats.org/officeDocument/2006/relationships/image" Target="../media/image37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8.xml"/><Relationship Id="rId6" Type="http://schemas.openxmlformats.org/officeDocument/2006/relationships/image" Target="../media/image36.png"/><Relationship Id="rId5" Type="http://schemas.openxmlformats.org/officeDocument/2006/relationships/image" Target="../media/image75.png"/><Relationship Id="rId4" Type="http://schemas.openxmlformats.org/officeDocument/2006/relationships/image" Target="../media/image74.svg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3.png"/><Relationship Id="rId7" Type="http://schemas.openxmlformats.org/officeDocument/2006/relationships/image" Target="../media/image37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9.xml"/><Relationship Id="rId6" Type="http://schemas.openxmlformats.org/officeDocument/2006/relationships/image" Target="../media/image36.png"/><Relationship Id="rId5" Type="http://schemas.openxmlformats.org/officeDocument/2006/relationships/image" Target="../media/image75.png"/><Relationship Id="rId4" Type="http://schemas.openxmlformats.org/officeDocument/2006/relationships/image" Target="../media/image74.svg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3.png"/><Relationship Id="rId7" Type="http://schemas.openxmlformats.org/officeDocument/2006/relationships/image" Target="../media/image37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0.xml"/><Relationship Id="rId6" Type="http://schemas.openxmlformats.org/officeDocument/2006/relationships/image" Target="../media/image36.png"/><Relationship Id="rId5" Type="http://schemas.openxmlformats.org/officeDocument/2006/relationships/image" Target="../media/image75.png"/><Relationship Id="rId4" Type="http://schemas.openxmlformats.org/officeDocument/2006/relationships/image" Target="../media/image74.sv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4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9" y="8983070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69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1" y="657601"/>
            <a:ext cx="9999581" cy="139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9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152400" y="1728952"/>
            <a:ext cx="2448861" cy="2034926"/>
            <a:chOff x="7058682" y="1822095"/>
            <a:chExt cx="1632647" cy="13566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777508"/>
                <a:ext cx="2052843" cy="9631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445" rtl="1"/>
                <a:r>
                  <a:rPr lang="ar-MA" sz="2801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defTabSz="914445" rtl="1"/>
                <a:r>
                  <a:rPr lang="ar-MA" sz="2801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914445"/>
                  <a:endParaRPr lang="fr-FR" dirty="0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/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914445"/>
                  <a:endParaRPr lang="fr-FR" dirty="0"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/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445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1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445"/>
              <a:r>
                <a:rPr lang="fr-FR" sz="54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  <a:endParaRPr lang="ar-MA" sz="5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646675" y="3194755"/>
            <a:ext cx="13445780" cy="4048840"/>
            <a:chOff x="1735047" y="3428004"/>
            <a:chExt cx="13445780" cy="4048839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35047" y="3428004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445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algn="ctr" defTabSz="914445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5714583" y="5268994"/>
              <a:ext cx="5167181" cy="2207849"/>
              <a:chOff x="6114983" y="4777723"/>
              <a:chExt cx="5167181" cy="220784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6114983" y="4777723"/>
                <a:ext cx="3982166" cy="2207849"/>
                <a:chOff x="4076430" y="3703910"/>
                <a:chExt cx="2654897" cy="1471965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4076430" y="3703910"/>
                  <a:ext cx="2654897" cy="1471965"/>
                  <a:chOff x="1305583" y="3824997"/>
                  <a:chExt cx="2933140" cy="1471965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492708" y="441634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defTabSz="914445"/>
                    <a:endParaRPr lang="fr-FR" dirty="0">
                      <a:solidFill>
                        <a:prstClr val="black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alibri"/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defTabSz="914445"/>
                    <a:endParaRPr lang="fr-FR" dirty="0">
                      <a:solidFill>
                        <a:prstClr val="black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alibri"/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defTabSz="914445"/>
                  <a:r>
                    <a:rPr lang="fr-FR" sz="4800" b="1" dirty="0">
                      <a:solidFill>
                        <a:prstClr val="white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Palier</a:t>
                  </a:r>
                  <a:r>
                    <a:rPr lang="fr-FR" sz="6000" b="1" dirty="0">
                      <a:solidFill>
                        <a:prstClr val="white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5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4170609" y="4522960"/>
                  <a:ext cx="2068550" cy="5540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defTabSz="914445"/>
                  <a:r>
                    <a:rPr lang="fr-FR" sz="4800" b="1" dirty="0">
                      <a:solidFill>
                        <a:prstClr val="white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Séance : 1</a:t>
                  </a:r>
                  <a:endParaRPr lang="ar-MA" sz="4800" b="1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914445"/>
                <a:endParaRPr lang="fr-FR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3" y="5179737"/>
                <a:ext cx="1811006" cy="16313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4445"/>
                <a:r>
                  <a:rPr lang="fr-FR" sz="4001" b="1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Parcours</a:t>
                </a:r>
              </a:p>
              <a:p>
                <a:pPr algn="ctr" defTabSz="914445"/>
                <a:r>
                  <a:rPr lang="fr-FR" sz="4001" b="1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MA" sz="6000" b="1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2</a:t>
                </a:r>
                <a:endParaRPr lang="ar-MA" sz="60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4F2B08B7-0DB6-E757-AFDA-E88CFDF872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87" b="92944" l="4936" r="89700">
                        <a14:foregroundMark x1="38043" y1="23119" x2="29614" y2="7056"/>
                        <a14:foregroundMark x1="29614" y1="7056" x2="48069" y2="973"/>
                        <a14:foregroundMark x1="48069" y1="973" x2="73605" y2="4136"/>
                        <a14:foregroundMark x1="73605" y1="4136" x2="53004" y2="19708"/>
                        <a14:foregroundMark x1="53004" y1="19708" x2="75322" y2="17762"/>
                        <a14:foregroundMark x1="75322" y1="17762" x2="64592" y2="487"/>
                        <a14:foregroundMark x1="64592" y1="487" x2="54721" y2="973"/>
                        <a14:foregroundMark x1="12017" y1="63747" x2="34979" y2="66180"/>
                        <a14:foregroundMark x1="42724" y1="44344" x2="42918" y2="43796"/>
                        <a14:foregroundMark x1="34979" y1="66180" x2="38069" y2="57466"/>
                        <a14:foregroundMark x1="40176" y1="22617" x2="39485" y2="17275"/>
                        <a14:foregroundMark x1="42918" y1="43796" x2="41389" y2="31981"/>
                        <a14:foregroundMark x1="34400" y1="20461" x2="26818" y2="25212"/>
                        <a14:foregroundMark x1="39485" y1="17275" x2="35710" y2="19641"/>
                        <a14:foregroundMark x1="19615" y1="48158" x2="19528" y2="48662"/>
                        <a14:foregroundMark x1="12312" y1="50535" x2="1717" y2="53285"/>
                        <a14:foregroundMark x1="19528" y1="48662" x2="19410" y2="48693"/>
                        <a14:foregroundMark x1="1717" y1="53285" x2="4936" y2="78832"/>
                        <a14:foregroundMark x1="10523" y1="71062" x2="16309" y2="63017"/>
                        <a14:foregroundMark x1="4936" y1="78832" x2="6001" y2="77351"/>
                        <a14:foregroundMark x1="82403" y1="75426" x2="60086" y2="83942"/>
                        <a14:foregroundMark x1="60086" y1="83942" x2="75107" y2="97324"/>
                        <a14:foregroundMark x1="75107" y1="97324" x2="99785" y2="94404"/>
                        <a14:foregroundMark x1="99785" y1="94404" x2="84764" y2="79075"/>
                        <a14:foregroundMark x1="84764" y1="79075" x2="96996" y2="94404"/>
                        <a14:foregroundMark x1="96996" y1="94404" x2="57940" y2="92944"/>
                        <a14:foregroundMark x1="57940" y1="92944" x2="61373" y2="83455"/>
                        <a14:backgroundMark x1="10300" y1="73479" x2="10300" y2="76156"/>
                        <a14:backgroundMark x1="7082" y1="75426" x2="8798" y2="75426"/>
                        <a14:backgroundMark x1="7082" y1="79075" x2="6652" y2="74696"/>
                        <a14:backgroundMark x1="4506" y1="79805" x2="6652" y2="81022"/>
                        <a14:backgroundMark x1="17382" y1="51582" x2="21245" y2="30900"/>
                        <a14:backgroundMark x1="21245" y1="30900" x2="13519" y2="51095"/>
                        <a14:backgroundMark x1="13519" y1="51095" x2="13519" y2="50122"/>
                        <a14:backgroundMark x1="41202" y1="44039" x2="39056" y2="57664"/>
                        <a14:backgroundMark x1="42275" y1="45255" x2="42275" y2="45255"/>
                        <a14:backgroundMark x1="40129" y1="22628" x2="41845" y2="31873"/>
                        <a14:backgroundMark x1="36910" y1="23114" x2="33047" y2="16545"/>
                        <a14:backgroundMark x1="21674" y1="27494" x2="25536" y2="2749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670" y="7961550"/>
            <a:ext cx="2636642" cy="23254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528209" y="627985"/>
            <a:ext cx="12688157" cy="917171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endParaRPr lang="fr-MA" sz="80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528209" y="627985"/>
            <a:ext cx="12688158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écrire les phrases  qui commentent  ces images , regardez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bien , soyez attentifs.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42" y="4408075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521423" y="2360986"/>
            <a:ext cx="8814065" cy="4174142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" name="Image 1" descr="Une image contenant pompier, feu, casque, habits&#10;&#10;Le contenu généré par l’IA peut être incorrect.">
            <a:extLst>
              <a:ext uri="{FF2B5EF4-FFF2-40B4-BE49-F238E27FC236}">
                <a16:creationId xmlns:a16="http://schemas.microsoft.com/office/drawing/2014/main" id="{8E736387-35E8-F60D-98DB-2AD57EBEF79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7967" y="2627296"/>
            <a:ext cx="3641522" cy="3641522"/>
          </a:xfrm>
          <a:prstGeom prst="rect">
            <a:avLst/>
          </a:prstGeom>
        </p:spPr>
      </p:pic>
      <p:pic>
        <p:nvPicPr>
          <p:cNvPr id="3" name="Image 2" descr="Une image contenant singe, mammifère, primate, Singe de l’Ancien Monde&#10;&#10;Le contenu généré par l’IA peut être incorrect.">
            <a:extLst>
              <a:ext uri="{FF2B5EF4-FFF2-40B4-BE49-F238E27FC236}">
                <a16:creationId xmlns:a16="http://schemas.microsoft.com/office/drawing/2014/main" id="{D959A70A-8753-F479-6585-42B5BE1C1EE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405" y="2500856"/>
            <a:ext cx="3641523" cy="3641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F159-9290-CF8F-A298-1CF601D32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7F1C7D-2999-192F-2F73-D7A6BBBEDF1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6E359F3-F8DB-EBCF-03AD-281666844EB6}"/>
              </a:ext>
            </a:extLst>
          </p:cNvPr>
          <p:cNvGrpSpPr/>
          <p:nvPr/>
        </p:nvGrpSpPr>
        <p:grpSpPr>
          <a:xfrm>
            <a:off x="48361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B71F2-C5B0-B47F-BB33-3F1012A541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5560673-C3EB-84F4-825B-022BC42DF7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B3AA77-99B2-C9E9-D0E1-3344103B4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6A44DD9-4E22-5B75-354F-22347C7D0C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242EE3-5CF5-1E8F-DD74-F39D1CC832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1CE2B7-E9A9-0D53-8722-2EDACB82F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27A6F9E-D4FB-FF3F-AA85-0F4F0E3AB9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C8D4BA-21D7-9813-9AAC-E45B8E223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E95BC7A-C591-929A-2E0B-C9C394DA04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DCDB8B-4772-327F-7B6F-D0CA5FA7D2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0FAA06D-5BDF-EBE5-FCC7-09976465EB1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B2BC4BE0-855C-6836-F312-809FD6A639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804690"/>
            <a:ext cx="6324599" cy="791621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20B9BE9-48C4-A46C-4755-3C8FDE2B29D5}"/>
              </a:ext>
            </a:extLst>
          </p:cNvPr>
          <p:cNvSpPr/>
          <p:nvPr/>
        </p:nvSpPr>
        <p:spPr>
          <a:xfrm>
            <a:off x="3276600" y="2933700"/>
            <a:ext cx="7805397" cy="2209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B9B859B-B145-0C4F-F3BD-5AC69C6BA432}"/>
              </a:ext>
            </a:extLst>
          </p:cNvPr>
          <p:cNvSpPr txBox="1"/>
          <p:nvPr/>
        </p:nvSpPr>
        <p:spPr>
          <a:xfrm>
            <a:off x="1488576" y="800284"/>
            <a:ext cx="120369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. Lisez  à votre voisin à voix basse . Ensuite, échangez les rôles.</a:t>
            </a:r>
            <a:endParaRPr lang="fr-FR" sz="26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</p:spTree>
    <p:extLst>
      <p:ext uri="{BB962C8B-B14F-4D97-AF65-F5344CB8AC3E}">
        <p14:creationId xmlns:p14="http://schemas.microsoft.com/office/powerpoint/2010/main" val="1362440418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0FB94-090D-6158-E7F0-C2BB5EB3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F25475-8C39-5D2E-3424-5575114608B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3E74-3FA1-9FA9-F279-A47C4FB29FA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D9075D9-865C-93BC-628D-3CA06CC957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8171A-07AE-579D-2F7A-EC536DA48E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3673F5-7E01-F6A7-E692-A16A0323A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AC7BFECE-DDFF-626A-D79C-61B80B5708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599E4A4-0DFB-8BAF-0661-549C0D6850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644DF0A-4DB2-467C-57CD-B1F1FDE760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1DF0FE8-E636-D706-DC55-FAAE1A964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FF95E21-8F03-8B20-929F-9739B7C9EE5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21B53E2-F5E6-E263-BA7A-C0C68A318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1118B4C-5CBA-613F-AEE0-67858B4882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F4ACAD3E-66BD-C0BF-DF4F-B868719C1B3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C8310B2-14EE-0348-78BA-A335DE1F08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804690"/>
            <a:ext cx="6324599" cy="791621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10D2C94-14F9-D0F3-5B07-5F83D2272074}"/>
              </a:ext>
            </a:extLst>
          </p:cNvPr>
          <p:cNvSpPr/>
          <p:nvPr/>
        </p:nvSpPr>
        <p:spPr>
          <a:xfrm>
            <a:off x="2867420" y="4119859"/>
            <a:ext cx="7805397" cy="102364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5A8CDBB7-F718-8CCD-5766-E71C0E15A6F8}"/>
              </a:ext>
            </a:extLst>
          </p:cNvPr>
          <p:cNvSpPr txBox="1"/>
          <p:nvPr/>
        </p:nvSpPr>
        <p:spPr>
          <a:xfrm>
            <a:off x="1488576" y="800284"/>
            <a:ext cx="120369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2. Lisez  à votre voisin à voix basse . Ensuite, échangez les rôles.</a:t>
            </a:r>
            <a:endParaRPr lang="fr-FR" sz="26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</p:spTree>
    <p:extLst>
      <p:ext uri="{BB962C8B-B14F-4D97-AF65-F5344CB8AC3E}">
        <p14:creationId xmlns:p14="http://schemas.microsoft.com/office/powerpoint/2010/main" val="2538719622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DE64E-890F-7F9B-364F-2733C31A1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4CCEE9-A58C-8856-9431-05A3576DBBA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6C9BDB8-5257-660F-34FD-6BC9E3A621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DA279B7-4E24-508D-B915-F115F44F93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ADBE410-0B1A-0BD9-A97C-6152FA87ED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5D005DC-E082-7283-1B1C-AE2FCC89D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F2AB80F-894E-5701-D91F-78CAB874B29C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Activité 3 . Lisez  à votre voisin à voix basse . Ensuite, échangez les rôles.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4A9963C-969C-CE22-4D89-1012E02CC0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15B5B1-2A2E-0A27-0A84-31655E050DE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BC65897-9998-BCEE-FFEB-BDD3053439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27DD63D-A39F-B6CB-CA20-3414DF7AD37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E8B8F54-2C4B-F4A8-A073-A5FF36F5EF8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907BCF6-F7D7-0E47-55ED-2DEBBBCF86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809EAF-7EB0-6890-5BF8-919B5D9BF7D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7E60E8C2-248E-235E-606A-FC4E0D72D640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126A896-A585-56F6-0977-4AE36BFD1A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804690"/>
            <a:ext cx="6324599" cy="7916215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3929B38-FE47-DA81-6478-2FD34084C0B7}"/>
              </a:ext>
            </a:extLst>
          </p:cNvPr>
          <p:cNvSpPr/>
          <p:nvPr/>
        </p:nvSpPr>
        <p:spPr>
          <a:xfrm>
            <a:off x="2955300" y="5200649"/>
            <a:ext cx="7805397" cy="161925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3472037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9FEDF-0F72-6112-FA3E-698159337C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3B0E4AB-631C-D0B5-55F0-B19BA65B340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0EFB74-5B99-59EA-5C28-2F4019558D1A}"/>
              </a:ext>
            </a:extLst>
          </p:cNvPr>
          <p:cNvGrpSpPr/>
          <p:nvPr/>
        </p:nvGrpSpPr>
        <p:grpSpPr>
          <a:xfrm>
            <a:off x="483617" y="566096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CF17F5B-7B73-12CB-5307-7130AE7490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6CD366C-0D0C-83D0-7CF3-9A3EF17E658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3F94063-5BFC-8D7F-BEF1-8E9BBF53D8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84A9A72-F270-7935-DF11-5026A2BFCB0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7C112C0-8900-9F9E-A8EA-FE2C0EDE643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E9B2E86-0F10-E9E7-E13B-CC6FEEC3ACA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90C0C0E0-4569-3032-4D6D-14F5A09ACFE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4E0B3A96-31E8-9958-6C5E-F518DB357D6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6D079AA-61D2-CB3A-1143-BE44EFA43C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02B8D4E-A6F2-A597-C7B9-376C5CEE408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B5D3FC05-353F-4DA4-4C8F-9FFAFB34275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1799" y="897421"/>
            <a:ext cx="1201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Activités4. lisez le paragraphe à votre voisin. Echangez les rôles.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2A78C84-D74C-A563-8B10-8CB7D72C28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0" y="1804690"/>
            <a:ext cx="6324599" cy="791621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271EBC1-B59B-E6F9-8F3A-B5BDA945E192}"/>
              </a:ext>
            </a:extLst>
          </p:cNvPr>
          <p:cNvSpPr/>
          <p:nvPr/>
        </p:nvSpPr>
        <p:spPr>
          <a:xfrm>
            <a:off x="2955300" y="6743700"/>
            <a:ext cx="7805397" cy="12954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7522996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992843-D2C9-B626-091C-4CD8450A4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4F05CC4-180E-5CD4-B65D-5330DFEC65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F0EEB1-A0CA-8FD4-A586-F7D9DC2C7997}"/>
              </a:ext>
            </a:extLst>
          </p:cNvPr>
          <p:cNvGrpSpPr/>
          <p:nvPr/>
        </p:nvGrpSpPr>
        <p:grpSpPr>
          <a:xfrm>
            <a:off x="483617" y="566096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73585F-BE26-3FD0-7CCA-14949B0E924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4351F4-3BA5-7207-374A-C96CF76FCC3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D829612-44AC-EE73-A4E2-4F63C80F2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9F22DFCE-B47A-8189-FEEE-E766D13FF6C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5FC92CD-1F68-A12B-6832-AC7195BD16F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93B9EA1-C1BA-C193-EA5A-E6C30515DAE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962B672-0549-76E6-793E-CC798AD7788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DE082AB-3949-2337-48C1-4F67FED61C4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A1E319D-666F-064E-FBDE-A1C94F4CFDA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9B76DFA-7DDD-A357-7339-14CB2C307C6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5AD5F577-3749-EE23-E7D1-00ED328CD3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804690"/>
            <a:ext cx="6324599" cy="791621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60DA5F0-9129-A309-0AE2-C2D0396E845C}"/>
              </a:ext>
            </a:extLst>
          </p:cNvPr>
          <p:cNvSpPr/>
          <p:nvPr/>
        </p:nvSpPr>
        <p:spPr>
          <a:xfrm>
            <a:off x="2955300" y="7962900"/>
            <a:ext cx="7805397" cy="142604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F832B51-81D1-FC99-088C-AFD7D700719D}"/>
              </a:ext>
            </a:extLst>
          </p:cNvPr>
          <p:cNvSpPr txBox="1"/>
          <p:nvPr/>
        </p:nvSpPr>
        <p:spPr>
          <a:xfrm>
            <a:off x="1443497" y="681977"/>
            <a:ext cx="117177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5 . Vous allez remettre en ordre les mots pour trouver la bonne phrase . C’est un  devoir à domicile.</a:t>
            </a:r>
          </a:p>
        </p:txBody>
      </p:sp>
    </p:spTree>
    <p:extLst>
      <p:ext uri="{BB962C8B-B14F-4D97-AF65-F5344CB8AC3E}">
        <p14:creationId xmlns:p14="http://schemas.microsoft.com/office/powerpoint/2010/main" val="4080238976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A751-96CD-0A92-A9B2-D8600373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34C9D98-C32C-DC15-07C8-DFBC00E85B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A16C63A-94DF-8DC4-1578-62EE495C96F3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B8593A-E7C9-4AB7-BCD1-41213D7EF2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FBC380F-97D4-7155-7CE7-77540D3D7C51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1D96643D-54F2-4016-34DB-3FD92AB77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0F0EE07-3ABB-F2B9-6942-3E164A79EA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E4086E7-82F5-6FD8-4F16-BA8169EF71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D46D87-E11C-FB7F-7E4D-01287E455E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905BAA5-6B56-92A0-A58E-586D8C211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CDF8103-01E9-79EB-D8B8-14CAFF4D2E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0BB3A2-9261-40D9-AAF1-346D7E97CFE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B2D07A6-E81B-B824-630D-081FE06EB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A8648A-28A3-BA92-84EB-D3345472CAC5}"/>
              </a:ext>
            </a:extLst>
          </p:cNvPr>
          <p:cNvSpPr txBox="1"/>
          <p:nvPr/>
        </p:nvSpPr>
        <p:spPr>
          <a:xfrm>
            <a:off x="1624631" y="972443"/>
            <a:ext cx="120404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Notez les devoirs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372BA06A-C021-C5FB-DDF9-D149F6E1463A}"/>
              </a:ext>
            </a:extLst>
          </p:cNvPr>
          <p:cNvSpPr txBox="1"/>
          <p:nvPr/>
        </p:nvSpPr>
        <p:spPr>
          <a:xfrm>
            <a:off x="276577" y="2053622"/>
            <a:ext cx="5471627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Je suis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autonome</a:t>
            </a:r>
            <a:r>
              <a:rPr lang="en-US" sz="3600" dirty="0">
                <a:solidFill>
                  <a:srgbClr val="215968"/>
                </a:solidFill>
                <a:latin typeface="Carelia"/>
              </a:rPr>
              <a:t>:</a:t>
            </a: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3D47250A-A73A-2FAB-91A1-A1EDF6D8B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6575" y="1101089"/>
            <a:ext cx="1234045" cy="102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961A2691-E950-1951-4AE8-6FDA9E1F1A72}"/>
              </a:ext>
            </a:extLst>
          </p:cNvPr>
          <p:cNvSpPr/>
          <p:nvPr/>
        </p:nvSpPr>
        <p:spPr>
          <a:xfrm>
            <a:off x="762000" y="3475620"/>
            <a:ext cx="4772429" cy="433612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Tx/>
              <a:buChar char="-"/>
            </a:pPr>
            <a:r>
              <a:rPr lang="fr-FR" sz="2800" b="1" dirty="0">
                <a:solidFill>
                  <a:srgbClr val="0070C0"/>
                </a:solidFill>
                <a:latin typeface="Aptos" panose="020B0004020202020204" pitchFamily="34" charset="0"/>
              </a:rPr>
              <a:t>J’écris les mots du vocabulaire, p51.</a:t>
            </a:r>
          </a:p>
          <a:p>
            <a:pPr marL="457200" indent="-457200">
              <a:buFontTx/>
              <a:buChar char="-"/>
            </a:pPr>
            <a:endParaRPr lang="fr-FR" sz="2800" b="1" dirty="0">
              <a:solidFill>
                <a:srgbClr val="0070C0"/>
              </a:solidFill>
              <a:latin typeface="Aptos" panose="020B0004020202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fr-FR" sz="2800" b="1" dirty="0">
                <a:solidFill>
                  <a:srgbClr val="0070C0"/>
                </a:solidFill>
                <a:latin typeface="Aptos" panose="020B0004020202020204" pitchFamily="34" charset="0"/>
              </a:rPr>
              <a:t>Je relis: 2-3- 4 page 51. </a:t>
            </a:r>
          </a:p>
          <a:p>
            <a:pPr marL="457200" indent="-457200">
              <a:buFontTx/>
              <a:buChar char="-"/>
            </a:pPr>
            <a:r>
              <a:rPr lang="fr-FR" sz="2800" b="1" dirty="0">
                <a:solidFill>
                  <a:srgbClr val="0070C0"/>
                </a:solidFill>
                <a:latin typeface="Aptos" panose="020B0004020202020204" pitchFamily="34" charset="0"/>
              </a:rPr>
              <a:t>Je recopie avec soin </a:t>
            </a:r>
          </a:p>
          <a:p>
            <a:pPr marL="457200" indent="-457200">
              <a:buFontTx/>
              <a:buChar char="-"/>
            </a:pPr>
            <a:r>
              <a:rPr lang="fr-FR" sz="2800" b="1" dirty="0">
                <a:solidFill>
                  <a:srgbClr val="0070C0"/>
                </a:solidFill>
                <a:latin typeface="Aptos" panose="020B0004020202020204" pitchFamily="34" charset="0"/>
              </a:rPr>
              <a:t>le paragraphe : 4 p51.</a:t>
            </a:r>
          </a:p>
          <a:p>
            <a:pPr marL="457200" indent="-457200">
              <a:buFontTx/>
              <a:buChar char="-"/>
            </a:pPr>
            <a:endParaRPr lang="fr-FR" sz="2800" b="1" dirty="0">
              <a:solidFill>
                <a:srgbClr val="0070C0"/>
              </a:solidFill>
              <a:latin typeface="Aptos" panose="020B0004020202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fr-FR" sz="2800" b="1" dirty="0">
                <a:solidFill>
                  <a:srgbClr val="0070C0"/>
                </a:solidFill>
                <a:latin typeface="Aptos" panose="020B0004020202020204" pitchFamily="34" charset="0"/>
              </a:rPr>
              <a:t> J’écris les bonnes phrases: 5 p 51.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D0651AC-3BE8-060E-3AC0-E42628CB58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4429" y="1889721"/>
            <a:ext cx="6324599" cy="791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526720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Cartes flash</a:t>
              </a:r>
              <a:endParaRPr lang="fr-FR" sz="6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4001627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marL="0" marR="0" lvl="0" indent="0" algn="l" defTabSz="5143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01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1556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514376" rtl="0" eaLnBrk="1" fontAlgn="auto" latinLnBrk="0" hangingPunct="1">
                <a:lnSpc>
                  <a:spcPts val="832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Jeux</a:t>
              </a:r>
              <a:endParaRPr kumimoji="0" lang="fr-FR" sz="4950" b="1" i="0" u="none" strike="noStrike" kern="1200" cap="none" spc="0" normalizeH="0" baseline="0" noProof="0" dirty="0">
                <a:ln>
                  <a:noFill/>
                </a:ln>
                <a:solidFill>
                  <a:srgbClr val="20455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  <a:p>
              <a:pPr marL="0" marR="0" lvl="0" indent="0" algn="ctr" defTabSz="514376" rtl="0" eaLnBrk="1" fontAlgn="auto" latinLnBrk="0" hangingPunct="1">
                <a:lnSpc>
                  <a:spcPts val="832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6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32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32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Google Shape;1556;p103">
            <a:extLst>
              <a:ext uri="{FF2B5EF4-FFF2-40B4-BE49-F238E27FC236}">
                <a16:creationId xmlns:a16="http://schemas.microsoft.com/office/drawing/2014/main" id="{E12D6823-9A37-D1E3-D7A9-93EBE5B19FD1}"/>
              </a:ext>
            </a:extLst>
          </p:cNvPr>
          <p:cNvSpPr txBox="1"/>
          <p:nvPr/>
        </p:nvSpPr>
        <p:spPr>
          <a:xfrm>
            <a:off x="3807316" y="4427771"/>
            <a:ext cx="6407353" cy="6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419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Panier des mots</a:t>
            </a:r>
            <a:endParaRPr kumimoji="0" sz="2800" b="1" i="0" u="none" strike="noStrike" kern="1200" cap="none" spc="0" normalizeH="0" baseline="0" noProof="0" dirty="0">
              <a:ln>
                <a:noFill/>
              </a:ln>
              <a:solidFill>
                <a:srgbClr val="20455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Google Shape;1557;p103">
            <a:extLst>
              <a:ext uri="{FF2B5EF4-FFF2-40B4-BE49-F238E27FC236}">
                <a16:creationId xmlns:a16="http://schemas.microsoft.com/office/drawing/2014/main" id="{247EB881-9DF2-28FF-DF34-DEA85816F8A5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557208" y="5315105"/>
            <a:ext cx="1269719" cy="15529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2005852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3" name="Google Shape;1563;p104"/>
          <p:cNvSpPr/>
          <p:nvPr/>
        </p:nvSpPr>
        <p:spPr>
          <a:xfrm>
            <a:off x="0" y="0"/>
            <a:ext cx="139827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554" b="-5553"/>
            </a:stretch>
          </a:blip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35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564" name="Google Shape;1564;p104"/>
          <p:cNvSpPr/>
          <p:nvPr/>
        </p:nvSpPr>
        <p:spPr>
          <a:xfrm>
            <a:off x="361955" y="1384622"/>
            <a:ext cx="13620750" cy="7331676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t="-5554" b="-5553"/>
            </a:stretch>
          </a:blipFill>
          <a:ln>
            <a:noFill/>
          </a:ln>
        </p:spPr>
        <p:txBody>
          <a:bodyPr spcFirstLastPara="1" wrap="square" lIns="137138" tIns="68550" rIns="137138" bIns="68550" anchor="t" anchorCtr="0">
            <a:no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osis"/>
                <a:ea typeface="Dosis"/>
                <a:cs typeface="Dosis"/>
                <a:sym typeface="Dosis"/>
              </a:rPr>
              <a:t>Objectifs de l’activité:</a:t>
            </a:r>
            <a:endParaRPr kumimoji="0" sz="2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osis"/>
                <a:ea typeface="Dosis"/>
                <a:cs typeface="Dosis"/>
                <a:sym typeface="Dosis"/>
              </a:rPr>
              <a:t>Lire des mots avec les difficultés particulières présentées.</a:t>
            </a:r>
            <a:endParaRPr kumimoji="0" sz="2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osis"/>
                <a:ea typeface="Dosis"/>
                <a:cs typeface="Dosis"/>
                <a:sym typeface="Dosis"/>
              </a:rPr>
              <a:t>Les outils: 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osis"/>
                <a:ea typeface="Dosis"/>
                <a:cs typeface="Dosis"/>
                <a:sym typeface="Dosis"/>
              </a:rPr>
              <a:t>un petit panier, cartes des mots avec difficultés particulières, objet pour faire le signal.</a:t>
            </a:r>
            <a:endParaRPr kumimoji="0" sz="2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osis"/>
                <a:ea typeface="Dosis"/>
                <a:cs typeface="Dosis"/>
                <a:sym typeface="Dosis"/>
              </a:rPr>
              <a:t>La durée: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osis"/>
                <a:ea typeface="Dosis"/>
                <a:cs typeface="Dosis"/>
                <a:sym typeface="Dosis"/>
              </a:rPr>
              <a:t>10 min</a:t>
            </a:r>
            <a:endParaRPr kumimoji="0" sz="2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osis"/>
                <a:ea typeface="Dosis"/>
                <a:cs typeface="Dosis"/>
                <a:sym typeface="Dosis"/>
              </a:rPr>
              <a:t>Les étapes de l’activité:</a:t>
            </a:r>
            <a:endParaRPr kumimoji="0" sz="2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342906" marR="0" lvl="0" indent="-342906" algn="l" defTabSz="13716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∙"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osis"/>
                <a:ea typeface="Dosis"/>
                <a:cs typeface="Dosis"/>
                <a:sym typeface="Dosis"/>
              </a:rPr>
              <a:t>Dans un petit panier, L’enseignant(e) met un ensemble de cartes contenant des mots avec les  difficultés pendant la séance. Il les présente l’une après l’autre aux apprenants 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osis"/>
                <a:ea typeface="Dosis"/>
                <a:cs typeface="Dosis"/>
                <a:sym typeface="Dosis"/>
              </a:rPr>
              <a:t>sans les lire;</a:t>
            </a:r>
            <a:endParaRPr kumimoji="0" sz="2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342906" marR="0" lvl="0" indent="-342906" algn="l" defTabSz="1371600" rtl="0" eaLnBrk="1" fontAlgn="auto" latinLnBrk="0" hangingPunct="1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∙"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osis"/>
                <a:ea typeface="Dosis"/>
                <a:cs typeface="Dosis"/>
                <a:sym typeface="Dosis"/>
              </a:rPr>
              <a:t>Les apprenants s’assoient  en cercle (ou restent à leur place) et  au signal (musique ou applaudissement),  ils font passer le panier;</a:t>
            </a:r>
            <a:endParaRPr kumimoji="0" sz="2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342906" marR="0" lvl="0" indent="-342906" algn="l" defTabSz="1371600" rtl="0" eaLnBrk="1" fontAlgn="auto" latinLnBrk="0" hangingPunct="1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Char char="∙"/>
              <a:tabLst/>
              <a:defRPr/>
            </a:pP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osis"/>
                <a:ea typeface="Dosis"/>
                <a:cs typeface="Dosis"/>
                <a:sym typeface="Dosis"/>
              </a:rPr>
              <a:t>Une fois le signal (musique ou applaudissement) s’arrête , l’apprenant qui a le panier pioche une seule carte sans regarder dans le panier, il lit et la montre aux autres. Ils répètent à son tour à haute voix; le jeu continue jusqu’à la lecture de toutes les cartes du panier. </a:t>
            </a:r>
            <a:endParaRPr kumimoji="0" sz="2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1371600" rtl="0" eaLnBrk="1" fontAlgn="auto" latinLnBrk="0" hangingPunct="1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osis"/>
                <a:ea typeface="Dosis"/>
                <a:cs typeface="Dosis"/>
                <a:sym typeface="Dosis"/>
              </a:rPr>
              <a:t>Remarques</a:t>
            </a:r>
            <a:r>
              <a:rPr kumimoji="0" lang="fr-FR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osis"/>
                <a:ea typeface="Dosis"/>
                <a:cs typeface="Dosis"/>
                <a:sym typeface="Dosis"/>
              </a:rPr>
              <a:t>: </a:t>
            </a:r>
            <a:endParaRPr kumimoji="0" sz="2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342906" marR="0" lvl="0" indent="-342906" algn="l" defTabSz="1371600" rtl="0" eaLnBrk="1" fontAlgn="auto" latinLnBrk="0" hangingPunct="1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Noto Sans Symbols"/>
              <a:buChar char="▪"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osis"/>
                <a:ea typeface="Dosis"/>
                <a:cs typeface="Dosis"/>
                <a:sym typeface="Dosis"/>
              </a:rPr>
              <a:t>Plus tard,  on demande aux apprenants au fur et à mesure de produire une phrase contenant un le mot pioché;</a:t>
            </a:r>
            <a:endParaRPr kumimoji="0" sz="2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342906" marR="0" lvl="0" indent="-342906" algn="l" defTabSz="1371600" rtl="0" eaLnBrk="1" fontAlgn="auto" latinLnBrk="0" hangingPunct="1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Noto Sans Symbols"/>
              <a:buChar char="▪"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Dosis"/>
                <a:ea typeface="Dosis"/>
                <a:cs typeface="Dosis"/>
                <a:sym typeface="Dosis"/>
              </a:rPr>
              <a:t>À la fin de chaque séance, le panier sera complété par les nouveaux mots appris, tandis que les cartes de mots déjà maîtrisés, et ne présentant plus de difficulté, seront retirées.</a:t>
            </a:r>
            <a:endParaRPr kumimoji="0" sz="21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65" name="Google Shape;1565;p104"/>
          <p:cNvSpPr txBox="1"/>
          <p:nvPr/>
        </p:nvSpPr>
        <p:spPr>
          <a:xfrm>
            <a:off x="3429000" y="181606"/>
            <a:ext cx="5867400" cy="999851"/>
          </a:xfrm>
          <a:prstGeom prst="rect">
            <a:avLst/>
          </a:prstGeom>
          <a:solidFill>
            <a:srgbClr val="92CCDC"/>
          </a:solidFill>
          <a:ln w="9525" cap="flat" cmpd="sng">
            <a:solidFill>
              <a:srgbClr val="45A9C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13" rIns="91425" bIns="45713" anchor="b" anchorCtr="0">
            <a:normAutofit/>
          </a:bodyPr>
          <a:lstStyle/>
          <a:p>
            <a:pPr marL="0" marR="0" lvl="0" indent="0" algn="ctr" defTabSz="13716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Tx/>
              <a:buNone/>
              <a:tabLst/>
              <a:defRPr/>
            </a:pPr>
            <a:r>
              <a:rPr kumimoji="0" lang="fr-FR" sz="48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Jeu du panier</a:t>
            </a:r>
            <a:r>
              <a:rPr kumimoji="0" lang="fr-FR" sz="4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 </a:t>
            </a:r>
            <a:endParaRPr kumimoji="0" sz="4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66" name="Google Shape;1566;p10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263066" y="219903"/>
            <a:ext cx="1904579" cy="23294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1" name="Google Shape;1571;p105"/>
          <p:cNvSpPr/>
          <p:nvPr/>
        </p:nvSpPr>
        <p:spPr>
          <a:xfrm>
            <a:off x="8" y="-10627"/>
            <a:ext cx="13716002" cy="1029763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2801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72" name="Google Shape;1572;p105"/>
          <p:cNvGrpSpPr/>
          <p:nvPr/>
        </p:nvGrpSpPr>
        <p:grpSpPr>
          <a:xfrm>
            <a:off x="250732" y="486010"/>
            <a:ext cx="13199807" cy="9587147"/>
            <a:chOff x="312517" y="308343"/>
            <a:chExt cx="8518967" cy="6230680"/>
          </a:xfrm>
        </p:grpSpPr>
        <p:sp>
          <p:nvSpPr>
            <p:cNvPr id="1573" name="Google Shape;1573;p105"/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lt1"/>
            </a:solidFill>
            <a:ln w="19050" cap="flat" cmpd="sng">
              <a:solidFill>
                <a:srgbClr val="A5A5A5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21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4" name="Google Shape;1574;p105"/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rgbClr val="F2F2F2">
                <a:alpha val="72941"/>
              </a:srgbClr>
            </a:solidFill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21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75" name="Google Shape;1575;p105"/>
          <p:cNvGrpSpPr/>
          <p:nvPr/>
        </p:nvGrpSpPr>
        <p:grpSpPr>
          <a:xfrm>
            <a:off x="-317442" y="8"/>
            <a:ext cx="13881044" cy="486002"/>
            <a:chOff x="-1604302" y="20290"/>
            <a:chExt cx="10430213" cy="411175"/>
          </a:xfrm>
        </p:grpSpPr>
        <p:sp>
          <p:nvSpPr>
            <p:cNvPr id="1576" name="Google Shape;1576;p105"/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2100" b="1" i="0" u="none" strike="noStrike" kern="0" cap="none" spc="0" normalizeH="0" baseline="0" noProof="0">
                  <a:ln>
                    <a:noFill/>
                  </a:ln>
                  <a:solidFill>
                    <a:srgbClr val="BFBFBF"/>
                  </a:solidFill>
                  <a:effectLst/>
                  <a:uLnTx/>
                  <a:uFillTx/>
                  <a:latin typeface="Dosis"/>
                  <a:ea typeface="Dosis"/>
                  <a:cs typeface="Dosis"/>
                  <a:sym typeface="Dosis"/>
                </a:rPr>
                <a:t>3. Lecture</a:t>
              </a:r>
              <a:endParaRPr kumimoji="0" sz="2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7" name="Google Shape;1577;p105"/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2100" b="1" i="0" u="none" strike="noStrike" kern="0" cap="none" spc="0" normalizeH="0" baseline="0" noProof="0">
                  <a:ln>
                    <a:noFill/>
                  </a:ln>
                  <a:solidFill>
                    <a:srgbClr val="BFBFBF"/>
                  </a:solidFill>
                  <a:effectLst/>
                  <a:uLnTx/>
                  <a:uFillTx/>
                  <a:latin typeface="Dosis"/>
                  <a:ea typeface="Dosis"/>
                  <a:cs typeface="Dosis"/>
                  <a:sym typeface="Dosis"/>
                </a:rPr>
                <a:t>4.Ecriture</a:t>
              </a:r>
              <a:endParaRPr kumimoji="0" sz="2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8" name="Google Shape;1578;p105"/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2100" b="1" i="0" u="none" strike="noStrike" kern="0" cap="none" spc="0" normalizeH="0" baseline="0" noProof="0">
                  <a:ln>
                    <a:noFill/>
                  </a:ln>
                  <a:solidFill>
                    <a:srgbClr val="BFBFBF"/>
                  </a:solidFill>
                  <a:effectLst/>
                  <a:uLnTx/>
                  <a:uFillTx/>
                  <a:latin typeface="Dosis"/>
                  <a:ea typeface="Dosis"/>
                  <a:cs typeface="Dosis"/>
                  <a:sym typeface="Dosis"/>
                </a:rPr>
                <a:t>5.Pratique autonome</a:t>
              </a:r>
              <a:endParaRPr kumimoji="0" sz="2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9" name="Google Shape;1579;p105"/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21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Dosis"/>
                  <a:ea typeface="Dosis"/>
                  <a:cs typeface="Dosis"/>
                  <a:sym typeface="Dosis"/>
                </a:rPr>
                <a:t>            6.Jeu</a:t>
              </a:r>
              <a:endParaRPr kumimoji="0" sz="2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0" name="Google Shape;1580;p105"/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2100" b="1" i="0" u="none" strike="noStrike" kern="0" cap="none" spc="0" normalizeH="0" baseline="0" noProof="0">
                  <a:ln>
                    <a:noFill/>
                  </a:ln>
                  <a:solidFill>
                    <a:srgbClr val="BFBFBF"/>
                  </a:solidFill>
                  <a:effectLst/>
                  <a:uLnTx/>
                  <a:uFillTx/>
                  <a:latin typeface="Dosis"/>
                  <a:ea typeface="Dosis"/>
                  <a:cs typeface="Dosis"/>
                  <a:sym typeface="Dosis"/>
                </a:rPr>
                <a:t>2.Vocabulaire</a:t>
              </a:r>
              <a:endParaRPr kumimoji="0" sz="2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1" name="Google Shape;1581;p105"/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2100" b="1" i="0" u="none" strike="noStrike" kern="0" cap="none" spc="0" normalizeH="0" baseline="0" noProof="0">
                  <a:ln>
                    <a:noFill/>
                  </a:ln>
                  <a:solidFill>
                    <a:srgbClr val="BFBFBF"/>
                  </a:solidFill>
                  <a:effectLst/>
                  <a:uLnTx/>
                  <a:uFillTx/>
                  <a:latin typeface="Dosis"/>
                  <a:ea typeface="Dosis"/>
                  <a:cs typeface="Dosis"/>
                  <a:sym typeface="Dosis"/>
                </a:rPr>
                <a:t>1. Rituel </a:t>
              </a:r>
              <a:endParaRPr kumimoji="0" sz="2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582" name="Google Shape;1582;p10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1968" y="812198"/>
            <a:ext cx="570137" cy="504194"/>
          </a:xfrm>
          <a:prstGeom prst="rect">
            <a:avLst/>
          </a:prstGeom>
          <a:noFill/>
          <a:ln>
            <a:noFill/>
          </a:ln>
        </p:spPr>
      </p:pic>
      <p:sp>
        <p:nvSpPr>
          <p:cNvPr id="1583" name="Google Shape;1583;p105"/>
          <p:cNvSpPr txBox="1"/>
          <p:nvPr/>
        </p:nvSpPr>
        <p:spPr>
          <a:xfrm>
            <a:off x="1141628" y="623892"/>
            <a:ext cx="12012413" cy="877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Dosis"/>
                <a:ea typeface="Dosis"/>
                <a:cs typeface="Dosis"/>
                <a:sym typeface="Dosis"/>
              </a:rPr>
              <a:t>Nous allons jouer au jeu du panier .</a:t>
            </a:r>
            <a:endParaRPr kumimoji="0" sz="2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Dosis"/>
                <a:ea typeface="Dosis"/>
                <a:cs typeface="Dosis"/>
                <a:sym typeface="Dosis"/>
              </a:rPr>
              <a:t>L’enseignant(e) explique les règles du jeu selon la fiche descriptive du jeu. </a:t>
            </a:r>
            <a:endParaRPr kumimoji="0" sz="2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584" name="Google Shape;1584;p105" descr="Une image contenant habits, garçon, Visage humain, fille&#10;&#10;Le contenu généré par l’IA peut êtr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45862" y="2171700"/>
            <a:ext cx="7010400" cy="701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7F1AC-FD0B-5E1D-AE6D-3CD7EEF69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74DB2DA-94EB-A415-8804-6F89B49A0CF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1D82F1-8CD2-ADC4-C96A-AC9552B8F79A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1561123-635C-1388-D806-4A8C40D3BAF9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964EB81-C081-9FE0-0AE7-A8415BECE15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1FCEA68-7AD4-A368-CBF4-616E1051808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36EB8C5-5134-E77E-48F7-8E77CFA6C5C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962E3115-8B2C-C896-3219-0ED0BFA2FD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117EAEF-FC41-B4F2-3CC9-90DC96D4A49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074F86C-6B12-BE25-BB2A-EB88717A98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F2E4344-9BC4-FF2C-48CB-369A0BFFE702}"/>
              </a:ext>
            </a:extLst>
          </p:cNvPr>
          <p:cNvSpPr/>
          <p:nvPr/>
        </p:nvSpPr>
        <p:spPr>
          <a:xfrm>
            <a:off x="434609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97AB7C7-010A-034D-2091-21960792E144}"/>
              </a:ext>
            </a:extLst>
          </p:cNvPr>
          <p:cNvSpPr txBox="1"/>
          <p:nvPr/>
        </p:nvSpPr>
        <p:spPr>
          <a:xfrm>
            <a:off x="1137274" y="723900"/>
            <a:ext cx="1229377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, qui peut dire une phrase ? </a:t>
            </a: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59232444-4C4C-EF63-18F0-8E5C1EAE31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6085" y="644925"/>
            <a:ext cx="581346" cy="514106"/>
          </a:xfrm>
          <a:prstGeom prst="rect">
            <a:avLst/>
          </a:prstGeom>
        </p:spPr>
      </p:pic>
      <p:pic>
        <p:nvPicPr>
          <p:cNvPr id="4" name="Image 3" descr="Une image contenant pompier, feu, casque, habits&#10;&#10;Le contenu généré par l’IA peut être incorrect.">
            <a:extLst>
              <a:ext uri="{FF2B5EF4-FFF2-40B4-BE49-F238E27FC236}">
                <a16:creationId xmlns:a16="http://schemas.microsoft.com/office/drawing/2014/main" id="{FCF308D8-A75E-F0D7-A792-C0A7C1FDDF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893" y="1827992"/>
            <a:ext cx="8166846" cy="7973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109512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9" name="Google Shape;1589;p106"/>
          <p:cNvSpPr/>
          <p:nvPr/>
        </p:nvSpPr>
        <p:spPr>
          <a:xfrm>
            <a:off x="8" y="-10627"/>
            <a:ext cx="13716002" cy="1029763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37138" tIns="68550" rIns="137138" bIns="68550" anchor="ctr" anchorCtr="0">
            <a:no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2801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90" name="Google Shape;1590;p106"/>
          <p:cNvGrpSpPr/>
          <p:nvPr/>
        </p:nvGrpSpPr>
        <p:grpSpPr>
          <a:xfrm>
            <a:off x="152407" y="393907"/>
            <a:ext cx="13401935" cy="9679244"/>
            <a:chOff x="312517" y="308343"/>
            <a:chExt cx="8518967" cy="6230680"/>
          </a:xfrm>
        </p:grpSpPr>
        <p:sp>
          <p:nvSpPr>
            <p:cNvPr id="1591" name="Google Shape;1591;p106"/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lt1"/>
            </a:solidFill>
            <a:ln w="19050" cap="flat" cmpd="sng">
              <a:solidFill>
                <a:srgbClr val="A5A5A5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21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2" name="Google Shape;1592;p106"/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rgbClr val="F2F2F2">
                <a:alpha val="72941"/>
              </a:srgbClr>
            </a:solidFill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21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93" name="Google Shape;1593;p106"/>
          <p:cNvGrpSpPr/>
          <p:nvPr/>
        </p:nvGrpSpPr>
        <p:grpSpPr>
          <a:xfrm>
            <a:off x="-317442" y="10"/>
            <a:ext cx="13881044" cy="489059"/>
            <a:chOff x="-1604302" y="20290"/>
            <a:chExt cx="10430213" cy="411175"/>
          </a:xfrm>
        </p:grpSpPr>
        <p:sp>
          <p:nvSpPr>
            <p:cNvPr id="1594" name="Google Shape;1594;p106"/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2100" b="1" i="0" u="none" strike="noStrike" kern="0" cap="none" spc="0" normalizeH="0" baseline="0" noProof="0">
                  <a:ln>
                    <a:noFill/>
                  </a:ln>
                  <a:solidFill>
                    <a:srgbClr val="BFBFBF"/>
                  </a:solidFill>
                  <a:effectLst/>
                  <a:uLnTx/>
                  <a:uFillTx/>
                  <a:latin typeface="Dosis"/>
                  <a:ea typeface="Dosis"/>
                  <a:cs typeface="Dosis"/>
                  <a:sym typeface="Dosis"/>
                </a:rPr>
                <a:t>3. Lecture</a:t>
              </a:r>
              <a:endParaRPr kumimoji="0" sz="2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5" name="Google Shape;1595;p106"/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marL="0" marR="0" lvl="0" indent="0" algn="l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2100" b="1" i="0" u="none" strike="noStrike" kern="0" cap="none" spc="0" normalizeH="0" baseline="0" noProof="0">
                  <a:ln>
                    <a:noFill/>
                  </a:ln>
                  <a:solidFill>
                    <a:srgbClr val="BFBFBF"/>
                  </a:solidFill>
                  <a:effectLst/>
                  <a:uLnTx/>
                  <a:uFillTx/>
                  <a:latin typeface="Dosis"/>
                  <a:ea typeface="Dosis"/>
                  <a:cs typeface="Dosis"/>
                  <a:sym typeface="Dosis"/>
                </a:rPr>
                <a:t>4.Ecriture</a:t>
              </a:r>
              <a:endParaRPr kumimoji="0" sz="2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6" name="Google Shape;1596;p106"/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2100" b="1" i="0" u="none" strike="noStrike" kern="0" cap="none" spc="0" normalizeH="0" baseline="0" noProof="0">
                  <a:ln>
                    <a:noFill/>
                  </a:ln>
                  <a:solidFill>
                    <a:srgbClr val="BFBFBF"/>
                  </a:solidFill>
                  <a:effectLst/>
                  <a:uLnTx/>
                  <a:uFillTx/>
                  <a:latin typeface="Dosis"/>
                  <a:ea typeface="Dosis"/>
                  <a:cs typeface="Dosis"/>
                  <a:sym typeface="Dosis"/>
                </a:rPr>
                <a:t>5.Pratique autonome</a:t>
              </a:r>
              <a:endParaRPr kumimoji="0" sz="2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7" name="Google Shape;1597;p106"/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21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Dosis"/>
                  <a:ea typeface="Dosis"/>
                  <a:cs typeface="Dosis"/>
                  <a:sym typeface="Dosis"/>
                </a:rPr>
                <a:t>            6.Jeu</a:t>
              </a:r>
              <a:endParaRPr kumimoji="0" sz="2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8" name="Google Shape;1598;p106"/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2100" b="1" i="0" u="none" strike="noStrike" kern="0" cap="none" spc="0" normalizeH="0" baseline="0" noProof="0">
                  <a:ln>
                    <a:noFill/>
                  </a:ln>
                  <a:solidFill>
                    <a:srgbClr val="BFBFBF"/>
                  </a:solidFill>
                  <a:effectLst/>
                  <a:uLnTx/>
                  <a:uFillTx/>
                  <a:latin typeface="Dosis"/>
                  <a:ea typeface="Dosis"/>
                  <a:cs typeface="Dosis"/>
                  <a:sym typeface="Dosis"/>
                </a:rPr>
                <a:t>2.Vocabulaire</a:t>
              </a:r>
              <a:endParaRPr kumimoji="0" sz="2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9" name="Google Shape;1599;p106"/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137138" tIns="68550" rIns="137138" bIns="68550" anchor="ctr" anchorCtr="0">
              <a:noAutofit/>
            </a:bodyPr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fr-FR" sz="2100" b="1" i="0" u="none" strike="noStrike" kern="0" cap="none" spc="0" normalizeH="0" baseline="0" noProof="0">
                  <a:ln>
                    <a:noFill/>
                  </a:ln>
                  <a:solidFill>
                    <a:srgbClr val="BFBFBF"/>
                  </a:solidFill>
                  <a:effectLst/>
                  <a:uLnTx/>
                  <a:uFillTx/>
                  <a:latin typeface="Dosis"/>
                  <a:ea typeface="Dosis"/>
                  <a:cs typeface="Dosis"/>
                  <a:sym typeface="Dosis"/>
                </a:rPr>
                <a:t>1. Rituel </a:t>
              </a:r>
              <a:endParaRPr kumimoji="0" sz="2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600" name="Google Shape;1600;p10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1968" y="812198"/>
            <a:ext cx="570137" cy="504194"/>
          </a:xfrm>
          <a:prstGeom prst="rect">
            <a:avLst/>
          </a:prstGeom>
          <a:noFill/>
          <a:ln>
            <a:noFill/>
          </a:ln>
        </p:spPr>
      </p:pic>
      <p:sp>
        <p:nvSpPr>
          <p:cNvPr id="1601" name="Google Shape;1601;p106"/>
          <p:cNvSpPr txBox="1"/>
          <p:nvPr/>
        </p:nvSpPr>
        <p:spPr>
          <a:xfrm>
            <a:off x="1098770" y="647699"/>
            <a:ext cx="15604826" cy="1308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fr-FR" sz="2801" b="1" i="0" u="none" strike="noStrike" kern="0" cap="none" spc="0" normalizeH="0" baseline="0" noProof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Dosis"/>
                <a:ea typeface="Dosis"/>
                <a:cs typeface="Dosis"/>
                <a:sym typeface="Dosis"/>
              </a:rPr>
              <a:t>Maintenant, on va commencer le jeu.</a:t>
            </a:r>
            <a:endParaRPr kumimoji="0" sz="2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fr-FR" sz="2801" b="0" i="1" u="none" strike="noStrike" kern="0" cap="none" spc="0" normalizeH="0" baseline="0" noProof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Dosis"/>
                <a:ea typeface="Dosis"/>
                <a:cs typeface="Dosis"/>
                <a:sym typeface="Dosis"/>
              </a:rPr>
              <a:t> </a:t>
            </a:r>
            <a:r>
              <a:rPr kumimoji="0" lang="fr-FR" sz="2000" b="0" i="1" u="none" strike="noStrike" kern="0" cap="none" spc="0" normalizeH="0" baseline="0" noProof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Dosis"/>
                <a:ea typeface="Dosis"/>
                <a:cs typeface="Dosis"/>
                <a:sym typeface="Dosis"/>
              </a:rPr>
              <a:t>L’enseignant ( e )  annonce le début  du jeu et au signal l’élève qui a le panier à la main  prend une carte et la lit et la présente</a:t>
            </a:r>
            <a:endParaRPr kumimoji="0" sz="2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fr-FR" sz="2000" b="0" i="1" u="none" strike="noStrike" kern="0" cap="none" spc="0" normalizeH="0" baseline="0" noProof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Dosis"/>
                <a:ea typeface="Dosis"/>
                <a:cs typeface="Dosis"/>
                <a:sym typeface="Dosis"/>
              </a:rPr>
              <a:t> à chaque membre du groupe qui la répète à son tour à haute voix;</a:t>
            </a:r>
            <a:endParaRPr kumimoji="0" sz="2400" b="0" i="1" u="none" strike="noStrike" kern="0" cap="none" spc="0" normalizeH="0" baseline="0" noProof="0">
              <a:ln>
                <a:noFill/>
              </a:ln>
              <a:solidFill>
                <a:srgbClr val="A5A5A5"/>
              </a:solidFill>
              <a:effectLst/>
              <a:uLnTx/>
              <a:uFillTx/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1602" name="Google Shape;1602;p106" descr="Une image contenant habits, garçon, Visage humain, fille&#10;&#10;Le contenu généré par l’IA peut êtr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45862" y="2171700"/>
            <a:ext cx="7010400" cy="701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3429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675" b="0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3429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  <a:p>
              <a:pPr marL="0" marR="0" lvl="0" indent="0" algn="ctr" defTabSz="3429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215968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rPr>
                <a:t>La séance d’aujourd’hui est terminée</a:t>
              </a:r>
            </a:p>
            <a:p>
              <a:pPr marL="0" marR="0" lvl="0" indent="0" algn="ctr" defTabSz="3429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215968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3429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215968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rPr>
                <a:t>A demain ! </a:t>
              </a:r>
            </a:p>
            <a:p>
              <a:pPr marL="257195" marR="0" lvl="0" indent="-257195" algn="l" defTabSz="3429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endParaRPr kumimoji="0" lang="fr-MA" sz="2400" b="1" i="0" u="none" strike="noStrike" kern="1200" cap="none" spc="0" normalizeH="0" baseline="0" noProof="0" dirty="0">
                <a:ln>
                  <a:noFill/>
                </a:ln>
                <a:solidFill>
                  <a:srgbClr val="EEECE1">
                    <a:lumMod val="2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59966821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marL="0" marR="0" lvl="0" indent="0" algn="l" defTabSz="5143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01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ts val="1556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5143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Réflexions de l’enseignant</a:t>
              </a:r>
            </a:p>
            <a:p>
              <a:pPr marL="0" marR="0" lvl="0" indent="0" algn="ctr" defTabSz="5143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  <a:p>
              <a:pPr marL="0" marR="0" lvl="0" indent="0" algn="ctr" defTabSz="51437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20455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32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32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1457933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32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32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52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marR="0" lvl="0" indent="-257175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fr-FR" sz="3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Comprendre et produire </a:t>
                </a:r>
                <a:r>
                  <a:rPr kumimoji="0" lang="fr-FR" sz="3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F81BD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3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marR="0" lvl="0" indent="-257175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fr-FR" sz="3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Lire et écrire </a:t>
                </a:r>
                <a:r>
                  <a:rPr kumimoji="0" lang="fr-FR" sz="3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F81BD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des phrases avec les difficultés présentées 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3429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4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36729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BE28BA-9D45-9F40-AF18-97FFEBF02B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46FC5D-928A-3CC0-2DDA-1641198C61B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1C753D-6E1B-B654-861A-481E6D08C485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5C9D94F-545D-5191-FD54-D6A6E9E6FB1A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BEDBFB3-9B26-09C1-9330-E0F9E9E45F1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E664CA13-E6DF-D0B4-4A0C-B38C907F7AA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A8F43CE-F881-4F8B-BEDE-5C9FBA43ABF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BB9A18F3-78E1-318E-9F1B-376BE6E5997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3B5C5B9-E968-A5C3-FA47-A9E8302905A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7FB473C-2E6D-E5E2-0530-820853A029C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F76C644-88DD-424C-67ED-8103DD146C5B}"/>
              </a:ext>
            </a:extLst>
          </p:cNvPr>
          <p:cNvSpPr/>
          <p:nvPr/>
        </p:nvSpPr>
        <p:spPr>
          <a:xfrm>
            <a:off x="434609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3C6A456-59C4-9111-70F7-CF8D6B296F04}"/>
              </a:ext>
            </a:extLst>
          </p:cNvPr>
          <p:cNvSpPr txBox="1"/>
          <p:nvPr/>
        </p:nvSpPr>
        <p:spPr>
          <a:xfrm>
            <a:off x="1137274" y="783714"/>
            <a:ext cx="1229377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pompier éteint le feu , répétons ensemble , Le pompier éteint le feu . </a:t>
            </a: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96475AD-B742-54B9-8CB8-7DF140FB0C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6085" y="644925"/>
            <a:ext cx="581346" cy="514106"/>
          </a:xfrm>
          <a:prstGeom prst="rect">
            <a:avLst/>
          </a:prstGeom>
        </p:spPr>
      </p:pic>
      <p:pic>
        <p:nvPicPr>
          <p:cNvPr id="4" name="Image 3" descr="Une image contenant pompier, feu, casque, habits&#10;&#10;Le contenu généré par l’IA peut être incorrect.">
            <a:extLst>
              <a:ext uri="{FF2B5EF4-FFF2-40B4-BE49-F238E27FC236}">
                <a16:creationId xmlns:a16="http://schemas.microsoft.com/office/drawing/2014/main" id="{CFEBE367-BB66-2F35-DAA4-0A0142936B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893" y="1827992"/>
            <a:ext cx="8166846" cy="797301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861AD05-5569-E639-EE47-27A4A861BB20}"/>
              </a:ext>
            </a:extLst>
          </p:cNvPr>
          <p:cNvSpPr txBox="1"/>
          <p:nvPr/>
        </p:nvSpPr>
        <p:spPr>
          <a:xfrm>
            <a:off x="2628387" y="2171700"/>
            <a:ext cx="10935214" cy="571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</a:rPr>
              <a:t>Le pompier éteint le feu.</a:t>
            </a:r>
          </a:p>
        </p:txBody>
      </p:sp>
    </p:spTree>
    <p:extLst>
      <p:ext uri="{BB962C8B-B14F-4D97-AF65-F5344CB8AC3E}">
        <p14:creationId xmlns:p14="http://schemas.microsoft.com/office/powerpoint/2010/main" val="36844331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la phrase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.Corrigez 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6758" y="3154717"/>
            <a:ext cx="11963400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87300" y="5014733"/>
            <a:ext cx="701344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5400" b="1" dirty="0">
                <a:solidFill>
                  <a:schemeClr val="bg1"/>
                </a:solidFill>
                <a:latin typeface="Dosis" pitchFamily="2" charset="0"/>
              </a:rPr>
              <a:t>Le pompier éteint le feu. </a:t>
            </a:r>
            <a:endParaRPr lang="fr-MA" sz="54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014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E21E0D-439F-FE3F-DFB2-6169435C6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067208A-1022-C81C-63F2-CA0380FCB29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449BDC-1EB2-D174-681F-9BD5DF2B65E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1610857-36CC-9F0B-5CF7-B997D9B70A4C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4F76A3D-09C9-A5A2-4195-17507910A2C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3BBB4FD-29EC-7B81-A1BE-2632FEE0A45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0A39CDC-54E4-AC60-B010-A4BF91A8557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4F96034B-90CF-FDF3-7DBE-11604799A72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AA86B53-A801-E2EF-68C8-7856705CC74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28C1611C-6C35-CD2E-A582-84D93AB086B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0327539-B153-CF71-9646-BFCB04859BB1}"/>
              </a:ext>
            </a:extLst>
          </p:cNvPr>
          <p:cNvSpPr/>
          <p:nvPr/>
        </p:nvSpPr>
        <p:spPr>
          <a:xfrm>
            <a:off x="434609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8DF1F88-4F51-D5C1-FA0A-917E2123864D}"/>
              </a:ext>
            </a:extLst>
          </p:cNvPr>
          <p:cNvSpPr txBox="1"/>
          <p:nvPr/>
        </p:nvSpPr>
        <p:spPr>
          <a:xfrm>
            <a:off x="1137274" y="699055"/>
            <a:ext cx="1229377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, qui peut dire une phrase ? </a:t>
            </a: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E64BE737-378A-ECE1-8F30-80B2141FE1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6085" y="644925"/>
            <a:ext cx="581346" cy="514106"/>
          </a:xfrm>
          <a:prstGeom prst="rect">
            <a:avLst/>
          </a:prstGeom>
        </p:spPr>
      </p:pic>
      <p:pic>
        <p:nvPicPr>
          <p:cNvPr id="13" name="Image 12" descr="Une image contenant singe, mammifère, primate, Singe de l’Ancien Monde&#10;&#10;Le contenu généré par l’IA peut être incorrect.">
            <a:extLst>
              <a:ext uri="{FF2B5EF4-FFF2-40B4-BE49-F238E27FC236}">
                <a16:creationId xmlns:a16="http://schemas.microsoft.com/office/drawing/2014/main" id="{D725B8DD-1784-7500-6B6C-D9F487426D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238" y="2486840"/>
            <a:ext cx="6070328" cy="6070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6293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5BCD6-CFB7-4B18-2154-832FFB13B8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771162E-3307-4DE2-9618-377C0AEC566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FACE0D4-42FE-025F-8D66-9CEFE0E29EC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7CCC4BD-2624-43EB-9F52-659D32167AC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5A9C0542-DD5B-2CD7-3122-D137C1A4002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F5420E7F-CBDB-7075-7724-1DB9E36812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9527863C-1DCD-C6AA-3534-1F713B7AAB3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759F4A-892C-6E90-0980-EA29256B633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AA87973-EB3F-2B32-F645-F6D74552AB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5D5A62C-1EDC-F10F-7AC9-58F47934E4B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717B554-841A-C298-1B1D-F8F42B2C0CB2}"/>
              </a:ext>
            </a:extLst>
          </p:cNvPr>
          <p:cNvSpPr/>
          <p:nvPr/>
        </p:nvSpPr>
        <p:spPr>
          <a:xfrm>
            <a:off x="434609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54C8675-7D6D-FE9A-2167-63ADE14CDBDE}"/>
              </a:ext>
            </a:extLst>
          </p:cNvPr>
          <p:cNvSpPr txBox="1"/>
          <p:nvPr/>
        </p:nvSpPr>
        <p:spPr>
          <a:xfrm>
            <a:off x="1137274" y="783714"/>
            <a:ext cx="1229377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singe mange du pain, répétons ensemble , Le singe mange du pain. </a:t>
            </a: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53D81B37-64CE-A843-17D2-65E46EA2DB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6085" y="644925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AA5A70BD-8AC1-A43D-51A0-9517CF406281}"/>
              </a:ext>
            </a:extLst>
          </p:cNvPr>
          <p:cNvSpPr txBox="1"/>
          <p:nvPr/>
        </p:nvSpPr>
        <p:spPr>
          <a:xfrm>
            <a:off x="2628387" y="2768917"/>
            <a:ext cx="10935214" cy="571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</a:rPr>
              <a:t>Le singe mange du pain.</a:t>
            </a:r>
          </a:p>
        </p:txBody>
      </p:sp>
      <p:pic>
        <p:nvPicPr>
          <p:cNvPr id="13" name="Image 12" descr="Une image contenant singe, mammifère, primate, Singe de l’Ancien Monde&#10;&#10;Le contenu généré par l’IA peut être incorrect.">
            <a:extLst>
              <a:ext uri="{FF2B5EF4-FFF2-40B4-BE49-F238E27FC236}">
                <a16:creationId xmlns:a16="http://schemas.microsoft.com/office/drawing/2014/main" id="{BD3CCBBC-3E0B-991E-AA50-E8669E8A0E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0792" y="3308390"/>
            <a:ext cx="6070328" cy="6070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1623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B00E92-71E7-7F88-C6E0-75B4D00E79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0DCEEF-FBFA-6467-EF6B-042ED130FE9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8D10FB9-3138-986F-D81D-E8B80DC75B15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B7F7699-0E0F-E2B6-0072-7A67B8AA427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58F9E010-6835-6C8E-4EF4-80B1120BEB2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07643CB-48F7-9704-AFFE-52B59D51112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4C70806-9420-4013-CC62-3960415423E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2673488-9DB5-1126-357A-A8539C7E606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2C106A1-2C9B-895E-D344-D8906A67800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9A30828-7DAD-3219-0530-8B216202DBA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ACE0EE1-3DA4-8D01-2431-08E47365DC63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EC3BCD2-A475-2722-9C91-320D551C53F9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la phrase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CFA8627-2F37-9D2F-103E-A88EAD34CC1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5437AA1-73C2-DB70-8667-807C08D9E1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9280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D52839-EAE9-7CEA-904C-2DB6EA74BA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6C2CF50-A7AB-E047-993E-2332D476144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D56050-32B8-B0FA-CE82-E84E32EA59D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8E12D9D-42A7-498F-AE46-0755530F999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54D60F1-342D-E2E2-4D2E-5C260314A58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648056D-E04F-CB80-F803-AD9B55B773B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7A95763-15E7-8B5D-CFF0-01FB79AEA2A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4BD234B-5E28-2EF6-A432-C31EBA43F91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28E8BF7-0231-0980-0AB5-22D88A473E8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8A67839-8233-5902-F4B0-8ECF1FCFB1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DA13B2A-5914-DD07-BD14-E262507EB2AC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23A0250-A0DB-2953-7F63-79D7BC569D1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.Corrigez 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5EB71E7-74C9-4941-C7B9-0C1B6C45285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6758" y="3154717"/>
            <a:ext cx="11963400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3BD2BCA2-CF27-C098-385F-EC5A4E1452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354E5EE6-DDD8-6C1E-1522-25430767A4B0}"/>
              </a:ext>
            </a:extLst>
          </p:cNvPr>
          <p:cNvSpPr txBox="1"/>
          <p:nvPr/>
        </p:nvSpPr>
        <p:spPr>
          <a:xfrm>
            <a:off x="3487300" y="5014733"/>
            <a:ext cx="701344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FR" sz="5400" b="1" dirty="0">
                <a:solidFill>
                  <a:schemeClr val="bg1"/>
                </a:solidFill>
                <a:latin typeface="Dosis" pitchFamily="2" charset="0"/>
              </a:rPr>
              <a:t>Le singe mange du pain.</a:t>
            </a:r>
          </a:p>
        </p:txBody>
      </p:sp>
    </p:spTree>
    <p:extLst>
      <p:ext uri="{BB962C8B-B14F-4D97-AF65-F5344CB8AC3E}">
        <p14:creationId xmlns:p14="http://schemas.microsoft.com/office/powerpoint/2010/main" val="6582351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Homme – histoire - magasin- chaise - orchestre – chronomètre 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indent="-950120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131763A8-C8B5-093E-E458-C657B119718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103702" y="2600300"/>
            <a:ext cx="11874157" cy="7796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defRPr/>
            </a:pP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400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400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400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4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52" indent="-530252" algn="just">
              <a:defRPr/>
            </a:pPr>
            <a:endParaRPr lang="fr-FR" sz="2400" b="1" dirty="0">
              <a:solidFill>
                <a:srgbClr val="106585"/>
              </a:solidFill>
              <a:latin typeface="Carelia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en-US" sz="2400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400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610100" y="1889799"/>
            <a:ext cx="8305800" cy="6142308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D4BF2FA-A2A8-3E2F-FCA8-171DB6BE53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58730" y="2161229"/>
            <a:ext cx="2136288" cy="263463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6E69E099-AD03-0E92-F19D-62F84AA9B50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15183" y="2295878"/>
            <a:ext cx="2244037" cy="246378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854B0701-24E1-671F-17AB-4D228C52AD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72905" y="5046020"/>
            <a:ext cx="2343150" cy="2105025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C188783C-E534-29F4-0E1A-2E891407952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59220" y="2154114"/>
            <a:ext cx="2856835" cy="2747308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792EF567-9226-A912-6047-BA7B356CC55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24699" y="5257800"/>
            <a:ext cx="2136289" cy="1939738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5C225C4C-B8BF-8826-957D-28110ECEEBC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93195" y="5065070"/>
            <a:ext cx="1535563" cy="2122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514" y="937172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158860" y="758780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chaise 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Comment vous dites chaise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C4718A6-F358-21AC-145A-6F9CBF4DF6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5940" y="2562085"/>
            <a:ext cx="3173807" cy="4767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71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1462547" y="754364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chaise , la chaise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chaise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 .  </a:t>
            </a:r>
          </a:p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“une chaise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6235275" y="4464538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chai</a:t>
            </a:r>
            <a:r>
              <a:rPr lang="fr-FR" sz="8000" b="1" dirty="0">
                <a:solidFill>
                  <a:srgbClr val="FF0000"/>
                </a:solidFill>
                <a:latin typeface="Dosis" pitchFamily="2" charset="0"/>
              </a:rPr>
              <a:t>s</a:t>
            </a: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F538DAC-E63F-2002-BBA6-A5EF206F21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7701" y="2602319"/>
            <a:ext cx="3173807" cy="4767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3370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886BFE-1192-A0BC-31F4-D4F1181A29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0189EFE-DF34-F593-F685-C6F58E59773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CFE9296-37FF-00CC-7225-F040E8509526}"/>
              </a:ext>
            </a:extLst>
          </p:cNvPr>
          <p:cNvGrpSpPr/>
          <p:nvPr/>
        </p:nvGrpSpPr>
        <p:grpSpPr>
          <a:xfrm>
            <a:off x="457200" y="602756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68BE025-CA72-6146-1361-50DE31A6348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4274E0F-CDFB-761E-3599-89997C0C39A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F1D8110-A9CE-6868-3110-BDDE5280B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B88D5A0-B0AA-4214-49D5-1612E5036BE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35A9285-3B0B-9171-C317-BE47DBDE818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884023-907D-530C-20E5-E606DACECC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1074E11-C86D-45B3-12FE-CBFCEEC794A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C7B6DAE-0A45-123C-DCFF-07541D6B947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7D7DB97-51B6-9BE8-F3B5-4AE957BB5BC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1999E14-02DE-6D42-C4C0-8C4A2AB29F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2DF98AE-CE6E-B6FF-5095-767A89A24ED3}"/>
              </a:ext>
            </a:extLst>
          </p:cNvPr>
          <p:cNvSpPr txBox="1"/>
          <p:nvPr/>
        </p:nvSpPr>
        <p:spPr>
          <a:xfrm>
            <a:off x="1500647" y="901978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magasin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magasin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5B82E0F-0A91-F43A-59EE-DA9A55A00A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9280" y="2578564"/>
            <a:ext cx="4965091" cy="477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2276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7C41E-2439-32EA-0A07-025E653F1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A7E2375-5ADF-4C66-86AD-6F7FBC2139F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A6DDE81-560B-1C43-46F7-CD2258DFCA6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1E9A4E-09AF-C9D2-795E-66EAB8C910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2A178D3-D145-33DB-EE59-4ADF3F72E52B}"/>
                </a:ext>
              </a:extLst>
            </p:cNvPr>
            <p:cNvSpPr/>
            <p:nvPr/>
          </p:nvSpPr>
          <p:spPr>
            <a:xfrm>
              <a:off x="329910" y="330437"/>
              <a:ext cx="8496000" cy="734728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9A63EC8-5BC7-1CC0-4E60-498EFEB80C4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4E7DA4-0975-2A66-5988-9E8F503E98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04B8E86-E568-50F0-6681-536B89EDD9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F599EF-892C-3AE8-16BD-F042586E4DF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05DEF4F-91E6-C7B6-5458-3FB00DA499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A1CCD38-A0A7-F4E9-0FF7-5552AD6D87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DFD48E-3A40-EFCC-0F26-61FECC53CF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6F26EC6-1D06-FEB9-D25F-A79A1601A5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9F02953-FBDB-960B-BFF4-D0E6B4C9FA26}"/>
              </a:ext>
            </a:extLst>
          </p:cNvPr>
          <p:cNvSpPr txBox="1"/>
          <p:nvPr/>
        </p:nvSpPr>
        <p:spPr>
          <a:xfrm>
            <a:off x="6858000" y="1246600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1042439-8AC5-EB71-2944-0EA7D6B9CDF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62296" y="709107"/>
            <a:ext cx="1382596" cy="116064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1B366D32-5486-4FC0-91B4-60C5A3D2B021}"/>
              </a:ext>
            </a:extLst>
          </p:cNvPr>
          <p:cNvSpPr txBox="1"/>
          <p:nvPr/>
        </p:nvSpPr>
        <p:spPr>
          <a:xfrm>
            <a:off x="6916776" y="4082761"/>
            <a:ext cx="63747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96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un maga</a:t>
            </a:r>
            <a:r>
              <a:rPr lang="fr-FR" sz="9600" b="1" dirty="0">
                <a:solidFill>
                  <a:srgbClr val="FF0000"/>
                </a:solidFill>
                <a:latin typeface="Dosis" pitchFamily="2" charset="0"/>
              </a:rPr>
              <a:t>s</a:t>
            </a:r>
            <a:r>
              <a:rPr lang="fr-FR" sz="96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in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BCE4702-411B-7C86-F89D-8AE1DB8D8B8A}"/>
              </a:ext>
            </a:extLst>
          </p:cNvPr>
          <p:cNvSpPr txBox="1"/>
          <p:nvPr/>
        </p:nvSpPr>
        <p:spPr>
          <a:xfrm>
            <a:off x="1488576" y="864298"/>
            <a:ext cx="9179424" cy="3654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46">
              <a:lnSpc>
                <a:spcPts val="2011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magasin , le magasin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magasin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E13F133-B6B0-0EF9-DA50-5E071EB60B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76358" y="2628900"/>
            <a:ext cx="4415055" cy="424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7341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CF25D8-0480-97C5-C0EA-EDDD91F690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E698D91-F4A7-8A30-B7BC-7484647F315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19248D4-110C-BE4D-718C-88E06ECA3DBE}"/>
              </a:ext>
            </a:extLst>
          </p:cNvPr>
          <p:cNvGrpSpPr/>
          <p:nvPr/>
        </p:nvGrpSpPr>
        <p:grpSpPr>
          <a:xfrm>
            <a:off x="571108" y="53968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D9AB47-1813-DEB2-FEAB-A3FECE27B3A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EBCC2-498C-144F-E60B-672C5F417E7E}"/>
                </a:ext>
              </a:extLst>
            </p:cNvPr>
            <p:cNvSpPr/>
            <p:nvPr/>
          </p:nvSpPr>
          <p:spPr>
            <a:xfrm>
              <a:off x="329910" y="330437"/>
              <a:ext cx="8496000" cy="734728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146D062-F42E-5736-EDEE-2FA0A582510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9DF50F1-0047-50FD-CEC3-93DB8E0D20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DEEB0B0-423B-953F-FB4C-0F1E74B0EF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C0CA335-3AAB-E8BD-FE2F-A2E8907D88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4BB8CA7-036E-3991-63F3-8A09F263B9B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31E114A-C0D8-ECC3-C663-6B699108C6B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9B138FA-2FE9-95A1-2670-D8285F04360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C506ADA-0DC1-9223-315B-4CF9DD0098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B72529A-8DB5-3DF9-CCFF-29F3FBFED547}"/>
              </a:ext>
            </a:extLst>
          </p:cNvPr>
          <p:cNvSpPr txBox="1"/>
          <p:nvPr/>
        </p:nvSpPr>
        <p:spPr>
          <a:xfrm>
            <a:off x="6858000" y="1246600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FB79DE3-6F24-B274-E40E-BFBCE4F6AC8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31140" y="641564"/>
            <a:ext cx="1382596" cy="116064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2957B4A-339B-2163-7571-D8A88DF3C816}"/>
              </a:ext>
            </a:extLst>
          </p:cNvPr>
          <p:cNvSpPr txBox="1"/>
          <p:nvPr/>
        </p:nvSpPr>
        <p:spPr>
          <a:xfrm>
            <a:off x="2006143" y="2880034"/>
            <a:ext cx="102540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60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C’est un magasin de vêtements 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27B6BD5-6EE3-7D34-6BF2-3C75D5D38A2C}"/>
              </a:ext>
            </a:extLst>
          </p:cNvPr>
          <p:cNvSpPr txBox="1"/>
          <p:nvPr/>
        </p:nvSpPr>
        <p:spPr>
          <a:xfrm>
            <a:off x="1393842" y="574952"/>
            <a:ext cx="11179157" cy="1227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46"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magasin de vêtements .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magasin de vêtements .</a:t>
            </a:r>
          </a:p>
          <a:p>
            <a:pPr marL="0" lvl="1" defTabSz="457246">
              <a:lnSpc>
                <a:spcPts val="2011"/>
              </a:lnSpc>
              <a:spcBef>
                <a:spcPct val="0"/>
              </a:spcBef>
              <a:defRPr/>
            </a:pPr>
            <a:endParaRPr lang="en-US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C054308-49A2-8357-CEBB-84D17FD435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25615" y="4467197"/>
            <a:ext cx="4415055" cy="424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890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0A1F99-BAC9-6825-A5AB-0DFA96991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4E4286C-D4A7-B084-E13D-F65B855A253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BD722EE-E708-D04B-0300-830888D93EF4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53E4D94-C8CD-D5B3-A870-2670094580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8686CEA-759E-998C-AF41-862FFCD5F410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4424D5C-99F9-D05D-D2ED-5ECAAB2A10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A0DEAC-FF4D-DBFB-13EE-639366A6969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0E3D312-B2F8-739F-9733-12D9FEE907C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2FA4E2-280E-9624-51B9-9426CE75E2E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E67890F-2F72-E2B6-7FD8-6CFB6A77AE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281BF7A-B6ED-895C-89EF-57643372429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E8CB79A-1A6A-FCF2-7229-CBAEC89455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D84DE6C-ACC8-4A0E-3780-FD56F98927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3447DC9-0CF8-1F61-2905-CA6DAF6853BB}"/>
              </a:ext>
            </a:extLst>
          </p:cNvPr>
          <p:cNvSpPr txBox="1"/>
          <p:nvPr/>
        </p:nvSpPr>
        <p:spPr>
          <a:xfrm>
            <a:off x="1066801" y="739550"/>
            <a:ext cx="123444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homme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homme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BA41C0D-FE32-9455-36AC-E09E56ADB1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6835" y="2849680"/>
            <a:ext cx="5547414" cy="5037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1097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B90861-C618-C195-D61F-EFB2AF5266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B4CE020-8C29-6611-C81F-476CBC16E7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9012842-2D21-8525-D7BF-B0CC3A20DED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D61509C-0B13-7F3D-DB7F-6E903388CD4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2FD5FBF-AA8E-B02F-0549-19F00315A0F9}"/>
                </a:ext>
              </a:extLst>
            </p:cNvPr>
            <p:cNvSpPr/>
            <p:nvPr/>
          </p:nvSpPr>
          <p:spPr>
            <a:xfrm>
              <a:off x="329910" y="330437"/>
              <a:ext cx="8496000" cy="734728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B0E821B-087B-60DC-D704-5684B69C1F9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5E83E9B-6380-5FEA-126A-1466F4BE8C6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F66CB5-02B9-F4FF-9699-DFCE15660E4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ACDBF4-989C-F169-F363-424E15C402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C71021D-21A8-9232-BF33-AC16AAEC4BD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2983696-7AB1-D7F1-DE29-C15EEE0EF97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D08E086-565C-1712-5C30-9E35EE40708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A6D6D5-181F-F2B7-2D3A-F8DD681E21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2ED653A-E7EB-D0D6-7B71-8D56DD82611D}"/>
              </a:ext>
            </a:extLst>
          </p:cNvPr>
          <p:cNvSpPr txBox="1"/>
          <p:nvPr/>
        </p:nvSpPr>
        <p:spPr>
          <a:xfrm>
            <a:off x="6858000" y="1246600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210606E-E494-05E6-AC80-89E2C2FFD42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62296" y="709107"/>
            <a:ext cx="1382596" cy="116064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6B44E80-C220-1AB5-E8C5-9461E36D7B15}"/>
              </a:ext>
            </a:extLst>
          </p:cNvPr>
          <p:cNvSpPr txBox="1"/>
          <p:nvPr/>
        </p:nvSpPr>
        <p:spPr>
          <a:xfrm>
            <a:off x="5944678" y="4331628"/>
            <a:ext cx="714491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115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un </a:t>
            </a:r>
            <a:r>
              <a:rPr lang="fr-FR" sz="11500" b="1" dirty="0">
                <a:solidFill>
                  <a:srgbClr val="FF0000"/>
                </a:solidFill>
                <a:latin typeface="Dosis" pitchFamily="2" charset="0"/>
              </a:rPr>
              <a:t>h</a:t>
            </a:r>
            <a:r>
              <a:rPr lang="fr-FR" sz="115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omme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34383BD-7F32-2111-876F-39292C6C953E}"/>
              </a:ext>
            </a:extLst>
          </p:cNvPr>
          <p:cNvSpPr txBox="1"/>
          <p:nvPr/>
        </p:nvSpPr>
        <p:spPr>
          <a:xfrm>
            <a:off x="1526676" y="968015"/>
            <a:ext cx="9218311" cy="3654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46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homme .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homme »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B21AD7E-5A43-E2D1-FE9A-50D23CF46B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36065" y="3848100"/>
            <a:ext cx="3608613" cy="3276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0556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CFA5-5FE8-0704-8F0D-B85F3801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3AD3231-F1C6-6887-899B-FF0763C249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CBFDA4-C1B3-15B6-A26F-55DB0B5101A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BE0221-8ADE-7AE8-2C05-0D77E4FB25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DA71DC-F385-3412-BC1C-E7C4677DD53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4BEBB9-A95F-DF13-6865-DF39FDABCA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D92458-CEE2-5C98-13D4-9DDB9B825A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7C18421-63A3-3E43-A1BF-5FCA2E465A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73AC60-8221-FD39-28F9-2372D64647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82CBF-4B02-DE9C-F6CB-B758C5EEB2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DE00EF2-253A-2288-1FA5-F6A82A0AD1B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2F1B5C-ED29-049B-6BFF-CC0AB6B885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26A0D7-06B2-E009-339A-5C624AAF7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6F7289-D2A1-073F-38F1-E812C3FF2FA7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315174B-C56C-0707-8EF0-9F84FF0A81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115" y="2740371"/>
            <a:ext cx="2805899" cy="421487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E0720DB-BB9C-1EB4-1EFA-6234C65DEA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0450" y="2254371"/>
            <a:ext cx="4968538" cy="477805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FA5478E-B687-3540-B084-2B3A2C4152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36431" y="3247606"/>
            <a:ext cx="3524692" cy="3200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6764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617EDE5-3476-8789-63AF-3E4B141B0168}"/>
              </a:ext>
            </a:extLst>
          </p:cNvPr>
          <p:cNvSpPr txBox="1"/>
          <p:nvPr/>
        </p:nvSpPr>
        <p:spPr>
          <a:xfrm>
            <a:off x="1472072" y="862843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histoire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histoire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D678625-1403-156D-5300-AFF8B2813A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2813" y="3735391"/>
            <a:ext cx="4610374" cy="2816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77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3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70" y="571502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80" y="3165267"/>
            <a:ext cx="11681640" cy="485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spcAft>
                <a:spcPts val="900"/>
              </a:spcAft>
              <a:defRPr/>
            </a:pPr>
            <a:r>
              <a:rPr lang="fr-FR" sz="2552" dirty="0">
                <a:solidFill>
                  <a:srgbClr val="106585"/>
                </a:solidFill>
                <a:latin typeface="Dosis" pitchFamily="2" charset="0"/>
              </a:rPr>
              <a:t>À  la fin de la séance d’aujourd’hui, </a:t>
            </a:r>
            <a:r>
              <a:rPr lang="fr-FR" sz="2552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2552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1409700" y="4277902"/>
            <a:ext cx="11449050" cy="3711938"/>
            <a:chOff x="3302073" y="4600550"/>
            <a:chExt cx="9873155" cy="236472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69">
                <a:defRPr/>
              </a:pPr>
              <a:endParaRPr lang="fr-MA" sz="100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091215" y="4891406"/>
              <a:ext cx="9084013" cy="20738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69">
                <a:spcAft>
                  <a:spcPts val="900"/>
                </a:spcAft>
                <a:defRPr/>
              </a:pPr>
              <a:r>
                <a:rPr lang="fr-FR" sz="2801" dirty="0">
                  <a:solidFill>
                    <a:srgbClr val="215968"/>
                  </a:solidFill>
                  <a:latin typeface="Dosis" pitchFamily="2" charset="0"/>
                </a:rPr>
                <a:t>Comprendre et produire les </a:t>
              </a:r>
              <a:r>
                <a:rPr lang="fr-FR" sz="2801" b="1" dirty="0">
                  <a:solidFill>
                    <a:srgbClr val="215968"/>
                  </a:solidFill>
                  <a:latin typeface="Dosis" pitchFamily="2" charset="0"/>
                </a:rPr>
                <a:t>mots du vocabulaire:</a:t>
              </a:r>
            </a:p>
            <a:p>
              <a:pPr defTabSz="685869">
                <a:spcAft>
                  <a:spcPts val="900"/>
                </a:spcAft>
                <a:defRPr/>
              </a:pPr>
              <a:r>
                <a:rPr lang="fr-FR" sz="2800" b="1" dirty="0">
                  <a:solidFill>
                    <a:srgbClr val="008EC0"/>
                  </a:solidFill>
                  <a:latin typeface="Dosis" pitchFamily="2" charset="0"/>
                </a:rPr>
                <a:t>Homme – histoire - magasin- chaise - orchestre – chronomètre- .</a:t>
              </a:r>
            </a:p>
            <a:p>
              <a:pPr defTabSz="685869">
                <a:spcAft>
                  <a:spcPts val="900"/>
                </a:spcAft>
                <a:defRPr/>
              </a:pPr>
              <a:endParaRPr lang="fr-FR" sz="2801" b="1" dirty="0">
                <a:solidFill>
                  <a:srgbClr val="008EC0"/>
                </a:solidFill>
                <a:latin typeface="Dosis" pitchFamily="2" charset="0"/>
              </a:endParaRPr>
            </a:p>
            <a:p>
              <a:pPr defTabSz="685869">
                <a:spcAft>
                  <a:spcPts val="900"/>
                </a:spcAft>
                <a:defRPr/>
              </a:pPr>
              <a:endParaRPr lang="fr-MA" sz="2801" b="1" dirty="0">
                <a:solidFill>
                  <a:srgbClr val="106585"/>
                </a:solidFill>
                <a:latin typeface="Dosis" pitchFamily="2" charset="0"/>
              </a:endParaRPr>
            </a:p>
            <a:p>
              <a:pPr defTabSz="685869">
                <a:spcAft>
                  <a:spcPts val="900"/>
                </a:spcAft>
                <a:defRPr/>
              </a:pPr>
              <a:endParaRPr lang="fr-FR" sz="2801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685869">
                <a:spcAft>
                  <a:spcPts val="900"/>
                </a:spcAft>
                <a:defRPr/>
              </a:pPr>
              <a:r>
                <a:rPr lang="fr-FR" sz="2801" b="1" dirty="0">
                  <a:solidFill>
                    <a:srgbClr val="008EC0"/>
                  </a:solidFill>
                  <a:latin typeface="Dosis" pitchFamily="2" charset="0"/>
                </a:rPr>
                <a:t> </a:t>
              </a:r>
              <a:endParaRPr lang="fr-FR" sz="2801" b="1" dirty="0">
                <a:solidFill>
                  <a:srgbClr val="0094C8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098131" y="5880517"/>
              <a:ext cx="8547581" cy="6079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69">
                <a:spcAft>
                  <a:spcPts val="900"/>
                </a:spcAft>
                <a:defRPr/>
              </a:pPr>
              <a:r>
                <a:rPr lang="fr-FR" sz="2801" dirty="0">
                  <a:solidFill>
                    <a:srgbClr val="215968"/>
                  </a:solidFill>
                  <a:latin typeface="Dosis" pitchFamily="2" charset="0"/>
                </a:rPr>
                <a:t>Identifier, nommer, lire et écrire </a:t>
              </a:r>
              <a:r>
                <a:rPr lang="fr-FR" sz="2801" b="1" dirty="0">
                  <a:solidFill>
                    <a:srgbClr val="008EC0"/>
                  </a:solidFill>
                  <a:latin typeface="Dosis" pitchFamily="2" charset="0"/>
                </a:rPr>
                <a:t>des phrases avec les difficultés particulières: s=z; </a:t>
              </a:r>
              <a:r>
                <a:rPr lang="fr-FR" sz="2801" b="1" dirty="0" err="1">
                  <a:solidFill>
                    <a:srgbClr val="008EC0"/>
                  </a:solidFill>
                  <a:latin typeface="Dosis" pitchFamily="2" charset="0"/>
                </a:rPr>
                <a:t>ch</a:t>
              </a:r>
              <a:r>
                <a:rPr lang="fr-FR" sz="2801" b="1" dirty="0">
                  <a:solidFill>
                    <a:srgbClr val="008EC0"/>
                  </a:solidFill>
                  <a:latin typeface="Dosis" pitchFamily="2" charset="0"/>
                </a:rPr>
                <a:t>=k; h</a:t>
              </a: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69">
                <a:defRPr/>
              </a:pPr>
              <a:endParaRPr lang="fr-MA" sz="100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058D2DF3-961E-8A7D-17FC-5F277D49F51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511070" y="4803725"/>
              <a:ext cx="455010" cy="466386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532864" y="5718125"/>
              <a:ext cx="455010" cy="4663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histoire, histoire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histoire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histoire 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6526A-A295-BA14-68A4-C008268B8FCF}"/>
              </a:ext>
            </a:extLst>
          </p:cNvPr>
          <p:cNvSpPr txBox="1"/>
          <p:nvPr/>
        </p:nvSpPr>
        <p:spPr>
          <a:xfrm>
            <a:off x="5105400" y="3382291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</a:t>
            </a:r>
            <a:r>
              <a:rPr lang="fr-FR" sz="8000" b="1" dirty="0">
                <a:solidFill>
                  <a:srgbClr val="FF0000"/>
                </a:solidFill>
                <a:latin typeface="Dosis" pitchFamily="2" charset="0"/>
              </a:rPr>
              <a:t>h</a:t>
            </a: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istoire</a:t>
            </a:r>
            <a:endParaRPr lang="fr-FR" sz="8000" dirty="0">
              <a:solidFill>
                <a:srgbClr val="FF0000"/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F79443E-056E-5D6F-50E9-271060EEA0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165" y="3473713"/>
            <a:ext cx="6325148" cy="386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778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83038-0080-D7F9-9539-6CABBF063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155E36B-7DB6-F658-FD09-8A238780E9B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DDD381-B7D3-227C-5BB7-361FF8C1DE2A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2F5F444-99C2-FF80-A10F-F21ABEE99A9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3B92F21-FD2C-68B6-834B-D8CDFB711830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393AA62-C33F-BF6B-3D62-2F0C3FF9409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18F05FC-F192-CA2A-E04B-13BBC99601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1EC7EDA-2439-6FD3-4482-B7173D71773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D9BE9DE-0E36-74F2-4F93-83B83010D9A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BD0E864-169F-217F-1F00-ADA67C770B8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9A80479-C1FE-390E-C542-AA181D0F99A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8F72279-31DC-C385-F05E-5F469B2E101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065052B-C18D-2CDE-C585-570E0B3263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8970552-E272-8EC8-C837-3F0A2C0E7B37}"/>
              </a:ext>
            </a:extLst>
          </p:cNvPr>
          <p:cNvSpPr txBox="1"/>
          <p:nvPr/>
        </p:nvSpPr>
        <p:spPr>
          <a:xfrm>
            <a:off x="1066801" y="739550"/>
            <a:ext cx="123444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Il lit une histoire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“Il lit une histoire.”.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la phrase 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51DF024-4209-FF90-237A-CC37F1419081}"/>
              </a:ext>
            </a:extLst>
          </p:cNvPr>
          <p:cNvSpPr txBox="1"/>
          <p:nvPr/>
        </p:nvSpPr>
        <p:spPr>
          <a:xfrm>
            <a:off x="2216888" y="2539241"/>
            <a:ext cx="97833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Il lit une histoire.</a:t>
            </a:r>
            <a:endParaRPr lang="fr-FR" sz="8000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B1721F2-7175-CC73-AE87-628611CE95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1417" y="3929129"/>
            <a:ext cx="4370825" cy="5284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7393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630B9-5A39-7541-FF7B-FF90CA767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C8FB6E7-D005-B365-5ED5-EF89EBE7B7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BE5FBF3-CB92-0269-73A2-8B71AA414D4A}"/>
              </a:ext>
            </a:extLst>
          </p:cNvPr>
          <p:cNvGrpSpPr/>
          <p:nvPr/>
        </p:nvGrpSpPr>
        <p:grpSpPr>
          <a:xfrm>
            <a:off x="483618" y="602756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EBED00F-3A04-717D-48B5-89E4C90185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F4AA43B-B0D5-64C1-23CF-863AE57AE57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A3A5646-75D3-7A71-9691-482AA4CDBE0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4AF996-0EC3-D91C-E42D-AAB486A70D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DD98C8-00F6-8640-1D6D-4EF0471EACF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27327E8-276B-3F8B-B9B3-94537770219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11D53E0-E7F2-5379-4900-91170C46A6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23E46C4-74F6-C690-6074-FA765A2C8C2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48C5808-D581-E1FA-EA03-835C049879D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AACA4C6-E2E6-71A8-3263-2ED50BA46F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0C9A081-F2E0-9057-E462-85E3EEDAF600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orchestre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orchestre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085FC10-B333-CA7F-F0D9-207571EEF0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9727" y="2975896"/>
            <a:ext cx="5253255" cy="4719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3378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DCB87-7B79-6C14-62D9-5027581B6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253FCAA-ED1E-E00A-179F-85187E4EDF84}"/>
              </a:ext>
            </a:extLst>
          </p:cNvPr>
          <p:cNvSpPr/>
          <p:nvPr/>
        </p:nvSpPr>
        <p:spPr>
          <a:xfrm>
            <a:off x="0" y="3810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0470AB5-EC8C-60F8-C589-2D9DC4E06E8C}"/>
              </a:ext>
            </a:extLst>
          </p:cNvPr>
          <p:cNvGrpSpPr/>
          <p:nvPr/>
        </p:nvGrpSpPr>
        <p:grpSpPr>
          <a:xfrm>
            <a:off x="448556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D1C249F-FE1A-CAFA-D2A8-EEA13D52C4A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65C8268-0178-19EA-7A79-6BA92B37FAF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52CBADD-04ED-E606-2D0C-F8E9D5B0AFB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B578AB-6F82-2FBC-6166-03115E54A5F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F30AC07-59CF-789E-D132-824031600C9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AEFC0E9-06BC-F19F-778E-5E07A4D1F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CD7EFA5-44E1-881E-3A4B-DD4DD40EA51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34FF47D-B9A2-5C6F-0D7D-B5CDCF95640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C7A9E75-E7C6-26B3-4CCF-F31A52EEDAD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4126BF-C0FC-C58A-0AD8-A4ED92650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826464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9421D03-C1CF-6AA3-BDB5-478C0645F28E}"/>
              </a:ext>
            </a:extLst>
          </p:cNvPr>
          <p:cNvSpPr txBox="1"/>
          <p:nvPr/>
        </p:nvSpPr>
        <p:spPr>
          <a:xfrm>
            <a:off x="6484086" y="3983763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0" b="1" dirty="0">
                <a:solidFill>
                  <a:srgbClr val="106585"/>
                </a:solidFill>
                <a:latin typeface="Dosis" pitchFamily="2" charset="0"/>
              </a:rPr>
              <a:t>un or</a:t>
            </a:r>
            <a:r>
              <a:rPr lang="fr-FR" sz="9000" b="1" dirty="0">
                <a:solidFill>
                  <a:srgbClr val="FF0000"/>
                </a:solidFill>
                <a:latin typeface="Dosis" pitchFamily="2" charset="0"/>
              </a:rPr>
              <a:t>ch</a:t>
            </a:r>
            <a:r>
              <a:rPr lang="fr-FR" sz="9000" b="1" dirty="0">
                <a:solidFill>
                  <a:srgbClr val="106585"/>
                </a:solidFill>
                <a:latin typeface="Dosis" pitchFamily="2" charset="0"/>
              </a:rPr>
              <a:t>estre 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58EE17A-8781-4426-AB0F-248C3E127384}"/>
              </a:ext>
            </a:extLst>
          </p:cNvPr>
          <p:cNvSpPr txBox="1"/>
          <p:nvPr/>
        </p:nvSpPr>
        <p:spPr>
          <a:xfrm>
            <a:off x="1383891" y="627860"/>
            <a:ext cx="1415352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orchestre , l’orchestre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orchestre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”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orchestre ”?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2605ACA-B3A3-1BB5-CBC2-AC05048137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2908" y="2752082"/>
            <a:ext cx="5253255" cy="4719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2277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FCF015-721F-B7F4-A741-75BB325582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C4BC02E-525E-7770-7BCB-E72DC943F2D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968EE13-B473-B9BD-1915-DF2F930C58CA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940D9DE-7813-A788-C847-729E86E403B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53F7488-988E-7EC0-7443-2748386EF709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20C92E5-8AF2-8F2F-5209-449FF63625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F3E415-78D8-C7D6-42A0-303EF83B82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65C9238-E8EE-52AF-D405-5C9C6AB75DC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64F2D60-3853-25B4-BC9F-A0607A65F0E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70A1D85-9D72-670A-CA56-29559D439DD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193C21F-F0D0-383C-1D05-F2FA823556B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5DAD303-DFD0-2844-C896-ED1C65E58E5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6B61B24-9F7B-F2B4-1C63-49F39E3E00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97197EB-2C0B-69DC-5445-E71583AA1293}"/>
              </a:ext>
            </a:extLst>
          </p:cNvPr>
          <p:cNvSpPr txBox="1"/>
          <p:nvPr/>
        </p:nvSpPr>
        <p:spPr>
          <a:xfrm>
            <a:off x="1066801" y="739550"/>
            <a:ext cx="123444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L’orchestre joue de la musique.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Répétons ensemble “L’orchestre joue de la musique.”.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la phrase ?       </a:t>
            </a:r>
            <a:endParaRPr kumimoji="0" lang="fr-FR" sz="20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79E9319-2951-DBB4-2EFF-B1775A8FB275}"/>
              </a:ext>
            </a:extLst>
          </p:cNvPr>
          <p:cNvSpPr txBox="1"/>
          <p:nvPr/>
        </p:nvSpPr>
        <p:spPr>
          <a:xfrm>
            <a:off x="347151" y="2563319"/>
            <a:ext cx="132164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L’orchestre joue de la musique.</a:t>
            </a:r>
            <a:endParaRPr lang="fr-FR" sz="8000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6B2545A-02F7-0A67-1517-78157ADD5C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0696" y="4116364"/>
            <a:ext cx="5253255" cy="4719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7624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A56EEB-0AB5-6473-30F6-69485C592B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1D25F3-6E19-85A2-A70F-FA342766564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A3DEB64-D70A-F5ED-12C9-F10F2E27BCC9}"/>
              </a:ext>
            </a:extLst>
          </p:cNvPr>
          <p:cNvGrpSpPr/>
          <p:nvPr/>
        </p:nvGrpSpPr>
        <p:grpSpPr>
          <a:xfrm>
            <a:off x="483618" y="602756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60A3006-B418-9726-73BF-6CC4C3B218A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6428473-12D6-45CC-AB87-55E9A34F998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3058FEF-4C02-FD9E-F8A5-A689DD3D55B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A9AAB50-8871-C00E-A858-9D76CA3B04F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F196025-A9B6-1BFD-9513-BDD46B037A9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B038026-B0C8-C541-515C-7DDF2B2159A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8B7B6F1-BDB6-1F1E-8FC4-D675DB2A8C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AE985DD-FB25-F4DF-ED13-64198139627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EA379-D392-25A5-BC26-40B94D2E026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929D8B3-B7AD-2F7B-11CB-EBAF04E826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2F78836-FA96-61D0-845D-8E89DA37C149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chronomètre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chronomètre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794B18-F1C4-87E7-1507-78E1319503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1556" y="3544038"/>
            <a:ext cx="3135507" cy="345193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0467F0B-2BD6-17D8-049B-7037152D47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7456" y="3291489"/>
            <a:ext cx="2680262" cy="3704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73834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1F160-C2D2-3FD0-83E6-B38B2AB36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410B2A7-AEC6-9902-A9FE-43BAF6417DA5}"/>
              </a:ext>
            </a:extLst>
          </p:cNvPr>
          <p:cNvSpPr/>
          <p:nvPr/>
        </p:nvSpPr>
        <p:spPr>
          <a:xfrm>
            <a:off x="0" y="3810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DD07F10-168B-D3C4-23E9-A3AFB07FB182}"/>
              </a:ext>
            </a:extLst>
          </p:cNvPr>
          <p:cNvGrpSpPr/>
          <p:nvPr/>
        </p:nvGrpSpPr>
        <p:grpSpPr>
          <a:xfrm>
            <a:off x="448556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BF26B16-AFD1-CB4E-00FE-89C50EF5DA1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1F1FBD7-11D7-A5E2-D218-E618028EE8B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BB44561-1BA6-0A48-9BDD-70B0CAE2E11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BE3C034-BE9C-FD9C-C2A5-0BC8BC16373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24B98E6-88AD-2F76-7DC3-5C30480EC1F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358404F-EE45-378E-24FF-9238AB0B34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52C8C29-067F-4CC0-DC06-76C7E0B17A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52FC2AC-1897-9299-3BBC-4516886E2AB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1E3002F-C5F9-6E7B-E6B3-4FBF35DDDA2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A257ED3-1F08-E259-A8E4-ADB8992F9D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826464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6B86B8CC-BDF4-92CE-AA9B-FF60FCB64ABD}"/>
              </a:ext>
            </a:extLst>
          </p:cNvPr>
          <p:cNvSpPr txBox="1"/>
          <p:nvPr/>
        </p:nvSpPr>
        <p:spPr>
          <a:xfrm>
            <a:off x="5158607" y="4108422"/>
            <a:ext cx="776807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0" b="1" dirty="0">
                <a:solidFill>
                  <a:srgbClr val="106585"/>
                </a:solidFill>
                <a:latin typeface="Dosis" pitchFamily="2" charset="0"/>
              </a:rPr>
              <a:t>un </a:t>
            </a:r>
            <a:r>
              <a:rPr lang="fr-FR" sz="9000" b="1" dirty="0">
                <a:solidFill>
                  <a:srgbClr val="FF0000"/>
                </a:solidFill>
                <a:latin typeface="Dosis" pitchFamily="2" charset="0"/>
              </a:rPr>
              <a:t>ch</a:t>
            </a:r>
            <a:r>
              <a:rPr lang="fr-FR" sz="9000" b="1" dirty="0">
                <a:solidFill>
                  <a:srgbClr val="106585"/>
                </a:solidFill>
                <a:latin typeface="Dosis" pitchFamily="2" charset="0"/>
              </a:rPr>
              <a:t>ronomètre 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A44C1D0-5C87-DD03-ED89-B0DE0CCA3CB7}"/>
              </a:ext>
            </a:extLst>
          </p:cNvPr>
          <p:cNvSpPr txBox="1"/>
          <p:nvPr/>
        </p:nvSpPr>
        <p:spPr>
          <a:xfrm>
            <a:off x="1383891" y="627860"/>
            <a:ext cx="1415352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chronomètre , chronomètre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chronomètre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”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chronomètre ”?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E7EBF33-BF61-3C80-A752-022221CE06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3891" y="3417629"/>
            <a:ext cx="3542173" cy="389964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A5A42B7-E9E5-828D-79AD-4843A4225E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48648" y="6608497"/>
            <a:ext cx="1535563" cy="2122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0294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C42D4D-4BF9-5588-D3FA-1BC8D773E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2AA69C9-2F9B-2CE1-726B-9D72076D204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77F7474-5204-9A28-853F-01177B2DA386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E0CFF6-A9BC-05A7-D76F-DF93CAF5FD8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B3F05D1-36FC-33D5-BEBF-6B9528C614B3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5FCE82C-4805-ACA7-5BAA-2AC95914875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2836F26-A8EA-FDE1-F4E8-DEAE6F9F008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EB51D01-96D9-E9F8-BF8F-F84B895C5DC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2F00DD2-F87F-78DD-A087-275AE68A22F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85E3612-CBFD-6A8B-854E-6D9665F6C2C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AE3B720-8547-7A60-41E9-E538AE457B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A06D210-6AFB-0724-CD05-3D7B10A3370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478C0F9-50EB-998F-790D-9D92DE1D0A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D56F337-F0DB-584A-7BD3-EB17309BB048}"/>
              </a:ext>
            </a:extLst>
          </p:cNvPr>
          <p:cNvSpPr txBox="1"/>
          <p:nvPr/>
        </p:nvSpPr>
        <p:spPr>
          <a:xfrm>
            <a:off x="950742" y="723586"/>
            <a:ext cx="1248466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L’arbitre tient un chronomètre.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Répétons ensemble “L’arbitre tient un chronomètre.”.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la phrase 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F0FD2B2-EAA6-296A-635A-2FDBBF50BF1B}"/>
              </a:ext>
            </a:extLst>
          </p:cNvPr>
          <p:cNvSpPr txBox="1"/>
          <p:nvPr/>
        </p:nvSpPr>
        <p:spPr>
          <a:xfrm>
            <a:off x="347151" y="2563319"/>
            <a:ext cx="132164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6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L’arbitre tient un chronomètre.</a:t>
            </a:r>
            <a:endParaRPr lang="fr-FR" sz="6000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0D31031-56FF-738B-23C3-C38536BB13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044" y="4116364"/>
            <a:ext cx="51816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9860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C5B264-BC86-2E24-BAE7-2D0ECF470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47F323F-A1E6-E2CD-39F8-107D4EDC38F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F84B149-8D94-55DE-962C-CD29A540F85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37C0951-1699-C976-5ABA-14AC9762A54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537B740-8593-E29C-55EF-1BD54AA2E5E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E897B8A-EDC8-5EA8-9142-F67FD7F5474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A8E95FC-C63C-6D8F-6EA8-693911EAAD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5E0F3B-7FEB-9626-02F6-7E4D27A2516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1D9CAC4-8471-EFCA-39CC-0CDC2E38544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9F7C6FF-5FE3-A9A7-708B-BC96193B57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6BBCDD1-0312-9731-17C1-B5613E48B2E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B90492-6240-0389-B8B4-B121197A59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9A82D2-9705-6231-10F0-62EC13905C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0704" y="800448"/>
            <a:ext cx="581346" cy="51410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2DC416D3-9E58-553C-B23C-6EDB43566E19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97846D4-18E3-FA67-CA9E-BEA5FA2EEA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377" y="3768046"/>
            <a:ext cx="3752987" cy="338930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F49B72-CB10-9E69-A623-0CE8195CAB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6569" y="3336482"/>
            <a:ext cx="4022862" cy="361403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C77EFCB-D407-1BA8-162E-14C061C8D0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86874" y="3336482"/>
            <a:ext cx="3542173" cy="3899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5245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E375DA6-1568-6592-EF18-FE49281D3BB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221870" y="5646680"/>
            <a:ext cx="1590563" cy="197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022982" y="716706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6104926" y="716706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10556346" y="716706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homme-magasin - chaise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                        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6E6D5F3-FCA6-DFD2-AFCA-7E2750812A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550" y="2473086"/>
            <a:ext cx="2805899" cy="421487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9E218C9-2F3D-1F28-9B5B-BD32DD3381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7885" y="1987086"/>
            <a:ext cx="4968538" cy="477805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5A3A978-A79E-CD4D-22B5-E3E2835029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93866" y="2980321"/>
            <a:ext cx="3524692" cy="3200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C834B-D0BD-825B-CE57-187D54C2F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C919655-2754-7DE7-00E2-978E05F9CEEE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231A345A-E291-E9D5-559F-4299E1B59914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494C490-A831-F961-E832-55E3E11C9E7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19D3990E-F76B-E168-9753-E2336A28DB1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75A213E-7C13-DE45-652E-26B4B4611288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E379984-6B88-A57C-4AFE-BB9326D855D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1BD7D160-7C1B-45A8-99BF-8D6689475217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70403D-F6D2-DB30-B019-A4FCBD0A95A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C0B53D88-8FFE-1C15-DDBE-BAAF3565148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5641DA4-9FB3-2917-4B8B-1BAA5CA4F36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29B6789C-69E6-3D33-B10F-2F98F67A3F7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299BE759-D605-3F47-FD33-A9BD8DB9A5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4374" y="984303"/>
            <a:ext cx="583707" cy="516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9CF95690-89BF-C90B-DACA-7778BB65E085}"/>
              </a:ext>
            </a:extLst>
          </p:cNvPr>
          <p:cNvSpPr txBox="1"/>
          <p:nvPr/>
        </p:nvSpPr>
        <p:spPr>
          <a:xfrm>
            <a:off x="990600" y="825793"/>
            <a:ext cx="1240650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chronomètre-orchestre-histoire.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                            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94DC1085-4BDD-545B-9103-5DFC74534C58}"/>
              </a:ext>
            </a:extLst>
          </p:cNvPr>
          <p:cNvSpPr/>
          <p:nvPr/>
        </p:nvSpPr>
        <p:spPr>
          <a:xfrm>
            <a:off x="1948137" y="7254802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C858000D-4A83-E35B-7936-053DAA5F2E69}"/>
              </a:ext>
            </a:extLst>
          </p:cNvPr>
          <p:cNvSpPr/>
          <p:nvPr/>
        </p:nvSpPr>
        <p:spPr>
          <a:xfrm>
            <a:off x="6504792" y="7254802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B556006C-4A33-AD2F-BE08-4FB145AF1AA7}"/>
              </a:ext>
            </a:extLst>
          </p:cNvPr>
          <p:cNvSpPr/>
          <p:nvPr/>
        </p:nvSpPr>
        <p:spPr>
          <a:xfrm>
            <a:off x="10685855" y="7254802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80E9B31-62C4-CB9D-1F50-98FC3CAA07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1376" y="3353337"/>
            <a:ext cx="3752987" cy="338930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A5DB321-626A-2E4B-4DFD-0FB2CF4CCB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46568" y="2921773"/>
            <a:ext cx="4022862" cy="361403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9FEF2C7-886D-8D27-1381-7CABC124C8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86873" y="2921773"/>
            <a:ext cx="3542173" cy="3899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5434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de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510036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906AF87-AF06-EA30-6895-DB49F189B13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45707" y="2473086"/>
            <a:ext cx="2431742" cy="365283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4D50815-D382-425A-C4CE-230AF97B37F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69105" y="2256253"/>
            <a:ext cx="3817695" cy="367133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4B02255-A19E-B245-12B2-07B079399B8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63872" y="2980322"/>
            <a:ext cx="3054686" cy="277363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A635417-21F1-5D52-E7E4-9CC5E7E76EC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7658" y="6513347"/>
            <a:ext cx="3334076" cy="301099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9CA99AA-238F-7A36-5D97-741F1A9B6D3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12973" y="6106868"/>
            <a:ext cx="3573827" cy="321063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F197B5B-9505-CA14-06E7-23DEB3516DF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399624" y="6138748"/>
            <a:ext cx="3146793" cy="346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4A66FE6-7FD9-83CF-B87E-F562BB63EB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5707" y="2473086"/>
            <a:ext cx="2431742" cy="365283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AA86F77-998D-3E49-E316-4B9C6B8906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9105" y="2256253"/>
            <a:ext cx="3817695" cy="367133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858A48D-9D4E-CE92-D2DE-0D86A89920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63872" y="2980322"/>
            <a:ext cx="3054686" cy="277363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D2490E0-9379-106E-470C-7F4DD1FF302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7658" y="6513347"/>
            <a:ext cx="3334076" cy="301099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CD82F98-31EB-85AE-C32F-977CFDDF25C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12973" y="6106868"/>
            <a:ext cx="3573827" cy="321063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AA46A42-5F14-2EE3-52E5-0043FCDCF74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99624" y="6138748"/>
            <a:ext cx="3146793" cy="346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4F58-C2A9-A111-E90C-A3CC9A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8F883-3D18-B0ED-620B-3C1D96C1D8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BCA9F3-9B76-CC9B-2A31-781E75D1CE4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CA0722-8CD6-F2AC-3821-25E83DD65B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FF81A4-E921-FC52-B36F-FBC3678AC6A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387204A-F1DB-0ED0-144E-125F6923606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2E31B-210D-75E8-B2FB-4BCAF31C79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1EE2A9-DA76-0932-CD5B-C498851D52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2A50ED-A6FC-2F71-7069-132D9A4854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145C20E-CF97-2E30-C09F-AFEFC3E5BC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33DC63-ED47-4C57-25EF-A479D81273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6A1BCF1-DBB6-3F08-C4CC-A3D3D8FD17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0151222-B0CE-DC62-0169-BF920229C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828F56-2DD9-9A53-C527-2D2A5E7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4760616-ADCE-99B8-85DC-BE5C40F45512}"/>
              </a:ext>
            </a:extLst>
          </p:cNvPr>
          <p:cNvGrpSpPr/>
          <p:nvPr/>
        </p:nvGrpSpPr>
        <p:grpSpPr>
          <a:xfrm>
            <a:off x="880535" y="2223541"/>
            <a:ext cx="12225865" cy="6573568"/>
            <a:chOff x="1373134" y="3340063"/>
            <a:chExt cx="9400808" cy="5054599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84268501-2CDB-B159-F530-AB32944BE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34238" y="4076966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F987F795-36EC-30BD-6B6E-265BF3A02A5A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1" y="4126569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AE15535-B2A3-4BD6-BD66-4881D381EC39}"/>
                </a:ext>
              </a:extLst>
            </p:cNvPr>
            <p:cNvSpPr/>
            <p:nvPr/>
          </p:nvSpPr>
          <p:spPr>
            <a:xfrm>
              <a:off x="1373134" y="3340063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53C9544-4427-A0C8-D651-1F50E352ACA3}"/>
                </a:ext>
              </a:extLst>
            </p:cNvPr>
            <p:cNvSpPr txBox="1"/>
            <p:nvPr/>
          </p:nvSpPr>
          <p:spPr>
            <a:xfrm>
              <a:off x="2269225" y="3453741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675394-94AA-272B-D889-DC1073E95516}"/>
                </a:ext>
              </a:extLst>
            </p:cNvPr>
            <p:cNvSpPr/>
            <p:nvPr/>
          </p:nvSpPr>
          <p:spPr>
            <a:xfrm>
              <a:off x="8115301" y="5772150"/>
              <a:ext cx="2658641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EC81B01-6A56-18F7-B9DB-9C58148548A6}"/>
                </a:ext>
              </a:extLst>
            </p:cNvPr>
            <p:cNvSpPr/>
            <p:nvPr/>
          </p:nvSpPr>
          <p:spPr>
            <a:xfrm>
              <a:off x="4754879" y="5630955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13CE7A3-2877-B857-87C7-CBE7F2BC53E8}"/>
                </a:ext>
              </a:extLst>
            </p:cNvPr>
            <p:cNvSpPr txBox="1"/>
            <p:nvPr/>
          </p:nvSpPr>
          <p:spPr>
            <a:xfrm>
              <a:off x="8908603" y="6386292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4946F609-5DB2-AE71-7E94-C76E7EA1D6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9105" y="2256253"/>
            <a:ext cx="3817695" cy="367133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A8069F6-C09F-F2E7-C220-C5BE0B210B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63872" y="2980322"/>
            <a:ext cx="3054686" cy="277363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32202D2-80EE-E0F9-06AF-3673A62318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7658" y="6513347"/>
            <a:ext cx="3334076" cy="3010991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1AF5DB4-62F3-6BE7-AEA2-449A2A7760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12973" y="6106868"/>
            <a:ext cx="3573827" cy="3210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5517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59343" y="595864"/>
            <a:ext cx="12748764" cy="9220200"/>
            <a:chOff x="306943" y="324808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06943" y="324808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 chaise - chronomètre.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2F0FD3B0-6393-E678-AA8C-EEADCF9DB3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5707" y="2473086"/>
            <a:ext cx="2431742" cy="365283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CEB9573-76B4-E006-3EDB-76ABDFF02C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9105" y="2256253"/>
            <a:ext cx="3817695" cy="367133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4897FFA-A21A-B754-ED88-F55A2512D1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63872" y="2980322"/>
            <a:ext cx="3054686" cy="277363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45029DC-BC71-B008-9304-F429BC2A77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7658" y="6513347"/>
            <a:ext cx="3334076" cy="301099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F013E22-206B-9970-3A68-E5B5EF6C90C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2973" y="6106868"/>
            <a:ext cx="3573827" cy="321063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0B8C1A9-FA11-58C3-6BF2-962BCAA111A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99624" y="6138748"/>
            <a:ext cx="3146793" cy="3464360"/>
          </a:xfrm>
          <a:prstGeom prst="rect">
            <a:avLst/>
          </a:prstGeom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id="{6AE93783-1C4B-F114-D736-8518040E52AD}"/>
              </a:ext>
            </a:extLst>
          </p:cNvPr>
          <p:cNvSpPr/>
          <p:nvPr/>
        </p:nvSpPr>
        <p:spPr>
          <a:xfrm>
            <a:off x="9095364" y="6044296"/>
            <a:ext cx="3682545" cy="3481429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5670A9A0-2D08-F698-D60E-042E0076A62A}"/>
              </a:ext>
            </a:extLst>
          </p:cNvPr>
          <p:cNvCxnSpPr>
            <a:cxnSpLocks/>
          </p:cNvCxnSpPr>
          <p:nvPr/>
        </p:nvCxnSpPr>
        <p:spPr>
          <a:xfrm>
            <a:off x="8606787" y="5105514"/>
            <a:ext cx="1057085" cy="201813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llipse 16">
            <a:extLst>
              <a:ext uri="{FF2B5EF4-FFF2-40B4-BE49-F238E27FC236}">
                <a16:creationId xmlns:a16="http://schemas.microsoft.com/office/drawing/2014/main" id="{AB864796-CFD0-1DAC-2F17-D06277B05650}"/>
              </a:ext>
            </a:extLst>
          </p:cNvPr>
          <p:cNvSpPr/>
          <p:nvPr/>
        </p:nvSpPr>
        <p:spPr>
          <a:xfrm>
            <a:off x="818251" y="1885098"/>
            <a:ext cx="3151406" cy="4628247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 flipH="1">
            <a:off x="3777449" y="2140829"/>
            <a:ext cx="1523846" cy="126020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7"/>
              <a:ext cx="8496000" cy="1157894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8" name="Ellipse 7">
            <a:extLst>
              <a:ext uri="{FF2B5EF4-FFF2-40B4-BE49-F238E27FC236}">
                <a16:creationId xmlns:a16="http://schemas.microsoft.com/office/drawing/2014/main" id="{2322E736-BF77-A43A-3185-DFDF9534FD4E}"/>
              </a:ext>
            </a:extLst>
          </p:cNvPr>
          <p:cNvSpPr/>
          <p:nvPr/>
        </p:nvSpPr>
        <p:spPr>
          <a:xfrm>
            <a:off x="10202599" y="4158032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E18A3012-BE2F-274E-FAA1-EEB341855B1E}"/>
              </a:ext>
            </a:extLst>
          </p:cNvPr>
          <p:cNvSpPr/>
          <p:nvPr/>
        </p:nvSpPr>
        <p:spPr>
          <a:xfrm>
            <a:off x="2642401" y="4249446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0C3A597F-3F9E-BC60-5078-03073F9D3551}"/>
              </a:ext>
            </a:extLst>
          </p:cNvPr>
          <p:cNvSpPr/>
          <p:nvPr/>
        </p:nvSpPr>
        <p:spPr>
          <a:xfrm>
            <a:off x="2642401" y="7274394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9FB45A84-46AF-F7DC-76E1-35E6275EDB1D}"/>
              </a:ext>
            </a:extLst>
          </p:cNvPr>
          <p:cNvSpPr/>
          <p:nvPr/>
        </p:nvSpPr>
        <p:spPr>
          <a:xfrm>
            <a:off x="1353719" y="4238769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918A4CD-89AC-8BDE-142C-E0A10DE3C9A3}"/>
              </a:ext>
            </a:extLst>
          </p:cNvPr>
          <p:cNvSpPr txBox="1"/>
          <p:nvPr/>
        </p:nvSpPr>
        <p:spPr>
          <a:xfrm>
            <a:off x="381563" y="567645"/>
            <a:ext cx="1337253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342900">
              <a:defRPr/>
            </a:pPr>
            <a:r>
              <a:rPr lang="fr-FR" sz="2800" dirty="0">
                <a:solidFill>
                  <a:schemeClr val="bg1">
                    <a:lumMod val="50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Faire l’activité collectivement en utilisant la liste du vocabulaire du PPT</a:t>
            </a:r>
          </a:p>
          <a:p>
            <a:pPr algn="ctr" defTabSz="342900">
              <a:defRPr/>
            </a:pPr>
            <a:r>
              <a:rPr lang="fr-FR" sz="2800" dirty="0">
                <a:solidFill>
                  <a:schemeClr val="bg1">
                    <a:lumMod val="50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( le vocabulaire présenté  dans le livret est erroné)</a:t>
            </a:r>
          </a:p>
          <a:p>
            <a:pPr algn="ctr" defTabSz="342900">
              <a:defRPr/>
            </a:pPr>
            <a:r>
              <a:rPr lang="fr-FR" sz="2800" dirty="0">
                <a:solidFill>
                  <a:schemeClr val="bg1">
                    <a:lumMod val="50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Demandez aux élèves de chercher les mots convenables dans la liste projetée.</a:t>
            </a:r>
          </a:p>
          <a:p>
            <a:pPr algn="ctr" defTabSz="342900">
              <a:defRPr/>
            </a:pPr>
            <a:r>
              <a:rPr lang="fr-FR" sz="2800" dirty="0">
                <a:solidFill>
                  <a:schemeClr val="bg1">
                    <a:lumMod val="50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(voir la diapositive suivante) 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818EED1-75C8-B146-A747-B5A53E1AF4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416" y="2279552"/>
            <a:ext cx="5816136" cy="727139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0D8048F-39EF-B1CB-D2AF-828B35F2F7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1652" y="2279551"/>
            <a:ext cx="5990629" cy="7439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6CB61-7EB2-D9DC-1D4C-AA2C633E4C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2021328-4C58-5055-909B-8313CD2366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3814841-B9C8-035B-169E-E35A46F4C2E6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3B995EB-C287-3A2E-81BD-8D7D15C746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4767E61-7D2B-948C-5DB7-1C8D385BC01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7BEC2571-5823-7E3E-BDBA-5C2B82B0C6B7}"/>
              </a:ext>
            </a:extLst>
          </p:cNvPr>
          <p:cNvSpPr txBox="1"/>
          <p:nvPr/>
        </p:nvSpPr>
        <p:spPr>
          <a:xfrm>
            <a:off x="981024" y="793659"/>
            <a:ext cx="121230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Cherchez dans les listes les mots convenables aux mots du vocabulaire qu’on a vus aujourd’hui.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97799E-A278-B21A-199F-564B12775C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261486E-6E88-A1B4-D8FA-377A5199B6B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AD05B97-AE38-746D-D255-BEBBD3E55B1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F31340D-3EF1-5B4C-B2AE-1EFA037452F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A67878F-C8CD-19F0-1A91-EE9B6100FF9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B610D93-43BC-A810-2631-55F3BE5D439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581CFC4-D8F3-8853-7E73-2268A7585A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79C83A4-28F9-0A63-8366-8B6DBC804A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9678" y="757436"/>
            <a:ext cx="581346" cy="514106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4FB7CB32-4AF3-565D-BA92-B2CD4FCA1921}"/>
              </a:ext>
            </a:extLst>
          </p:cNvPr>
          <p:cNvSpPr txBox="1"/>
          <p:nvPr/>
        </p:nvSpPr>
        <p:spPr>
          <a:xfrm>
            <a:off x="611968" y="1509856"/>
            <a:ext cx="11673614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 err="1">
                <a:solidFill>
                  <a:srgbClr val="215968"/>
                </a:solidFill>
                <a:latin typeface="Carelia"/>
              </a:rPr>
              <a:t>Annexe</a:t>
            </a:r>
            <a:r>
              <a:rPr lang="en-US" sz="3600" dirty="0">
                <a:solidFill>
                  <a:srgbClr val="215968"/>
                </a:solidFill>
                <a:latin typeface="Carelia"/>
              </a:rPr>
              <a:t> du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vocabulaire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9EA81083-7F02-7AAF-E1D9-06E7EA8F67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3732850"/>
              </p:ext>
            </p:extLst>
          </p:nvPr>
        </p:nvGraphicFramePr>
        <p:xfrm>
          <a:off x="611968" y="6365139"/>
          <a:ext cx="12355556" cy="1272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88232">
                  <a:extLst>
                    <a:ext uri="{9D8B030D-6E8A-4147-A177-3AD203B41FA5}">
                      <a16:colId xmlns:a16="http://schemas.microsoft.com/office/drawing/2014/main" val="1881612268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949096028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983808998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1476371376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1093842407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771733642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385939256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52405943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463939819"/>
                    </a:ext>
                  </a:extLst>
                </a:gridCol>
                <a:gridCol w="1689924">
                  <a:extLst>
                    <a:ext uri="{9D8B030D-6E8A-4147-A177-3AD203B41FA5}">
                      <a16:colId xmlns:a16="http://schemas.microsoft.com/office/drawing/2014/main" val="1232739301"/>
                    </a:ext>
                  </a:extLst>
                </a:gridCol>
              </a:tblGrid>
              <a:tr h="530574"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thé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 piscine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huit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ascenseur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orchestre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saison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des oiseaux     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exposition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spatial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patient    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985604"/>
                  </a:ext>
                </a:extLst>
              </a:tr>
              <a:tr h="601960"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femme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poêle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escargot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théâtre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ils courent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Accessoire 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addition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Technicien 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carotte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chronomètre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777426"/>
                  </a:ext>
                </a:extLst>
              </a:tr>
            </a:tbl>
          </a:graphicData>
        </a:graphic>
      </p:graphicFrame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3A0E80F1-D8C8-9532-E322-88D6E26BDD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1843581"/>
              </p:ext>
            </p:extLst>
          </p:nvPr>
        </p:nvGraphicFramePr>
        <p:xfrm>
          <a:off x="444216" y="3698211"/>
          <a:ext cx="12748763" cy="11325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6794">
                  <a:extLst>
                    <a:ext uri="{9D8B030D-6E8A-4147-A177-3AD203B41FA5}">
                      <a16:colId xmlns:a16="http://schemas.microsoft.com/office/drawing/2014/main" val="1427086332"/>
                    </a:ext>
                  </a:extLst>
                </a:gridCol>
                <a:gridCol w="1579390">
                  <a:extLst>
                    <a:ext uri="{9D8B030D-6E8A-4147-A177-3AD203B41FA5}">
                      <a16:colId xmlns:a16="http://schemas.microsoft.com/office/drawing/2014/main" val="4142987818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775331615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1093769667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4033954925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46692697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439827121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3116369787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1098491279"/>
                    </a:ext>
                  </a:extLst>
                </a:gridCol>
                <a:gridCol w="1077179">
                  <a:extLst>
                    <a:ext uri="{9D8B030D-6E8A-4147-A177-3AD203B41FA5}">
                      <a16:colId xmlns:a16="http://schemas.microsoft.com/office/drawing/2014/main" val="3561879434"/>
                    </a:ext>
                  </a:extLst>
                </a:gridCol>
              </a:tblGrid>
              <a:tr h="683289"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histoire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médicament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héro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salle d’attente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ordinateur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homme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chirurgien 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question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magasin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fête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9597309"/>
                  </a:ext>
                </a:extLst>
              </a:tr>
              <a:tr h="449244"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étoile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musicien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chaise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patient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médecin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professeur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Panneau 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opération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drapeau</a:t>
                      </a:r>
                      <a:endParaRPr lang="fr-MA" sz="2000" b="1" kern="10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685783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solution</a:t>
                      </a:r>
                      <a:endParaRPr lang="fr-MA" sz="2000" b="1" kern="1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949069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37AF8350-C3A5-17FF-45A1-30E0A3EE3426}"/>
              </a:ext>
            </a:extLst>
          </p:cNvPr>
          <p:cNvSpPr txBox="1"/>
          <p:nvPr/>
        </p:nvSpPr>
        <p:spPr>
          <a:xfrm>
            <a:off x="5181600" y="2895982"/>
            <a:ext cx="70151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215968"/>
                </a:solidFill>
                <a:latin typeface="Carelia"/>
              </a:rPr>
              <a:t>page 50 </a:t>
            </a:r>
            <a:endParaRPr lang="fr-MA" sz="3600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26BA4C0-CA07-0FAC-9593-EECD2BCBC075}"/>
              </a:ext>
            </a:extLst>
          </p:cNvPr>
          <p:cNvSpPr txBox="1"/>
          <p:nvPr/>
        </p:nvSpPr>
        <p:spPr>
          <a:xfrm>
            <a:off x="5270420" y="5383978"/>
            <a:ext cx="70151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215968"/>
                </a:solidFill>
                <a:latin typeface="Carelia"/>
              </a:rPr>
              <a:t>page 51 </a:t>
            </a:r>
            <a:endParaRPr lang="fr-MA" sz="3600" dirty="0"/>
          </a:p>
        </p:txBody>
      </p:sp>
    </p:spTree>
    <p:extLst>
      <p:ext uri="{BB962C8B-B14F-4D97-AF65-F5344CB8AC3E}">
        <p14:creationId xmlns:p14="http://schemas.microsoft.com/office/powerpoint/2010/main" val="161434651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Lire et écrire des phrases avec les difficultés particulières:</a:t>
              </a:r>
            </a:p>
            <a:p>
              <a:pPr algn="ctr" defTabSz="514376"/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s=z; </a:t>
              </a:r>
              <a:r>
                <a:rPr lang="fr-FR" sz="54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ch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=k; h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0" y="8625987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56620" y="8397669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717171"/>
            <a:ext cx="117455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des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phrases avec des difficultés particulières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4351904" y="4786725"/>
            <a:ext cx="8229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6000" dirty="0"/>
              <a:t>s=z; ch=k; h</a:t>
            </a:r>
            <a:endParaRPr lang="fr-MA" sz="6000" dirty="0"/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4614353" y="3498845"/>
            <a:ext cx="8339647" cy="4259297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00" y="3996303"/>
            <a:ext cx="5715001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462547" y="723586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« h». Elle ne fait aucun son. h - «  »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E128B13-6C29-EE90-7FB1-2C266BD68F76}"/>
              </a:ext>
            </a:extLst>
          </p:cNvPr>
          <p:cNvSpPr txBox="1"/>
          <p:nvPr/>
        </p:nvSpPr>
        <p:spPr>
          <a:xfrm>
            <a:off x="1926624" y="3611940"/>
            <a:ext cx="833775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pt-BR" sz="16600" b="1" kern="0" spc="320" dirty="0">
                <a:solidFill>
                  <a:srgbClr val="106585"/>
                </a:solidFill>
                <a:latin typeface="Dosis" pitchFamily="2" charset="0"/>
              </a:rPr>
              <a:t>h</a:t>
            </a:r>
            <a:endParaRPr lang="fr-FR" sz="16600" kern="0" spc="320" dirty="0">
              <a:solidFill>
                <a:srgbClr val="4BACC6">
                  <a:lumMod val="75000"/>
                </a:srgb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A3C33A9-3094-33CA-ACCD-D73186F7C877}"/>
              </a:ext>
            </a:extLst>
          </p:cNvPr>
          <p:cNvSpPr txBox="1"/>
          <p:nvPr/>
        </p:nvSpPr>
        <p:spPr>
          <a:xfrm>
            <a:off x="1534494" y="899903"/>
            <a:ext cx="119993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« h » comme dans le mot « homme ». Lisons ensemble: un homme.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1CE38E-C4FC-D780-2E2D-907D2ECF8E8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374291" y="2436143"/>
            <a:ext cx="6542139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11"/>
            <a:r>
              <a:rPr lang="pt-BR" sz="14300" b="1" dirty="0">
                <a:solidFill>
                  <a:srgbClr val="106585"/>
                </a:solidFill>
                <a:latin typeface="Aptos" panose="020B0004020202020204" pitchFamily="34" charset="0"/>
                <a:ea typeface="Cascadia Mono Light" panose="020B0609020000020004" pitchFamily="49" charset="0"/>
                <a:cs typeface="Cascadia Mono Light" panose="020B0609020000020004" pitchFamily="49" charset="0"/>
              </a:rPr>
              <a:t>   </a:t>
            </a:r>
            <a:endParaRPr lang="pt-BR" sz="9900" b="1" dirty="0">
              <a:solidFill>
                <a:srgbClr val="106585"/>
              </a:solidFill>
              <a:latin typeface="Aptos" panose="020B0004020202020204" pitchFamily="34" charset="0"/>
              <a:ea typeface="Cascadia Mono Light" panose="020B0609020000020004" pitchFamily="49" charset="0"/>
              <a:cs typeface="Cascadia Mono Light" panose="020B0609020000020004" pitchFamily="49" charset="0"/>
            </a:endParaRPr>
          </a:p>
          <a:p>
            <a:pPr algn="ctr" defTabSz="457211"/>
            <a:r>
              <a:rPr lang="pt-BR" sz="9900" b="1" dirty="0">
                <a:solidFill>
                  <a:srgbClr val="106585"/>
                </a:solidFill>
                <a:latin typeface="Dosis" pitchFamily="2" charset="0"/>
              </a:rPr>
              <a:t>un </a:t>
            </a:r>
            <a:r>
              <a:rPr lang="pt-BR" sz="9900" b="1" dirty="0">
                <a:solidFill>
                  <a:srgbClr val="FFC000"/>
                </a:solidFill>
                <a:latin typeface="Dosis" pitchFamily="2" charset="0"/>
              </a:rPr>
              <a:t>h</a:t>
            </a:r>
            <a:r>
              <a:rPr lang="pt-BR" sz="9900" b="1" dirty="0">
                <a:solidFill>
                  <a:srgbClr val="106585"/>
                </a:solidFill>
                <a:latin typeface="Dosis" pitchFamily="2" charset="0"/>
              </a:rPr>
              <a:t>omme</a:t>
            </a:r>
            <a:endParaRPr lang="fr-FR" sz="9900" b="1" dirty="0">
              <a:solidFill>
                <a:schemeClr val="accent6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34B4741-17C9-70E4-D06E-3B6AE80CB6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97436" y="2867599"/>
            <a:ext cx="1524132" cy="3673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38648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DFBDFA-BC83-F413-E75A-5B16A453D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B268C1-D3C4-8ED0-6CD0-A995C6EE6ED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EC95645-2EF0-8075-F7CF-BF1B4BE23A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7C01CEE-B4AD-13F8-AC4E-24A8AC0169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6431163-7C2F-B314-B6FF-66D53A9AC3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232B7D3-7470-BA09-EA2C-1EED017E91F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6E70AD-8D46-6A66-5136-86C0E7601EA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293B76A-3131-7483-27DD-2DAED5D7753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04BCAD-300F-DC8A-4C8E-7B54D625532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F0ECBBD-2FA9-218F-40AA-2C0CB081713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E51227F-FFB8-CD21-8751-4A1E2C3BF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9443163-7605-EAA1-E999-8177BDF55B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F08EE5D-9D29-EA07-D43F-7137DDBA38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74D118D-17DD-BDF4-4884-198BA33D71B0}"/>
              </a:ext>
            </a:extLst>
          </p:cNvPr>
          <p:cNvSpPr txBox="1"/>
          <p:nvPr/>
        </p:nvSpPr>
        <p:spPr>
          <a:xfrm>
            <a:off x="1550426" y="880853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Lisons ensemble: un hôpital- du thé- huit.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52DD663-30FB-907B-E6D7-EA13F37BFD11}"/>
              </a:ext>
            </a:extLst>
          </p:cNvPr>
          <p:cNvSpPr txBox="1"/>
          <p:nvPr/>
        </p:nvSpPr>
        <p:spPr>
          <a:xfrm>
            <a:off x="3435890" y="2919442"/>
            <a:ext cx="701992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0" indent="-1143000" defTabSz="457211">
              <a:buFont typeface="Arial" panose="020B0604020202020204" pitchFamily="34" charset="0"/>
              <a:buChar char="•"/>
            </a:pPr>
            <a:r>
              <a:rPr lang="pt-BR" sz="9600" b="1" dirty="0">
                <a:solidFill>
                  <a:srgbClr val="106585"/>
                </a:solidFill>
                <a:latin typeface="Dosis" pitchFamily="2" charset="0"/>
              </a:rPr>
              <a:t>un </a:t>
            </a:r>
            <a:r>
              <a:rPr lang="pt-BR" sz="9600" b="1" dirty="0">
                <a:solidFill>
                  <a:srgbClr val="FFC000"/>
                </a:solidFill>
                <a:latin typeface="Dosis" pitchFamily="2" charset="0"/>
              </a:rPr>
              <a:t>h</a:t>
            </a:r>
            <a:r>
              <a:rPr lang="pt-BR" sz="9600" b="1" dirty="0">
                <a:solidFill>
                  <a:srgbClr val="106585"/>
                </a:solidFill>
                <a:latin typeface="Dosis" pitchFamily="2" charset="0"/>
              </a:rPr>
              <a:t>ôpital</a:t>
            </a:r>
          </a:p>
          <a:p>
            <a:pPr marL="1143000" indent="-1143000" defTabSz="457211">
              <a:buFont typeface="Arial" panose="020B0604020202020204" pitchFamily="34" charset="0"/>
              <a:buChar char="•"/>
            </a:pPr>
            <a:r>
              <a:rPr lang="pt-BR" sz="9600" b="1" dirty="0">
                <a:solidFill>
                  <a:srgbClr val="106585"/>
                </a:solidFill>
                <a:latin typeface="Dosis" pitchFamily="2" charset="0"/>
              </a:rPr>
              <a:t>du t</a:t>
            </a:r>
            <a:r>
              <a:rPr lang="pt-BR" sz="9600" b="1" dirty="0">
                <a:solidFill>
                  <a:srgbClr val="FFC000"/>
                </a:solidFill>
                <a:latin typeface="Dosis" pitchFamily="2" charset="0"/>
              </a:rPr>
              <a:t>h</a:t>
            </a:r>
            <a:r>
              <a:rPr lang="pt-BR" sz="9600" b="1" dirty="0">
                <a:solidFill>
                  <a:srgbClr val="106585"/>
                </a:solidFill>
                <a:latin typeface="Dosis" pitchFamily="2" charset="0"/>
              </a:rPr>
              <a:t>é</a:t>
            </a:r>
          </a:p>
          <a:p>
            <a:pPr marL="1143000" indent="-1143000" defTabSz="457211">
              <a:buFont typeface="Arial" panose="020B0604020202020204" pitchFamily="34" charset="0"/>
              <a:buChar char="•"/>
            </a:pPr>
            <a:r>
              <a:rPr lang="pt-BR" sz="9600" b="1" dirty="0">
                <a:solidFill>
                  <a:srgbClr val="FFC000"/>
                </a:solidFill>
                <a:latin typeface="Dosis" pitchFamily="2" charset="0"/>
              </a:rPr>
              <a:t>h</a:t>
            </a:r>
            <a:r>
              <a:rPr lang="pt-BR" sz="9600" b="1" dirty="0">
                <a:solidFill>
                  <a:srgbClr val="106585"/>
                </a:solidFill>
                <a:latin typeface="Dosis" pitchFamily="2" charset="0"/>
              </a:rPr>
              <a:t>uit</a:t>
            </a:r>
          </a:p>
        </p:txBody>
      </p:sp>
    </p:spTree>
    <p:extLst>
      <p:ext uri="{BB962C8B-B14F-4D97-AF65-F5344CB8AC3E}">
        <p14:creationId xmlns:p14="http://schemas.microsoft.com/office/powerpoint/2010/main" val="322249417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7F5E3-C336-C5D4-D08E-111FD2DB9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70C424-399E-1482-D76F-2BA3743E785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BF60704-F157-B89F-2CC5-FE7962697E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4BAA240-F296-9AC1-80DA-EC1F1A55B53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8C5618E-1F22-97B5-1360-2D25D79BC1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8644A03-86C7-2167-2D41-61D97210066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1D6C81D-39DF-58BD-A2F0-6D48C840E0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DD25426-B6DC-9A5B-107A-140BD7AEAF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F100238-11EE-33AA-88E3-7D0C52D38CC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35EE204-DF20-A6AE-6875-EE80D9D33B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4B0DC09-92F6-B119-A9EA-5D33CB17DE9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52208E4-B932-8ED0-5A4D-2B350E45C8D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DA6B06E-0F95-4AB5-8203-214E7990D3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99C3311-7888-932A-14AC-CACA7326EFD6}"/>
              </a:ext>
            </a:extLst>
          </p:cNvPr>
          <p:cNvSpPr txBox="1"/>
          <p:nvPr/>
        </p:nvSpPr>
        <p:spPr>
          <a:xfrm>
            <a:off x="1496917" y="901978"/>
            <a:ext cx="117455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lettres: c-h ensemble font souvent le son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9D8BC82-6C2B-862B-FA55-FA208B36177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876800" y="1479150"/>
            <a:ext cx="2753857" cy="52783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3800" b="1" dirty="0">
                <a:solidFill>
                  <a:srgbClr val="106585"/>
                </a:solidFill>
                <a:latin typeface="Dosis" pitchFamily="2" charset="0"/>
              </a:rPr>
              <a:t>  </a:t>
            </a:r>
            <a:r>
              <a:rPr lang="pt-BR" sz="19900" b="1" dirty="0">
                <a:solidFill>
                  <a:srgbClr val="106585"/>
                </a:solidFill>
                <a:latin typeface="Dosis" pitchFamily="2" charset="0"/>
              </a:rPr>
              <a:t>ch</a:t>
            </a:r>
            <a:endParaRPr lang="pt-BR" sz="13800" b="1" dirty="0">
              <a:solidFill>
                <a:srgbClr val="106585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14045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96C9D1-73B4-F093-BDF3-13C368783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58496E2-6315-2E9E-5A23-CD68B40B09D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DBA370D-265B-9B39-02F5-C7725960E57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A435860-A8C0-76B3-0EBF-8E43E9C0EF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E1A7C73-BD3C-2D30-A353-BC6A9AC9E3E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17AD03-BD9E-00D7-D9E4-B83A0BBF6BE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824F946-5AA8-4E7A-4F11-D789ED7A6DD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3DBD563-D7DC-943A-65F9-24E6017C46A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6966BCC-8EC6-3CF8-D964-C3FF55E231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76249D7-D4F7-7152-73B1-72177ED53AD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419399E-EE06-E30A-6A46-E2BF239DCFA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DDA985-C932-F245-2C69-0CD3E48C5D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7C883AE-E61F-B5BF-66D5-A6E14AF72A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5373" y="796852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CF10228-011A-66EA-0735-4C1B397B1842}"/>
              </a:ext>
            </a:extLst>
          </p:cNvPr>
          <p:cNvSpPr txBox="1"/>
          <p:nvPr/>
        </p:nvSpPr>
        <p:spPr>
          <a:xfrm>
            <a:off x="1104819" y="817194"/>
            <a:ext cx="129667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lire les mots? 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E8081EF-1E6D-DFCB-AA0C-EB4C23901F8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04746" y="2366388"/>
            <a:ext cx="8776195" cy="631961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23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4A8E1A5-03E9-F008-DE05-2BB253E0A79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110966" y="2574568"/>
            <a:ext cx="10843034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0" indent="-1143000">
              <a:buFont typeface="Arial" panose="020B0604020202020204" pitchFamily="34" charset="0"/>
              <a:buChar char="•"/>
            </a:pPr>
            <a:r>
              <a:rPr lang="pt-BR" sz="11500" b="1" dirty="0">
                <a:solidFill>
                  <a:srgbClr val="FF0000"/>
                </a:solidFill>
                <a:latin typeface="Dosis" pitchFamily="2" charset="0"/>
              </a:rPr>
              <a:t>ch</a:t>
            </a:r>
            <a:r>
              <a:rPr lang="pt-BR" sz="11500" b="1" dirty="0">
                <a:solidFill>
                  <a:srgbClr val="106585"/>
                </a:solidFill>
                <a:latin typeface="Dosis" pitchFamily="2" charset="0"/>
              </a:rPr>
              <a:t>- </a:t>
            </a:r>
            <a:r>
              <a:rPr lang="pt-BR" sz="11500" b="1" dirty="0">
                <a:solidFill>
                  <a:srgbClr val="FF0000"/>
                </a:solidFill>
                <a:latin typeface="Dosis" pitchFamily="2" charset="0"/>
              </a:rPr>
              <a:t>ch</a:t>
            </a:r>
            <a:r>
              <a:rPr lang="pt-BR" sz="11500" b="1" dirty="0">
                <a:solidFill>
                  <a:srgbClr val="106585"/>
                </a:solidFill>
                <a:latin typeface="Dosis" pitchFamily="2" charset="0"/>
              </a:rPr>
              <a:t>at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pt-BR" sz="11500" b="1" dirty="0">
                <a:solidFill>
                  <a:srgbClr val="FF0000"/>
                </a:solidFill>
                <a:latin typeface="Dosis" pitchFamily="2" charset="0"/>
              </a:rPr>
              <a:t>ch</a:t>
            </a:r>
            <a:r>
              <a:rPr lang="pt-BR" sz="11500" b="1" dirty="0">
                <a:solidFill>
                  <a:srgbClr val="106585"/>
                </a:solidFill>
                <a:latin typeface="Dosis" pitchFamily="2" charset="0"/>
              </a:rPr>
              <a:t>- mou</a:t>
            </a:r>
            <a:r>
              <a:rPr lang="pt-BR" sz="11500" b="1" dirty="0">
                <a:solidFill>
                  <a:srgbClr val="FF0000"/>
                </a:solidFill>
                <a:latin typeface="Dosis" pitchFamily="2" charset="0"/>
              </a:rPr>
              <a:t>ch</a:t>
            </a:r>
            <a:r>
              <a:rPr lang="pt-BR" sz="11500" b="1" dirty="0">
                <a:solidFill>
                  <a:srgbClr val="106585"/>
                </a:solidFill>
                <a:latin typeface="Dosis" pitchFamily="2" charset="0"/>
              </a:rPr>
              <a:t>oir</a:t>
            </a:r>
            <a:endParaRPr lang="pt-BR" sz="8800" b="1" dirty="0">
              <a:solidFill>
                <a:srgbClr val="106585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79415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7BCEC9-64B8-543D-541C-ABD4C14D82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58D87B7-DFA0-31FA-5A01-A9830D57ADA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E54B9D5-94B9-191F-101D-1C353C29CA97}"/>
              </a:ext>
            </a:extLst>
          </p:cNvPr>
          <p:cNvGrpSpPr/>
          <p:nvPr/>
        </p:nvGrpSpPr>
        <p:grpSpPr>
          <a:xfrm>
            <a:off x="483617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E311631-8B4F-175B-72B7-0FB35DF23D7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0A7976-F445-D289-B068-6D527AD771E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BBC95DA-1343-221D-6A62-7897028175C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2107411-8632-5A34-F4EB-B31DB2F9BA2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1744622-56E4-BE8E-35E5-1CDBEFBAC7C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3DEB286-4D1F-1BB0-FA41-77184C1F14C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867DBD3-61BD-E148-98AC-096B9E77B90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33A813D-EB83-A98E-A077-D685B3CAAC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F97A489-8171-0572-EB41-7CC222855F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9B7DD85-8615-DEF6-BB44-335CFB676C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76249B2-7A49-8D48-53D4-5C2A5B7248D9}"/>
              </a:ext>
            </a:extLst>
          </p:cNvPr>
          <p:cNvSpPr txBox="1"/>
          <p:nvPr/>
        </p:nvSpPr>
        <p:spPr>
          <a:xfrm>
            <a:off x="1177375" y="67375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lettres: c-h ensemble font parfois  le son « k » dans certains mots, comme: orchestre, chronomètre, technologie...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E28B447-A5BD-1B73-324D-30971241C52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00" y="2933700"/>
            <a:ext cx="5190432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600" b="1" dirty="0">
                <a:solidFill>
                  <a:srgbClr val="106585"/>
                </a:solidFill>
                <a:latin typeface="Dosis" pitchFamily="2" charset="0"/>
              </a:rPr>
              <a:t>  </a:t>
            </a:r>
            <a:r>
              <a:rPr lang="pt-BR" sz="23900" b="1" dirty="0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pt-BR" sz="16600" b="1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3680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373770" y="125297"/>
            <a:ext cx="1342554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r>
              <a:rPr lang="fr-FR" sz="3600" dirty="0">
                <a:latin typeface="Dosis" pitchFamily="2" charset="0"/>
              </a:rPr>
              <a:t> 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3200" dirty="0">
                <a:latin typeface="Dosis" pitchFamily="2" charset="0"/>
              </a:rPr>
              <a:t>Homme - magasin- orchestre- vêtements- vendeuse- chaussures- chemise- veste.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FR" sz="3200" dirty="0">
                <a:latin typeface="Dosis" pitchFamily="2" charset="0"/>
              </a:rPr>
              <a:t>des phrases avec les difficultés particulières: s=z; </a:t>
            </a:r>
            <a:r>
              <a:rPr lang="fr-FR" sz="3200" dirty="0" err="1">
                <a:latin typeface="Dosis" pitchFamily="2" charset="0"/>
              </a:rPr>
              <a:t>ch</a:t>
            </a:r>
            <a:r>
              <a:rPr lang="fr-FR" sz="3200" dirty="0">
                <a:latin typeface="Dosis" pitchFamily="2" charset="0"/>
              </a:rPr>
              <a:t>=k; h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FR" sz="3200" dirty="0">
                <a:latin typeface="Dosis" pitchFamily="2" charset="0"/>
              </a:rPr>
              <a:t>des phrases avec les difficultés particulières: s=z; </a:t>
            </a:r>
            <a:r>
              <a:rPr lang="fr-FR" sz="3200" dirty="0" err="1">
                <a:latin typeface="Dosis" pitchFamily="2" charset="0"/>
              </a:rPr>
              <a:t>ch</a:t>
            </a:r>
            <a:r>
              <a:rPr lang="fr-FR" sz="3200" dirty="0">
                <a:latin typeface="Dosis" pitchFamily="2" charset="0"/>
              </a:rPr>
              <a:t>=k; h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-19050" y="8957542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2522102" y="2245705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2483017" y="3038220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2349109" y="4784319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6096000" y="6515100"/>
            <a:ext cx="1168722" cy="445899"/>
            <a:chOff x="3663231" y="3540342"/>
            <a:chExt cx="1049483" cy="41107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64527" y="365133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6096000" y="7455695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2344068" y="5680169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813A96-1A15-4BDF-4950-103EB2B5C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A7029F-6D09-4A6F-9ACE-A407518F5D3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E0E2A06-BEA7-9DAD-B63B-02030C38001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AC3A967-1C49-DC20-0B1A-626D97D3C25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FDC900D-97E5-3201-1F75-F45FE0992D7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CD89B5C-C374-6768-5E10-8D47BB590C2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A69A7CC-2131-2769-3180-B9B441B8C9F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A83DE6B-7E75-5642-A98E-D70F66AD2F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87A7261-81E1-4B8E-9C2D-6831EBE949C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57F925-534D-9F02-89F9-D49F5F69224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5DDA655-BFE1-6283-0150-D92A4C0082A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B70141-2588-9F57-0D7F-4A71D002467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0D6C502-BE20-159B-B837-288EE8A4EB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5373" y="796852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E872F61-DA8F-18F3-6F6F-AB91C3ED8778}"/>
              </a:ext>
            </a:extLst>
          </p:cNvPr>
          <p:cNvSpPr txBox="1"/>
          <p:nvPr/>
        </p:nvSpPr>
        <p:spPr>
          <a:xfrm>
            <a:off x="1197913" y="880278"/>
            <a:ext cx="1296672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« k »  « orchestre ».  Lisons ensemble: « k » orchestre .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908B78-B58C-A765-D408-351AE4C7035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953309" y="3638196"/>
            <a:ext cx="10786070" cy="1923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11"/>
            <a:r>
              <a:rPr lang="pt-BR" sz="11900" b="1" dirty="0">
                <a:solidFill>
                  <a:srgbClr val="106585"/>
                </a:solidFill>
                <a:latin typeface="Dosis" pitchFamily="2" charset="0"/>
              </a:rPr>
              <a:t>    or</a:t>
            </a:r>
            <a:r>
              <a:rPr lang="pt-BR" sz="11900" b="1" dirty="0">
                <a:solidFill>
                  <a:srgbClr val="FFC000"/>
                </a:solidFill>
                <a:latin typeface="Dosis" pitchFamily="2" charset="0"/>
              </a:rPr>
              <a:t>ch</a:t>
            </a:r>
            <a:r>
              <a:rPr lang="pt-BR" sz="11900" b="1" dirty="0">
                <a:solidFill>
                  <a:srgbClr val="106585"/>
                </a:solidFill>
                <a:latin typeface="Dosis" pitchFamily="2" charset="0"/>
              </a:rPr>
              <a:t>estre</a:t>
            </a:r>
            <a:endParaRPr lang="pt-BR" sz="9900" b="1" dirty="0">
              <a:solidFill>
                <a:schemeClr val="accent6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F366447-080E-DCD1-DF0C-3396F7D7B2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6492" y="2125452"/>
            <a:ext cx="3886199" cy="5573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46992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B9015D-75B8-FAB3-3148-969C840777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41D5CCA-8FC0-A554-EF61-8CEA4CFF2EF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2530634-DC4A-6AED-C2AD-72D54C67E88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7FF11F0-5DF5-22FE-A644-93820D71F9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E8A2A38-49B6-6267-86B0-DC12F8BD5F8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2349EDA-BC76-5E7E-D4D6-F99572D94EA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7B8B037-87CD-1E52-A451-B3D0FE24BD3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E372B64-E9CE-7465-5619-57BE93E3BA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15DA63F-9475-CE45-0EBE-F00701A2840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01A37C3-6C56-0E6F-4A0C-37E7834745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6D324A2-6469-D92B-69CA-D830C6EAAF7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B4CEF2D-3DF2-CB3A-CE94-A1EAFC7B075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6B744AB-05F0-067E-F5BC-9204569A54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D101C8F-567F-1008-F3D3-B5E522542D05}"/>
              </a:ext>
            </a:extLst>
          </p:cNvPr>
          <p:cNvSpPr txBox="1"/>
          <p:nvPr/>
        </p:nvSpPr>
        <p:spPr>
          <a:xfrm>
            <a:off x="1317790" y="932615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« k » « chronomètre ».  Lisons ensemble: « k » chronomètre 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7AC0A8E-FAFF-2587-0CF8-A5AAFE37DAF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362200" y="2346931"/>
            <a:ext cx="670230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11"/>
            <a:endParaRPr lang="pt-BR" sz="9600" b="1" dirty="0">
              <a:solidFill>
                <a:srgbClr val="FFC000"/>
              </a:solidFill>
              <a:latin typeface="Dosis" pitchFamily="2" charset="0"/>
            </a:endParaRPr>
          </a:p>
          <a:p>
            <a:pPr defTabSz="457211"/>
            <a:r>
              <a:rPr lang="pt-BR" sz="9600" b="1" dirty="0">
                <a:solidFill>
                  <a:srgbClr val="FFC000"/>
                </a:solidFill>
                <a:latin typeface="Dosis" pitchFamily="2" charset="0"/>
              </a:rPr>
              <a:t>ch</a:t>
            </a:r>
            <a:r>
              <a:rPr lang="pt-BR" sz="9600" b="1" dirty="0">
                <a:solidFill>
                  <a:srgbClr val="106585"/>
                </a:solidFill>
                <a:latin typeface="Dosis" pitchFamily="2" charset="0"/>
              </a:rPr>
              <a:t>ronomètre</a:t>
            </a:r>
            <a:endParaRPr lang="pt-BR" sz="8800" b="1" dirty="0">
              <a:solidFill>
                <a:schemeClr val="accent6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A274129-732F-812E-0CB9-7C06A6A673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81839" y="5309929"/>
            <a:ext cx="1535563" cy="2122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3460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72A8D-821A-2667-3E84-9967989D4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06048D-B396-805D-E815-8D287BB747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C57DBF5-2B9B-DFCF-12C3-BEFE03588C2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F35994-50BD-512E-BB75-6F1472DA29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6039DD-BE56-BECF-C493-E6DA1FD8663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ED7490C-4879-9511-9E9E-AE8A43B718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23E8E8-38C8-F7F5-F7D1-B984B6DFEA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C0A4587-365F-2446-9F8B-A32229668B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8D04A65-3016-7E4E-070E-3FE4568A4E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958B66-EA9D-6EA4-8083-5B169A8579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E3EADA5-4AA9-4F93-510E-9231981B8BC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6CE8-69EF-7149-8FF2-1E8A08E775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2212414-9394-1507-1BA4-36D2617137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9A13750-1EEE-73A4-B448-E2B8B492E095}"/>
              </a:ext>
            </a:extLst>
          </p:cNvPr>
          <p:cNvSpPr txBox="1"/>
          <p:nvPr/>
        </p:nvSpPr>
        <p:spPr>
          <a:xfrm>
            <a:off x="1317790" y="932615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Lisons ensemble: « k 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teknik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…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01969DB-7588-9F89-1CAF-9840CFB4346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154777" y="2140416"/>
            <a:ext cx="7873999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0" indent="-1143000">
              <a:buFont typeface="Arial" panose="020B0604020202020204" pitchFamily="34" charset="0"/>
              <a:buChar char="•"/>
            </a:pPr>
            <a:r>
              <a:rPr lang="pt-BR" sz="8000" b="1" dirty="0">
                <a:solidFill>
                  <a:srgbClr val="106585"/>
                </a:solidFill>
                <a:latin typeface="Dosis" pitchFamily="2" charset="0"/>
              </a:rPr>
              <a:t>te</a:t>
            </a:r>
            <a:r>
              <a:rPr lang="pt-BR" sz="8000" b="1" dirty="0">
                <a:solidFill>
                  <a:srgbClr val="FFC000"/>
                </a:solidFill>
                <a:latin typeface="Dosis" pitchFamily="2" charset="0"/>
              </a:rPr>
              <a:t>ch</a:t>
            </a:r>
            <a:r>
              <a:rPr lang="pt-BR" sz="8000" b="1" dirty="0">
                <a:solidFill>
                  <a:srgbClr val="106585"/>
                </a:solidFill>
                <a:latin typeface="Dosis" pitchFamily="2" charset="0"/>
              </a:rPr>
              <a:t>nique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pt-BR" sz="8000" b="1" dirty="0">
                <a:solidFill>
                  <a:srgbClr val="106585"/>
                </a:solidFill>
                <a:latin typeface="Dosis" pitchFamily="2" charset="0"/>
              </a:rPr>
              <a:t>te</a:t>
            </a:r>
            <a:r>
              <a:rPr lang="pt-BR" sz="8000" b="1" dirty="0">
                <a:solidFill>
                  <a:srgbClr val="FFC000"/>
                </a:solidFill>
                <a:latin typeface="Dosis" pitchFamily="2" charset="0"/>
              </a:rPr>
              <a:t>ch</a:t>
            </a:r>
            <a:r>
              <a:rPr lang="pt-BR" sz="8000" b="1" dirty="0">
                <a:solidFill>
                  <a:srgbClr val="106585"/>
                </a:solidFill>
                <a:latin typeface="Dosis" pitchFamily="2" charset="0"/>
              </a:rPr>
              <a:t>nologie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pt-BR" sz="8000" b="1" dirty="0">
                <a:solidFill>
                  <a:srgbClr val="FFC000"/>
                </a:solidFill>
                <a:latin typeface="Dosis" pitchFamily="2" charset="0"/>
              </a:rPr>
              <a:t>ch</a:t>
            </a:r>
            <a:r>
              <a:rPr lang="pt-BR" sz="8000" b="1" dirty="0">
                <a:solidFill>
                  <a:srgbClr val="106585"/>
                </a:solidFill>
                <a:latin typeface="Dosis" pitchFamily="2" charset="0"/>
              </a:rPr>
              <a:t>orale</a:t>
            </a:r>
          </a:p>
          <a:p>
            <a:r>
              <a:rPr lang="pt-BR" sz="5400" b="1" dirty="0">
                <a:solidFill>
                  <a:srgbClr val="106585"/>
                </a:solidFill>
                <a:latin typeface="Dosis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5261399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EDDEBB-356E-0A3F-C471-2D594B08C0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F5465A7-F743-4EBD-A92E-74F82459DFA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F9E7A85-A234-C0CD-B365-4731A60772B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59918A2-83B1-E905-F837-4E38BDE0D23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6F31B81-E112-1AF8-A394-7C1D3B59885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33F8074-C67B-FE55-39D7-1255FEC3CE2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069E8F-165B-3D3C-40DE-CA26DB014D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40D8312-5E1C-FBE4-9621-52ED3CCD8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A7946EE-EB6C-2AAC-3C34-C69800BE750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8F1270D-852F-48C5-CC90-DF245F6ECCD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BA4331F-1923-3592-E531-5FBA0FF5FEE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B0D4407-A262-9947-3783-04A8B8EFD6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1389B06-D13D-DC3E-0965-87F4C30D4E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5373" y="796852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644A100-8233-4A34-08EA-E4F0D186695C}"/>
              </a:ext>
            </a:extLst>
          </p:cNvPr>
          <p:cNvSpPr txBox="1"/>
          <p:nvPr/>
        </p:nvSpPr>
        <p:spPr>
          <a:xfrm>
            <a:off x="1047669" y="796852"/>
            <a:ext cx="1296672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s. Elle fait souvent le son « s » comme dans le mot souris. Lisons: « s »- souris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595B2D7-6D25-020E-DED7-74CD2DA8056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04746" y="2366388"/>
            <a:ext cx="8776195" cy="631961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23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303EEB5-5AA0-0EC4-C84C-76934BAE603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475098" y="2512845"/>
            <a:ext cx="8356430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11"/>
            <a:r>
              <a:rPr lang="pt-BR" sz="11900" b="1" dirty="0">
                <a:solidFill>
                  <a:srgbClr val="FF0000"/>
                </a:solidFill>
                <a:latin typeface="Dosis" pitchFamily="2" charset="0"/>
              </a:rPr>
              <a:t>s</a:t>
            </a:r>
          </a:p>
          <a:p>
            <a:pPr algn="ctr" defTabSz="457211"/>
            <a:r>
              <a:rPr lang="pt-BR" sz="119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pt-BR" sz="11900" b="1" dirty="0">
                <a:solidFill>
                  <a:srgbClr val="FF0000"/>
                </a:solidFill>
                <a:latin typeface="Dosis" pitchFamily="2" charset="0"/>
              </a:rPr>
              <a:t>s</a:t>
            </a:r>
            <a:r>
              <a:rPr lang="pt-BR" sz="11900" b="1" dirty="0">
                <a:solidFill>
                  <a:srgbClr val="106585"/>
                </a:solidFill>
                <a:latin typeface="Dosis" pitchFamily="2" charset="0"/>
              </a:rPr>
              <a:t>ouris</a:t>
            </a:r>
          </a:p>
        </p:txBody>
      </p:sp>
    </p:spTree>
    <p:extLst>
      <p:ext uri="{BB962C8B-B14F-4D97-AF65-F5344CB8AC3E}">
        <p14:creationId xmlns:p14="http://schemas.microsoft.com/office/powerpoint/2010/main" val="383204577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11A648-715A-D045-87AB-BC85E4BFC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EE5E05B-1439-55CD-AA74-BE128BCBFB9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A50E5C5-54E5-353B-1DC8-D537359C3B6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EBF24C6-D432-F29D-C9BF-D8A348B428D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14959EF-4351-E491-3AA4-2033A60F070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06BD231-D5F2-649C-6113-D443DAE5AA0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5C4FA93-6978-B4B6-EF97-F2742B0AC4D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27CAF4D-B39F-2072-59D1-B2F735DE607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19D184A-9659-1734-BBDD-268DF62B50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4985C86-52EC-02B6-A494-8335C809548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1438C88-85F7-F0ED-9C6B-689D9169CB1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1674CCA-CA59-C6CC-6466-1D33E30A14B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99CC68-8AC9-8776-0A8E-F71E158D4A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6652" y="806523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C2A7479-F8D5-2BD7-8834-05AC78A60921}"/>
              </a:ext>
            </a:extLst>
          </p:cNvPr>
          <p:cNvSpPr txBox="1"/>
          <p:nvPr/>
        </p:nvSpPr>
        <p:spPr>
          <a:xfrm>
            <a:off x="753447" y="783449"/>
            <a:ext cx="129667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s. Elle fait souvent le son « s » comme dans les mots «  souris -la caisse » 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D1D692D-EE60-94A1-C1C5-6CC6F942D8B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04746" y="2366388"/>
            <a:ext cx="8776195" cy="631961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23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F0E02D-4461-5DAC-32A4-8A818828490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773159" y="2508009"/>
            <a:ext cx="7901444" cy="5586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11"/>
            <a:r>
              <a:rPr lang="pt-BR" sz="11900" b="1" dirty="0">
                <a:solidFill>
                  <a:srgbClr val="FF0000"/>
                </a:solidFill>
                <a:latin typeface="Dosis" pitchFamily="2" charset="0"/>
              </a:rPr>
              <a:t>S</a:t>
            </a:r>
          </a:p>
          <a:p>
            <a:pPr defTabSz="457211"/>
            <a:r>
              <a:rPr lang="pt-BR" sz="11900" b="1" dirty="0">
                <a:solidFill>
                  <a:srgbClr val="FF0000"/>
                </a:solidFill>
                <a:latin typeface="Dosis" pitchFamily="2" charset="0"/>
              </a:rPr>
              <a:t>s</a:t>
            </a:r>
            <a:r>
              <a:rPr lang="pt-BR" sz="11900" b="1" dirty="0">
                <a:solidFill>
                  <a:srgbClr val="106585"/>
                </a:solidFill>
                <a:latin typeface="Dosis" pitchFamily="2" charset="0"/>
              </a:rPr>
              <a:t>ouris</a:t>
            </a:r>
          </a:p>
          <a:p>
            <a:pPr defTabSz="457211"/>
            <a:r>
              <a:rPr lang="pt-BR" sz="11900" b="1" dirty="0">
                <a:solidFill>
                  <a:srgbClr val="106585"/>
                </a:solidFill>
                <a:latin typeface="Dosis" pitchFamily="2" charset="0"/>
              </a:rPr>
              <a:t>la cai</a:t>
            </a:r>
            <a:r>
              <a:rPr lang="pt-BR" sz="11900" b="1" dirty="0">
                <a:solidFill>
                  <a:srgbClr val="FF0000"/>
                </a:solidFill>
                <a:latin typeface="Dosis" pitchFamily="2" charset="0"/>
              </a:rPr>
              <a:t>ss</a:t>
            </a:r>
            <a:r>
              <a:rPr lang="pt-BR" sz="11900" b="1" dirty="0">
                <a:solidFill>
                  <a:srgbClr val="106585"/>
                </a:solidFill>
                <a:latin typeface="Dosis" pitchFamily="2" charset="0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221008286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3D620-857F-33F9-162F-652E87BAF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3C2C3F2-490D-7EF2-5B11-3301D8DD328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F7ED32A-2262-7857-6ECE-0B481C63A5E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8DA83ED-CE20-7887-2FD8-212F33B6FC0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7B145A3-932E-1352-50B4-5EE176E45E4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5E3B8DC-14CA-1138-5F2E-BD52E935FDD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FDF8FDA-3FA6-D3E0-6AAF-5669E254CCB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EA6AD11-360C-473E-B453-3C95E051DAD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9DFB318-148B-E8BE-C7F3-90619A3F3AA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920C3DA-81DA-D516-DBC1-83A02C20C68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3CCB3B7-B1A6-E1A6-FFE8-EC42E1C571B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65A65B1-5A0F-DE38-8B3B-2C24716FE99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20BD11E-32A3-A5C1-08F4-39F6920453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2FA702F-E25A-67BB-4EC2-05A82F6B06C3}"/>
              </a:ext>
            </a:extLst>
          </p:cNvPr>
          <p:cNvSpPr txBox="1"/>
          <p:nvPr/>
        </p:nvSpPr>
        <p:spPr>
          <a:xfrm>
            <a:off x="3544844" y="3276135"/>
            <a:ext cx="6096000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11"/>
            <a:r>
              <a:rPr lang="pt-BR" sz="11500" b="1" dirty="0">
                <a:solidFill>
                  <a:srgbClr val="106585"/>
                </a:solidFill>
                <a:latin typeface="Dosis" pitchFamily="2" charset="0"/>
              </a:rPr>
              <a:t>maga</a:t>
            </a:r>
            <a:r>
              <a:rPr lang="pt-BR" sz="11500" b="1" dirty="0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pt-BR" sz="11500" b="1" dirty="0">
                <a:solidFill>
                  <a:srgbClr val="106585"/>
                </a:solidFill>
                <a:latin typeface="Dosis" pitchFamily="2" charset="0"/>
              </a:rPr>
              <a:t>in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114E07E5-AFD1-8013-16F0-6705F3B8C8C3}"/>
              </a:ext>
            </a:extLst>
          </p:cNvPr>
          <p:cNvSpPr/>
          <p:nvPr/>
        </p:nvSpPr>
        <p:spPr>
          <a:xfrm>
            <a:off x="6678568" y="3563546"/>
            <a:ext cx="561975" cy="128722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CF8FE16B-E0F2-5150-0911-D83A093EAE2C}"/>
              </a:ext>
            </a:extLst>
          </p:cNvPr>
          <p:cNvSpPr/>
          <p:nvPr/>
        </p:nvSpPr>
        <p:spPr>
          <a:xfrm>
            <a:off x="7872240" y="3563546"/>
            <a:ext cx="561975" cy="128722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B77AF2E-8D45-0517-37C6-923B086A99B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55119" y="737582"/>
            <a:ext cx="11464846" cy="10054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</a:rPr>
              <a:t>La lettre « s » fait aussi le son « z » lorsqu’elle est entre deux voyelles.</a:t>
            </a:r>
          </a:p>
          <a:p>
            <a:pPr defTabSz="609615">
              <a:spcAft>
                <a:spcPts val="400"/>
              </a:spcAft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</a:rPr>
              <a:t>Dans le mot magasin le s est entre « a » et « i »</a:t>
            </a:r>
          </a:p>
        </p:txBody>
      </p:sp>
    </p:spTree>
    <p:extLst>
      <p:ext uri="{BB962C8B-B14F-4D97-AF65-F5344CB8AC3E}">
        <p14:creationId xmlns:p14="http://schemas.microsoft.com/office/powerpoint/2010/main" val="304984127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E8A4B-7505-F713-7BD9-013375A544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65D5F89-D6F4-6B5F-07A4-44FFB2C356E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0D191DB-472D-53CA-FA51-DEF32B1E4D1F}"/>
              </a:ext>
            </a:extLst>
          </p:cNvPr>
          <p:cNvGrpSpPr/>
          <p:nvPr/>
        </p:nvGrpSpPr>
        <p:grpSpPr>
          <a:xfrm>
            <a:off x="448578" y="53473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44974B5-7317-82A6-DC6F-674225DB2A4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D84C260-590C-82D5-C94A-378FBAEEC37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1C7735-9971-4A4B-3366-F045FD5F45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7ADC25B-8CBB-29C2-8B4B-33C37F8E6A2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F9BD6-115D-CDF8-2247-FC92AFAB1AC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1403AB7-8F9A-0F84-05CC-9E4647D818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6C65068-47EC-AD3E-C903-41150485F28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5E98449-F75E-C5F5-67B6-0CBDF6B6612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F2938E9-E38E-5DB0-600D-BD8BC7D86A6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09625B5-C6A9-36EA-3533-029E0E24BF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5373" y="796852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DF5259B-374D-A9C6-C414-C58BC1B21E85}"/>
              </a:ext>
            </a:extLst>
          </p:cNvPr>
          <p:cNvSpPr txBox="1"/>
          <p:nvPr/>
        </p:nvSpPr>
        <p:spPr>
          <a:xfrm>
            <a:off x="1066719" y="680404"/>
            <a:ext cx="1296672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Rappel des voyelles: dans l’alphabet français il y a six voyelles.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a, i, e, o, u, y , sont des voyelles. Lisons ensemble les voyelles.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034434-063F-82FC-99A4-83F81C1B41A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814115" y="3604784"/>
            <a:ext cx="11825742" cy="1923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11"/>
            <a:r>
              <a:rPr lang="pt-BR" sz="11900" b="1" dirty="0">
                <a:solidFill>
                  <a:srgbClr val="106585"/>
                </a:solidFill>
                <a:latin typeface="Dosis" pitchFamily="2" charset="0"/>
              </a:rPr>
              <a:t>    a- i- e- o- u- y</a:t>
            </a:r>
          </a:p>
        </p:txBody>
      </p:sp>
    </p:spTree>
    <p:extLst>
      <p:ext uri="{BB962C8B-B14F-4D97-AF65-F5344CB8AC3E}">
        <p14:creationId xmlns:p14="http://schemas.microsoft.com/office/powerpoint/2010/main" val="325259342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B5F72D-027E-F059-23D3-C18D8E9221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A29421C-6817-61DD-DB79-E547D8FB0BA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3A6697A-E3DF-DC14-385C-9CA534C955C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C3F5BA2-164B-98E3-D8B9-1E3A9DD2BC7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7FF7A88-AF9C-E55E-359A-BBEE4335824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97E3B0A-E6DA-9A59-EFA7-63D9FE465CE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2E30BC0-1E6F-3EC3-A1B9-93D046B1055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603DAD9-4526-5461-AECE-AE6CA2AA461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DBF1B5E-6D56-7DB3-E328-138833571E1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814FA7F-B2FD-A237-A26E-EFCBD65D9CF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990F8C7-CAB1-AA49-838D-35E6085A9E1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96DF02C-4679-BED5-88B7-A8EE6817FBC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075048C-D5A6-5CA8-2B87-CD4D81C791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5373" y="796852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7C2829D-A787-A759-87A8-0F6B9F833871}"/>
              </a:ext>
            </a:extLst>
          </p:cNvPr>
          <p:cNvSpPr txBox="1"/>
          <p:nvPr/>
        </p:nvSpPr>
        <p:spPr>
          <a:xfrm>
            <a:off x="1102273" y="782000"/>
            <a:ext cx="129667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le mot oiseau la lettre s est entre « i » et «e». Je lis «z » oiseau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5612DDF-5405-A885-AFE5-570E693C09D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65215" y="1960536"/>
            <a:ext cx="8776195" cy="631961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23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AAB9B5C-BC9D-F878-4B08-9D93748F573B}"/>
              </a:ext>
            </a:extLst>
          </p:cNvPr>
          <p:cNvSpPr txBox="1"/>
          <p:nvPr/>
        </p:nvSpPr>
        <p:spPr>
          <a:xfrm>
            <a:off x="4288310" y="3295626"/>
            <a:ext cx="7543798" cy="64633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11"/>
            <a:r>
              <a:rPr lang="pt-BR" sz="13800" b="1" dirty="0">
                <a:solidFill>
                  <a:srgbClr val="106585"/>
                </a:solidFill>
                <a:latin typeface="Dosis" pitchFamily="2" charset="0"/>
              </a:rPr>
              <a:t>oi</a:t>
            </a:r>
            <a:r>
              <a:rPr lang="pt-BR" sz="13800" b="1" dirty="0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pt-BR" sz="13800" b="1" dirty="0">
                <a:solidFill>
                  <a:srgbClr val="106585"/>
                </a:solidFill>
                <a:latin typeface="Dosis" pitchFamily="2" charset="0"/>
              </a:rPr>
              <a:t>eau</a:t>
            </a:r>
          </a:p>
          <a:p>
            <a:pPr defTabSz="457211"/>
            <a:r>
              <a:rPr lang="pt-BR" sz="13800" b="1" dirty="0">
                <a:solidFill>
                  <a:schemeClr val="bg1"/>
                </a:solidFill>
                <a:latin typeface="Dosis" pitchFamily="2" charset="0"/>
              </a:rPr>
              <a:t>Vendeuse</a:t>
            </a:r>
          </a:p>
          <a:p>
            <a:pPr defTabSz="457211"/>
            <a:r>
              <a:rPr lang="pt-BR" sz="13800" b="1" dirty="0">
                <a:solidFill>
                  <a:schemeClr val="bg1"/>
                </a:solidFill>
                <a:latin typeface="Dosis" pitchFamily="2" charset="0"/>
              </a:rPr>
              <a:t>chemise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0EFF6594-E996-95EA-FCF5-A145DA338CBA}"/>
              </a:ext>
            </a:extLst>
          </p:cNvPr>
          <p:cNvSpPr/>
          <p:nvPr/>
        </p:nvSpPr>
        <p:spPr>
          <a:xfrm>
            <a:off x="5220026" y="3667982"/>
            <a:ext cx="494974" cy="147551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EBAA6DDF-890C-91DB-7259-5DC36E23C716}"/>
              </a:ext>
            </a:extLst>
          </p:cNvPr>
          <p:cNvSpPr/>
          <p:nvPr/>
        </p:nvSpPr>
        <p:spPr>
          <a:xfrm>
            <a:off x="6372324" y="3831594"/>
            <a:ext cx="942876" cy="128722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4690830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99B5F8-1E87-1583-2E72-32C8A1024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748178-6B3B-F263-7D8C-1FC936E3A84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39C56FE-9F8D-48E8-4B78-CE0D44410C9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52DD536-2F65-AC1E-A680-5B2754DCA3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CA8862B-F309-225E-3EF9-DD6FAD3770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DAF6BAD-F0F2-039C-BFFA-DA6EAACD24E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6958DC4-F9ED-2458-AAED-C22B30883A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BFEDAD8-8DD4-2306-7053-1AE730B7F9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7178B5-69D6-CF77-9E98-11EB6562C5C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1AB7224-A60F-6199-CBAF-169858A35F3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A014BBC-EE00-DD04-1652-3BDF5F2F483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28DD384-707E-63A6-5BBE-8FB3ADBF41A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4B39371-EA14-40AC-1DFC-1CDACDE450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B3B1228-9AE0-B8B3-3681-13C8C408900B}"/>
              </a:ext>
            </a:extLst>
          </p:cNvPr>
          <p:cNvSpPr txBox="1"/>
          <p:nvPr/>
        </p:nvSpPr>
        <p:spPr>
          <a:xfrm>
            <a:off x="1345740" y="830542"/>
            <a:ext cx="117551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le mot vendeuse la lettre  s est entre «u» et «e». Je lis «z » vendeuse.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8269B12-300F-EB06-59D3-57B95B609291}"/>
              </a:ext>
            </a:extLst>
          </p:cNvPr>
          <p:cNvSpPr txBox="1"/>
          <p:nvPr/>
        </p:nvSpPr>
        <p:spPr>
          <a:xfrm>
            <a:off x="3429000" y="2552700"/>
            <a:ext cx="754379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11"/>
            <a:r>
              <a:rPr lang="pt-BR" sz="9600" b="1" dirty="0">
                <a:solidFill>
                  <a:schemeClr val="bg1"/>
                </a:solidFill>
                <a:latin typeface="Dosis" pitchFamily="2" charset="0"/>
              </a:rPr>
              <a:t>Oiseau</a:t>
            </a:r>
          </a:p>
          <a:p>
            <a:pPr defTabSz="457211"/>
            <a:r>
              <a:rPr lang="pt-BR" sz="9600" b="1" dirty="0">
                <a:solidFill>
                  <a:srgbClr val="106585"/>
                </a:solidFill>
                <a:latin typeface="Dosis" pitchFamily="2" charset="0"/>
              </a:rPr>
              <a:t>vendeu</a:t>
            </a:r>
            <a:r>
              <a:rPr lang="pt-BR" sz="9600" b="1" dirty="0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pt-BR" sz="9600" b="1" dirty="0">
                <a:solidFill>
                  <a:srgbClr val="106585"/>
                </a:solidFill>
                <a:latin typeface="Dosis" pitchFamily="2" charset="0"/>
              </a:rPr>
              <a:t>e</a:t>
            </a:r>
          </a:p>
          <a:p>
            <a:pPr defTabSz="457211"/>
            <a:r>
              <a:rPr lang="pt-BR" sz="9600" b="1" dirty="0">
                <a:solidFill>
                  <a:schemeClr val="bg1"/>
                </a:solidFill>
                <a:latin typeface="Dosis" pitchFamily="2" charset="0"/>
              </a:rPr>
              <a:t>chemise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BE82AC0D-07E9-DB7E-1D91-3343E9B21888}"/>
              </a:ext>
            </a:extLst>
          </p:cNvPr>
          <p:cNvSpPr/>
          <p:nvPr/>
        </p:nvSpPr>
        <p:spPr>
          <a:xfrm>
            <a:off x="7687443" y="4340119"/>
            <a:ext cx="631823" cy="13089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1677EF36-3FA7-A566-1F08-7F0586A0003B}"/>
              </a:ext>
            </a:extLst>
          </p:cNvPr>
          <p:cNvSpPr/>
          <p:nvPr/>
        </p:nvSpPr>
        <p:spPr>
          <a:xfrm>
            <a:off x="6584951" y="4229100"/>
            <a:ext cx="546098" cy="13089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0703892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CBF4F-95A1-BAA8-2EA3-940FA4E156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CAF5B71-C533-92EA-5984-0B0ABADE1D9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19F8A12-61E7-6F38-DF1B-323308CE225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55425B0-A41A-BE1E-87F3-746A9F79C37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0F5A026-918A-52B4-8A5B-FF1731CDF45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64AB902-61C8-8CC1-31C6-833ECA363BA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53E6C24-9980-1502-A839-D790076B9A0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84F12C7-46FB-ED0B-1F7A-E5456A45DC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EFF3965-51DA-59AB-7577-99484064B6B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F505F0A-E562-4514-16A5-CA4CD1BA235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6A1BFC4-6A9B-517B-4051-58BF30831FC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AF9A3A6-2BC2-9813-CBCA-C6A64CC99B6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E86C560-76B0-C860-2AB7-FFC9D015CC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535F5C5-AEA8-6524-30AB-F1C13FF33AB7}"/>
              </a:ext>
            </a:extLst>
          </p:cNvPr>
          <p:cNvSpPr txBox="1"/>
          <p:nvPr/>
        </p:nvSpPr>
        <p:spPr>
          <a:xfrm>
            <a:off x="1317790" y="932615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le mot chemise la lettre s est entre « i » et «e». Je lis «z » chemise.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138B768-78C1-1880-694C-7EE80747A3AB}"/>
              </a:ext>
            </a:extLst>
          </p:cNvPr>
          <p:cNvSpPr txBox="1"/>
          <p:nvPr/>
        </p:nvSpPr>
        <p:spPr>
          <a:xfrm>
            <a:off x="3505200" y="3592890"/>
            <a:ext cx="754379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11"/>
            <a:r>
              <a:rPr lang="pt-BR" sz="9600" b="1" dirty="0">
                <a:solidFill>
                  <a:schemeClr val="bg1"/>
                </a:solidFill>
                <a:latin typeface="Dosis" pitchFamily="2" charset="0"/>
              </a:rPr>
              <a:t>Oi</a:t>
            </a:r>
            <a:r>
              <a:rPr lang="pt-BR" sz="9600" b="1" dirty="0">
                <a:solidFill>
                  <a:srgbClr val="106585"/>
                </a:solidFill>
                <a:latin typeface="Dosis" pitchFamily="2" charset="0"/>
              </a:rPr>
              <a:t>chemi</a:t>
            </a:r>
            <a:r>
              <a:rPr lang="pt-BR" sz="9600" b="1" dirty="0">
                <a:solidFill>
                  <a:srgbClr val="FFC000"/>
                </a:solidFill>
                <a:latin typeface="Dosis" pitchFamily="2" charset="0"/>
              </a:rPr>
              <a:t>s</a:t>
            </a:r>
            <a:r>
              <a:rPr lang="pt-BR" sz="9600" b="1" dirty="0">
                <a:solidFill>
                  <a:srgbClr val="106585"/>
                </a:solidFill>
                <a:latin typeface="Dosis" pitchFamily="2" charset="0"/>
              </a:rPr>
              <a:t>e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63E23721-906B-F80D-759C-5FC5115B2A35}"/>
              </a:ext>
            </a:extLst>
          </p:cNvPr>
          <p:cNvSpPr/>
          <p:nvPr/>
        </p:nvSpPr>
        <p:spPr>
          <a:xfrm>
            <a:off x="7277099" y="3854013"/>
            <a:ext cx="385991" cy="127142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F8EE4582-E3CC-9BBB-0AD7-F1214408D087}"/>
              </a:ext>
            </a:extLst>
          </p:cNvPr>
          <p:cNvSpPr/>
          <p:nvPr/>
        </p:nvSpPr>
        <p:spPr>
          <a:xfrm>
            <a:off x="8112488" y="3872692"/>
            <a:ext cx="546098" cy="13089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3243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de mots contenant les  difficultés particulières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481383A9-7986-4AAF-127E-D9347E22152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28DC94E-E353-5E99-83A2-D3A6716CFA2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71082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4089F-3C18-E8C4-3B21-B3FB39BA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42FC10-C616-3757-34C3-B1094BC5336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0B4D97-30E4-4C22-B80B-D2892C09EA5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DCD9AA-95E9-58F4-6032-EC43395C14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fontAlgn="ctr"/>
              <a:r>
                <a:rPr lang="fr-MA" b="1" dirty="0"/>
                <a:t>Oiseau     chorale      Besoin    théâtre     choléra    hôpital</a:t>
              </a:r>
              <a:endParaRPr lang="fr-MA" dirty="0"/>
            </a:p>
            <a:p>
              <a:pPr fontAlgn="ctr"/>
              <a:r>
                <a:rPr lang="fr-MA" b="1" dirty="0"/>
                <a:t>visiter   héros   chronomètre</a:t>
              </a:r>
              <a:endParaRPr lang="fr-MA" dirty="0"/>
            </a:p>
            <a:p>
              <a:pPr fontAlgn="ctr"/>
              <a:r>
                <a:rPr lang="fr-MA" b="1" dirty="0"/>
                <a:t>Oiseau     chorale      Besoin    théâtre     choléra    hôpital</a:t>
              </a:r>
              <a:endParaRPr lang="fr-MA" dirty="0"/>
            </a:p>
            <a:p>
              <a:pPr fontAlgn="ctr"/>
              <a:r>
                <a:rPr lang="fr-MA" b="1" dirty="0"/>
                <a:t>visiter   héros   chronomètre</a:t>
              </a:r>
              <a:endParaRPr lang="fr-MA" dirty="0"/>
            </a:p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18E1A92-C4DE-DEDA-F711-58D9EAC36E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97B767-5399-7D9D-F8D6-8EEC3EEE47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E71170-9129-4010-8731-B10AF18170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8CA44-D115-63C2-098D-2A2FF90935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C1B057-7453-C240-3D74-3E8106A0A1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9E35F6-6B81-7585-EE91-4E2931BC9F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796C046-3700-C60A-6037-235ECBCF8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9D3931-6036-B23F-E5C6-0A067A58B7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8A12A5-D2F8-ED59-BA99-72D3C996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4E1721-22F6-F34F-263A-C5E4C53BA1F6}"/>
              </a:ext>
            </a:extLst>
          </p:cNvPr>
          <p:cNvSpPr txBox="1"/>
          <p:nvPr/>
        </p:nvSpPr>
        <p:spPr>
          <a:xfrm>
            <a:off x="1317790" y="829606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lire des mots. Écoutez attentivement.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4D997796-2E4D-49C4-7E97-80A1D4058E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FE121F8-CA8B-352F-5601-F0D25B86C9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2820834"/>
              </p:ext>
            </p:extLst>
          </p:nvPr>
        </p:nvGraphicFramePr>
        <p:xfrm>
          <a:off x="2008080" y="2205639"/>
          <a:ext cx="9699837" cy="48076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99837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4776761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Oi</a:t>
                      </a:r>
                      <a:r>
                        <a:rPr lang="fr-MA" sz="5400" b="1" i="0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eau     </a:t>
                      </a:r>
                      <a:r>
                        <a:rPr lang="fr-MA" sz="5400" b="1" i="0" dirty="0">
                          <a:solidFill>
                            <a:srgbClr val="FFC000"/>
                          </a:solidFill>
                          <a:effectLst/>
                          <a:latin typeface="Aptos" panose="020B0004020202020204" pitchFamily="34" charset="0"/>
                        </a:rPr>
                        <a:t>ch</a:t>
                      </a: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orale      Be</a:t>
                      </a:r>
                      <a:r>
                        <a:rPr lang="fr-MA" sz="5400" b="1" i="0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oin   </a:t>
                      </a:r>
                    </a:p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 t</a:t>
                      </a:r>
                      <a:r>
                        <a:rPr lang="fr-MA" sz="54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h</a:t>
                      </a: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éâtre     </a:t>
                      </a:r>
                      <a:r>
                        <a:rPr lang="fr-MA" sz="5400" b="1" i="0" dirty="0">
                          <a:solidFill>
                            <a:srgbClr val="FFC000"/>
                          </a:solidFill>
                          <a:effectLst/>
                          <a:latin typeface="Aptos" panose="020B0004020202020204" pitchFamily="34" charset="0"/>
                        </a:rPr>
                        <a:t>ch</a:t>
                      </a: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oléra    </a:t>
                      </a:r>
                      <a:r>
                        <a:rPr lang="fr-MA" sz="54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h</a:t>
                      </a: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ôpital</a:t>
                      </a:r>
                    </a:p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vi</a:t>
                      </a:r>
                      <a:r>
                        <a:rPr lang="fr-MA" sz="5400" b="1" i="0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iter   </a:t>
                      </a:r>
                      <a:r>
                        <a:rPr lang="fr-MA" sz="54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h</a:t>
                      </a: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éros   </a:t>
                      </a:r>
                      <a:r>
                        <a:rPr lang="fr-MA" sz="5400" b="1" i="0" dirty="0">
                          <a:solidFill>
                            <a:srgbClr val="FFC000"/>
                          </a:solidFill>
                          <a:effectLst/>
                          <a:latin typeface="Aptos" panose="020B0004020202020204" pitchFamily="34" charset="0"/>
                        </a:rPr>
                        <a:t>ch</a:t>
                      </a: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ronomètre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007531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B0D3F-5421-7E19-49E5-8CE1DA3F9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E45ADB-7E32-BA90-A326-33C6DB8707C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295523D-ADD7-DE52-4111-96DAA7A7BC4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FC0E931-C530-958E-C070-C2BBDBA16A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C143A5-2E45-5191-745E-9DA57FACB0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EEEC55-9708-53DE-F08E-72B6E54E0F2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F2DF63-E897-BE9C-5D34-D261F06B64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587E95D-07B7-5515-3954-29902F9F74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43DFDBE-B1A7-866F-2A16-2A11F64158B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1FA5BCF-BCBE-CACD-38BE-6928CD65B7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14FB25A-5036-38F3-6FA2-45D54FFDE82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08CA6EF-86FC-F06D-0F06-DBDD7C0A38C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01AB90-3BD5-BCFD-69B5-077A7C47F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30002F9-13B0-4307-1883-8068A56A1FEA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15DA9-2E53-89EE-30B9-6CFB23B044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5969" y="830131"/>
            <a:ext cx="1212143" cy="685800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34B1311-FED2-9430-09EF-E14F15D6E9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5198856"/>
              </p:ext>
            </p:extLst>
          </p:nvPr>
        </p:nvGraphicFramePr>
        <p:xfrm>
          <a:off x="2008080" y="2205639"/>
          <a:ext cx="9699837" cy="48076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99837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4776761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Oi</a:t>
                      </a:r>
                      <a:r>
                        <a:rPr lang="fr-MA" sz="5400" b="1" i="0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eau     </a:t>
                      </a:r>
                      <a:r>
                        <a:rPr lang="fr-MA" sz="5400" b="1" i="0" dirty="0">
                          <a:solidFill>
                            <a:srgbClr val="FFC000"/>
                          </a:solidFill>
                          <a:effectLst/>
                          <a:latin typeface="Aptos" panose="020B0004020202020204" pitchFamily="34" charset="0"/>
                        </a:rPr>
                        <a:t>ch</a:t>
                      </a: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orale      Be</a:t>
                      </a:r>
                      <a:r>
                        <a:rPr lang="fr-MA" sz="5400" b="1" i="0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oin   </a:t>
                      </a:r>
                    </a:p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 t</a:t>
                      </a:r>
                      <a:r>
                        <a:rPr lang="fr-MA" sz="54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h</a:t>
                      </a: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éâtre     </a:t>
                      </a:r>
                      <a:r>
                        <a:rPr lang="fr-MA" sz="5400" b="1" i="0" dirty="0">
                          <a:solidFill>
                            <a:srgbClr val="FFC000"/>
                          </a:solidFill>
                          <a:effectLst/>
                          <a:latin typeface="Aptos" panose="020B0004020202020204" pitchFamily="34" charset="0"/>
                        </a:rPr>
                        <a:t>ch</a:t>
                      </a: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oléra    </a:t>
                      </a:r>
                      <a:r>
                        <a:rPr lang="fr-MA" sz="54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h</a:t>
                      </a: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ôpital</a:t>
                      </a:r>
                    </a:p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vi</a:t>
                      </a:r>
                      <a:r>
                        <a:rPr lang="fr-MA" sz="5400" b="1" i="0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iter   </a:t>
                      </a:r>
                      <a:r>
                        <a:rPr lang="fr-MA" sz="54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h</a:t>
                      </a: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éros   </a:t>
                      </a:r>
                      <a:r>
                        <a:rPr lang="fr-MA" sz="5400" b="1" i="0" dirty="0">
                          <a:solidFill>
                            <a:srgbClr val="FFC000"/>
                          </a:solidFill>
                          <a:effectLst/>
                          <a:latin typeface="Aptos" panose="020B0004020202020204" pitchFamily="34" charset="0"/>
                        </a:rPr>
                        <a:t>ch</a:t>
                      </a: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ronomètre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640298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13F3F-24DA-DE65-953F-6EEFCD517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650D03-3BDE-417D-FF3C-42ADE54E379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ED911D-0968-994D-7516-FFEEF1C5851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63BC91F-8927-476C-B361-DD68EDAD97C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9C9A7F3-71BF-1BAB-CA7F-CCEEC524C80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82333B3-3385-A63B-E35C-2E4AF7FF934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A4EC889-C3FE-59AD-F3B6-33CB16AAAF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445744F-49B6-2DE6-D3EA-3BB314972A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B0DEC4-7840-5123-7DE6-8A2330C5B43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88DC0C5-E16C-6449-D159-780D7EBE39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F350F62-9A45-8D9E-AB2A-82D39B1676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FAD4A82-4D1D-1F6D-462C-1782A1C807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7458D5-3392-68A0-629B-7BDA10F6F2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190F49A-D993-E1A4-6840-015132D60552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les mots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7DCEEEA6-D091-B0FC-C00C-9FA76D2AEF35}"/>
              </a:ext>
            </a:extLst>
          </p:cNvPr>
          <p:cNvSpPr txBox="1"/>
          <p:nvPr/>
        </p:nvSpPr>
        <p:spPr>
          <a:xfrm>
            <a:off x="1122473" y="1225066"/>
            <a:ext cx="723290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C0B47265-C8D0-0056-8A34-40F20D73190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B599892-ADD1-AF38-5FE8-97B04FE72A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5198856"/>
              </p:ext>
            </p:extLst>
          </p:nvPr>
        </p:nvGraphicFramePr>
        <p:xfrm>
          <a:off x="2008080" y="2205639"/>
          <a:ext cx="9699837" cy="48076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99837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4776761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Oi</a:t>
                      </a:r>
                      <a:r>
                        <a:rPr lang="fr-MA" sz="5400" b="1" i="0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eau     </a:t>
                      </a:r>
                      <a:r>
                        <a:rPr lang="fr-MA" sz="5400" b="1" i="0" dirty="0">
                          <a:solidFill>
                            <a:srgbClr val="FFC000"/>
                          </a:solidFill>
                          <a:effectLst/>
                          <a:latin typeface="Aptos" panose="020B0004020202020204" pitchFamily="34" charset="0"/>
                        </a:rPr>
                        <a:t>ch</a:t>
                      </a: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orale      Be</a:t>
                      </a:r>
                      <a:r>
                        <a:rPr lang="fr-MA" sz="5400" b="1" i="0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oin   </a:t>
                      </a:r>
                    </a:p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 t</a:t>
                      </a:r>
                      <a:r>
                        <a:rPr lang="fr-MA" sz="54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h</a:t>
                      </a: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éâtre     </a:t>
                      </a:r>
                      <a:r>
                        <a:rPr lang="fr-MA" sz="5400" b="1" i="0" dirty="0">
                          <a:solidFill>
                            <a:srgbClr val="FFC000"/>
                          </a:solidFill>
                          <a:effectLst/>
                          <a:latin typeface="Aptos" panose="020B0004020202020204" pitchFamily="34" charset="0"/>
                        </a:rPr>
                        <a:t>ch</a:t>
                      </a: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oléra    </a:t>
                      </a:r>
                      <a:r>
                        <a:rPr lang="fr-MA" sz="54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h</a:t>
                      </a: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ôpital</a:t>
                      </a:r>
                    </a:p>
                    <a:p>
                      <a:pPr algn="ctr">
                        <a:lnSpc>
                          <a:spcPct val="200000"/>
                        </a:lnSpc>
                        <a:buNone/>
                      </a:pP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vi</a:t>
                      </a:r>
                      <a:r>
                        <a:rPr lang="fr-MA" sz="5400" b="1" i="0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iter   </a:t>
                      </a:r>
                      <a:r>
                        <a:rPr lang="fr-MA" sz="54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h</a:t>
                      </a: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éros   </a:t>
                      </a:r>
                      <a:r>
                        <a:rPr lang="fr-MA" sz="5400" b="1" i="0" dirty="0">
                          <a:solidFill>
                            <a:srgbClr val="FFC000"/>
                          </a:solidFill>
                          <a:effectLst/>
                          <a:latin typeface="Aptos" panose="020B0004020202020204" pitchFamily="34" charset="0"/>
                        </a:rPr>
                        <a:t>ch</a:t>
                      </a:r>
                      <a:r>
                        <a:rPr lang="fr-MA" sz="54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ronomètre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947765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4011A-2A27-DE1B-A08D-C626594677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548BEDA-7D64-106A-2738-74840BD4BF5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1D49A61-1654-25E7-20E8-6609998E714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81AEF2D-1F8A-AB01-FBCA-2A0D25288E4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C1C4EE-E98B-34DB-65B2-7FDFE3BC24B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379A403-5214-2A11-1147-1FFB7C4BD9D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905DDFE-9872-8EF1-4C54-BEEF02D16E3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9A04BA3-9503-E6DE-908B-A671F0EBA0F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6513354-9B3A-4B17-64C2-AEA65911B8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9A3FF3-3343-FDB7-9900-D9F82B43DD6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A7063BF-105C-02EA-FC22-D3531F356DD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30E260E-155C-8788-1AC2-F92C91760D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E4D6E20-641E-1F7B-A00B-B855AD563A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D8B3C97-B06A-E39B-F9CB-3B46993026C0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lire des mots. Écoutez attentivement. 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E5F7C787-6098-4B74-1F95-71D4B5F2B48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44BC8E1-C522-DC7B-42D2-A09B1F62EC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5752" y="3269774"/>
            <a:ext cx="11950224" cy="2602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76197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11E5C8-25F7-35C8-8548-BFAAB6085E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630B0C-49DC-ACC9-CADC-E18EF38C98D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B9943D8-207B-53F1-4AD5-08BDB34114F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D5F21C-5C11-06CB-F006-449C085B032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C17C803-60E0-28BB-62EE-478B09473F3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31C2513-3945-140B-11C3-EC70D8969A0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3BA1E11-8757-C1E4-4D3B-2636B4A51C3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53F4930-14A8-7067-CEC5-D9DB02D215D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9E15352-6B7F-61EB-6F53-5D3ABB73923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679C310-2BF7-7952-ABAE-50ABF89482A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BCA4837-16E0-F4FC-98AA-75BCFAA979E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A0B9242-9E2D-ED9E-073D-8A4CDE9F155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9516E8-0611-0EBA-7458-B860FE11C0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994DC6A-D911-8F2F-AE5B-90A7DB46DE10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C204C241-E56D-1DBF-63D4-EEDB0970DBB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6EFF6F0-75D1-64DE-5059-E3E8DAEB83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5752" y="3269774"/>
            <a:ext cx="11950224" cy="2602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02113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2E4A9A-30EC-6C75-B5D8-F4A223AD1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5CC4C4-32DF-679D-6861-1E6AF4EABD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E99AB08-B01A-020A-1577-4BFC905E86EF}"/>
              </a:ext>
            </a:extLst>
          </p:cNvPr>
          <p:cNvGrpSpPr/>
          <p:nvPr/>
        </p:nvGrpSpPr>
        <p:grpSpPr>
          <a:xfrm>
            <a:off x="615079" y="571500"/>
            <a:ext cx="12601370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E4B4C28-F1CC-EEF2-DEB5-686ACF21019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9A35B43-C4D6-24B1-C352-15AC4EE2976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B2F699B-5903-E50E-3095-3FCF806A4A8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1722937-FAE4-84BB-7CE1-DB642CC32FD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7630030-7EB1-1318-EE5D-F93681C5525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2AE25D4-93D2-7A49-B410-9423525858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EB4640F-63B9-9AD5-4CD2-50C087B50D3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B7C9FB-9861-607F-9951-17263C133F1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FDD1FEA-0D91-F0C9-19B4-AC090BFE885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967AB46-0A9B-7C07-F1BE-495CFB6BD1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65" name="Image 64">
            <a:extLst>
              <a:ext uri="{FF2B5EF4-FFF2-40B4-BE49-F238E27FC236}">
                <a16:creationId xmlns:a16="http://schemas.microsoft.com/office/drawing/2014/main" id="{EFE02611-F14D-8C36-9DC0-47C0D895581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344976E-CD3D-838C-F9B9-64B7A93C23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5752" y="3269774"/>
            <a:ext cx="11950224" cy="260227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1631E62-B1AA-1C18-5A5B-21ED73A75059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les mots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9B22611-9874-B192-00D7-A5BCC7A06507}"/>
              </a:ext>
            </a:extLst>
          </p:cNvPr>
          <p:cNvSpPr txBox="1"/>
          <p:nvPr/>
        </p:nvSpPr>
        <p:spPr>
          <a:xfrm>
            <a:off x="1122473" y="1225066"/>
            <a:ext cx="723290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8125909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6C76-B464-8930-099C-6056F589E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033521B-1748-102B-1A2C-CB938C3C9A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3F8DA2-3D03-576A-E263-6BEE599F8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C282D15-EABF-5156-36AE-0E60EA6D9E5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7A468B0-1B6A-A7EF-8639-F1C231C67B7E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0EC258-962B-40AB-A589-D979D8BD1CB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FF24D4C-95C9-8169-C202-3313533C6B19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DC48A00-1B14-B15F-5250-491FB625FE1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151ED9D-FAE0-1650-B84B-A9FE627762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63" y="6856310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1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6C04-2FDC-158B-CAF6-25107176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654EE-A668-2D84-A7EE-C80CEEEFA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B71BBB-AA87-01C0-B192-379D57DB2B2A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0AFED1-AF1F-5F58-B9AF-543744AC29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DA704-0F51-6208-E3DA-654697D0DB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BF7D7C-EE0D-9455-2C97-1E684C22A1E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C78C36-AA32-4E35-E56D-4EE0B05BE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71E848-51D8-EF17-525C-C5ADB2A5134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C15FE5F-44B0-ED86-A334-7BAACD454C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D7A63E-C927-A80A-7292-C41EDA01BFE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FB791B-FB80-88E8-E04D-09D0AB25AF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08CE6BC-31E6-E9E7-3619-15ECCD2422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E38D66F-D834-8E3B-92DD-315F57A1D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CC46C18-E68C-F1F0-71F3-77D55F7537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638" y="1358560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20FD81-FEF4-E1A1-718D-92BCF1BA51DF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538C7B-3554-FDAE-7675-012DC08ACC5E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2E973A-23D5-883F-F58B-F8102C830DA8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73E8A89-DA94-4EF7-81C9-B8B0C30145B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634394"/>
            <a:ext cx="6255876" cy="3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761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24E98-DED1-A087-5D62-348B25D6A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25040C-A612-FBB3-25C7-6260D3A7ED7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41F0A01-2115-6F70-411D-6B3A313311E5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5ECB4F-1871-C102-FE66-70509FBAE8E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3863CC-2714-485C-6306-84D8B415C1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31A09A2-4C90-D574-11A1-1E660548003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701630F-98E9-87CA-AB25-4AF57B55626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535562-B72C-002D-D9CF-9B826D9160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993CC77-8760-F625-B891-7A0E4479F29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0C373EB-6226-18B2-AD83-F5DE956CF3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038BDEF-B116-B304-A44E-F0571CCFD1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395A084-62F6-CBC2-2922-22DD138EFB5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1108775-8ED9-929B-2CBA-E0A44E45D4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D15846D-5C36-8EAB-7652-61653F02B04F}"/>
              </a:ext>
            </a:extLst>
          </p:cNvPr>
          <p:cNvSpPr txBox="1"/>
          <p:nvPr/>
        </p:nvSpPr>
        <p:spPr>
          <a:xfrm>
            <a:off x="1118287" y="779861"/>
            <a:ext cx="11950223" cy="21159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on va commencer le jeu. Qui veut passer au tableau?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L’enseignant(e) désigne deux élèves à chaque fois. Nommer un gagnant à chaque passage et encourager les deux 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6" name="Image 5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663BB2A8-BC51-E2F3-312E-E191BFA0B7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1081" y="767326"/>
            <a:ext cx="945194" cy="76976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79E6A9A-5572-F9F3-AF70-121B501F8E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5752" y="3269774"/>
            <a:ext cx="11950224" cy="2602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30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ADDF4E83-96E7-9A84-3489-3727C41EAB2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82200" y="3145085"/>
            <a:ext cx="2300848" cy="2684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F5E0-8F01-6F1A-15CB-BBCBFA91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0B75EE9-E904-0EFA-3537-268ADC87A3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AB38DBE-AC2F-1330-C23F-01CC68C0B63C}"/>
              </a:ext>
            </a:extLst>
          </p:cNvPr>
          <p:cNvGrpSpPr/>
          <p:nvPr/>
        </p:nvGrpSpPr>
        <p:grpSpPr>
          <a:xfrm>
            <a:off x="-18288" y="7239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ADB67B6-DE6C-4741-DC87-12666F1B67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30AF71B1-D517-55D3-6320-786EBC3FC65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881432-562C-A63B-27AB-0794AB8036DA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mots-outils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6000" dirty="0">
                  <a:solidFill>
                    <a:schemeClr val="tx1"/>
                  </a:solidFill>
                  <a:latin typeface="Dosis" pitchFamily="2" charset="0"/>
                </a:rPr>
                <a:t>aujourd’hui- hier- demain</a:t>
              </a:r>
              <a:endParaRPr lang="fr-FR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8ACA91AB-8BFC-A818-CD20-373B8CF66FF5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EFE3F74-F9B0-41D2-8500-CB9B828E2159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47033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51281-597E-E255-CA76-7F520F5A1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632D74-BBE9-07F8-C4ED-4C874D3194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B952152-425B-4C4B-CF99-2163A31B5A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0BCF893-E221-BDB9-2397-5BBEB27FCB7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FE75A6-9B22-8F79-9FF4-84E21692FE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BEFC41-3773-89B1-E60C-E0CF997B7F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B875F1-919C-9F88-5215-544B7F223F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B3CA70-7B3B-42B0-3D88-E67E696BF9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594A0D-486E-D96E-A5F9-40AE71F264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32D885-3721-642E-80DB-B22920732C8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216036-6275-200C-C842-786F1B479B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9DDE33-5FA8-9CF3-7EED-E2C8619138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F89D6-52CA-5191-ADDA-3374E8334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84D6DD-ACD4-9EAA-38BA-45A31F084F2C}"/>
              </a:ext>
            </a:extLst>
          </p:cNvPr>
          <p:cNvSpPr txBox="1"/>
          <p:nvPr/>
        </p:nvSpPr>
        <p:spPr>
          <a:xfrm>
            <a:off x="4686300" y="4218872"/>
            <a:ext cx="8229600" cy="22320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76">
              <a:lnSpc>
                <a:spcPts val="8324"/>
              </a:lnSpc>
            </a:pPr>
            <a:r>
              <a:rPr lang="fr-FR" sz="7200" dirty="0">
                <a:latin typeface="Dosis" pitchFamily="2" charset="0"/>
              </a:rPr>
              <a:t>aujourd’hui- hier- demain</a:t>
            </a:r>
            <a:endParaRPr lang="fr-FR" sz="7200" b="1" dirty="0">
              <a:solidFill>
                <a:srgbClr val="20455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5179926-A186-9CCA-855D-7D146F207EA6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08DC1D82-B91B-8E53-AE0D-DAF020687F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7E74B6-9754-74DF-98E5-30BC0BFFF668}"/>
              </a:ext>
            </a:extLst>
          </p:cNvPr>
          <p:cNvSpPr txBox="1"/>
          <p:nvPr/>
        </p:nvSpPr>
        <p:spPr>
          <a:xfrm>
            <a:off x="1581150" y="936117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</p:spTree>
    <p:extLst>
      <p:ext uri="{BB962C8B-B14F-4D97-AF65-F5344CB8AC3E}">
        <p14:creationId xmlns:p14="http://schemas.microsoft.com/office/powerpoint/2010/main" val="253593525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5C10-631A-19D2-B440-3B5762E9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B596E1-09D6-511F-0CEF-DBC29789C9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BDDFD-7976-4323-879F-32E096D97B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88A5BA-988B-44CD-7B3B-B6CC3B48EC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6F33A-8FEB-95BA-21F3-3FA951C257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82F07B-B7DE-CB5E-C534-BBD7349AC1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A43725-AA6D-CA9E-1D53-9D0C566810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2FB1F6-A195-F17E-4837-ED58DD4151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656B4-9918-268B-BEF1-6E3B57C4611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22AC74-ADCC-2A46-555A-4D48D6A8DC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258CB-F02D-DC4F-47C5-2E4E9894F5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49F47F-C1D2-6CD4-53E8-B8CA67AA99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05FCD9-281C-1570-B7A0-55888F0B5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C67E221-96A8-4878-A951-4E21E72197D6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lire les mots outils. Écoutez attentivement. Aujourd'hui c’est lundi 22 septembre 2025. Aujourd'hui. Répétez :aujourd’hui.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AC4C24C-8914-5FFB-B4C8-84526BCA1997}"/>
              </a:ext>
            </a:extLst>
          </p:cNvPr>
          <p:cNvSpPr txBox="1"/>
          <p:nvPr/>
        </p:nvSpPr>
        <p:spPr>
          <a:xfrm>
            <a:off x="2362200" y="4305300"/>
            <a:ext cx="562405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/>
            <a:r>
              <a:rPr lang="en-US" sz="7200" b="1" dirty="0" err="1">
                <a:solidFill>
                  <a:srgbClr val="FFC000"/>
                </a:solidFill>
                <a:latin typeface="Dosis" pitchFamily="2" charset="0"/>
              </a:rPr>
              <a:t>Aujourdui</a:t>
            </a:r>
            <a:r>
              <a:rPr lang="en-US" sz="7200" b="1" dirty="0">
                <a:solidFill>
                  <a:srgbClr val="FFC000"/>
                </a:solidFill>
                <a:latin typeface="Dosis" pitchFamily="2" charset="0"/>
              </a:rPr>
              <a:t>, </a:t>
            </a:r>
          </a:p>
          <a:p>
            <a:pPr defTabSz="457235"/>
            <a:r>
              <a:rPr lang="en-US" sz="7200" b="1" dirty="0" err="1">
                <a:solidFill>
                  <a:srgbClr val="106585"/>
                </a:solidFill>
                <a:latin typeface="Dosis" pitchFamily="2" charset="0"/>
              </a:rPr>
              <a:t>c’est</a:t>
            </a:r>
            <a:r>
              <a:rPr lang="en-US" sz="72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en-US" sz="7200" b="1" dirty="0" err="1">
                <a:solidFill>
                  <a:srgbClr val="106585"/>
                </a:solidFill>
                <a:latin typeface="Dosis" pitchFamily="2" charset="0"/>
              </a:rPr>
              <a:t>lundi</a:t>
            </a:r>
            <a:endParaRPr lang="fr-MA" sz="7200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E85BEF3-A9DB-7A57-0468-4791E3EE24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8500" y="3263569"/>
            <a:ext cx="4976067" cy="5048817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D3A87382-C220-D1C3-72DF-7EEB062189DD}"/>
              </a:ext>
            </a:extLst>
          </p:cNvPr>
          <p:cNvCxnSpPr/>
          <p:nvPr/>
        </p:nvCxnSpPr>
        <p:spPr>
          <a:xfrm>
            <a:off x="9517483" y="2511094"/>
            <a:ext cx="0" cy="75247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695061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88006-1D16-E3FF-A04F-695497EE1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4AB7C8D-D09C-B297-9E77-355CE8D1DF0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97F23C-56DC-1705-CFFD-2223D68891D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4E7F627-3D1C-07C3-4F62-70BB5A2FB82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D0EEDBA-376F-6157-9FE9-2DB44522E56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1ADCE73-70A0-D442-D866-CADEC7672B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A3E1A86-AE2B-6030-1AA4-1AD646AC4F8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DC02E7E-3EFE-45A6-1E16-AC00318186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013C2B3-11DE-4017-4F1F-61A59927B78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4211C6F-3810-9BAA-0A87-46A41DA28C9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156DB77-974B-31F4-EFCE-480AFAB8B76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E6E53C4-98D1-C5C8-C85E-7189E40654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942DEB5-10BB-3B5A-A3DE-58EF3F4369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38DBB75-E3CD-E07F-5FD2-4FB458C1A3B2}"/>
              </a:ext>
            </a:extLst>
          </p:cNvPr>
          <p:cNvSpPr txBox="1"/>
          <p:nvPr/>
        </p:nvSpPr>
        <p:spPr>
          <a:xfrm>
            <a:off x="1550907" y="932615"/>
            <a:ext cx="101953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Hier c’était dimanche 21 septembre 2025. Hier. Répétez.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36DC4DB-15A0-BD8C-0996-720BE21CBD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45814" y="495299"/>
            <a:ext cx="1063368" cy="709260"/>
          </a:xfrm>
          <a:prstGeom prst="rect">
            <a:avLst/>
          </a:prstGeom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A107945-8E16-B9FE-F8CC-A821F2D48E1F}"/>
              </a:ext>
            </a:extLst>
          </p:cNvPr>
          <p:cNvSpPr/>
          <p:nvPr/>
        </p:nvSpPr>
        <p:spPr>
          <a:xfrm>
            <a:off x="2204746" y="1560384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lang="en-US" sz="8800" b="1" dirty="0">
                <a:solidFill>
                  <a:srgbClr val="FFC000"/>
                </a:solidFill>
                <a:latin typeface="Dosis" pitchFamily="2" charset="0"/>
              </a:rPr>
              <a:t>Hier</a:t>
            </a:r>
            <a:r>
              <a:rPr lang="en-US" sz="88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en-US" sz="8800" b="1" dirty="0" err="1">
                <a:solidFill>
                  <a:srgbClr val="106585"/>
                </a:solidFill>
                <a:latin typeface="Dosis" pitchFamily="2" charset="0"/>
              </a:rPr>
              <a:t>c’était</a:t>
            </a:r>
            <a:r>
              <a:rPr lang="en-US" sz="88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en-US" sz="8800" b="1" dirty="0" err="1">
                <a:solidFill>
                  <a:srgbClr val="106585"/>
                </a:solidFill>
                <a:latin typeface="Dosis" pitchFamily="2" charset="0"/>
              </a:rPr>
              <a:t>dimanche</a:t>
            </a:r>
            <a:r>
              <a:rPr lang="en-US" sz="8800" b="1" dirty="0">
                <a:solidFill>
                  <a:srgbClr val="106585"/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B603A2A-CA31-5482-93B0-F104406105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0547" y="3408226"/>
            <a:ext cx="3363396" cy="3412569"/>
          </a:xfrm>
          <a:prstGeom prst="rect">
            <a:avLst/>
          </a:prstGeom>
        </p:spPr>
      </p:pic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72BEA105-7717-1F5B-D7FC-58942FEF9E6F}"/>
              </a:ext>
            </a:extLst>
          </p:cNvPr>
          <p:cNvCxnSpPr/>
          <p:nvPr/>
        </p:nvCxnSpPr>
        <p:spPr>
          <a:xfrm>
            <a:off x="8100715" y="2655751"/>
            <a:ext cx="0" cy="75247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391183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99854-CEA1-225E-FBD1-07AEC6570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AA543C-BA3E-1025-5A4C-4CEA9394283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8012989-8BDE-41B0-4CBA-933AFA47E76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C7AAD67-459C-E759-6F70-B42CE3EA0D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45B2F88-B097-D4F8-7509-CE99A16629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1667D70-2914-8FBE-0F11-2B678392D7F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A2E1118-B8E5-E09F-6D0E-504AD3C7C44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7E989BF-03AD-0F43-DE77-B593753DDC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E12DDFF-DED1-ECCD-B53A-6FB46E7DBFF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D62D1F9-664A-8DE0-7264-48CD2D46CDF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1DE2669-795A-03DC-0951-CC7A4557F0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852DB3C-2C6D-8791-CBEC-1C6A2469EC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73AF0A-0561-90F2-F60D-28A25C0A8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8EFA61A-A10B-B8CF-1602-35E21451DB9D}"/>
              </a:ext>
            </a:extLst>
          </p:cNvPr>
          <p:cNvSpPr txBox="1"/>
          <p:nvPr/>
        </p:nvSpPr>
        <p:spPr>
          <a:xfrm>
            <a:off x="1594490" y="795759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Demain,  ce sera mardi 22 septembre 2025. 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Demain.Répétez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2DFBD2A-6525-89A4-FCCC-0561DE8475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174775B-FF33-5A1B-0C92-6CCD48FC7DE2}"/>
              </a:ext>
            </a:extLst>
          </p:cNvPr>
          <p:cNvSpPr/>
          <p:nvPr/>
        </p:nvSpPr>
        <p:spPr>
          <a:xfrm>
            <a:off x="2695580" y="236638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lang="en-US" sz="8800" b="1" dirty="0">
                <a:solidFill>
                  <a:srgbClr val="FFC000"/>
                </a:solidFill>
                <a:latin typeface="Dosis" pitchFamily="2" charset="0"/>
              </a:rPr>
              <a:t>Demain,</a:t>
            </a:r>
          </a:p>
          <a:p>
            <a:pPr defTabSz="457235"/>
            <a:r>
              <a:rPr lang="en-US" sz="8800" b="1" dirty="0" err="1">
                <a:solidFill>
                  <a:srgbClr val="106585"/>
                </a:solidFill>
                <a:latin typeface="Dosis" pitchFamily="2" charset="0"/>
              </a:rPr>
              <a:t>ce</a:t>
            </a:r>
            <a:r>
              <a:rPr lang="en-US" sz="8800" b="1" dirty="0">
                <a:solidFill>
                  <a:srgbClr val="106585"/>
                </a:solidFill>
                <a:latin typeface="Dosis" pitchFamily="2" charset="0"/>
              </a:rPr>
              <a:t> sera </a:t>
            </a:r>
          </a:p>
          <a:p>
            <a:pPr defTabSz="457235"/>
            <a:r>
              <a:rPr lang="en-US" sz="8800" b="1" dirty="0" err="1">
                <a:solidFill>
                  <a:srgbClr val="106585"/>
                </a:solidFill>
                <a:latin typeface="Dosis" pitchFamily="2" charset="0"/>
              </a:rPr>
              <a:t>mardi</a:t>
            </a:r>
            <a:r>
              <a:rPr lang="en-US" sz="8800" b="1" dirty="0">
                <a:solidFill>
                  <a:srgbClr val="106585"/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899963B-D044-8173-75F2-799087AE2C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21184" y="3611035"/>
            <a:ext cx="4841982" cy="4912772"/>
          </a:xfrm>
          <a:prstGeom prst="rect">
            <a:avLst/>
          </a:prstGeom>
        </p:spPr>
      </p:pic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170E3797-C20E-E732-AF1A-FEB0DE2E9089}"/>
              </a:ext>
            </a:extLst>
          </p:cNvPr>
          <p:cNvCxnSpPr/>
          <p:nvPr/>
        </p:nvCxnSpPr>
        <p:spPr>
          <a:xfrm>
            <a:off x="11001369" y="2782360"/>
            <a:ext cx="0" cy="75247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FBBD6CC5-9292-94B8-8C54-34F3D141A9B8}"/>
              </a:ext>
            </a:extLst>
          </p:cNvPr>
          <p:cNvSpPr/>
          <p:nvPr/>
        </p:nvSpPr>
        <p:spPr>
          <a:xfrm>
            <a:off x="7158265" y="3611034"/>
            <a:ext cx="4841981" cy="6942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8031559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C3C73-E4F2-234E-C4A0-EBB11DA6E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70AEBB-0414-A947-D034-A48235BD41D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CFD349-BBE5-C8E5-4FA3-B0D91DB2AD8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1EBCBE-7744-9876-2BDF-3C68F03FDC6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53F0676-A3F1-1AC6-38DE-8565C7C8D14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71912D-E921-5A90-2CF7-FADC02466E9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C821FD-7F74-3063-4419-4C7D2D8986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33D4183-996C-E73C-6228-366D8001257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62527DF-033B-FB53-433B-96AC638AE7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F1D3943-EB68-CF7A-1BD7-5A898FE637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CA677B2-BABC-E3C5-3328-C9A3DEE6050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21A3BE0-FCDF-25DD-1077-93649325B8D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10F977A-04CD-2350-6D05-0C61453A3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33355E3-A103-B272-C8A4-6713B4735D16}"/>
              </a:ext>
            </a:extLst>
          </p:cNvPr>
          <p:cNvSpPr txBox="1"/>
          <p:nvPr/>
        </p:nvSpPr>
        <p:spPr>
          <a:xfrm>
            <a:off x="1507626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 ensemble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DCD9942-BF08-1CE7-BCDC-20277B37B000}"/>
              </a:ext>
            </a:extLst>
          </p:cNvPr>
          <p:cNvSpPr txBox="1"/>
          <p:nvPr/>
        </p:nvSpPr>
        <p:spPr>
          <a:xfrm>
            <a:off x="3186113" y="2742158"/>
            <a:ext cx="7019924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hier aujourd’hui demain</a:t>
            </a:r>
          </a:p>
        </p:txBody>
      </p:sp>
    </p:spTree>
    <p:extLst>
      <p:ext uri="{BB962C8B-B14F-4D97-AF65-F5344CB8AC3E}">
        <p14:creationId xmlns:p14="http://schemas.microsoft.com/office/powerpoint/2010/main" val="85248143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55A795-420A-E1E6-933E-59D92187E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4FAC65-5EED-69C0-EF51-F3573A7637B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14EA882-96D8-2A19-AF1D-F1B1DB42676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84F7016-141C-E265-63C1-B63669CF8E2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2549041-F428-5CFB-A754-BB8119554F9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60E338B-F009-577E-A28A-A75401A6C8C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C2FE467-29A7-EDDA-E512-61BFB225CE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58F5487-77CA-23A1-581A-38677970E71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A8CB558-D180-651B-14FF-EE9297ECC19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E6E068B-22AD-762F-4F96-EB22DAA92C5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770CF54-DB7B-5DB1-21CB-99C17AEB561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5E864F6-A766-F6F4-1397-0BAB42D4A13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56BAD73-02B2-FB3B-0FDD-C1F4CBABDD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8137447-BD07-DC2A-5765-B86852440ABC}"/>
              </a:ext>
            </a:extLst>
          </p:cNvPr>
          <p:cNvSpPr txBox="1"/>
          <p:nvPr/>
        </p:nvSpPr>
        <p:spPr>
          <a:xfrm>
            <a:off x="1507626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 ensemble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3FC637B-AFC5-0B65-1B9C-705D52930DE2}"/>
              </a:ext>
            </a:extLst>
          </p:cNvPr>
          <p:cNvSpPr txBox="1"/>
          <p:nvPr/>
        </p:nvSpPr>
        <p:spPr>
          <a:xfrm>
            <a:off x="3186113" y="2742158"/>
            <a:ext cx="7019924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demain</a:t>
            </a:r>
          </a:p>
          <a:p>
            <a:pPr marL="0" marR="0" lvl="0" indent="0" algn="ctr" defTabSz="4572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hier  aujourd’hui</a:t>
            </a:r>
          </a:p>
        </p:txBody>
      </p:sp>
    </p:spTree>
    <p:extLst>
      <p:ext uri="{BB962C8B-B14F-4D97-AF65-F5344CB8AC3E}">
        <p14:creationId xmlns:p14="http://schemas.microsoft.com/office/powerpoint/2010/main" val="234966353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F7502-61EA-9780-C5E8-41D0A9893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007D8EF-E7CA-3DEA-6CE7-03998CBB7A1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A6260EB-3C59-3B8A-5CDC-F9B377E50253}"/>
              </a:ext>
            </a:extLst>
          </p:cNvPr>
          <p:cNvGrpSpPr/>
          <p:nvPr/>
        </p:nvGrpSpPr>
        <p:grpSpPr>
          <a:xfrm>
            <a:off x="152399" y="1181100"/>
            <a:ext cx="13366415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5DF6386-4600-E56E-7C4C-1C5BC034377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F2F606-8C2C-0F00-3512-73D42B6EAE1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A24090-7428-E8AB-30DC-7A0676D89E2E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 phrases.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3FE91B38-17DF-7D5A-99BF-6060EE7EC6CF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9775384B-FD18-8056-426F-4E678F11EA05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22332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78A9D0-652B-1583-3A5C-2CBACC0BDF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B479C71-BD7E-C7EB-0F40-C2F808D214A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9B08CC-5E15-6807-86C5-C1797001F90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3E7EC42-0273-EA22-22E2-C4F9A960005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3E8BB49-F7B6-2B7D-3278-CAD5D8C7F08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7D1EF5F-F939-3AB7-10D5-9B4A3E866D8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C021BFD-5891-AA0B-ADFD-6484C3766A5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5C2A66C-09FF-6D46-DCDE-91D196BD4B9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ADD2109-2C6F-67B4-0FF0-C706C5F572A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4EF1F11-15BA-2654-F151-6585604687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73E3851-0525-9926-1342-E9D19A4F08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31D90CA-3913-56E5-DD4A-ABEE7EB3D60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3917598-B2DC-38E8-F519-B957D92983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155C677-3FE4-A90B-1CDC-9C2BE105078C}"/>
              </a:ext>
            </a:extLst>
          </p:cNvPr>
          <p:cNvSpPr txBox="1"/>
          <p:nvPr/>
        </p:nvSpPr>
        <p:spPr>
          <a:xfrm>
            <a:off x="1462546" y="741580"/>
            <a:ext cx="11745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vais lire les phrases. Écoutez attentivement.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Relisons ensemble.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B14ED32-1D64-E2BF-A974-AC99DF81DF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9136" y="4864701"/>
            <a:ext cx="4625861" cy="3779966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8FF1A964-BB01-0074-7BC6-4BF8C33FFE36}"/>
              </a:ext>
            </a:extLst>
          </p:cNvPr>
          <p:cNvSpPr txBox="1"/>
          <p:nvPr/>
        </p:nvSpPr>
        <p:spPr>
          <a:xfrm>
            <a:off x="621041" y="2805787"/>
            <a:ext cx="118110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12">
              <a:defRPr/>
            </a:pP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Voici l’orchestre de la musique andalouse.</a:t>
            </a:r>
            <a:endParaRPr lang="fr-MA" sz="1000" dirty="0"/>
          </a:p>
          <a:p>
            <a:pPr marL="0" marR="0" lvl="0" indent="0" algn="l" defTabSz="457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5400" b="1" kern="1200" dirty="0">
                <a:solidFill>
                  <a:srgbClr val="4F81BD">
                    <a:lumMod val="50000"/>
                  </a:srgbClr>
                </a:solidFill>
                <a:latin typeface="Dosis" pitchFamily="2" charset="0"/>
                <a:ea typeface="+mn-ea"/>
                <a:cs typeface="+mn-cs"/>
              </a:rPr>
              <a:t>Il se compose de plusieurs musiciens.</a:t>
            </a:r>
          </a:p>
        </p:txBody>
      </p:sp>
    </p:spTree>
    <p:extLst>
      <p:ext uri="{BB962C8B-B14F-4D97-AF65-F5344CB8AC3E}">
        <p14:creationId xmlns:p14="http://schemas.microsoft.com/office/powerpoint/2010/main" val="3386887880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5777D6-1A78-4ADC-1628-45CBE3A722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4F831B2-5A8B-3308-38CB-69032A9F1AA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D752459-8D3A-A1FD-646A-E02A4F0BF5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4569B38-B762-3CE0-649E-9A08B8A4287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D6B4272-3BFD-E833-7D7F-1532037E640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9A8C27B-213C-2F03-4E2C-3BFAF6A331E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9E3F59C-5106-85A2-7C01-4CDFF39158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C70144-65A7-58EE-C90B-9184F61BE0A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6D8BE39-3D83-784D-EC65-E0CC4964547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FE7A482-EFF3-2DEA-65F4-B4932AA96B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BF00A5C-FB44-28AE-DBAA-517590921E3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7C6D771-676F-0619-9F1F-64C29A4C973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9B9B09B-3D3D-1FD8-43E5-28449DFF42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9357EEA-54A6-F942-EB14-5634D588C437}"/>
              </a:ext>
            </a:extLst>
          </p:cNvPr>
          <p:cNvSpPr txBox="1"/>
          <p:nvPr/>
        </p:nvSpPr>
        <p:spPr>
          <a:xfrm>
            <a:off x="1462546" y="741580"/>
            <a:ext cx="11745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vais lire les phrases. Écoutez attentivement.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Relisons ensemble.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860A62D-16E6-B5B9-72D6-FE3A09AA833B}"/>
              </a:ext>
            </a:extLst>
          </p:cNvPr>
          <p:cNvSpPr txBox="1"/>
          <p:nvPr/>
        </p:nvSpPr>
        <p:spPr>
          <a:xfrm>
            <a:off x="621041" y="2805787"/>
            <a:ext cx="12627274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12">
              <a:defRPr/>
            </a:pP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Ils sont habillés en costumes bleus.</a:t>
            </a:r>
          </a:p>
          <a:p>
            <a:pPr marL="0" marR="0" lvl="0" indent="0" algn="l" defTabSz="457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5400" b="1" kern="1200" dirty="0">
              <a:solidFill>
                <a:srgbClr val="4F81BD">
                  <a:lumMod val="50000"/>
                </a:srgbClr>
              </a:solidFill>
              <a:latin typeface="Dosis" pitchFamily="2" charset="0"/>
              <a:ea typeface="+mn-ea"/>
              <a:cs typeface="+mn-cs"/>
            </a:endParaRPr>
          </a:p>
          <a:p>
            <a:pPr marL="0" marR="0" lvl="0" indent="0" algn="l" defTabSz="457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5400" b="1" dirty="0">
              <a:solidFill>
                <a:srgbClr val="4F81BD">
                  <a:lumMod val="50000"/>
                </a:srgbClr>
              </a:solidFill>
              <a:latin typeface="Dosis" pitchFamily="2" charset="0"/>
            </a:endParaRPr>
          </a:p>
          <a:p>
            <a:pPr marL="0" marR="0" lvl="0" indent="0" algn="l" defTabSz="457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5400" b="1" kern="1200" dirty="0">
              <a:solidFill>
                <a:srgbClr val="4F81BD">
                  <a:lumMod val="50000"/>
                </a:srgbClr>
              </a:solidFill>
              <a:latin typeface="Dosis" pitchFamily="2" charset="0"/>
              <a:ea typeface="+mn-ea"/>
              <a:cs typeface="+mn-cs"/>
            </a:endParaRPr>
          </a:p>
          <a:p>
            <a:pPr marL="0" marR="0" lvl="0" indent="0" algn="l" defTabSz="457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5400" b="1" kern="1200" dirty="0">
                <a:solidFill>
                  <a:srgbClr val="4F81BD">
                    <a:lumMod val="50000"/>
                  </a:srgbClr>
                </a:solidFill>
                <a:latin typeface="Dosis" pitchFamily="2" charset="0"/>
                <a:ea typeface="+mn-ea"/>
                <a:cs typeface="+mn-cs"/>
              </a:rPr>
              <a:t>Il porte une chemise rose et une veste grise.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8EBBDE2-144A-D0DC-689A-3BA5075BCF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000" y="3780365"/>
            <a:ext cx="2710366" cy="200761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7B07510-CA46-90F1-E175-A373294592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2097" y="7461313"/>
            <a:ext cx="1581493" cy="1704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9097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DD1552-6009-84D0-78F9-57DAD5B7AA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ED5F6A5-5104-D554-5F2A-91F1278B083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5B59497-DE31-7AA9-5A4D-EB5BDB26C8A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6DA4359-99F9-ACEC-1B3C-0E0C4E75D2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1984DA6-E118-C538-C0C5-EE25AB881A2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D865320-D52D-6B1C-2863-6D268EB95A5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D06F36E-317E-15A0-3203-A7B6C31EC57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03C95AC-113D-8D6D-2B2B-F1D5326C7A1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49C919D-CF00-6107-B8F0-7775B2A0704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E7D655F-FC01-3736-BE15-FB8653F5484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F640F6D-3A56-B121-26E5-2C95E7A4F40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062806E-4DAE-D4FC-B28C-C719F5E466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42783C9-FF6E-A160-F8A7-4FF1B94E77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0B067F1-24C3-39AD-9F7A-E86C892CE5C6}"/>
              </a:ext>
            </a:extLst>
          </p:cNvPr>
          <p:cNvSpPr txBox="1"/>
          <p:nvPr/>
        </p:nvSpPr>
        <p:spPr>
          <a:xfrm>
            <a:off x="1462546" y="741580"/>
            <a:ext cx="11745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passer au tableau pour lire? </a:t>
            </a:r>
          </a:p>
          <a:p>
            <a:pPr defTabSz="685834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  <a:r>
              <a:rPr lang="fr-FR" sz="2800" i="1" dirty="0">
                <a:solidFill>
                  <a:prstClr val="white">
                    <a:lumMod val="65000"/>
                  </a:prstClr>
                </a:solidFill>
              </a:rPr>
              <a:t> L’enseignant désigne des élèves chacun lit une phrase.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4DE68CA-81FA-6D38-0D55-1325355CC618}"/>
              </a:ext>
            </a:extLst>
          </p:cNvPr>
          <p:cNvSpPr txBox="1"/>
          <p:nvPr/>
        </p:nvSpPr>
        <p:spPr>
          <a:xfrm>
            <a:off x="2006143" y="2867140"/>
            <a:ext cx="9844087" cy="4620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12">
              <a:defRPr/>
            </a:pPr>
            <a:r>
              <a:rPr lang="fr-FR" sz="4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Voici l’orchestre de la musique andalouse.</a:t>
            </a:r>
            <a:endParaRPr lang="fr-MA" sz="800" dirty="0"/>
          </a:p>
          <a:p>
            <a:pPr lvl="0" defTabSz="457212">
              <a:lnSpc>
                <a:spcPct val="200000"/>
              </a:lnSpc>
              <a:defRPr/>
            </a:pPr>
            <a:r>
              <a:rPr lang="fr-FR" sz="4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Il se compose de plusieurs musiciens.</a:t>
            </a:r>
          </a:p>
          <a:p>
            <a:pPr lvl="0" defTabSz="457212">
              <a:lnSpc>
                <a:spcPct val="200000"/>
              </a:lnSpc>
              <a:defRPr/>
            </a:pPr>
            <a:r>
              <a:rPr lang="fr-FR" sz="4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Ils sont habillés en costumes bleus.</a:t>
            </a:r>
          </a:p>
          <a:p>
            <a:pPr lvl="0" defTabSz="457212">
              <a:lnSpc>
                <a:spcPct val="200000"/>
              </a:lnSpc>
              <a:defRPr/>
            </a:pPr>
            <a:r>
              <a:rPr lang="fr-FR" sz="4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Il a une chemise rose et une veste grise.</a:t>
            </a:r>
          </a:p>
        </p:txBody>
      </p:sp>
    </p:spTree>
    <p:extLst>
      <p:ext uri="{BB962C8B-B14F-4D97-AF65-F5344CB8AC3E}">
        <p14:creationId xmlns:p14="http://schemas.microsoft.com/office/powerpoint/2010/main" val="123708179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8D8218-9C0B-D967-89F9-418CB4BC4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D58939A2-B3D9-D8F2-5EB5-96BE1693E8A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1E17373-9836-1FD9-8D27-1ACB3068D55C}"/>
              </a:ext>
            </a:extLst>
          </p:cNvPr>
          <p:cNvGrpSpPr/>
          <p:nvPr/>
        </p:nvGrpSpPr>
        <p:grpSpPr>
          <a:xfrm>
            <a:off x="152399" y="1181100"/>
            <a:ext cx="13366415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E1DAD9A-BA01-7D92-D349-49126F1B1A8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32954B0-2AE0-7A26-29C5-EEB67103CF2F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FBB70481-78F5-55C4-7CE9-6F0204F5EBCC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Ecriture- copie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de phrases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91A4D754-5B5B-92C6-FA62-9D6D257FFFD4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5B3B1550-2555-5AAE-9135-51FBFECCEC63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42852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D029C5-F2E4-8ED7-59EC-73DA9169D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AF0932C-FAA6-D4C7-6D42-8CD46977084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EA7637C-48E0-1E66-AB7E-E0F42BF3BD6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509878F-D73F-97BF-4DE9-A68F3BCD2A4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91EEA27-ED3E-C08E-A8C6-044D67BCC5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AD8447C-5312-6CE1-BF80-63E136F2EEA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1BB84C8-6D83-9A9A-0AAC-55922EA01BD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4ED05B3-FAD1-AC3D-A3C8-EF5ACC3E6B0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23FD5D0-E56D-A965-ECBF-8C7AC25F1B3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2F0CD72-B749-D1A5-5FF5-EDD1A10BFE0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A5DEEA4-7260-28CE-95FD-EDCEA3C29D3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232184E-B0B9-CBE0-31D0-99A338FFE2B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BD915B9-E18A-0372-B209-CAE5332A81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6AA3FCD4-2FB8-2FB2-0519-4E0770308B5C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3" name="Image 2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1710EBA1-E534-7889-810B-46EE5F8EBD2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70D3910-A80C-442C-40CA-AC5EC1F37601}"/>
              </a:ext>
            </a:extLst>
          </p:cNvPr>
          <p:cNvSpPr txBox="1"/>
          <p:nvPr/>
        </p:nvSpPr>
        <p:spPr>
          <a:xfrm>
            <a:off x="1461948" y="752490"/>
            <a:ext cx="1174615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écrire  des phrases 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867C9BA-B150-8779-1740-5251A13E2D0D}"/>
              </a:ext>
            </a:extLst>
          </p:cNvPr>
          <p:cNvSpPr txBox="1"/>
          <p:nvPr/>
        </p:nvSpPr>
        <p:spPr>
          <a:xfrm>
            <a:off x="5118234" y="4000500"/>
            <a:ext cx="808987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Le thé est chaud. </a:t>
            </a:r>
          </a:p>
          <a:p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C’est un magasin de vêtements.</a:t>
            </a:r>
          </a:p>
        </p:txBody>
      </p:sp>
    </p:spTree>
    <p:extLst>
      <p:ext uri="{BB962C8B-B14F-4D97-AF65-F5344CB8AC3E}">
        <p14:creationId xmlns:p14="http://schemas.microsoft.com/office/powerpoint/2010/main" val="222732794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B8DAE-07C5-532E-8286-A78718AF0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D2E248C-C49C-7E2E-91B2-ABC98D433B6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A192670-092C-3099-FADA-4C968666E0F8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9235374-21E8-76BE-AF5D-25FF7741C5C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D681F13-FB20-2AEB-3520-0DD6EC35F9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4436E46E-92A7-7C05-CBC3-63DE0701F4CC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A41A686-2AFC-6EC9-ECE1-7454B56B909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AA49F25-F42E-B2C9-2FC2-06C88D50D256}"/>
              </a:ext>
            </a:extLst>
          </p:cNvPr>
          <p:cNvGrpSpPr/>
          <p:nvPr/>
        </p:nvGrpSpPr>
        <p:grpSpPr>
          <a:xfrm>
            <a:off x="458160" y="613617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875048E-1BD0-F8DB-FB82-550646C40E5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B602BF5-485C-152B-B9B1-6F4268692EE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29F8777D-1BAF-6B6F-2F1F-A246D0E1F04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7C01E32-E16C-8BCC-934D-B7B866F9B78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B77CBD8-FAC3-F989-5291-B75E742FCA1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6F95C135-DA73-C29C-72AA-8FB97C86C59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5D17E4F7-3341-499B-7B22-388CE125E9D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07A9922F-F2E5-39CA-C120-9B6786F652F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64409A5-29E3-CED9-9A04-2A131527A34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E46E06E1-D9F1-4101-5CCA-54C7394176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4" name="Image 2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5DE699D1-5EE5-D3F9-81BC-ACC2B1A01F9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35461" y="601903"/>
            <a:ext cx="748282" cy="1103130"/>
          </a:xfrm>
          <a:prstGeom prst="rect">
            <a:avLst/>
          </a:prstGeom>
        </p:spPr>
      </p:pic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B38A2945-B1EC-5266-88D3-D89B515C4485}"/>
              </a:ext>
            </a:extLst>
          </p:cNvPr>
          <p:cNvCxnSpPr>
            <a:cxnSpLocks/>
          </p:cNvCxnSpPr>
          <p:nvPr/>
        </p:nvCxnSpPr>
        <p:spPr>
          <a:xfrm>
            <a:off x="458160" y="6008281"/>
            <a:ext cx="127031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B604EDDD-429F-B8B4-F20F-B89F4332C49E}"/>
              </a:ext>
            </a:extLst>
          </p:cNvPr>
          <p:cNvCxnSpPr>
            <a:cxnSpLocks/>
          </p:cNvCxnSpPr>
          <p:nvPr/>
        </p:nvCxnSpPr>
        <p:spPr>
          <a:xfrm>
            <a:off x="438585" y="5233242"/>
            <a:ext cx="12722735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DFCE9C40-8C03-BEC4-BB7D-4340AC1BE2B2}"/>
              </a:ext>
            </a:extLst>
          </p:cNvPr>
          <p:cNvCxnSpPr>
            <a:cxnSpLocks/>
          </p:cNvCxnSpPr>
          <p:nvPr/>
        </p:nvCxnSpPr>
        <p:spPr>
          <a:xfrm>
            <a:off x="342901" y="5600700"/>
            <a:ext cx="12748764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4" name="ZoneTexte 33">
            <a:extLst>
              <a:ext uri="{FF2B5EF4-FFF2-40B4-BE49-F238E27FC236}">
                <a16:creationId xmlns:a16="http://schemas.microsoft.com/office/drawing/2014/main" id="{5D6A58A9-70C5-8A3E-7257-ACBE1B3801DD}"/>
              </a:ext>
            </a:extLst>
          </p:cNvPr>
          <p:cNvSpPr txBox="1"/>
          <p:nvPr/>
        </p:nvSpPr>
        <p:spPr>
          <a:xfrm>
            <a:off x="2879566" y="5223717"/>
            <a:ext cx="1299082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66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 thé est chaud. 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08BD662-B667-7685-F1AB-01D77F3693D3}"/>
              </a:ext>
            </a:extLst>
          </p:cNvPr>
          <p:cNvSpPr txBox="1"/>
          <p:nvPr/>
        </p:nvSpPr>
        <p:spPr>
          <a:xfrm>
            <a:off x="1479430" y="769062"/>
            <a:ext cx="11132239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la phrase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d’autres mots.</a:t>
            </a:r>
          </a:p>
        </p:txBody>
      </p:sp>
    </p:spTree>
    <p:extLst>
      <p:ext uri="{BB962C8B-B14F-4D97-AF65-F5344CB8AC3E}">
        <p14:creationId xmlns:p14="http://schemas.microsoft.com/office/powerpoint/2010/main" val="142727250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68267-DE5F-3D93-BD41-505B8D3DE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80877E8-6365-E8CC-C4C9-9400ADD2E7A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86A29F5-C4F0-F824-DA72-00CD04ABAC9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9F2EFAF-F372-9DD7-7AB6-9CA0322592B0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34D141A-ADBF-05E2-C999-3C28A86709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517A264-E529-92BC-2678-E7EFF8468B74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67A741E-FBA0-0913-D876-057EAFED81F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4619E73-7A1F-BD29-E8F5-317412FC83A0}"/>
              </a:ext>
            </a:extLst>
          </p:cNvPr>
          <p:cNvGrpSpPr/>
          <p:nvPr/>
        </p:nvGrpSpPr>
        <p:grpSpPr>
          <a:xfrm>
            <a:off x="458160" y="613617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8C0108E-523B-8358-4AB9-C6CC7273FDF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667F4E0-E656-49DD-8107-CDA81B11190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E55BC348-01C2-AC9B-6F45-2FC54076F20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98352791-5880-C3CF-757C-734C1AF5AAC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CAF00986-B957-3D25-6B37-C1E3C6BC369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D610B14B-E169-4282-D328-A4EB9BCD11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8B90A6F7-0C03-5DC3-1D2F-CE8D5398D50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873CCDB-9734-DC79-2A3C-A5900CC3030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11A6077C-F9E0-9C8F-3B5D-13A19E8C644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D3CE93D7-C511-D445-B8F2-2281D88018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4" name="Image 2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03ABB521-EA93-077D-7077-4502EB48DDF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35461" y="601903"/>
            <a:ext cx="748282" cy="1103130"/>
          </a:xfrm>
          <a:prstGeom prst="rect">
            <a:avLst/>
          </a:prstGeom>
        </p:spPr>
      </p:pic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CCD54174-12A2-7504-9B49-798E0A320410}"/>
              </a:ext>
            </a:extLst>
          </p:cNvPr>
          <p:cNvCxnSpPr>
            <a:cxnSpLocks/>
          </p:cNvCxnSpPr>
          <p:nvPr/>
        </p:nvCxnSpPr>
        <p:spPr>
          <a:xfrm>
            <a:off x="458160" y="6008281"/>
            <a:ext cx="127031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91036762-021B-EA79-73ED-74BE8F30CEBD}"/>
              </a:ext>
            </a:extLst>
          </p:cNvPr>
          <p:cNvCxnSpPr>
            <a:cxnSpLocks/>
          </p:cNvCxnSpPr>
          <p:nvPr/>
        </p:nvCxnSpPr>
        <p:spPr>
          <a:xfrm>
            <a:off x="438585" y="5233242"/>
            <a:ext cx="12722735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6752DCE9-3871-96DF-BB77-4D5499B37315}"/>
              </a:ext>
            </a:extLst>
          </p:cNvPr>
          <p:cNvCxnSpPr>
            <a:cxnSpLocks/>
          </p:cNvCxnSpPr>
          <p:nvPr/>
        </p:nvCxnSpPr>
        <p:spPr>
          <a:xfrm>
            <a:off x="342901" y="5600700"/>
            <a:ext cx="12748764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" name="ZoneTexte 3">
            <a:extLst>
              <a:ext uri="{FF2B5EF4-FFF2-40B4-BE49-F238E27FC236}">
                <a16:creationId xmlns:a16="http://schemas.microsoft.com/office/drawing/2014/main" id="{5DC7AB98-261C-9866-3B6C-65F6AAC27FF7}"/>
              </a:ext>
            </a:extLst>
          </p:cNvPr>
          <p:cNvSpPr txBox="1"/>
          <p:nvPr/>
        </p:nvSpPr>
        <p:spPr>
          <a:xfrm>
            <a:off x="1164451" y="707105"/>
            <a:ext cx="1205199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 script, on commence les lettres du haut vers le bas, on laisse un  tout petit espace entre les lettres et un espace plus grand entre les mots 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BCFAD5A-8FBE-1A7D-06CA-FE706CB56D00}"/>
              </a:ext>
            </a:extLst>
          </p:cNvPr>
          <p:cNvSpPr txBox="1"/>
          <p:nvPr/>
        </p:nvSpPr>
        <p:spPr>
          <a:xfrm>
            <a:off x="2252196" y="5015658"/>
            <a:ext cx="921160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58">
              <a:defRPr/>
            </a:pPr>
            <a:r>
              <a:rPr lang="fr-FR" sz="80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  thé  est  chaud. </a:t>
            </a:r>
            <a:endParaRPr lang="fr-FR" sz="8000" b="1" dirty="0">
              <a:solidFill>
                <a:srgbClr val="4F81BD">
                  <a:lumMod val="50000"/>
                </a:srgbClr>
              </a:solidFill>
              <a:latin typeface="Dosis" pitchFamily="2" charset="0"/>
            </a:endParaRPr>
          </a:p>
          <a:p>
            <a:pPr defTabSz="457258">
              <a:defRPr/>
            </a:pPr>
            <a:endParaRPr lang="fr-FR" sz="8000" b="1" kern="0" spc="277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F1DBBE-37C5-021D-A60E-4ABC04A22712}"/>
              </a:ext>
            </a:extLst>
          </p:cNvPr>
          <p:cNvSpPr/>
          <p:nvPr/>
        </p:nvSpPr>
        <p:spPr>
          <a:xfrm>
            <a:off x="3330350" y="6041359"/>
            <a:ext cx="771525" cy="13333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47C39BB-41D6-2108-23D9-31594AE9389E}"/>
              </a:ext>
            </a:extLst>
          </p:cNvPr>
          <p:cNvSpPr/>
          <p:nvPr/>
        </p:nvSpPr>
        <p:spPr>
          <a:xfrm>
            <a:off x="5454631" y="6044676"/>
            <a:ext cx="771525" cy="13333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AEDF9F7-78D0-0D57-0767-3CF2CCCA711A}"/>
              </a:ext>
            </a:extLst>
          </p:cNvPr>
          <p:cNvSpPr/>
          <p:nvPr/>
        </p:nvSpPr>
        <p:spPr>
          <a:xfrm>
            <a:off x="7388375" y="6034786"/>
            <a:ext cx="771525" cy="13333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6884255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20FB9-FC5A-AA0E-37ED-F8AEA6E8A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241FE92-EBB4-73D6-D301-1EB21392D6C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3BE7C22-6252-CCE3-058A-788338437F20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91089F3-1E2A-3E87-BB5F-F2352D8BDD8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917D7C1-8939-3146-AF47-C340819FA3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3C74DBB-8085-6DB6-6035-CA069AB3F94D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8E5D01B-B982-1953-838B-8F1D1A37940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42A0F24-D4AD-75C8-C782-C72621EDC8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6C7187E-0803-AC47-B643-8059FE6951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531B949-4D27-50FC-5D8C-D4D9CD239D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B69DD297-C43B-49B8-45F1-1BD6E314AF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9EA5FA8-EE91-3E5A-D5FF-5DA8E12A431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584D659F-5AE9-7689-2DE8-F3BF172B98C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0A946EBD-77AF-0610-B649-3892C45D3FF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671EE2E1-00CA-D551-8047-AEC0D37A04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7D7AA0B-BA02-5860-9161-28314BB97A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EB48EEBA-5D8F-1513-F3CA-91E6161C89E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611ACBE2-4258-B180-EFEB-A5CF1BF191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D0A12F9-C1A6-EE6E-36FF-784EB27D4C9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3E20E09-3938-362C-E6D9-0C449E3DEE9F}"/>
              </a:ext>
            </a:extLst>
          </p:cNvPr>
          <p:cNvSpPr txBox="1"/>
          <p:nvPr/>
        </p:nvSpPr>
        <p:spPr>
          <a:xfrm>
            <a:off x="1500081" y="685716"/>
            <a:ext cx="118596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la phrase sur vos ardoises. Laissez un petit espace entre les lettres.               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966707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B20AE1-3B17-B531-165B-9DC31FDCD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A872379-1DA7-906D-5761-5372F5745EA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F5919E0-0F51-ECDE-1E47-04555C76705D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5F0EEF7-11AC-3E78-AEB9-4E38B113AB9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6E2399E-D42B-FA51-F672-CFAF9429F9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D981B166-A0F8-C7BA-9245-3AB291AB6D7E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32C74F9-4DC0-03EB-96CC-04C7E8D6F0A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863D5294-C335-5BA0-6E4F-7333BF62F269}"/>
              </a:ext>
            </a:extLst>
          </p:cNvPr>
          <p:cNvGrpSpPr/>
          <p:nvPr/>
        </p:nvGrpSpPr>
        <p:grpSpPr>
          <a:xfrm>
            <a:off x="458160" y="613617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51F255D-C16D-403B-9587-346C2E0A639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021980E-66CE-B147-CFB7-662B6EB6FE9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DBF5CFC9-8048-428C-F2F1-134A069F901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F0CCB215-1FC0-8913-6C57-6878C3F638D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51BA8DBC-1243-3058-12FD-7D887892569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E567CBEB-D4AD-EFFF-3380-0FE6917BF1D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1F9FB2B9-0271-D894-2353-5EA23FEB8BF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576E1821-7CB3-E2DF-9E8D-BFAF0E2BC70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7A85DFB1-361A-200E-83F0-6521256E2F1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E08582C4-150C-6B36-813E-D6797E1903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4" name="Image 2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CEAC4D0-26A5-F4A4-CE0B-DE5EF93F4F1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35461" y="601903"/>
            <a:ext cx="748282" cy="1103130"/>
          </a:xfrm>
          <a:prstGeom prst="rect">
            <a:avLst/>
          </a:prstGeom>
        </p:spPr>
      </p:pic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4F6AC890-F8E7-251D-FBB8-31DF22F07022}"/>
              </a:ext>
            </a:extLst>
          </p:cNvPr>
          <p:cNvCxnSpPr>
            <a:cxnSpLocks/>
          </p:cNvCxnSpPr>
          <p:nvPr/>
        </p:nvCxnSpPr>
        <p:spPr>
          <a:xfrm>
            <a:off x="458160" y="6008281"/>
            <a:ext cx="127031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F4799805-75FB-BFCD-C75F-F917017FFF6F}"/>
              </a:ext>
            </a:extLst>
          </p:cNvPr>
          <p:cNvCxnSpPr>
            <a:cxnSpLocks/>
          </p:cNvCxnSpPr>
          <p:nvPr/>
        </p:nvCxnSpPr>
        <p:spPr>
          <a:xfrm>
            <a:off x="438585" y="5233242"/>
            <a:ext cx="12722735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5A8C8CD5-FFAC-FA01-AC96-318F4D3E3D01}"/>
              </a:ext>
            </a:extLst>
          </p:cNvPr>
          <p:cNvCxnSpPr>
            <a:cxnSpLocks/>
          </p:cNvCxnSpPr>
          <p:nvPr/>
        </p:nvCxnSpPr>
        <p:spPr>
          <a:xfrm>
            <a:off x="342901" y="5600700"/>
            <a:ext cx="12748764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" name="ZoneTexte 3">
            <a:extLst>
              <a:ext uri="{FF2B5EF4-FFF2-40B4-BE49-F238E27FC236}">
                <a16:creationId xmlns:a16="http://schemas.microsoft.com/office/drawing/2014/main" id="{6ED70307-58FE-0D17-5997-9FBF1A42FADD}"/>
              </a:ext>
            </a:extLst>
          </p:cNvPr>
          <p:cNvSpPr txBox="1"/>
          <p:nvPr/>
        </p:nvSpPr>
        <p:spPr>
          <a:xfrm>
            <a:off x="1392321" y="806114"/>
            <a:ext cx="120519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Corrigez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9E3B1EF-9338-C675-44AF-C090459D07D7}"/>
              </a:ext>
            </a:extLst>
          </p:cNvPr>
          <p:cNvSpPr txBox="1"/>
          <p:nvPr/>
        </p:nvSpPr>
        <p:spPr>
          <a:xfrm>
            <a:off x="2252196" y="5015658"/>
            <a:ext cx="921160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58">
              <a:defRPr/>
            </a:pPr>
            <a:r>
              <a:rPr lang="fr-FR" sz="80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Le  thé  est  chaud. </a:t>
            </a:r>
            <a:endParaRPr lang="fr-FR" sz="8000" b="1" dirty="0">
              <a:solidFill>
                <a:srgbClr val="4F81BD">
                  <a:lumMod val="50000"/>
                </a:srgbClr>
              </a:solidFill>
              <a:latin typeface="Dosis" pitchFamily="2" charset="0"/>
            </a:endParaRPr>
          </a:p>
          <a:p>
            <a:pPr defTabSz="457258">
              <a:defRPr/>
            </a:pPr>
            <a:endParaRPr lang="fr-FR" sz="8000" b="1" kern="0" spc="277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BB63CFE-817A-6B31-196E-8E490AFB84DD}"/>
              </a:ext>
            </a:extLst>
          </p:cNvPr>
          <p:cNvSpPr/>
          <p:nvPr/>
        </p:nvSpPr>
        <p:spPr>
          <a:xfrm>
            <a:off x="3330350" y="6041359"/>
            <a:ext cx="771525" cy="13333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B4801BF-C059-67F4-3AFC-32FDDEE95801}"/>
              </a:ext>
            </a:extLst>
          </p:cNvPr>
          <p:cNvSpPr/>
          <p:nvPr/>
        </p:nvSpPr>
        <p:spPr>
          <a:xfrm>
            <a:off x="5454631" y="6044676"/>
            <a:ext cx="771525" cy="13333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15B6AFC-FCB2-5ADF-AE2C-3E22ADD90488}"/>
              </a:ext>
            </a:extLst>
          </p:cNvPr>
          <p:cNvSpPr/>
          <p:nvPr/>
        </p:nvSpPr>
        <p:spPr>
          <a:xfrm>
            <a:off x="7388375" y="6034786"/>
            <a:ext cx="771525" cy="13333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4926386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DBD117-47DA-8A1F-2907-EB5F80E498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F45D69B-485C-6535-AC23-C9BEEEF4606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77704E6-01D2-4C6B-BB6F-8CC89B2D18D9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FEE301E-2584-3F57-7634-675788CFDAB6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9CC9B22-E54F-CF79-B0B6-069C1DD332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EDE49A6D-6A66-181E-4237-93E4F1E7C521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73A1346-EFB2-D711-827B-43A6AB96A1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90FF6F4C-4A62-C853-7D6F-38A9F4FD628A}"/>
              </a:ext>
            </a:extLst>
          </p:cNvPr>
          <p:cNvGrpSpPr/>
          <p:nvPr/>
        </p:nvGrpSpPr>
        <p:grpSpPr>
          <a:xfrm>
            <a:off x="458160" y="613617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3B090D1-C359-164F-A078-C6A2192DF3A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56952C63-F08C-5DAC-D935-DE8C581A21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B586CEB-2ADA-7306-CAF9-436955FB897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B0CEDA17-600A-0546-841C-C4322E9595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444513DE-E784-7273-DD03-D4E0A7AA23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6DE9AA3E-D4DD-3894-A2A4-2173290A311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9274F487-4950-800D-1FB8-A2A99DE1D01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4B4B24BC-FB99-9FEE-E45C-6F34FEC2DEE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901F227-ABBE-C08A-10E0-4894090FA2E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59027108-8EE7-8F59-3D34-B5FB6C2C335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4" name="Image 2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3CAB546C-27EC-3D20-9108-83970F30D6C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35461" y="601903"/>
            <a:ext cx="748282" cy="1103130"/>
          </a:xfrm>
          <a:prstGeom prst="rect">
            <a:avLst/>
          </a:prstGeom>
        </p:spPr>
      </p:pic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D954905A-283A-297C-5DDC-AEB69BC9A14C}"/>
              </a:ext>
            </a:extLst>
          </p:cNvPr>
          <p:cNvCxnSpPr>
            <a:cxnSpLocks/>
          </p:cNvCxnSpPr>
          <p:nvPr/>
        </p:nvCxnSpPr>
        <p:spPr>
          <a:xfrm>
            <a:off x="458160" y="6008281"/>
            <a:ext cx="127031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1DEB16B8-02C0-D52E-304B-8AF5A92336E9}"/>
              </a:ext>
            </a:extLst>
          </p:cNvPr>
          <p:cNvCxnSpPr>
            <a:cxnSpLocks/>
          </p:cNvCxnSpPr>
          <p:nvPr/>
        </p:nvCxnSpPr>
        <p:spPr>
          <a:xfrm>
            <a:off x="438585" y="5233242"/>
            <a:ext cx="12722735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294583E0-62C2-521A-B210-94D446F3B4F8}"/>
              </a:ext>
            </a:extLst>
          </p:cNvPr>
          <p:cNvCxnSpPr>
            <a:cxnSpLocks/>
          </p:cNvCxnSpPr>
          <p:nvPr/>
        </p:nvCxnSpPr>
        <p:spPr>
          <a:xfrm>
            <a:off x="342901" y="5600700"/>
            <a:ext cx="12748764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4" name="ZoneTexte 33">
            <a:extLst>
              <a:ext uri="{FF2B5EF4-FFF2-40B4-BE49-F238E27FC236}">
                <a16:creationId xmlns:a16="http://schemas.microsoft.com/office/drawing/2014/main" id="{D2B19763-3227-0E6B-FC7E-B3F7E8D6CFDA}"/>
              </a:ext>
            </a:extLst>
          </p:cNvPr>
          <p:cNvSpPr txBox="1"/>
          <p:nvPr/>
        </p:nvSpPr>
        <p:spPr>
          <a:xfrm>
            <a:off x="408375" y="5223717"/>
            <a:ext cx="1272273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66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C’est un magasin de vêtements.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599B22E-FB8B-69AA-D2D4-CCBF8B8CA3EA}"/>
              </a:ext>
            </a:extLst>
          </p:cNvPr>
          <p:cNvSpPr txBox="1"/>
          <p:nvPr/>
        </p:nvSpPr>
        <p:spPr>
          <a:xfrm>
            <a:off x="1479430" y="769062"/>
            <a:ext cx="10847689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des mots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d’autres mots.</a:t>
            </a:r>
          </a:p>
        </p:txBody>
      </p:sp>
    </p:spTree>
    <p:extLst>
      <p:ext uri="{BB962C8B-B14F-4D97-AF65-F5344CB8AC3E}">
        <p14:creationId xmlns:p14="http://schemas.microsoft.com/office/powerpoint/2010/main" val="224512174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1779AD-1AC3-D3D9-BA84-09A99E009A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531E6C8-0A27-9159-9A28-1A62F4D90C4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B907E75-795E-1FE1-0491-51EA529D704E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73C9A2D-02E0-186C-EB0D-98031B29DCD0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1FEFCEC-4506-2D97-33C4-90886A3D06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5274494-679E-7302-8738-B7BF143961CC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BEE2D7A-5A57-8707-DC59-2340FDC4EC2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5A6E2AA-A99C-1CC1-950B-EFB6266928E3}"/>
              </a:ext>
            </a:extLst>
          </p:cNvPr>
          <p:cNvGrpSpPr/>
          <p:nvPr/>
        </p:nvGrpSpPr>
        <p:grpSpPr>
          <a:xfrm>
            <a:off x="458160" y="613617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219A25F9-498F-5B16-B193-AC85F62EB54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4B91094A-B6CD-2876-E411-B367BE5BE8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6D8D010E-CDB5-E34C-C4CC-79ED55CB80D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A2987004-5CAA-D9C4-DBC6-6B08B089DBA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CF3C0B79-5531-3499-DD7F-F0510353F49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C85F395B-4BB4-63A3-43EA-DC69CD368ED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DAF1BE94-EFBE-77BF-401B-A9FA7FBCDBC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DC46785E-986B-EB69-DFC2-33137EE5EA3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D8BAB91C-8EA4-7D1C-4195-1940CFF41DF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1E0098B0-3430-3D29-CF15-ADFCF75508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4" name="Image 2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9B715F0D-A740-FE63-E267-2E99576F9C2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35461" y="601903"/>
            <a:ext cx="748282" cy="1103130"/>
          </a:xfrm>
          <a:prstGeom prst="rect">
            <a:avLst/>
          </a:prstGeom>
        </p:spPr>
      </p:pic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AA6EBEC4-CE9A-411B-71B5-80984565C02F}"/>
              </a:ext>
            </a:extLst>
          </p:cNvPr>
          <p:cNvCxnSpPr>
            <a:cxnSpLocks/>
          </p:cNvCxnSpPr>
          <p:nvPr/>
        </p:nvCxnSpPr>
        <p:spPr>
          <a:xfrm>
            <a:off x="458160" y="6008281"/>
            <a:ext cx="127031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D7EE20B0-956C-C6F5-D364-BF365EE7AE52}"/>
              </a:ext>
            </a:extLst>
          </p:cNvPr>
          <p:cNvCxnSpPr>
            <a:cxnSpLocks/>
          </p:cNvCxnSpPr>
          <p:nvPr/>
        </p:nvCxnSpPr>
        <p:spPr>
          <a:xfrm>
            <a:off x="438585" y="5233242"/>
            <a:ext cx="12722735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BCE1AD37-51BA-6E72-0DBF-6E1E9B250F14}"/>
              </a:ext>
            </a:extLst>
          </p:cNvPr>
          <p:cNvCxnSpPr>
            <a:cxnSpLocks/>
          </p:cNvCxnSpPr>
          <p:nvPr/>
        </p:nvCxnSpPr>
        <p:spPr>
          <a:xfrm>
            <a:off x="342901" y="5600700"/>
            <a:ext cx="12748764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6" name="ZoneTexte 5">
            <a:extLst>
              <a:ext uri="{FF2B5EF4-FFF2-40B4-BE49-F238E27FC236}">
                <a16:creationId xmlns:a16="http://schemas.microsoft.com/office/drawing/2014/main" id="{7B5584A2-3B29-F689-AD1B-858BF18C3147}"/>
              </a:ext>
            </a:extLst>
          </p:cNvPr>
          <p:cNvSpPr txBox="1"/>
          <p:nvPr/>
        </p:nvSpPr>
        <p:spPr>
          <a:xfrm>
            <a:off x="1164451" y="707105"/>
            <a:ext cx="1205199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 script, on commence les lettres du haut vers le bas, on laisse un  tout petit espace entre les lettres et un espace plus grand entre les mots 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DC65644-F60A-84BA-BB81-D480C34DA07A}"/>
              </a:ext>
            </a:extLst>
          </p:cNvPr>
          <p:cNvSpPr txBox="1"/>
          <p:nvPr/>
        </p:nvSpPr>
        <p:spPr>
          <a:xfrm>
            <a:off x="408375" y="5223717"/>
            <a:ext cx="1272273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66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C’est un magasin de vêtements.</a:t>
            </a:r>
          </a:p>
        </p:txBody>
      </p:sp>
    </p:spTree>
    <p:extLst>
      <p:ext uri="{BB962C8B-B14F-4D97-AF65-F5344CB8AC3E}">
        <p14:creationId xmlns:p14="http://schemas.microsoft.com/office/powerpoint/2010/main" val="3290065057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620B-9B59-533E-70CC-05C4264F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79BADA-B137-92C2-A6CD-61463E6E2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2AA065-E58C-8C18-E067-35FF4C3B80C6}"/>
              </a:ext>
            </a:extLst>
          </p:cNvPr>
          <p:cNvGrpSpPr/>
          <p:nvPr/>
        </p:nvGrpSpPr>
        <p:grpSpPr>
          <a:xfrm>
            <a:off x="0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C1C51F7-0E01-7E2B-7B72-3E4AB5AD87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E283FC9-593B-070D-E26C-86C2241B6B3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D75E5A-5943-21B4-1D8F-91FB5F497896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sur mon cahier d’activités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DC25409-7D31-4529-9408-DBB0E726509B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ABE89C0-FEC3-EE87-FABA-824E510D068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0866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21734</TotalTime>
  <Words>4914</Words>
  <Application>Microsoft Office PowerPoint</Application>
  <PresentationFormat>Personnalisé</PresentationFormat>
  <Paragraphs>1012</Paragraphs>
  <Slides>113</Slides>
  <Notes>30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113</vt:i4>
      </vt:variant>
    </vt:vector>
  </HeadingPairs>
  <TitlesOfParts>
    <vt:vector size="125" baseType="lpstr">
      <vt:lpstr>Aharoni</vt:lpstr>
      <vt:lpstr>Dosis</vt:lpstr>
      <vt:lpstr>Aptos</vt:lpstr>
      <vt:lpstr>Carelia</vt:lpstr>
      <vt:lpstr>Calibri</vt:lpstr>
      <vt:lpstr>Noto Sans Symbols</vt:lpstr>
      <vt:lpstr>Arial</vt:lpstr>
      <vt:lpstr>A Massir Ballpoint</vt:lpstr>
      <vt:lpstr>Microsoft Uighur</vt:lpstr>
      <vt:lpstr>Office Theme</vt:lpstr>
      <vt:lpstr>1_Office Theme</vt:lpstr>
      <vt:lpstr>2_Office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AIT SI AHMAD HASNA</cp:lastModifiedBy>
  <cp:revision>185</cp:revision>
  <dcterms:created xsi:type="dcterms:W3CDTF">2006-08-16T00:00:00Z</dcterms:created>
  <dcterms:modified xsi:type="dcterms:W3CDTF">2025-10-05T19:30:28Z</dcterms:modified>
  <dc:identifier>DAFtlvZnwz4</dc:identifier>
</cp:coreProperties>
</file>