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7.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8.xml" ContentType="application/vnd.openxmlformats-officedocument.presentationml.notesSlide+xml"/>
  <Override PartName="/ppt/tags/tag44.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08"/>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470" r:id="rId27"/>
    <p:sldId id="2147482471" r:id="rId28"/>
    <p:sldId id="2147482935" r:id="rId29"/>
    <p:sldId id="2147482893" r:id="rId30"/>
    <p:sldId id="2147482894" r:id="rId31"/>
    <p:sldId id="2147482960" r:id="rId32"/>
    <p:sldId id="2147482746" r:id="rId33"/>
    <p:sldId id="2147482469" r:id="rId34"/>
    <p:sldId id="2147482941" r:id="rId35"/>
    <p:sldId id="609" r:id="rId36"/>
    <p:sldId id="610" r:id="rId37"/>
    <p:sldId id="2147482483" r:id="rId38"/>
    <p:sldId id="612" r:id="rId39"/>
    <p:sldId id="2147482484" r:id="rId40"/>
    <p:sldId id="2147482485" r:id="rId41"/>
    <p:sldId id="615" r:id="rId42"/>
    <p:sldId id="2147482486" r:id="rId43"/>
    <p:sldId id="2147482481" r:id="rId44"/>
    <p:sldId id="2147482479" r:id="rId45"/>
    <p:sldId id="2147482478" r:id="rId46"/>
    <p:sldId id="2147482728" r:id="rId47"/>
    <p:sldId id="620" r:id="rId48"/>
    <p:sldId id="2147482494" r:id="rId49"/>
    <p:sldId id="2147482490" r:id="rId50"/>
    <p:sldId id="2147482495" r:id="rId51"/>
    <p:sldId id="2147482730" r:id="rId52"/>
    <p:sldId id="2147482876" r:id="rId53"/>
    <p:sldId id="2147482880" r:id="rId54"/>
    <p:sldId id="2147482961" r:id="rId55"/>
    <p:sldId id="2147482874" r:id="rId56"/>
    <p:sldId id="2147482937" r:id="rId57"/>
    <p:sldId id="2147482622" r:id="rId58"/>
    <p:sldId id="2147482924" r:id="rId59"/>
    <p:sldId id="2147482624" r:id="rId60"/>
    <p:sldId id="2147482625" r:id="rId61"/>
    <p:sldId id="2147482643" r:id="rId62"/>
    <p:sldId id="2147482644" r:id="rId63"/>
    <p:sldId id="2147482645" r:id="rId64"/>
    <p:sldId id="2147482646" r:id="rId65"/>
    <p:sldId id="2147482647" r:id="rId66"/>
    <p:sldId id="2147482648" r:id="rId67"/>
    <p:sldId id="2147482649" r:id="rId68"/>
    <p:sldId id="2147482884" r:id="rId69"/>
    <p:sldId id="2147482889" r:id="rId70"/>
    <p:sldId id="2147482886" r:id="rId71"/>
    <p:sldId id="2147482887" r:id="rId72"/>
    <p:sldId id="2147482888" r:id="rId73"/>
    <p:sldId id="2147482890" r:id="rId74"/>
    <p:sldId id="2147482927" r:id="rId75"/>
    <p:sldId id="2147482928" r:id="rId76"/>
    <p:sldId id="2147482671" r:id="rId77"/>
    <p:sldId id="2147482497" r:id="rId78"/>
    <p:sldId id="2147482909" r:id="rId79"/>
    <p:sldId id="2147482913" r:id="rId80"/>
    <p:sldId id="2147482930" r:id="rId81"/>
    <p:sldId id="2147482945" r:id="rId82"/>
    <p:sldId id="2147482946" r:id="rId83"/>
    <p:sldId id="2147482947" r:id="rId84"/>
    <p:sldId id="2147482948" r:id="rId85"/>
    <p:sldId id="2147482949" r:id="rId86"/>
    <p:sldId id="2147482950" r:id="rId87"/>
    <p:sldId id="2147482951" r:id="rId88"/>
    <p:sldId id="2147482952" r:id="rId89"/>
    <p:sldId id="2147482953" r:id="rId90"/>
    <p:sldId id="2147482692" r:id="rId91"/>
    <p:sldId id="2147482693" r:id="rId92"/>
    <p:sldId id="2147482694" r:id="rId93"/>
    <p:sldId id="2147482698" r:id="rId94"/>
    <p:sldId id="2147482695" r:id="rId95"/>
    <p:sldId id="2147482699" r:id="rId96"/>
    <p:sldId id="2147482696" r:id="rId97"/>
    <p:sldId id="2147482752" r:id="rId98"/>
    <p:sldId id="2147482577" r:id="rId99"/>
    <p:sldId id="2147482583" r:id="rId100"/>
    <p:sldId id="2147482580" r:id="rId101"/>
    <p:sldId id="2147482740" r:id="rId102"/>
    <p:sldId id="2147482741" r:id="rId103"/>
    <p:sldId id="2147482709" r:id="rId104"/>
    <p:sldId id="2147482584" r:id="rId105"/>
    <p:sldId id="700" r:id="rId106"/>
    <p:sldId id="701" r:id="rId107"/>
  </p:sldIdLst>
  <p:sldSz cx="13716000" cy="10287000"/>
  <p:notesSz cx="6858000" cy="9144000"/>
  <p:embeddedFontLst>
    <p:embeddedFont>
      <p:font typeface="Aharoni" panose="02010803020104030203" pitchFamily="2" charset="-79"/>
      <p:bold r:id="rId109"/>
    </p:embeddedFont>
    <p:embeddedFont>
      <p:font typeface="Carelia" panose="020B0604020202020204" charset="0"/>
      <p:regular r:id="rId110"/>
    </p:embeddedFont>
    <p:embeddedFont>
      <p:font typeface="Dosis" pitchFamily="2" charset="0"/>
      <p:regular r:id="rId111"/>
      <p:bold r:id="rId112"/>
    </p:embeddedFont>
    <p:embeddedFont>
      <p:font typeface="Microsoft Uighur" panose="02000000000000000000" pitchFamily="2" charset="-78"/>
      <p:regular r:id="rId113"/>
      <p:bold r:id="rId1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2" autoAdjust="0"/>
    <p:restoredTop sz="95226" autoAdjust="0"/>
  </p:normalViewPr>
  <p:slideViewPr>
    <p:cSldViewPr>
      <p:cViewPr varScale="1">
        <p:scale>
          <a:sx n="63" d="100"/>
          <a:sy n="63" d="100"/>
        </p:scale>
        <p:origin x="898"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theme" Target="theme/theme1.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font" Target="fonts/font4.fntdata"/><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font" Target="fonts/font2.fntdata"/><Relationship Id="rId115"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font" Target="fonts/font5.fntdata"/><Relationship Id="rId118"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notesMaster" Target="notesMasters/notesMaster1.xml"/><Relationship Id="rId11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font" Target="fonts/font6.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font" Target="fonts/font1.fntdata"/><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30/09/2025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36</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38</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39</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56</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60</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63</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67</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75</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89</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99</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102</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34</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35</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9/30/2025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9/30/2025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102.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5.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7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70.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69.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72.sv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6.png"/><Relationship Id="rId7"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37.sv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3.png"/><Relationship Id="rId5" Type="http://schemas.openxmlformats.org/officeDocument/2006/relationships/image" Target="../media/image25.png"/><Relationship Id="rId4" Type="http://schemas.openxmlformats.org/officeDocument/2006/relationships/image" Target="../media/image37.svg"/></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3.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4.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6.png"/><Relationship Id="rId7"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5.png"/><Relationship Id="rId4" Type="http://schemas.openxmlformats.org/officeDocument/2006/relationships/image" Target="../media/image37.svg"/></Relationships>
</file>

<file path=ppt/slides/_rels/slide3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37.svg"/></Relationships>
</file>

<file path=ppt/slides/_rels/slide3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13.xml"/><Relationship Id="rId7"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6.png"/><Relationship Id="rId5" Type="http://schemas.openxmlformats.org/officeDocument/2006/relationships/image" Target="../media/image37.svg"/><Relationship Id="rId10" Type="http://schemas.openxmlformats.org/officeDocument/2006/relationships/image" Target="../media/image43.png"/><Relationship Id="rId4" Type="http://schemas.openxmlformats.org/officeDocument/2006/relationships/image" Target="../media/image36.png"/><Relationship Id="rId9" Type="http://schemas.openxmlformats.org/officeDocument/2006/relationships/image" Target="../media/image46.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4.png"/><Relationship Id="rId4" Type="http://schemas.openxmlformats.org/officeDocument/2006/relationships/image" Target="../media/image37.svg"/></Relationships>
</file>

<file path=ppt/slides/_rels/slide42.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3.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4.png"/><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3.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4.png"/><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4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1.xml"/><Relationship Id="rId4" Type="http://schemas.openxmlformats.org/officeDocument/2006/relationships/image" Target="../media/image37.sv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2.xml"/><Relationship Id="rId5" Type="http://schemas.openxmlformats.org/officeDocument/2006/relationships/image" Target="../media/image46.png"/><Relationship Id="rId4" Type="http://schemas.openxmlformats.org/officeDocument/2006/relationships/image" Target="../media/image37.svg"/></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image" Target="../media/image37.svg"/></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45.png"/><Relationship Id="rId4" Type="http://schemas.openxmlformats.org/officeDocument/2006/relationships/image" Target="../media/image37.svg"/></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4.png"/><Relationship Id="rId4" Type="http://schemas.openxmlformats.org/officeDocument/2006/relationships/image" Target="../media/image37.svg"/></Relationships>
</file>

<file path=ppt/slides/_rels/slide5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6.xml"/><Relationship Id="rId4" Type="http://schemas.openxmlformats.org/officeDocument/2006/relationships/image" Target="../media/image37.svg"/></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4" Type="http://schemas.openxmlformats.org/officeDocument/2006/relationships/image" Target="../media/image37.svg"/></Relationships>
</file>

<file path=ppt/slides/_rels/slide5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55.jpeg"/><Relationship Id="rId5" Type="http://schemas.openxmlformats.org/officeDocument/2006/relationships/image" Target="../media/image37.svg"/><Relationship Id="rId4" Type="http://schemas.openxmlformats.org/officeDocument/2006/relationships/image" Target="../media/image36.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25.png"/><Relationship Id="rId5" Type="http://schemas.openxmlformats.org/officeDocument/2006/relationships/image" Target="../media/image37.svg"/><Relationship Id="rId4" Type="http://schemas.openxmlformats.org/officeDocument/2006/relationships/image" Target="../media/image36.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26.png"/><Relationship Id="rId5" Type="http://schemas.openxmlformats.org/officeDocument/2006/relationships/image" Target="../media/image37.svg"/><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56.jpg"/><Relationship Id="rId5" Type="http://schemas.openxmlformats.org/officeDocument/2006/relationships/image" Target="../media/image55.jpeg"/><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7.jpeg"/></Relationships>
</file>

<file path=ppt/slides/_rels/slide6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6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6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6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6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6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7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7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7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7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7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8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8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8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8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9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9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62.png"/><Relationship Id="rId5" Type="http://schemas.openxmlformats.org/officeDocument/2006/relationships/image" Target="../media/image30.jpeg"/><Relationship Id="rId4" Type="http://schemas.openxmlformats.org/officeDocument/2006/relationships/image" Target="../media/image37.svg"/></Relationships>
</file>

<file path=ppt/slides/_rels/slide9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9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6.xml"/><Relationship Id="rId5" Type="http://schemas.openxmlformats.org/officeDocument/2006/relationships/image" Target="../media/image60.png"/><Relationship Id="rId4" Type="http://schemas.openxmlformats.org/officeDocument/2006/relationships/image" Target="../media/image37.svg"/></Relationships>
</file>

<file path=ppt/slides/_rels/slide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64.png"/></Relationships>
</file>

<file path=ppt/slides/_rels/slide9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66.png"/></Relationships>
</file>

<file path=ppt/slides/_rels/slide9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a:t>
                  </a:r>
                  <a:r>
                    <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8</a:t>
                  </a: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4"/>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  </a:t>
            </a:r>
            <a:r>
              <a:rPr lang="fr-MA" sz="7200" b="1" dirty="0">
                <a:solidFill>
                  <a:srgbClr val="106585"/>
                </a:solidFill>
                <a:latin typeface="Dosis" pitchFamily="2" charset="0"/>
              </a:rPr>
              <a:t>pain- lapin- train</a:t>
            </a:r>
          </a:p>
          <a:p>
            <a:pPr lvl="4" algn="ctr" defTabSz="685834"/>
            <a:endParaRPr lang="fr-MA" sz="80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667001" y="4220126"/>
            <a:ext cx="11089892" cy="114299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a:t>
                </a:r>
                <a:r>
                  <a:rPr lang="fr-MA" sz="3000" b="1" dirty="0">
                    <a:solidFill>
                      <a:srgbClr val="4F81BD"/>
                    </a:solidFill>
                    <a:latin typeface="Microsoft Uighur" panose="02000000000000000000" pitchFamily="2" charset="-78"/>
                    <a:cs typeface="Microsoft Uighur" panose="02000000000000000000" pitchFamily="2" charset="-78"/>
                  </a:rPr>
                  <a:t>graphèmes </a:t>
                </a:r>
                <a:r>
                  <a:rPr lang="fr-FR" sz="3000" b="1" dirty="0">
                    <a:solidFill>
                      <a:srgbClr val="4F81BD"/>
                    </a:solidFill>
                    <a:latin typeface="Microsoft Uighur" panose="02000000000000000000" pitchFamily="2" charset="-78"/>
                    <a:cs typeface="Microsoft Uighur" panose="02000000000000000000" pitchFamily="2" charset="-78"/>
                  </a:rPr>
                  <a:t>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«pain» , - lisons </a:t>
            </a:r>
            <a:r>
              <a:rPr lang="fr-FR" sz="2800" b="1" dirty="0">
                <a:solidFill>
                  <a:prstClr val="white">
                    <a:lumMod val="65000"/>
                  </a:prstClr>
                </a:solidFill>
                <a:latin typeface="Dosis" pitchFamily="2" charset="0"/>
              </a:rPr>
              <a:t>ensemble  «pain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«pain»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pain</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pain</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lapin</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«lapin ».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lapin</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lapin</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train</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«train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train».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train</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Chien – foin – point- gardien.</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83617" y="667620"/>
            <a:ext cx="12748764" cy="9200280"/>
            <a:chOff x="312517" y="308344"/>
            <a:chExt cx="8518967" cy="6116125"/>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116125"/>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5" name="Image 4" descr="Une image contenant chien, dessin humoristique, clipart, mammifère&#10;&#10;Le contenu généré par l’IA peut être incorrect.">
            <a:extLst>
              <a:ext uri="{FF2B5EF4-FFF2-40B4-BE49-F238E27FC236}">
                <a16:creationId xmlns:a16="http://schemas.microsoft.com/office/drawing/2014/main" id="{51116AFF-856D-D8AF-9ACD-B03B86DE50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22159" y="2549069"/>
            <a:ext cx="4823767" cy="4823767"/>
          </a:xfrm>
          <a:prstGeom prst="rect">
            <a:avLst/>
          </a:prstGeom>
        </p:spPr>
      </p:pic>
      <p:pic>
        <p:nvPicPr>
          <p:cNvPr id="19" name="Image 18">
            <a:extLst>
              <a:ext uri="{FF2B5EF4-FFF2-40B4-BE49-F238E27FC236}">
                <a16:creationId xmlns:a16="http://schemas.microsoft.com/office/drawing/2014/main" id="{0DD9E34F-920B-9B50-188E-DCD42D3932D5}"/>
              </a:ext>
            </a:extLst>
          </p:cNvPr>
          <p:cNvPicPr>
            <a:picLocks noChangeAspect="1"/>
          </p:cNvPicPr>
          <p:nvPr/>
        </p:nvPicPr>
        <p:blipFill>
          <a:blip r:embed="rId7"/>
          <a:stretch>
            <a:fillRect/>
          </a:stretch>
        </p:blipFill>
        <p:spPr>
          <a:xfrm>
            <a:off x="5005543" y="3491665"/>
            <a:ext cx="1729890" cy="2949196"/>
          </a:xfrm>
          <a:prstGeom prst="rect">
            <a:avLst/>
          </a:prstGeom>
        </p:spPr>
      </p:pic>
      <p:pic>
        <p:nvPicPr>
          <p:cNvPr id="23" name="Image 22">
            <a:extLst>
              <a:ext uri="{FF2B5EF4-FFF2-40B4-BE49-F238E27FC236}">
                <a16:creationId xmlns:a16="http://schemas.microsoft.com/office/drawing/2014/main" id="{DAF45175-2D7C-8427-2726-C47A55A49975}"/>
              </a:ext>
            </a:extLst>
          </p:cNvPr>
          <p:cNvPicPr>
            <a:picLocks noChangeAspect="1"/>
          </p:cNvPicPr>
          <p:nvPr/>
        </p:nvPicPr>
        <p:blipFill>
          <a:blip r:embed="rId8"/>
          <a:stretch>
            <a:fillRect/>
          </a:stretch>
        </p:blipFill>
        <p:spPr>
          <a:xfrm>
            <a:off x="6833148" y="4785611"/>
            <a:ext cx="659269" cy="715778"/>
          </a:xfrm>
          <a:prstGeom prst="rect">
            <a:avLst/>
          </a:prstGeom>
        </p:spPr>
      </p:pic>
      <p:pic>
        <p:nvPicPr>
          <p:cNvPr id="27" name="Image 26">
            <a:extLst>
              <a:ext uri="{FF2B5EF4-FFF2-40B4-BE49-F238E27FC236}">
                <a16:creationId xmlns:a16="http://schemas.microsoft.com/office/drawing/2014/main" id="{913ABAC0-4790-692F-CBE9-2770A9C5F856}"/>
              </a:ext>
            </a:extLst>
          </p:cNvPr>
          <p:cNvPicPr>
            <a:picLocks noChangeAspect="1"/>
          </p:cNvPicPr>
          <p:nvPr/>
        </p:nvPicPr>
        <p:blipFill>
          <a:blip r:embed="rId9"/>
          <a:stretch>
            <a:fillRect/>
          </a:stretch>
        </p:blipFill>
        <p:spPr>
          <a:xfrm>
            <a:off x="10281752" y="3530666"/>
            <a:ext cx="2430827" cy="2871195"/>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le foin .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foin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pic>
        <p:nvPicPr>
          <p:cNvPr id="3" name="Image 2">
            <a:extLst>
              <a:ext uri="{FF2B5EF4-FFF2-40B4-BE49-F238E27FC236}">
                <a16:creationId xmlns:a16="http://schemas.microsoft.com/office/drawing/2014/main" id="{5312FCF8-573E-E4D3-F333-C57BCD4E7E24}"/>
              </a:ext>
            </a:extLst>
          </p:cNvPr>
          <p:cNvPicPr>
            <a:picLocks noChangeAspect="1"/>
          </p:cNvPicPr>
          <p:nvPr/>
        </p:nvPicPr>
        <p:blipFill>
          <a:blip r:embed="rId4"/>
          <a:stretch>
            <a:fillRect/>
          </a:stretch>
        </p:blipFill>
        <p:spPr>
          <a:xfrm>
            <a:off x="4269260" y="2574509"/>
            <a:ext cx="5244979" cy="6195158"/>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foin  , foin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foin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foin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2983884" y="2837336"/>
            <a:ext cx="6972833"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le foin </a:t>
            </a:r>
            <a:endParaRPr lang="fr-FR" sz="88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F57CBFBD-758F-03F4-F231-227C31C9313B}"/>
              </a:ext>
            </a:extLst>
          </p:cNvPr>
          <p:cNvPicPr>
            <a:picLocks noChangeAspect="1"/>
          </p:cNvPicPr>
          <p:nvPr/>
        </p:nvPicPr>
        <p:blipFill>
          <a:blip r:embed="rId4"/>
          <a:stretch>
            <a:fillRect/>
          </a:stretch>
        </p:blipFill>
        <p:spPr>
          <a:xfrm>
            <a:off x="5132146" y="4615750"/>
            <a:ext cx="2921395" cy="3450634"/>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chien . Comment vous dites chien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chien, dessin humoristique, clipart, mammifère&#10;&#10;Le contenu généré par l’IA peut être incorrect.">
            <a:extLst>
              <a:ext uri="{FF2B5EF4-FFF2-40B4-BE49-F238E27FC236}">
                <a16:creationId xmlns:a16="http://schemas.microsoft.com/office/drawing/2014/main" id="{3210B406-2E39-F27B-ADB9-9028BEFD40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0" y="2218641"/>
            <a:ext cx="6669126" cy="6669126"/>
          </a:xfrm>
          <a:prstGeom prst="rect">
            <a:avLst/>
          </a:prstGeom>
        </p:spPr>
      </p:pic>
    </p:spTree>
    <p:extLst>
      <p:ext uri="{BB962C8B-B14F-4D97-AF65-F5344CB8AC3E}">
        <p14:creationId xmlns:p14="http://schemas.microsoft.com/office/powerpoint/2010/main" val="8208881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3219799" y="210471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le ch</a:t>
            </a:r>
            <a:r>
              <a:rPr lang="fr-FR" sz="9000" b="1" dirty="0">
                <a:solidFill>
                  <a:srgbClr val="FF0000"/>
                </a:solidFill>
                <a:latin typeface="Dosis" pitchFamily="2" charset="0"/>
              </a:rPr>
              <a:t>ien</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chien , chien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chien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”le chien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7" name="Image 6">
            <a:extLst>
              <a:ext uri="{FF2B5EF4-FFF2-40B4-BE49-F238E27FC236}">
                <a16:creationId xmlns:a16="http://schemas.microsoft.com/office/drawing/2014/main" id="{A628363A-6571-2092-53DD-240F4F11E7B1}"/>
              </a:ext>
            </a:extLst>
          </p:cNvPr>
          <p:cNvPicPr>
            <a:picLocks noChangeAspect="1"/>
          </p:cNvPicPr>
          <p:nvPr/>
        </p:nvPicPr>
        <p:blipFill>
          <a:blip r:embed="rId4"/>
          <a:stretch>
            <a:fillRect/>
          </a:stretch>
        </p:blipFill>
        <p:spPr>
          <a:xfrm>
            <a:off x="3837586" y="3667537"/>
            <a:ext cx="5631454" cy="4972456"/>
          </a:xfrm>
          <a:prstGeom prst="rect">
            <a:avLst/>
          </a:prstGeom>
        </p:spPr>
      </p:pic>
    </p:spTree>
    <p:extLst>
      <p:ext uri="{BB962C8B-B14F-4D97-AF65-F5344CB8AC3E}">
        <p14:creationId xmlns:p14="http://schemas.microsoft.com/office/powerpoint/2010/main" val="1511773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E018A-9639-3F7F-F4D9-3E2546BFCE1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5B19DB8-CB62-F263-F5F5-5C468AA825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0751CE5-F227-4354-B2AA-6176FA69091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70007A5-C88A-6594-8045-A55BA2D9221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1AA28EB-F618-3255-835B-F7AAA316FB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7125139-E4BF-CA56-08DF-1FFAC02DC61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422A5A7-FF1C-0628-8477-85A333FCA72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B268138-3B87-8AAF-2035-A8B5C19EF5D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2B5D453-D1FD-24DC-C74A-47FAA2CC38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9410D9B-E82A-E28E-4B9E-EF10677F677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4BABB3-B2B7-678D-DE88-55D88698D4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91846E-87D1-680A-03DB-16E3FF681B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70EBC5C-A54E-6848-8566-A65BD59469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4E53603F-112E-49E0-CDCE-3B4C21C7590F}"/>
              </a:ext>
            </a:extLst>
          </p:cNvPr>
          <p:cNvSpPr txBox="1"/>
          <p:nvPr/>
        </p:nvSpPr>
        <p:spPr>
          <a:xfrm>
            <a:off x="1939048" y="2474255"/>
            <a:ext cx="11014952" cy="120032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7200" b="1" dirty="0">
                <a:solidFill>
                  <a:srgbClr val="106585"/>
                </a:solidFill>
                <a:latin typeface="Dosis" pitchFamily="2" charset="0"/>
              </a:rPr>
              <a:t>Le ch</a:t>
            </a:r>
            <a:r>
              <a:rPr lang="fr-FR" sz="7200" b="1" dirty="0">
                <a:solidFill>
                  <a:srgbClr val="FF0000"/>
                </a:solidFill>
                <a:latin typeface="Dosis" pitchFamily="2" charset="0"/>
              </a:rPr>
              <a:t>ien</a:t>
            </a:r>
            <a:r>
              <a:rPr lang="fr-FR" sz="7200" b="1" dirty="0">
                <a:solidFill>
                  <a:srgbClr val="106585"/>
                </a:solidFill>
                <a:latin typeface="Dosis" pitchFamily="2" charset="0"/>
              </a:rPr>
              <a:t> joue avec  du f</a:t>
            </a:r>
            <a:r>
              <a:rPr lang="fr-FR" sz="7200" b="1" dirty="0">
                <a:solidFill>
                  <a:srgbClr val="FF0000"/>
                </a:solidFill>
                <a:latin typeface="Dosis" pitchFamily="2" charset="0"/>
              </a:rPr>
              <a:t>oin</a:t>
            </a:r>
            <a:r>
              <a:rPr lang="fr-FR" sz="7200" b="1" dirty="0">
                <a:solidFill>
                  <a:srgbClr val="106585"/>
                </a:solidFill>
                <a:latin typeface="Dosis" pitchFamily="2" charset="0"/>
              </a:rPr>
              <a:t>. </a:t>
            </a:r>
            <a:endPar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26ADA3A-05B6-DA24-76F2-4CEE192E43DD}"/>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chien joue avec  du foin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chien joue avec  du foin..”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8" name="Image 7">
            <a:extLst>
              <a:ext uri="{FF2B5EF4-FFF2-40B4-BE49-F238E27FC236}">
                <a16:creationId xmlns:a16="http://schemas.microsoft.com/office/drawing/2014/main" id="{764AB3FF-3BF7-2BDF-B25B-10752282F2BB}"/>
              </a:ext>
            </a:extLst>
          </p:cNvPr>
          <p:cNvPicPr>
            <a:picLocks noChangeAspect="1"/>
          </p:cNvPicPr>
          <p:nvPr/>
        </p:nvPicPr>
        <p:blipFill>
          <a:blip r:embed="rId4"/>
          <a:stretch>
            <a:fillRect/>
          </a:stretch>
        </p:blipFill>
        <p:spPr>
          <a:xfrm>
            <a:off x="3326554" y="4076700"/>
            <a:ext cx="6532579" cy="4794378"/>
          </a:xfrm>
          <a:prstGeom prst="rect">
            <a:avLst/>
          </a:prstGeom>
        </p:spPr>
      </p:pic>
    </p:spTree>
    <p:extLst>
      <p:ext uri="{BB962C8B-B14F-4D97-AF65-F5344CB8AC3E}">
        <p14:creationId xmlns:p14="http://schemas.microsoft.com/office/powerpoint/2010/main" val="40166904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3083-CF45-F022-1B94-A4C6B0AE9D0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9BC3FB1-9863-DA90-89A3-F8977CBABFE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CDA6502-8AB7-C116-56CD-89F732254F5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A46B4-ED33-EBED-406D-3ED2869B87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C680F4C-621F-8A7A-2AE4-129AFC9B93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05BB8B5-1554-67E8-8086-D0BDC73F8F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E1C79A-81B0-E362-A575-6E75E4AE45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58B7C4-7B54-6CCC-D5DB-DEC8DFC991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9B4FB1-9B61-BDEC-A097-D3710AE669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144B52-CE15-82F9-141F-805A872736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3D7D51-2FEA-E35D-B930-36C4A99A2D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4EDCAC-FC0A-D41B-FA6C-12F4DA9B8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4DCC017-259B-B49F-8588-19DC3710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38133E5-B1C9-47AB-C3D1-03A2A2C9ECA7}"/>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 point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point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B6BD0AA1-C145-7100-3B92-C83C76F9AE69}"/>
              </a:ext>
            </a:extLst>
          </p:cNvPr>
          <p:cNvPicPr>
            <a:picLocks noChangeAspect="1"/>
          </p:cNvPicPr>
          <p:nvPr/>
        </p:nvPicPr>
        <p:blipFill>
          <a:blip r:embed="rId4"/>
          <a:stretch>
            <a:fillRect/>
          </a:stretch>
        </p:blipFill>
        <p:spPr>
          <a:xfrm>
            <a:off x="5994044" y="4363137"/>
            <a:ext cx="659269" cy="715778"/>
          </a:xfrm>
          <a:prstGeom prst="rect">
            <a:avLst/>
          </a:prstGeom>
        </p:spPr>
      </p:pic>
    </p:spTree>
    <p:extLst>
      <p:ext uri="{BB962C8B-B14F-4D97-AF65-F5344CB8AC3E}">
        <p14:creationId xmlns:p14="http://schemas.microsoft.com/office/powerpoint/2010/main" val="22750793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306C-C8FC-7669-5421-92AE88E509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DB90233-E33A-0352-B29A-EEAD5732F2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0DE157D-3C3C-305A-7DAE-D17473297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8442BC-8621-5D81-1FAC-EB7A6C0F18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FCDB21-7DB4-1F39-2323-9E52BF27183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A88D3DD-E6DB-C4C1-ACFC-CE7BF926EF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49EADE-B52F-BF41-F4FF-0993F8F74A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AD53F-4613-83D2-6A2C-032AE54EF3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E4B8F2-7369-D236-4A90-E31FA42AE0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4D59D66-B1EA-F7FB-65A3-7B20235236E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25EC4E-B63B-AE78-1A98-D1FF2D0F01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895548-F157-797F-876A-C4B67976EA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CF6B5D-2EE7-44F7-412D-064AF58A81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52844FE-C1F8-5AAC-7FBE-E9BF1232B577}"/>
              </a:ext>
            </a:extLst>
          </p:cNvPr>
          <p:cNvSpPr txBox="1"/>
          <p:nvPr/>
        </p:nvSpPr>
        <p:spPr>
          <a:xfrm>
            <a:off x="5768882" y="3650317"/>
            <a:ext cx="6694184" cy="186204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11500" b="1" i="0" u="none" strike="noStrike" kern="1200" cap="none" spc="0" normalizeH="0" baseline="0" noProof="0" dirty="0">
                <a:ln>
                  <a:noFill/>
                </a:ln>
                <a:solidFill>
                  <a:srgbClr val="106585"/>
                </a:solidFill>
                <a:effectLst/>
                <a:uLnTx/>
                <a:uFillTx/>
                <a:latin typeface="Dosis" pitchFamily="2" charset="0"/>
                <a:ea typeface="+mn-ea"/>
                <a:cs typeface="+mn-cs"/>
              </a:rPr>
              <a:t>le </a:t>
            </a:r>
            <a:r>
              <a:rPr lang="fr-FR" sz="11500" b="1" dirty="0">
                <a:solidFill>
                  <a:srgbClr val="106585"/>
                </a:solidFill>
                <a:latin typeface="Dosis" pitchFamily="2" charset="0"/>
              </a:rPr>
              <a:t>p</a:t>
            </a:r>
            <a:r>
              <a:rPr lang="fr-FR" sz="11500" b="1" dirty="0">
                <a:solidFill>
                  <a:srgbClr val="FF0000"/>
                </a:solidFill>
                <a:latin typeface="Dosis" pitchFamily="2" charset="0"/>
              </a:rPr>
              <a:t>oin</a:t>
            </a:r>
            <a:r>
              <a:rPr lang="fr-FR" sz="11500" b="1" dirty="0">
                <a:solidFill>
                  <a:schemeClr val="accent1">
                    <a:lumMod val="75000"/>
                  </a:schemeClr>
                </a:solidFill>
                <a:latin typeface="Dosis" pitchFamily="2" charset="0"/>
              </a:rPr>
              <a:t>t</a:t>
            </a:r>
            <a:endParaRPr kumimoji="0" lang="fr-FR" sz="14300" b="1" i="0" u="none" strike="noStrike" kern="1200" cap="none" spc="0" normalizeH="0" baseline="0" noProof="0" dirty="0">
              <a:ln>
                <a:noFill/>
              </a:ln>
              <a:solidFill>
                <a:schemeClr val="accent1">
                  <a:lumMod val="75000"/>
                </a:scheme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AA647FB7-3024-1E75-9830-C8224D25B2C5}"/>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Le point , point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le point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le point ”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94C77CD9-02EC-C5CA-6199-C3CA47079CDC}"/>
              </a:ext>
            </a:extLst>
          </p:cNvPr>
          <p:cNvPicPr>
            <a:picLocks noChangeAspect="1"/>
          </p:cNvPicPr>
          <p:nvPr/>
        </p:nvPicPr>
        <p:blipFill>
          <a:blip r:embed="rId4"/>
          <a:stretch>
            <a:fillRect/>
          </a:stretch>
        </p:blipFill>
        <p:spPr>
          <a:xfrm>
            <a:off x="4356231" y="4422752"/>
            <a:ext cx="659269" cy="715778"/>
          </a:xfrm>
          <a:prstGeom prst="rect">
            <a:avLst/>
          </a:prstGeom>
        </p:spPr>
      </p:pic>
    </p:spTree>
    <p:extLst>
      <p:ext uri="{BB962C8B-B14F-4D97-AF65-F5344CB8AC3E}">
        <p14:creationId xmlns:p14="http://schemas.microsoft.com/office/powerpoint/2010/main" val="2170052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Chien – point – point- gardien</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a:t>
              </a:r>
              <a:r>
                <a:rPr lang="fr-MA" sz="2801" b="1" dirty="0" err="1">
                  <a:solidFill>
                    <a:srgbClr val="008EC0"/>
                  </a:solidFill>
                  <a:latin typeface="Dosis" pitchFamily="2" charset="0"/>
                </a:rPr>
                <a:t>ien</a:t>
              </a:r>
              <a:r>
                <a:rPr lang="fr-MA" sz="2801" b="1" dirty="0">
                  <a:solidFill>
                    <a:srgbClr val="008EC0"/>
                  </a:solidFill>
                  <a:latin typeface="Dosis" pitchFamily="2" charset="0"/>
                </a:rPr>
                <a:t> – </a:t>
              </a:r>
              <a:r>
                <a:rPr lang="fr-MA" sz="2801" b="1" dirty="0" err="1">
                  <a:solidFill>
                    <a:srgbClr val="008EC0"/>
                  </a:solidFill>
                  <a:latin typeface="Dosis" pitchFamily="2" charset="0"/>
                </a:rPr>
                <a:t>oin</a:t>
              </a:r>
              <a:r>
                <a:rPr lang="fr-MA" sz="2801" b="1" dirty="0">
                  <a:solidFill>
                    <a:srgbClr val="008EC0"/>
                  </a:solidFill>
                  <a:latin typeface="Dosis" pitchFamily="2" charset="0"/>
                </a:rPr>
                <a:t> </a:t>
              </a:r>
              <a:endParaRPr lang="fr-FR" sz="2801"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DAEBE-0B3E-38CD-A8F2-3B9BE89E815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38C3900-1298-7E16-E36B-EBA41E0D3FAA}"/>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4FBA30FB-CEC8-CE6C-C815-ACD35E0964B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502FAB6-6BB9-6AA5-240B-59DEB09BA4E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708B44F-3D17-2B17-79C4-697EE4BA1E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718C9FB-DA10-3C92-E4F8-6713154655D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2FC8BB-1A5B-7A49-4ACF-6F41C438BB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21DB4B7-DFB4-C795-F1CE-9D8CEAD9ACB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7808A89-4A43-C86C-99C4-A3D9A0EA30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8B32515-C54D-6B80-F9C9-194F70A6016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F7B82B7-CCBE-5315-D022-E613C3EB924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31C6C8-A1C6-8F85-682A-7C4FAC8CE69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DAEBC2D-CEEB-7362-9211-5ABAB05C19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3BD88BA3-0E96-A555-0BBA-9A8DE0835BC7}"/>
              </a:ext>
            </a:extLst>
          </p:cNvPr>
          <p:cNvSpPr txBox="1"/>
          <p:nvPr/>
        </p:nvSpPr>
        <p:spPr>
          <a:xfrm>
            <a:off x="850558" y="2682954"/>
            <a:ext cx="12055421" cy="1107996"/>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600" b="1" dirty="0">
                <a:solidFill>
                  <a:srgbClr val="106585"/>
                </a:solidFill>
                <a:latin typeface="Dosis" pitchFamily="2" charset="0"/>
              </a:rPr>
              <a:t>La phrase se termine par un point. </a:t>
            </a:r>
            <a:endParaRPr kumimoji="0" lang="fr-FR" sz="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E34715CC-C07B-4367-9BA2-E04065238426}"/>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phrase se termine par un point.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phrase se termine par un point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5" name="ZoneTexte 4">
            <a:extLst>
              <a:ext uri="{FF2B5EF4-FFF2-40B4-BE49-F238E27FC236}">
                <a16:creationId xmlns:a16="http://schemas.microsoft.com/office/drawing/2014/main" id="{5C428040-0F40-F88B-2239-1CA031BCF4DB}"/>
              </a:ext>
            </a:extLst>
          </p:cNvPr>
          <p:cNvSpPr txBox="1"/>
          <p:nvPr/>
        </p:nvSpPr>
        <p:spPr>
          <a:xfrm>
            <a:off x="3084331" y="4144447"/>
            <a:ext cx="7017026" cy="2646878"/>
          </a:xfrm>
          <a:prstGeom prst="rect">
            <a:avLst/>
          </a:prstGeom>
          <a:noFill/>
        </p:spPr>
        <p:txBody>
          <a:bodyPr wrap="square">
            <a:spAutoFit/>
          </a:body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4400" b="1" dirty="0">
                <a:solidFill>
                  <a:srgbClr val="106585"/>
                </a:solidFill>
                <a:latin typeface="Dosis" pitchFamily="2" charset="0"/>
              </a:rPr>
              <a:t>Le ch</a:t>
            </a:r>
            <a:r>
              <a:rPr lang="fr-FR" sz="4400" b="1" dirty="0">
                <a:solidFill>
                  <a:srgbClr val="FF0000"/>
                </a:solidFill>
                <a:latin typeface="Dosis" pitchFamily="2" charset="0"/>
              </a:rPr>
              <a:t>ien</a:t>
            </a:r>
            <a:r>
              <a:rPr lang="fr-FR" sz="4400" b="1" dirty="0">
                <a:solidFill>
                  <a:srgbClr val="106585"/>
                </a:solidFill>
                <a:latin typeface="Dosis" pitchFamily="2" charset="0"/>
              </a:rPr>
              <a:t> joue avec  du f</a:t>
            </a:r>
            <a:r>
              <a:rPr lang="fr-FR" sz="4400" b="1" dirty="0">
                <a:solidFill>
                  <a:srgbClr val="FF0000"/>
                </a:solidFill>
                <a:latin typeface="Dosis" pitchFamily="2" charset="0"/>
              </a:rPr>
              <a:t>oin</a:t>
            </a:r>
            <a:r>
              <a:rPr lang="fr-FR" sz="16600" b="1" dirty="0">
                <a:solidFill>
                  <a:srgbClr val="106585"/>
                </a:solidFill>
                <a:latin typeface="Dosis" pitchFamily="2" charset="0"/>
              </a:rPr>
              <a:t>.</a:t>
            </a:r>
            <a:r>
              <a:rPr lang="fr-FR" sz="4400" b="1" dirty="0">
                <a:solidFill>
                  <a:srgbClr val="106585"/>
                </a:solidFill>
                <a:latin typeface="Dosis" pitchFamily="2" charset="0"/>
              </a:rPr>
              <a:t> </a:t>
            </a:r>
            <a:endParaRPr kumimoji="0" lang="fr-FR" sz="4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cxnSp>
        <p:nvCxnSpPr>
          <p:cNvPr id="7" name="Connecteur droit avec flèche 6">
            <a:extLst>
              <a:ext uri="{FF2B5EF4-FFF2-40B4-BE49-F238E27FC236}">
                <a16:creationId xmlns:a16="http://schemas.microsoft.com/office/drawing/2014/main" id="{A352812A-31BB-4203-1F78-7C7FA1A07F47}"/>
              </a:ext>
            </a:extLst>
          </p:cNvPr>
          <p:cNvCxnSpPr/>
          <p:nvPr/>
        </p:nvCxnSpPr>
        <p:spPr>
          <a:xfrm flipH="1">
            <a:off x="9982200" y="3790950"/>
            <a:ext cx="1828800" cy="2190750"/>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850694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gardien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gardien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CDBE59CA-B5A0-D52D-71DD-BDAEBA5BA140}"/>
              </a:ext>
            </a:extLst>
          </p:cNvPr>
          <p:cNvPicPr>
            <a:picLocks noChangeAspect="1"/>
          </p:cNvPicPr>
          <p:nvPr/>
        </p:nvPicPr>
        <p:blipFill>
          <a:blip r:embed="rId4"/>
          <a:stretch>
            <a:fillRect/>
          </a:stretch>
        </p:blipFill>
        <p:spPr>
          <a:xfrm>
            <a:off x="4269260" y="2458841"/>
            <a:ext cx="4124783" cy="7032120"/>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775324"/>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6019800" y="4427972"/>
            <a:ext cx="6814999" cy="1862048"/>
          </a:xfrm>
          <a:prstGeom prst="rect">
            <a:avLst/>
          </a:prstGeom>
          <a:noFill/>
        </p:spPr>
        <p:txBody>
          <a:bodyPr wrap="square" rtlCol="0">
            <a:spAutoFit/>
          </a:bodyPr>
          <a:lstStyle/>
          <a:p>
            <a:pPr algn="ctr" defTabSz="685869">
              <a:defRPr/>
            </a:pPr>
            <a:r>
              <a:rPr lang="fr-FR" sz="11500" b="1" dirty="0">
                <a:solidFill>
                  <a:srgbClr val="106585"/>
                </a:solidFill>
                <a:latin typeface="Dosis" pitchFamily="2" charset="0"/>
              </a:rPr>
              <a:t>un gard</a:t>
            </a:r>
            <a:r>
              <a:rPr lang="fr-FR" sz="11500" b="1" dirty="0">
                <a:solidFill>
                  <a:srgbClr val="FF0000"/>
                </a:solidFill>
                <a:latin typeface="Dosis" pitchFamily="2" charset="0"/>
              </a:rPr>
              <a:t>ien</a:t>
            </a:r>
            <a:endParaRPr lang="fr-FR" sz="11500" b="1" dirty="0">
              <a:solidFill>
                <a:srgbClr val="106585"/>
              </a:solidFill>
              <a:latin typeface="Dosis" pitchFamily="2" charset="0"/>
            </a:endParaRPr>
          </a:p>
        </p:txBody>
      </p:sp>
      <p:sp>
        <p:nvSpPr>
          <p:cNvPr id="9" name="ZoneTexte 8">
            <a:extLst>
              <a:ext uri="{FF2B5EF4-FFF2-40B4-BE49-F238E27FC236}">
                <a16:creationId xmlns:a16="http://schemas.microsoft.com/office/drawing/2014/main" id="{DBCE4702-411B-7C86-F89D-8AE1DB8D8B8A}"/>
              </a:ext>
            </a:extLst>
          </p:cNvPr>
          <p:cNvSpPr txBox="1"/>
          <p:nvPr/>
        </p:nvSpPr>
        <p:spPr>
          <a:xfrm>
            <a:off x="1489606" y="923945"/>
            <a:ext cx="95604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 gardien , gardien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“un </a:t>
            </a:r>
            <a:r>
              <a:rPr lang="en-US" sz="2800" b="1" dirty="0" err="1">
                <a:solidFill>
                  <a:prstClr val="white">
                    <a:lumMod val="65000"/>
                  </a:prstClr>
                </a:solidFill>
                <a:latin typeface="Dosis" pitchFamily="2" charset="0"/>
              </a:rPr>
              <a:t>gardien</a:t>
            </a:r>
            <a:r>
              <a:rPr lang="en-US" sz="2800" b="1" dirty="0">
                <a:solidFill>
                  <a:prstClr val="white">
                    <a:lumMod val="65000"/>
                  </a:prstClr>
                </a:solidFill>
                <a:latin typeface="Dosis" pitchFamily="2" charset="0"/>
              </a:rPr>
              <a:t> ”</a:t>
            </a:r>
          </a:p>
        </p:txBody>
      </p:sp>
      <p:pic>
        <p:nvPicPr>
          <p:cNvPr id="3" name="Image 2">
            <a:extLst>
              <a:ext uri="{FF2B5EF4-FFF2-40B4-BE49-F238E27FC236}">
                <a16:creationId xmlns:a16="http://schemas.microsoft.com/office/drawing/2014/main" id="{DCDC2B72-D0BA-CB6B-44EF-F7C71F8A678C}"/>
              </a:ext>
            </a:extLst>
          </p:cNvPr>
          <p:cNvPicPr>
            <a:picLocks noChangeAspect="1"/>
          </p:cNvPicPr>
          <p:nvPr/>
        </p:nvPicPr>
        <p:blipFill>
          <a:blip r:embed="rId6"/>
          <a:stretch>
            <a:fillRect/>
          </a:stretch>
        </p:blipFill>
        <p:spPr>
          <a:xfrm>
            <a:off x="2145035" y="2029422"/>
            <a:ext cx="4124783" cy="7032120"/>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A9D3D-8435-E5DD-9BE5-1FC3129466E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577F8BC-7548-4894-2BD3-E1A3A2FA8F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6B9300D-888C-F5F5-07B9-5433B19854F9}"/>
              </a:ext>
            </a:extLst>
          </p:cNvPr>
          <p:cNvGrpSpPr/>
          <p:nvPr/>
        </p:nvGrpSpPr>
        <p:grpSpPr>
          <a:xfrm>
            <a:off x="483618" y="615420"/>
            <a:ext cx="12748764" cy="9220200"/>
            <a:chOff x="312517" y="308344"/>
            <a:chExt cx="8518967" cy="6230679"/>
          </a:xfrm>
        </p:grpSpPr>
        <p:sp>
          <p:nvSpPr>
            <p:cNvPr id="24" name="Rectangle : coins arrondis 23">
              <a:extLst>
                <a:ext uri="{FF2B5EF4-FFF2-40B4-BE49-F238E27FC236}">
                  <a16:creationId xmlns:a16="http://schemas.microsoft.com/office/drawing/2014/main" id="{153C150F-E1F0-41AE-CEC9-79A3F688673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023B454-B600-76BB-F7AF-AFA847A6DAB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244846F-39E0-DC6C-52CF-E729C3760EE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DBFC809-8577-CA34-CCA8-59E8EB7C95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F267794-41ED-C403-30CF-84397723DB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B5C1CEE-12EE-FF13-D1D1-B8C73A13122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A09BE2-770D-BD25-9306-3F3E38A5CB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7F68B6E-EDE0-C3E2-2D3C-B378C3F688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68DDFFF-869D-F079-1530-2AEB3B3E4C6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8736A5E-BF1C-C7F0-E228-BAEA3F5C8D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0BC3B40-EFC4-3C1B-D532-D2C88A454834}"/>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689BB5F3-58EC-32FA-A89E-E8753B19865D}"/>
              </a:ext>
            </a:extLst>
          </p:cNvPr>
          <p:cNvPicPr>
            <a:picLocks noChangeAspect="1"/>
          </p:cNvPicPr>
          <p:nvPr/>
        </p:nvPicPr>
        <p:blipFill>
          <a:blip r:embed="rId4"/>
          <a:stretch>
            <a:fillRect/>
          </a:stretch>
        </p:blipFill>
        <p:spPr>
          <a:xfrm>
            <a:off x="1253148" y="4327319"/>
            <a:ext cx="2682928" cy="3168967"/>
          </a:xfrm>
          <a:prstGeom prst="rect">
            <a:avLst/>
          </a:prstGeom>
        </p:spPr>
      </p:pic>
      <p:pic>
        <p:nvPicPr>
          <p:cNvPr id="4" name="Image 3">
            <a:extLst>
              <a:ext uri="{FF2B5EF4-FFF2-40B4-BE49-F238E27FC236}">
                <a16:creationId xmlns:a16="http://schemas.microsoft.com/office/drawing/2014/main" id="{DC248911-95D1-DF9F-D11E-F8436D2A4EF3}"/>
              </a:ext>
            </a:extLst>
          </p:cNvPr>
          <p:cNvPicPr>
            <a:picLocks noChangeAspect="1"/>
          </p:cNvPicPr>
          <p:nvPr/>
        </p:nvPicPr>
        <p:blipFill>
          <a:blip r:embed="rId5"/>
          <a:stretch>
            <a:fillRect/>
          </a:stretch>
        </p:blipFill>
        <p:spPr>
          <a:xfrm>
            <a:off x="4845124" y="6134100"/>
            <a:ext cx="659269" cy="715778"/>
          </a:xfrm>
          <a:prstGeom prst="rect">
            <a:avLst/>
          </a:prstGeom>
        </p:spPr>
      </p:pic>
      <p:pic>
        <p:nvPicPr>
          <p:cNvPr id="8" name="Image 7">
            <a:extLst>
              <a:ext uri="{FF2B5EF4-FFF2-40B4-BE49-F238E27FC236}">
                <a16:creationId xmlns:a16="http://schemas.microsoft.com/office/drawing/2014/main" id="{4E149FD4-0F33-A735-DD30-AB1FAF6EF271}"/>
              </a:ext>
            </a:extLst>
          </p:cNvPr>
          <p:cNvPicPr>
            <a:picLocks noChangeAspect="1"/>
          </p:cNvPicPr>
          <p:nvPr/>
        </p:nvPicPr>
        <p:blipFill>
          <a:blip r:embed="rId6"/>
          <a:stretch>
            <a:fillRect/>
          </a:stretch>
        </p:blipFill>
        <p:spPr>
          <a:xfrm>
            <a:off x="5821836" y="3562258"/>
            <a:ext cx="4455403" cy="3934028"/>
          </a:xfrm>
          <a:prstGeom prst="rect">
            <a:avLst/>
          </a:prstGeom>
        </p:spPr>
      </p:pic>
      <p:pic>
        <p:nvPicPr>
          <p:cNvPr id="9" name="Image 8">
            <a:extLst>
              <a:ext uri="{FF2B5EF4-FFF2-40B4-BE49-F238E27FC236}">
                <a16:creationId xmlns:a16="http://schemas.microsoft.com/office/drawing/2014/main" id="{F6B5D7A5-6AA2-E878-4A92-F6263B62F9A1}"/>
              </a:ext>
            </a:extLst>
          </p:cNvPr>
          <p:cNvPicPr>
            <a:picLocks noChangeAspect="1"/>
          </p:cNvPicPr>
          <p:nvPr/>
        </p:nvPicPr>
        <p:blipFill>
          <a:blip r:embed="rId7"/>
          <a:stretch>
            <a:fillRect/>
          </a:stretch>
        </p:blipFill>
        <p:spPr>
          <a:xfrm>
            <a:off x="10594682" y="3279505"/>
            <a:ext cx="2282585" cy="4880861"/>
          </a:xfrm>
          <a:prstGeom prst="rect">
            <a:avLst/>
          </a:prstGeom>
        </p:spPr>
      </p:pic>
    </p:spTree>
    <p:extLst>
      <p:ext uri="{BB962C8B-B14F-4D97-AF65-F5344CB8AC3E}">
        <p14:creationId xmlns:p14="http://schemas.microsoft.com/office/powerpoint/2010/main" val="3058076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946227" y="7631957"/>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538826" y="7727853"/>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7616686" y="777459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gardien- foin-chien-point.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0" name="Image 9">
            <a:extLst>
              <a:ext uri="{FF2B5EF4-FFF2-40B4-BE49-F238E27FC236}">
                <a16:creationId xmlns:a16="http://schemas.microsoft.com/office/drawing/2014/main" id="{D3BD6BB5-A9A2-5831-6CE6-FC74C0D30897}"/>
              </a:ext>
            </a:extLst>
          </p:cNvPr>
          <p:cNvPicPr>
            <a:picLocks noChangeAspect="1"/>
          </p:cNvPicPr>
          <p:nvPr/>
        </p:nvPicPr>
        <p:blipFill>
          <a:blip r:embed="rId5"/>
          <a:stretch>
            <a:fillRect/>
          </a:stretch>
        </p:blipFill>
        <p:spPr>
          <a:xfrm>
            <a:off x="1191616" y="3941547"/>
            <a:ext cx="2682928" cy="3168967"/>
          </a:xfrm>
          <a:prstGeom prst="rect">
            <a:avLst/>
          </a:prstGeom>
        </p:spPr>
      </p:pic>
      <p:pic>
        <p:nvPicPr>
          <p:cNvPr id="11" name="Image 10">
            <a:extLst>
              <a:ext uri="{FF2B5EF4-FFF2-40B4-BE49-F238E27FC236}">
                <a16:creationId xmlns:a16="http://schemas.microsoft.com/office/drawing/2014/main" id="{DEB80768-8A3F-E61C-4199-C175FC781513}"/>
              </a:ext>
            </a:extLst>
          </p:cNvPr>
          <p:cNvPicPr>
            <a:picLocks noChangeAspect="1"/>
          </p:cNvPicPr>
          <p:nvPr/>
        </p:nvPicPr>
        <p:blipFill>
          <a:blip r:embed="rId6"/>
          <a:stretch>
            <a:fillRect/>
          </a:stretch>
        </p:blipFill>
        <p:spPr>
          <a:xfrm>
            <a:off x="4783592" y="5748328"/>
            <a:ext cx="659269" cy="715778"/>
          </a:xfrm>
          <a:prstGeom prst="rect">
            <a:avLst/>
          </a:prstGeom>
        </p:spPr>
      </p:pic>
      <p:pic>
        <p:nvPicPr>
          <p:cNvPr id="14" name="Image 13">
            <a:extLst>
              <a:ext uri="{FF2B5EF4-FFF2-40B4-BE49-F238E27FC236}">
                <a16:creationId xmlns:a16="http://schemas.microsoft.com/office/drawing/2014/main" id="{EED8A54D-B5B7-70C2-6C6D-B9E341360EF2}"/>
              </a:ext>
            </a:extLst>
          </p:cNvPr>
          <p:cNvPicPr>
            <a:picLocks noChangeAspect="1"/>
          </p:cNvPicPr>
          <p:nvPr/>
        </p:nvPicPr>
        <p:blipFill>
          <a:blip r:embed="rId7"/>
          <a:stretch>
            <a:fillRect/>
          </a:stretch>
        </p:blipFill>
        <p:spPr>
          <a:xfrm>
            <a:off x="5760304" y="3176486"/>
            <a:ext cx="4455403" cy="3934028"/>
          </a:xfrm>
          <a:prstGeom prst="rect">
            <a:avLst/>
          </a:prstGeom>
        </p:spPr>
      </p:pic>
      <p:pic>
        <p:nvPicPr>
          <p:cNvPr id="15" name="Image 14">
            <a:extLst>
              <a:ext uri="{FF2B5EF4-FFF2-40B4-BE49-F238E27FC236}">
                <a16:creationId xmlns:a16="http://schemas.microsoft.com/office/drawing/2014/main" id="{D375B44F-E772-FC17-594E-F9E04AAD12DC}"/>
              </a:ext>
            </a:extLst>
          </p:cNvPr>
          <p:cNvPicPr>
            <a:picLocks noChangeAspect="1"/>
          </p:cNvPicPr>
          <p:nvPr/>
        </p:nvPicPr>
        <p:blipFill>
          <a:blip r:embed="rId8"/>
          <a:stretch>
            <a:fillRect/>
          </a:stretch>
        </p:blipFill>
        <p:spPr>
          <a:xfrm>
            <a:off x="10533150" y="2893733"/>
            <a:ext cx="2282585" cy="4880861"/>
          </a:xfrm>
          <a:prstGeom prst="rect">
            <a:avLst/>
          </a:prstGeom>
        </p:spPr>
      </p:pic>
      <p:sp>
        <p:nvSpPr>
          <p:cNvPr id="16" name="Ellipse 15">
            <a:extLst>
              <a:ext uri="{FF2B5EF4-FFF2-40B4-BE49-F238E27FC236}">
                <a16:creationId xmlns:a16="http://schemas.microsoft.com/office/drawing/2014/main" id="{3441C5FB-20BD-5D22-B1B3-9E12391EED1F}"/>
              </a:ext>
            </a:extLst>
          </p:cNvPr>
          <p:cNvSpPr/>
          <p:nvPr/>
        </p:nvSpPr>
        <p:spPr>
          <a:xfrm>
            <a:off x="10970041" y="7784533"/>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spTree>
    <p:extLst>
      <p:ext uri="{BB962C8B-B14F-4D97-AF65-F5344CB8AC3E}">
        <p14:creationId xmlns:p14="http://schemas.microsoft.com/office/powerpoint/2010/main" val="6248498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3" name="Image 12">
            <a:extLst>
              <a:ext uri="{FF2B5EF4-FFF2-40B4-BE49-F238E27FC236}">
                <a16:creationId xmlns:a16="http://schemas.microsoft.com/office/drawing/2014/main" id="{39515F55-C60A-303C-2431-C6958FFEE191}"/>
              </a:ext>
            </a:extLst>
          </p:cNvPr>
          <p:cNvPicPr>
            <a:picLocks noChangeAspect="1"/>
          </p:cNvPicPr>
          <p:nvPr/>
        </p:nvPicPr>
        <p:blipFill>
          <a:blip r:embed="rId7"/>
          <a:stretch>
            <a:fillRect/>
          </a:stretch>
        </p:blipFill>
        <p:spPr>
          <a:xfrm>
            <a:off x="1191616" y="3941547"/>
            <a:ext cx="2682928" cy="3168967"/>
          </a:xfrm>
          <a:prstGeom prst="rect">
            <a:avLst/>
          </a:prstGeom>
        </p:spPr>
      </p:pic>
      <p:pic>
        <p:nvPicPr>
          <p:cNvPr id="15" name="Image 14">
            <a:extLst>
              <a:ext uri="{FF2B5EF4-FFF2-40B4-BE49-F238E27FC236}">
                <a16:creationId xmlns:a16="http://schemas.microsoft.com/office/drawing/2014/main" id="{DEA07130-EA6B-E169-5249-459D53BD2304}"/>
              </a:ext>
            </a:extLst>
          </p:cNvPr>
          <p:cNvPicPr>
            <a:picLocks noChangeAspect="1"/>
          </p:cNvPicPr>
          <p:nvPr/>
        </p:nvPicPr>
        <p:blipFill>
          <a:blip r:embed="rId8"/>
          <a:stretch>
            <a:fillRect/>
          </a:stretch>
        </p:blipFill>
        <p:spPr>
          <a:xfrm>
            <a:off x="4783592" y="5748328"/>
            <a:ext cx="659269" cy="715778"/>
          </a:xfrm>
          <a:prstGeom prst="rect">
            <a:avLst/>
          </a:prstGeom>
        </p:spPr>
      </p:pic>
      <p:pic>
        <p:nvPicPr>
          <p:cNvPr id="16" name="Image 15">
            <a:extLst>
              <a:ext uri="{FF2B5EF4-FFF2-40B4-BE49-F238E27FC236}">
                <a16:creationId xmlns:a16="http://schemas.microsoft.com/office/drawing/2014/main" id="{3E87463E-4A06-338B-60EA-18E53D1CAB29}"/>
              </a:ext>
            </a:extLst>
          </p:cNvPr>
          <p:cNvPicPr>
            <a:picLocks noChangeAspect="1"/>
          </p:cNvPicPr>
          <p:nvPr/>
        </p:nvPicPr>
        <p:blipFill>
          <a:blip r:embed="rId9"/>
          <a:stretch>
            <a:fillRect/>
          </a:stretch>
        </p:blipFill>
        <p:spPr>
          <a:xfrm>
            <a:off x="5760304" y="3176486"/>
            <a:ext cx="4455403" cy="3934028"/>
          </a:xfrm>
          <a:prstGeom prst="rect">
            <a:avLst/>
          </a:prstGeom>
        </p:spPr>
      </p:pic>
      <p:pic>
        <p:nvPicPr>
          <p:cNvPr id="17" name="Image 16">
            <a:extLst>
              <a:ext uri="{FF2B5EF4-FFF2-40B4-BE49-F238E27FC236}">
                <a16:creationId xmlns:a16="http://schemas.microsoft.com/office/drawing/2014/main" id="{F7CF1F29-18C2-2C6C-BB5C-3ABA8886E20D}"/>
              </a:ext>
            </a:extLst>
          </p:cNvPr>
          <p:cNvPicPr>
            <a:picLocks noChangeAspect="1"/>
          </p:cNvPicPr>
          <p:nvPr/>
        </p:nvPicPr>
        <p:blipFill>
          <a:blip r:embed="rId10"/>
          <a:stretch>
            <a:fillRect/>
          </a:stretch>
        </p:blipFill>
        <p:spPr>
          <a:xfrm>
            <a:off x="10533150" y="2893733"/>
            <a:ext cx="2282585" cy="4880861"/>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sp>
        <p:nvSpPr>
          <p:cNvPr id="20" name="ZoneTexte 19">
            <a:extLst>
              <a:ext uri="{FF2B5EF4-FFF2-40B4-BE49-F238E27FC236}">
                <a16:creationId xmlns:a16="http://schemas.microsoft.com/office/drawing/2014/main" id="{E1336707-BC62-79A5-D6B0-020EDA8FD31C}"/>
              </a:ext>
            </a:extLst>
          </p:cNvPr>
          <p:cNvSpPr txBox="1"/>
          <p:nvPr/>
        </p:nvSpPr>
        <p:spPr>
          <a:xfrm>
            <a:off x="1706941" y="3861234"/>
            <a:ext cx="2291039" cy="3154710"/>
          </a:xfrm>
          <a:prstGeom prst="rect">
            <a:avLst/>
          </a:prstGeom>
          <a:noFill/>
        </p:spPr>
        <p:txBody>
          <a:bodyPr wrap="square">
            <a:spAutoFit/>
          </a:bodyPr>
          <a:lstStyle/>
          <a:p>
            <a:r>
              <a:rPr lang="fr-FR" sz="19900" b="1" dirty="0">
                <a:latin typeface="Dosis" panose="02010703020202060003" pitchFamily="2" charset="0"/>
                <a:cs typeface="Microsoft Uighur" panose="02000000000000000000" pitchFamily="2" charset="-78"/>
              </a:rPr>
              <a:t>?</a:t>
            </a:r>
            <a:endParaRPr lang="fr-MA" sz="19900" b="1" dirty="0"/>
          </a:p>
        </p:txBody>
      </p:sp>
      <p:sp>
        <p:nvSpPr>
          <p:cNvPr id="21" name="ZoneTexte 20">
            <a:extLst>
              <a:ext uri="{FF2B5EF4-FFF2-40B4-BE49-F238E27FC236}">
                <a16:creationId xmlns:a16="http://schemas.microsoft.com/office/drawing/2014/main" id="{3BD30448-A6EE-1925-67CE-08806DA9405D}"/>
              </a:ext>
            </a:extLst>
          </p:cNvPr>
          <p:cNvSpPr txBox="1"/>
          <p:nvPr/>
        </p:nvSpPr>
        <p:spPr>
          <a:xfrm>
            <a:off x="11153462" y="3663656"/>
            <a:ext cx="4455404" cy="3154710"/>
          </a:xfrm>
          <a:prstGeom prst="rect">
            <a:avLst/>
          </a:prstGeom>
          <a:noFill/>
        </p:spPr>
        <p:txBody>
          <a:bodyPr wrap="square">
            <a:spAutoFit/>
          </a:bodyPr>
          <a:lstStyle/>
          <a:p>
            <a:r>
              <a:rPr lang="fr-FR" sz="19900" b="1" dirty="0">
                <a:latin typeface="Dosis" panose="02010703020202060003" pitchFamily="2" charset="0"/>
                <a:cs typeface="Microsoft Uighur" panose="02000000000000000000" pitchFamily="2" charset="-78"/>
              </a:rPr>
              <a:t>?</a:t>
            </a:r>
            <a:endParaRPr lang="fr-MA" sz="19900" b="1" dirty="0"/>
          </a:p>
        </p:txBody>
      </p:sp>
      <p:pic>
        <p:nvPicPr>
          <p:cNvPr id="9" name="Image 8">
            <a:extLst>
              <a:ext uri="{FF2B5EF4-FFF2-40B4-BE49-F238E27FC236}">
                <a16:creationId xmlns:a16="http://schemas.microsoft.com/office/drawing/2014/main" id="{E0B915A1-EE78-EE00-2590-9523EE23F9E1}"/>
              </a:ext>
            </a:extLst>
          </p:cNvPr>
          <p:cNvPicPr>
            <a:picLocks noChangeAspect="1"/>
          </p:cNvPicPr>
          <p:nvPr/>
        </p:nvPicPr>
        <p:blipFill>
          <a:blip r:embed="rId5"/>
          <a:stretch>
            <a:fillRect/>
          </a:stretch>
        </p:blipFill>
        <p:spPr>
          <a:xfrm>
            <a:off x="4783592" y="5748328"/>
            <a:ext cx="659269" cy="715778"/>
          </a:xfrm>
          <a:prstGeom prst="rect">
            <a:avLst/>
          </a:prstGeom>
        </p:spPr>
      </p:pic>
      <p:pic>
        <p:nvPicPr>
          <p:cNvPr id="13" name="Image 12">
            <a:extLst>
              <a:ext uri="{FF2B5EF4-FFF2-40B4-BE49-F238E27FC236}">
                <a16:creationId xmlns:a16="http://schemas.microsoft.com/office/drawing/2014/main" id="{26F50E3A-FD26-1AB2-26D9-742438BEA7A9}"/>
              </a:ext>
            </a:extLst>
          </p:cNvPr>
          <p:cNvPicPr>
            <a:picLocks noChangeAspect="1"/>
          </p:cNvPicPr>
          <p:nvPr/>
        </p:nvPicPr>
        <p:blipFill>
          <a:blip r:embed="rId6"/>
          <a:stretch>
            <a:fillRect/>
          </a:stretch>
        </p:blipFill>
        <p:spPr>
          <a:xfrm>
            <a:off x="5760304" y="3176486"/>
            <a:ext cx="4455403" cy="3934028"/>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755B4B4D-6D46-E97B-FFD5-BDBE8DFA5E09}"/>
              </a:ext>
            </a:extLst>
          </p:cNvPr>
          <p:cNvPicPr>
            <a:picLocks noChangeAspect="1"/>
          </p:cNvPicPr>
          <p:nvPr/>
        </p:nvPicPr>
        <p:blipFill>
          <a:blip r:embed="rId4"/>
          <a:stretch>
            <a:fillRect/>
          </a:stretch>
        </p:blipFill>
        <p:spPr>
          <a:xfrm>
            <a:off x="1191616" y="3941547"/>
            <a:ext cx="2682928" cy="3168967"/>
          </a:xfrm>
          <a:prstGeom prst="rect">
            <a:avLst/>
          </a:prstGeom>
        </p:spPr>
      </p:pic>
      <p:pic>
        <p:nvPicPr>
          <p:cNvPr id="3" name="Image 2">
            <a:extLst>
              <a:ext uri="{FF2B5EF4-FFF2-40B4-BE49-F238E27FC236}">
                <a16:creationId xmlns:a16="http://schemas.microsoft.com/office/drawing/2014/main" id="{52A7B24D-3E6F-06B5-87B6-67B9D4F7363B}"/>
              </a:ext>
            </a:extLst>
          </p:cNvPr>
          <p:cNvPicPr>
            <a:picLocks noChangeAspect="1"/>
          </p:cNvPicPr>
          <p:nvPr/>
        </p:nvPicPr>
        <p:blipFill>
          <a:blip r:embed="rId5"/>
          <a:stretch>
            <a:fillRect/>
          </a:stretch>
        </p:blipFill>
        <p:spPr>
          <a:xfrm>
            <a:off x="4783592" y="5748328"/>
            <a:ext cx="659269" cy="715778"/>
          </a:xfrm>
          <a:prstGeom prst="rect">
            <a:avLst/>
          </a:prstGeom>
        </p:spPr>
      </p:pic>
      <p:pic>
        <p:nvPicPr>
          <p:cNvPr id="4" name="Image 3">
            <a:extLst>
              <a:ext uri="{FF2B5EF4-FFF2-40B4-BE49-F238E27FC236}">
                <a16:creationId xmlns:a16="http://schemas.microsoft.com/office/drawing/2014/main" id="{311E00BC-2DBA-0ED2-BADA-29E6F8B253AC}"/>
              </a:ext>
            </a:extLst>
          </p:cNvPr>
          <p:cNvPicPr>
            <a:picLocks noChangeAspect="1"/>
          </p:cNvPicPr>
          <p:nvPr/>
        </p:nvPicPr>
        <p:blipFill>
          <a:blip r:embed="rId6"/>
          <a:stretch>
            <a:fillRect/>
          </a:stretch>
        </p:blipFill>
        <p:spPr>
          <a:xfrm>
            <a:off x="5760304" y="3176486"/>
            <a:ext cx="4455403" cy="3934028"/>
          </a:xfrm>
          <a:prstGeom prst="rect">
            <a:avLst/>
          </a:prstGeom>
        </p:spPr>
      </p:pic>
      <p:pic>
        <p:nvPicPr>
          <p:cNvPr id="5" name="Image 4">
            <a:extLst>
              <a:ext uri="{FF2B5EF4-FFF2-40B4-BE49-F238E27FC236}">
                <a16:creationId xmlns:a16="http://schemas.microsoft.com/office/drawing/2014/main" id="{601BFA49-AB45-B0B1-4930-8A39747F19CD}"/>
              </a:ext>
            </a:extLst>
          </p:cNvPr>
          <p:cNvPicPr>
            <a:picLocks noChangeAspect="1"/>
          </p:cNvPicPr>
          <p:nvPr/>
        </p:nvPicPr>
        <p:blipFill>
          <a:blip r:embed="rId7"/>
          <a:stretch>
            <a:fillRect/>
          </a:stretch>
        </p:blipFill>
        <p:spPr>
          <a:xfrm>
            <a:off x="10533150" y="2893733"/>
            <a:ext cx="2282585" cy="4880861"/>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67684" y="533400"/>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foin - gardien.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3" name="Image 2">
            <a:extLst>
              <a:ext uri="{FF2B5EF4-FFF2-40B4-BE49-F238E27FC236}">
                <a16:creationId xmlns:a16="http://schemas.microsoft.com/office/drawing/2014/main" id="{6ED14286-C21B-EECD-E803-3FF2F333AEEB}"/>
              </a:ext>
            </a:extLst>
          </p:cNvPr>
          <p:cNvPicPr>
            <a:picLocks noChangeAspect="1"/>
          </p:cNvPicPr>
          <p:nvPr/>
        </p:nvPicPr>
        <p:blipFill>
          <a:blip r:embed="rId4"/>
          <a:stretch>
            <a:fillRect/>
          </a:stretch>
        </p:blipFill>
        <p:spPr>
          <a:xfrm>
            <a:off x="1191616" y="3941547"/>
            <a:ext cx="2682928" cy="3168967"/>
          </a:xfrm>
          <a:prstGeom prst="rect">
            <a:avLst/>
          </a:prstGeom>
        </p:spPr>
      </p:pic>
      <p:pic>
        <p:nvPicPr>
          <p:cNvPr id="7" name="Image 6">
            <a:extLst>
              <a:ext uri="{FF2B5EF4-FFF2-40B4-BE49-F238E27FC236}">
                <a16:creationId xmlns:a16="http://schemas.microsoft.com/office/drawing/2014/main" id="{5DFA5469-DC5F-166E-9B5B-08C4D76DAB09}"/>
              </a:ext>
            </a:extLst>
          </p:cNvPr>
          <p:cNvPicPr>
            <a:picLocks noChangeAspect="1"/>
          </p:cNvPicPr>
          <p:nvPr/>
        </p:nvPicPr>
        <p:blipFill>
          <a:blip r:embed="rId5"/>
          <a:stretch>
            <a:fillRect/>
          </a:stretch>
        </p:blipFill>
        <p:spPr>
          <a:xfrm>
            <a:off x="4783592" y="5748328"/>
            <a:ext cx="659269" cy="715778"/>
          </a:xfrm>
          <a:prstGeom prst="rect">
            <a:avLst/>
          </a:prstGeom>
        </p:spPr>
      </p:pic>
      <p:pic>
        <p:nvPicPr>
          <p:cNvPr id="10" name="Image 9">
            <a:extLst>
              <a:ext uri="{FF2B5EF4-FFF2-40B4-BE49-F238E27FC236}">
                <a16:creationId xmlns:a16="http://schemas.microsoft.com/office/drawing/2014/main" id="{8CD3F63B-1F4C-FD77-89D0-085E9B512200}"/>
              </a:ext>
            </a:extLst>
          </p:cNvPr>
          <p:cNvPicPr>
            <a:picLocks noChangeAspect="1"/>
          </p:cNvPicPr>
          <p:nvPr/>
        </p:nvPicPr>
        <p:blipFill>
          <a:blip r:embed="rId6"/>
          <a:stretch>
            <a:fillRect/>
          </a:stretch>
        </p:blipFill>
        <p:spPr>
          <a:xfrm>
            <a:off x="5760304" y="3176486"/>
            <a:ext cx="4455403" cy="3934028"/>
          </a:xfrm>
          <a:prstGeom prst="rect">
            <a:avLst/>
          </a:prstGeom>
        </p:spPr>
      </p:pic>
      <p:pic>
        <p:nvPicPr>
          <p:cNvPr id="13" name="Image 12">
            <a:extLst>
              <a:ext uri="{FF2B5EF4-FFF2-40B4-BE49-F238E27FC236}">
                <a16:creationId xmlns:a16="http://schemas.microsoft.com/office/drawing/2014/main" id="{D9550B9B-7A08-130C-D93C-7512B1C49CE4}"/>
              </a:ext>
            </a:extLst>
          </p:cNvPr>
          <p:cNvPicPr>
            <a:picLocks noChangeAspect="1"/>
          </p:cNvPicPr>
          <p:nvPr/>
        </p:nvPicPr>
        <p:blipFill>
          <a:blip r:embed="rId7"/>
          <a:stretch>
            <a:fillRect/>
          </a:stretch>
        </p:blipFill>
        <p:spPr>
          <a:xfrm>
            <a:off x="10533150" y="2893733"/>
            <a:ext cx="2282585" cy="4880861"/>
          </a:xfrm>
          <a:prstGeom prst="rect">
            <a:avLst/>
          </a:prstGeom>
        </p:spPr>
      </p:pic>
      <p:sp>
        <p:nvSpPr>
          <p:cNvPr id="14" name="Ellipse 13">
            <a:extLst>
              <a:ext uri="{FF2B5EF4-FFF2-40B4-BE49-F238E27FC236}">
                <a16:creationId xmlns:a16="http://schemas.microsoft.com/office/drawing/2014/main" id="{AB864796-CFD0-1DAC-2F17-D06277B05650}"/>
              </a:ext>
            </a:extLst>
          </p:cNvPr>
          <p:cNvSpPr/>
          <p:nvPr/>
        </p:nvSpPr>
        <p:spPr>
          <a:xfrm>
            <a:off x="730457" y="3731888"/>
            <a:ext cx="3716063" cy="3588283"/>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15" name="Connecteur droit avec flèche 14">
            <a:extLst>
              <a:ext uri="{FF2B5EF4-FFF2-40B4-BE49-F238E27FC236}">
                <a16:creationId xmlns:a16="http://schemas.microsoft.com/office/drawing/2014/main" id="{BA4B0A80-059F-1363-429D-4FE239D87E56}"/>
              </a:ext>
            </a:extLst>
          </p:cNvPr>
          <p:cNvCxnSpPr>
            <a:cxnSpLocks/>
          </p:cNvCxnSpPr>
          <p:nvPr/>
        </p:nvCxnSpPr>
        <p:spPr>
          <a:xfrm flipH="1">
            <a:off x="3755817" y="3236583"/>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Ellipse 15">
            <a:extLst>
              <a:ext uri="{FF2B5EF4-FFF2-40B4-BE49-F238E27FC236}">
                <a16:creationId xmlns:a16="http://schemas.microsoft.com/office/drawing/2014/main" id="{6AE93783-1C4B-F114-D736-8518040E52AD}"/>
              </a:ext>
            </a:extLst>
          </p:cNvPr>
          <p:cNvSpPr/>
          <p:nvPr/>
        </p:nvSpPr>
        <p:spPr>
          <a:xfrm>
            <a:off x="10058400" y="2549926"/>
            <a:ext cx="3363285" cy="617497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17" name="Connecteur droit avec flèche 16">
            <a:extLst>
              <a:ext uri="{FF2B5EF4-FFF2-40B4-BE49-F238E27FC236}">
                <a16:creationId xmlns:a16="http://schemas.microsoft.com/office/drawing/2014/main" id="{5670A9A0-2D08-F698-D60E-042E0076A62A}"/>
              </a:ext>
            </a:extLst>
          </p:cNvPr>
          <p:cNvCxnSpPr>
            <a:cxnSpLocks/>
          </p:cNvCxnSpPr>
          <p:nvPr/>
        </p:nvCxnSpPr>
        <p:spPr>
          <a:xfrm>
            <a:off x="10615279" y="1785439"/>
            <a:ext cx="1453650" cy="145114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3" name="Image 2">
            <a:extLst>
              <a:ext uri="{FF2B5EF4-FFF2-40B4-BE49-F238E27FC236}">
                <a16:creationId xmlns:a16="http://schemas.microsoft.com/office/drawing/2014/main" id="{F468AE41-8332-CD12-56C8-AC701B9D67F9}"/>
              </a:ext>
            </a:extLst>
          </p:cNvPr>
          <p:cNvPicPr>
            <a:picLocks noChangeAspect="1"/>
          </p:cNvPicPr>
          <p:nvPr/>
        </p:nvPicPr>
        <p:blipFill>
          <a:blip r:embed="rId2"/>
          <a:stretch>
            <a:fillRect/>
          </a:stretch>
        </p:blipFill>
        <p:spPr>
          <a:xfrm>
            <a:off x="444217" y="2279555"/>
            <a:ext cx="6148627" cy="7441350"/>
          </a:xfrm>
          <a:prstGeom prst="rect">
            <a:avLst/>
          </a:prstGeom>
        </p:spPr>
      </p:pic>
      <p:pic>
        <p:nvPicPr>
          <p:cNvPr id="6" name="Image 5">
            <a:extLst>
              <a:ext uri="{FF2B5EF4-FFF2-40B4-BE49-F238E27FC236}">
                <a16:creationId xmlns:a16="http://schemas.microsoft.com/office/drawing/2014/main" id="{CCE6C74E-70F4-2AAD-BAAF-D357DE4D5099}"/>
              </a:ext>
            </a:extLst>
          </p:cNvPr>
          <p:cNvPicPr>
            <a:picLocks noChangeAspect="1"/>
          </p:cNvPicPr>
          <p:nvPr/>
        </p:nvPicPr>
        <p:blipFill>
          <a:blip r:embed="rId3"/>
          <a:stretch>
            <a:fillRect/>
          </a:stretch>
        </p:blipFill>
        <p:spPr>
          <a:xfrm>
            <a:off x="6653313" y="2279555"/>
            <a:ext cx="6384878" cy="7250417"/>
          </a:xfrm>
          <a:prstGeom prst="rect">
            <a:avLst/>
          </a:prstGeom>
        </p:spPr>
      </p:pic>
      <p:sp>
        <p:nvSpPr>
          <p:cNvPr id="13" name="ZoneTexte 12">
            <a:extLst>
              <a:ext uri="{FF2B5EF4-FFF2-40B4-BE49-F238E27FC236}">
                <a16:creationId xmlns:a16="http://schemas.microsoft.com/office/drawing/2014/main" id="{B918A4CD-89AC-8BDE-142C-E0A10DE3C9A3}"/>
              </a:ext>
            </a:extLst>
          </p:cNvPr>
          <p:cNvSpPr txBox="1"/>
          <p:nvPr/>
        </p:nvSpPr>
        <p:spPr>
          <a:xfrm>
            <a:off x="381564" y="567645"/>
            <a:ext cx="12890220" cy="1384995"/>
          </a:xfrm>
          <a:prstGeom prst="rect">
            <a:avLst/>
          </a:prstGeom>
          <a:noFill/>
        </p:spPr>
        <p:txBody>
          <a:bodyPr wrap="square">
            <a:spAutoFit/>
          </a:bodyPr>
          <a:lstStyle/>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Faire l’activité collectivement on utilisant la liste du vocabulaire du PPT( le vocabulaire présenté  dans le livret est erroné). Demander aux élèves de chercher les mots </a:t>
            </a:r>
          </a:p>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convenables dans la liste projetée. (voir la diapositive  suivante) .</a:t>
            </a:r>
          </a:p>
        </p:txBody>
      </p:sp>
      <p:cxnSp>
        <p:nvCxnSpPr>
          <p:cNvPr id="4" name="Connecteur droit 3">
            <a:extLst>
              <a:ext uri="{FF2B5EF4-FFF2-40B4-BE49-F238E27FC236}">
                <a16:creationId xmlns:a16="http://schemas.microsoft.com/office/drawing/2014/main" id="{BC61AED1-651C-00D2-EEBF-D66C97080BAB}"/>
              </a:ext>
            </a:extLst>
          </p:cNvPr>
          <p:cNvCxnSpPr>
            <a:cxnSpLocks/>
          </p:cNvCxnSpPr>
          <p:nvPr/>
        </p:nvCxnSpPr>
        <p:spPr>
          <a:xfrm>
            <a:off x="814115" y="3779996"/>
            <a:ext cx="5205685" cy="245822"/>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Connecteur droit 6">
            <a:extLst>
              <a:ext uri="{FF2B5EF4-FFF2-40B4-BE49-F238E27FC236}">
                <a16:creationId xmlns:a16="http://schemas.microsoft.com/office/drawing/2014/main" id="{821D5FDE-E612-7CDF-A521-8A7820603E15}"/>
              </a:ext>
            </a:extLst>
          </p:cNvPr>
          <p:cNvCxnSpPr>
            <a:cxnSpLocks/>
          </p:cNvCxnSpPr>
          <p:nvPr/>
        </p:nvCxnSpPr>
        <p:spPr>
          <a:xfrm flipV="1">
            <a:off x="810613" y="3779996"/>
            <a:ext cx="5209187" cy="30123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Connecteur droit 18">
            <a:extLst>
              <a:ext uri="{FF2B5EF4-FFF2-40B4-BE49-F238E27FC236}">
                <a16:creationId xmlns:a16="http://schemas.microsoft.com/office/drawing/2014/main" id="{427832AF-E2A4-87ED-90AE-C506755220F8}"/>
              </a:ext>
            </a:extLst>
          </p:cNvPr>
          <p:cNvCxnSpPr>
            <a:cxnSpLocks/>
          </p:cNvCxnSpPr>
          <p:nvPr/>
        </p:nvCxnSpPr>
        <p:spPr>
          <a:xfrm>
            <a:off x="7096406" y="3740717"/>
            <a:ext cx="5433906" cy="301011"/>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Connecteur droit 19">
            <a:extLst>
              <a:ext uri="{FF2B5EF4-FFF2-40B4-BE49-F238E27FC236}">
                <a16:creationId xmlns:a16="http://schemas.microsoft.com/office/drawing/2014/main" id="{DAC50EDA-6F53-E297-BD51-208E518A8FE5}"/>
              </a:ext>
            </a:extLst>
          </p:cNvPr>
          <p:cNvCxnSpPr>
            <a:cxnSpLocks/>
          </p:cNvCxnSpPr>
          <p:nvPr/>
        </p:nvCxnSpPr>
        <p:spPr>
          <a:xfrm flipV="1">
            <a:off x="6987219" y="3706186"/>
            <a:ext cx="5209187" cy="30123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215799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B61-7EB2-D9DC-1D4C-AA2C633E4C2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021328-4C58-5055-909B-8313CD23660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3814841-B9C8-035B-169E-E35A46F4C2E6}"/>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B3B995EB-C287-3A2E-81BD-8D7D15C746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4767E61-7D2B-948C-5DB7-1C8D385BC0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7BEC2571-5823-7E3E-BDBA-5C2B82B0C6B7}"/>
              </a:ext>
            </a:extLst>
          </p:cNvPr>
          <p:cNvSpPr txBox="1"/>
          <p:nvPr/>
        </p:nvSpPr>
        <p:spPr>
          <a:xfrm>
            <a:off x="1430418" y="598991"/>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Cherchez dans les listes les mots convenables aux mots du vocabulaire qu’on a vus aujourd’hui.</a:t>
            </a:r>
          </a:p>
        </p:txBody>
      </p:sp>
      <p:grpSp>
        <p:nvGrpSpPr>
          <p:cNvPr id="27" name="Groupe 26">
            <a:extLst>
              <a:ext uri="{FF2B5EF4-FFF2-40B4-BE49-F238E27FC236}">
                <a16:creationId xmlns:a16="http://schemas.microsoft.com/office/drawing/2014/main" id="{1C97799E-A278-B21A-199F-564B12775C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261486E-6E88-A1B4-D8FA-377A5199B6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AD05B97-AE38-746D-D255-BEBBD3E55B1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F31340D-3EF1-5B4C-B2AE-1EFA037452F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A67878F-C8CD-19F0-1A91-EE9B6100FF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B610D93-43BC-A810-2631-55F3BE5D439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581CFC4-D8F3-8853-7E73-2268A7585A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9C83A4-28F9-0A63-8366-8B6DBC804A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351" y="714091"/>
            <a:ext cx="581346" cy="514106"/>
          </a:xfrm>
          <a:prstGeom prst="rect">
            <a:avLst/>
          </a:prstGeom>
        </p:spPr>
      </p:pic>
      <p:sp>
        <p:nvSpPr>
          <p:cNvPr id="6" name="TextBox 6">
            <a:extLst>
              <a:ext uri="{FF2B5EF4-FFF2-40B4-BE49-F238E27FC236}">
                <a16:creationId xmlns:a16="http://schemas.microsoft.com/office/drawing/2014/main" id="{4FB7CB32-4AF3-565D-BA92-B2CD4FCA1921}"/>
              </a:ext>
            </a:extLst>
          </p:cNvPr>
          <p:cNvSpPr txBox="1"/>
          <p:nvPr/>
        </p:nvSpPr>
        <p:spPr>
          <a:xfrm>
            <a:off x="611968" y="1509856"/>
            <a:ext cx="11673614" cy="850233"/>
          </a:xfrm>
          <a:prstGeom prst="rect">
            <a:avLst/>
          </a:prstGeom>
        </p:spPr>
        <p:txBody>
          <a:bodyPr wrap="square" lIns="0" tIns="0" rIns="0" bIns="0" rtlCol="0" anchor="t">
            <a:spAutoFit/>
          </a:bodyPr>
          <a:lstStyle/>
          <a:p>
            <a:pPr algn="ctr" defTabSz="457246">
              <a:lnSpc>
                <a:spcPts val="7400"/>
              </a:lnSpc>
              <a:defRPr/>
            </a:pPr>
            <a:r>
              <a:rPr lang="en-US" sz="3600" dirty="0" err="1">
                <a:solidFill>
                  <a:srgbClr val="215968"/>
                </a:solidFill>
                <a:latin typeface="Carelia"/>
              </a:rPr>
              <a:t>Annexe</a:t>
            </a:r>
            <a:r>
              <a:rPr lang="en-US" sz="3600" dirty="0">
                <a:solidFill>
                  <a:srgbClr val="215968"/>
                </a:solidFill>
                <a:latin typeface="Carelia"/>
              </a:rPr>
              <a:t> du </a:t>
            </a:r>
            <a:r>
              <a:rPr lang="en-US" sz="3600" dirty="0" err="1">
                <a:solidFill>
                  <a:srgbClr val="215968"/>
                </a:solidFill>
                <a:latin typeface="Carelia"/>
              </a:rPr>
              <a:t>vocabulaire</a:t>
            </a:r>
            <a:endParaRPr lang="en-US" sz="3600" dirty="0">
              <a:solidFill>
                <a:srgbClr val="215968"/>
              </a:solidFill>
              <a:latin typeface="Carelia"/>
            </a:endParaRPr>
          </a:p>
        </p:txBody>
      </p:sp>
      <p:graphicFrame>
        <p:nvGraphicFramePr>
          <p:cNvPr id="20" name="Tableau 19">
            <a:extLst>
              <a:ext uri="{FF2B5EF4-FFF2-40B4-BE49-F238E27FC236}">
                <a16:creationId xmlns:a16="http://schemas.microsoft.com/office/drawing/2014/main" id="{9EA81083-7F02-7AAF-E1D9-06E7EA8F673B}"/>
              </a:ext>
            </a:extLst>
          </p:cNvPr>
          <p:cNvGraphicFramePr>
            <a:graphicFrameLocks noGrp="1"/>
          </p:cNvGraphicFramePr>
          <p:nvPr>
            <p:extLst>
              <p:ext uri="{D42A27DB-BD31-4B8C-83A1-F6EECF244321}">
                <p14:modId xmlns:p14="http://schemas.microsoft.com/office/powerpoint/2010/main" val="3033240654"/>
              </p:ext>
            </p:extLst>
          </p:nvPr>
        </p:nvGraphicFramePr>
        <p:xfrm>
          <a:off x="611968" y="6365138"/>
          <a:ext cx="12355556" cy="768096"/>
        </p:xfrm>
        <a:graphic>
          <a:graphicData uri="http://schemas.openxmlformats.org/drawingml/2006/table">
            <a:tbl>
              <a:tblPr firstRow="1" firstCol="1" bandRow="1">
                <a:tableStyleId>{5C22544A-7EE6-4342-B048-85BDC9FD1C3A}</a:tableStyleId>
              </a:tblPr>
              <a:tblGrid>
                <a:gridCol w="1293032">
                  <a:extLst>
                    <a:ext uri="{9D8B030D-6E8A-4147-A177-3AD203B41FA5}">
                      <a16:colId xmlns:a16="http://schemas.microsoft.com/office/drawing/2014/main" val="1881612268"/>
                    </a:ext>
                  </a:extLst>
                </a:gridCol>
                <a:gridCol w="1600200">
                  <a:extLst>
                    <a:ext uri="{9D8B030D-6E8A-4147-A177-3AD203B41FA5}">
                      <a16:colId xmlns:a16="http://schemas.microsoft.com/office/drawing/2014/main" val="2949096028"/>
                    </a:ext>
                  </a:extLst>
                </a:gridCol>
                <a:gridCol w="1143000">
                  <a:extLst>
                    <a:ext uri="{9D8B030D-6E8A-4147-A177-3AD203B41FA5}">
                      <a16:colId xmlns:a16="http://schemas.microsoft.com/office/drawing/2014/main" val="983808998"/>
                    </a:ext>
                  </a:extLst>
                </a:gridCol>
                <a:gridCol w="1143000">
                  <a:extLst>
                    <a:ext uri="{9D8B030D-6E8A-4147-A177-3AD203B41FA5}">
                      <a16:colId xmlns:a16="http://schemas.microsoft.com/office/drawing/2014/main" val="1476371376"/>
                    </a:ext>
                  </a:extLst>
                </a:gridCol>
                <a:gridCol w="1752600">
                  <a:extLst>
                    <a:ext uri="{9D8B030D-6E8A-4147-A177-3AD203B41FA5}">
                      <a16:colId xmlns:a16="http://schemas.microsoft.com/office/drawing/2014/main" val="1093842407"/>
                    </a:ext>
                  </a:extLst>
                </a:gridCol>
                <a:gridCol w="1066800">
                  <a:extLst>
                    <a:ext uri="{9D8B030D-6E8A-4147-A177-3AD203B41FA5}">
                      <a16:colId xmlns:a16="http://schemas.microsoft.com/office/drawing/2014/main" val="771733642"/>
                    </a:ext>
                  </a:extLst>
                </a:gridCol>
                <a:gridCol w="838200">
                  <a:extLst>
                    <a:ext uri="{9D8B030D-6E8A-4147-A177-3AD203B41FA5}">
                      <a16:colId xmlns:a16="http://schemas.microsoft.com/office/drawing/2014/main" val="2385939256"/>
                    </a:ext>
                  </a:extLst>
                </a:gridCol>
                <a:gridCol w="1295400">
                  <a:extLst>
                    <a:ext uri="{9D8B030D-6E8A-4147-A177-3AD203B41FA5}">
                      <a16:colId xmlns:a16="http://schemas.microsoft.com/office/drawing/2014/main" val="2524059433"/>
                    </a:ext>
                  </a:extLst>
                </a:gridCol>
                <a:gridCol w="816312">
                  <a:extLst>
                    <a:ext uri="{9D8B030D-6E8A-4147-A177-3AD203B41FA5}">
                      <a16:colId xmlns:a16="http://schemas.microsoft.com/office/drawing/2014/main" val="3463939819"/>
                    </a:ext>
                  </a:extLst>
                </a:gridCol>
                <a:gridCol w="1407012">
                  <a:extLst>
                    <a:ext uri="{9D8B030D-6E8A-4147-A177-3AD203B41FA5}">
                      <a16:colId xmlns:a16="http://schemas.microsoft.com/office/drawing/2014/main" val="1232739301"/>
                    </a:ext>
                  </a:extLst>
                </a:gridCol>
              </a:tblGrid>
              <a:tr h="220181">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Boire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pharmacie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tomber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trompe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escargot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bonnet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jaune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noir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plateau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peigne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puits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lion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tracer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agneau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phrase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doigt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coiffeur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cœur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pompier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3A0E80F1-D8C8-9532-E322-88D6E26BDD58}"/>
              </a:ext>
            </a:extLst>
          </p:cNvPr>
          <p:cNvGraphicFramePr>
            <a:graphicFrameLocks noGrp="1"/>
          </p:cNvGraphicFramePr>
          <p:nvPr>
            <p:extLst>
              <p:ext uri="{D42A27DB-BD31-4B8C-83A1-F6EECF244321}">
                <p14:modId xmlns:p14="http://schemas.microsoft.com/office/powerpoint/2010/main" val="3269438152"/>
              </p:ext>
            </p:extLst>
          </p:nvPr>
        </p:nvGraphicFramePr>
        <p:xfrm>
          <a:off x="444216" y="3698211"/>
          <a:ext cx="12748763" cy="1275906"/>
        </p:xfrm>
        <a:graphic>
          <a:graphicData uri="http://schemas.openxmlformats.org/drawingml/2006/table">
            <a:tbl>
              <a:tblPr firstRow="1" firstCol="1" bandRow="1">
                <a:tableStyleId>{5C22544A-7EE6-4342-B048-85BDC9FD1C3A}</a:tableStyleId>
              </a:tblPr>
              <a:tblGrid>
                <a:gridCol w="1176794">
                  <a:extLst>
                    <a:ext uri="{9D8B030D-6E8A-4147-A177-3AD203B41FA5}">
                      <a16:colId xmlns:a16="http://schemas.microsoft.com/office/drawing/2014/main" val="1427086332"/>
                    </a:ext>
                  </a:extLst>
                </a:gridCol>
                <a:gridCol w="893590">
                  <a:extLst>
                    <a:ext uri="{9D8B030D-6E8A-4147-A177-3AD203B41FA5}">
                      <a16:colId xmlns:a16="http://schemas.microsoft.com/office/drawing/2014/main" val="4142987818"/>
                    </a:ext>
                  </a:extLst>
                </a:gridCol>
                <a:gridCol w="1066800">
                  <a:extLst>
                    <a:ext uri="{9D8B030D-6E8A-4147-A177-3AD203B41FA5}">
                      <a16:colId xmlns:a16="http://schemas.microsoft.com/office/drawing/2014/main" val="775331615"/>
                    </a:ext>
                  </a:extLst>
                </a:gridCol>
                <a:gridCol w="1447800">
                  <a:extLst>
                    <a:ext uri="{9D8B030D-6E8A-4147-A177-3AD203B41FA5}">
                      <a16:colId xmlns:a16="http://schemas.microsoft.com/office/drawing/2014/main" val="1093769667"/>
                    </a:ext>
                  </a:extLst>
                </a:gridCol>
                <a:gridCol w="1143000">
                  <a:extLst>
                    <a:ext uri="{9D8B030D-6E8A-4147-A177-3AD203B41FA5}">
                      <a16:colId xmlns:a16="http://schemas.microsoft.com/office/drawing/2014/main" val="4033954925"/>
                    </a:ext>
                  </a:extLst>
                </a:gridCol>
                <a:gridCol w="1676400">
                  <a:extLst>
                    <a:ext uri="{9D8B030D-6E8A-4147-A177-3AD203B41FA5}">
                      <a16:colId xmlns:a16="http://schemas.microsoft.com/office/drawing/2014/main" val="246692697"/>
                    </a:ext>
                  </a:extLst>
                </a:gridCol>
                <a:gridCol w="1371600">
                  <a:extLst>
                    <a:ext uri="{9D8B030D-6E8A-4147-A177-3AD203B41FA5}">
                      <a16:colId xmlns:a16="http://schemas.microsoft.com/office/drawing/2014/main" val="3439827121"/>
                    </a:ext>
                  </a:extLst>
                </a:gridCol>
                <a:gridCol w="1524000">
                  <a:extLst>
                    <a:ext uri="{9D8B030D-6E8A-4147-A177-3AD203B41FA5}">
                      <a16:colId xmlns:a16="http://schemas.microsoft.com/office/drawing/2014/main" val="3116369787"/>
                    </a:ext>
                  </a:extLst>
                </a:gridCol>
                <a:gridCol w="1295400">
                  <a:extLst>
                    <a:ext uri="{9D8B030D-6E8A-4147-A177-3AD203B41FA5}">
                      <a16:colId xmlns:a16="http://schemas.microsoft.com/office/drawing/2014/main" val="1098491279"/>
                    </a:ext>
                  </a:extLst>
                </a:gridCol>
                <a:gridCol w="1153379">
                  <a:extLst>
                    <a:ext uri="{9D8B030D-6E8A-4147-A177-3AD203B41FA5}">
                      <a16:colId xmlns:a16="http://schemas.microsoft.com/office/drawing/2014/main" val="3561879434"/>
                    </a:ext>
                  </a:extLst>
                </a:gridCol>
              </a:tblGrid>
              <a:tr h="226536">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voyager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Singe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panier</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forêt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maison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manteau jaune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éléphant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783" rtl="0" eaLnBrk="1" fontAlgn="auto" latinLnBrk="0" hangingPunct="1">
                        <a:lnSpc>
                          <a:spcPct val="115000"/>
                        </a:lnSpc>
                        <a:spcBef>
                          <a:spcPts val="0"/>
                        </a:spcBef>
                        <a:spcAft>
                          <a:spcPts val="800"/>
                        </a:spcAft>
                        <a:buClrTx/>
                        <a:buSzTx/>
                        <a:buFontTx/>
                        <a:buNone/>
                        <a:tabLst/>
                        <a:defRPr/>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peinture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poulet</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tomber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597309"/>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mouton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nez</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poussette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pluie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Agriculteur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miroir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montagne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chapeau</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neige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949069"/>
                  </a:ext>
                </a:extLst>
              </a:tr>
            </a:tbl>
          </a:graphicData>
        </a:graphic>
      </p:graphicFrame>
      <p:sp>
        <p:nvSpPr>
          <p:cNvPr id="4" name="ZoneTexte 3">
            <a:extLst>
              <a:ext uri="{FF2B5EF4-FFF2-40B4-BE49-F238E27FC236}">
                <a16:creationId xmlns:a16="http://schemas.microsoft.com/office/drawing/2014/main" id="{37AF8350-C3A5-17FF-45A1-30E0A3EE3426}"/>
              </a:ext>
            </a:extLst>
          </p:cNvPr>
          <p:cNvSpPr txBox="1"/>
          <p:nvPr/>
        </p:nvSpPr>
        <p:spPr>
          <a:xfrm>
            <a:off x="5181600" y="2895982"/>
            <a:ext cx="7015162" cy="646331"/>
          </a:xfrm>
          <a:prstGeom prst="rect">
            <a:avLst/>
          </a:prstGeom>
          <a:noFill/>
        </p:spPr>
        <p:txBody>
          <a:bodyPr wrap="square">
            <a:spAutoFit/>
          </a:bodyPr>
          <a:lstStyle/>
          <a:p>
            <a:r>
              <a:rPr lang="en-US" sz="3600" dirty="0">
                <a:solidFill>
                  <a:srgbClr val="215968"/>
                </a:solidFill>
                <a:latin typeface="Carelia"/>
              </a:rPr>
              <a:t>page 34 </a:t>
            </a:r>
            <a:endParaRPr lang="fr-MA" sz="3600" dirty="0"/>
          </a:p>
        </p:txBody>
      </p:sp>
      <p:sp>
        <p:nvSpPr>
          <p:cNvPr id="9" name="ZoneTexte 8">
            <a:extLst>
              <a:ext uri="{FF2B5EF4-FFF2-40B4-BE49-F238E27FC236}">
                <a16:creationId xmlns:a16="http://schemas.microsoft.com/office/drawing/2014/main" id="{726BA4C0-CA07-0FAC-9593-EECD2BCBC075}"/>
              </a:ext>
            </a:extLst>
          </p:cNvPr>
          <p:cNvSpPr txBox="1"/>
          <p:nvPr/>
        </p:nvSpPr>
        <p:spPr>
          <a:xfrm>
            <a:off x="5270420" y="5383978"/>
            <a:ext cx="7015162" cy="646331"/>
          </a:xfrm>
          <a:prstGeom prst="rect">
            <a:avLst/>
          </a:prstGeom>
          <a:noFill/>
        </p:spPr>
        <p:txBody>
          <a:bodyPr wrap="square">
            <a:spAutoFit/>
          </a:bodyPr>
          <a:lstStyle/>
          <a:p>
            <a:r>
              <a:rPr lang="en-US" sz="3600" dirty="0">
                <a:solidFill>
                  <a:srgbClr val="215968"/>
                </a:solidFill>
                <a:latin typeface="Carelia"/>
              </a:rPr>
              <a:t>page 35 </a:t>
            </a:r>
            <a:endParaRPr lang="fr-MA" sz="3600" dirty="0"/>
          </a:p>
        </p:txBody>
      </p:sp>
    </p:spTree>
    <p:extLst>
      <p:ext uri="{BB962C8B-B14F-4D97-AF65-F5344CB8AC3E}">
        <p14:creationId xmlns:p14="http://schemas.microsoft.com/office/powerpoint/2010/main" val="16143465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it-IT" sz="6600" b="1" dirty="0">
                  <a:solidFill>
                    <a:srgbClr val="204550"/>
                  </a:solidFill>
                  <a:latin typeface="Microsoft Uighur" panose="02000000000000000000" pitchFamily="2" charset="-78"/>
                  <a:cs typeface="Microsoft Uighur" panose="02000000000000000000" pitchFamily="2" charset="-78"/>
                </a:rPr>
                <a:t>ien – oin </a:t>
              </a: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724400" y="4627582"/>
            <a:ext cx="8229600" cy="1107996"/>
          </a:xfrm>
          <a:prstGeom prst="rect">
            <a:avLst/>
          </a:prstGeom>
          <a:noFill/>
        </p:spPr>
        <p:txBody>
          <a:bodyPr wrap="square">
            <a:spAutoFit/>
          </a:bodyPr>
          <a:lstStyle/>
          <a:p>
            <a:pPr algn="ctr"/>
            <a:r>
              <a:rPr lang="fr-FR" sz="6600" b="1" dirty="0" err="1">
                <a:solidFill>
                  <a:srgbClr val="008EC0"/>
                </a:solidFill>
                <a:latin typeface="Dosis" pitchFamily="2" charset="0"/>
              </a:rPr>
              <a:t>ien-oin</a:t>
            </a:r>
            <a:endParaRPr lang="fr-FR" sz="6600" b="1" dirty="0">
              <a:solidFill>
                <a:srgbClr val="008EC0"/>
              </a:solidFill>
              <a:latin typeface="Dosis" pitchFamily="2" charset="0"/>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a:t>
            </a:r>
            <a:r>
              <a:rPr lang="it-IT"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In-ein-ain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176636" y="3816839"/>
            <a:ext cx="11550840" cy="1569660"/>
          </a:xfrm>
          <a:prstGeom prst="rect">
            <a:avLst/>
          </a:prstGeom>
          <a:noFill/>
        </p:spPr>
        <p:txBody>
          <a:bodyPr wrap="square" rtlCol="0">
            <a:spAutoFit/>
          </a:bodyPr>
          <a:lstStyle/>
          <a:p>
            <a:pPr algn="ctr"/>
            <a:r>
              <a:rPr lang="fr-FR" sz="9600" b="1" dirty="0" err="1">
                <a:solidFill>
                  <a:srgbClr val="008EC0"/>
                </a:solidFill>
                <a:latin typeface="Dosis" pitchFamily="2" charset="0"/>
              </a:rPr>
              <a:t>ien-oin</a:t>
            </a:r>
            <a:endParaRPr lang="fr-FR" sz="9600" b="1" dirty="0">
              <a:solidFill>
                <a:srgbClr val="008EC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50426"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i, e, n » font le son “yin”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jɛ</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p:txBody>
      </p:sp>
      <p:sp>
        <p:nvSpPr>
          <p:cNvPr id="4" name="Rectangle 3">
            <a:extLst>
              <a:ext uri="{FF2B5EF4-FFF2-40B4-BE49-F238E27FC236}">
                <a16:creationId xmlns:a16="http://schemas.microsoft.com/office/drawing/2014/main" id="{08A557D6-9E7D-7AF3-4E59-293F480B3471}"/>
              </a:ext>
            </a:extLst>
          </p:cNvPr>
          <p:cNvSpPr/>
          <p:nvPr>
            <p:custDataLst>
              <p:tags r:id="rId1"/>
            </p:custDataLst>
          </p:nvPr>
        </p:nvSpPr>
        <p:spPr>
          <a:xfrm>
            <a:off x="4724401" y="2933700"/>
            <a:ext cx="4038600" cy="3770263"/>
          </a:xfrm>
          <a:prstGeom prst="rect">
            <a:avLst/>
          </a:prstGeom>
        </p:spPr>
        <p:txBody>
          <a:bodyPr wrap="square">
            <a:spAutoFit/>
          </a:bodyPr>
          <a:lstStyle/>
          <a:p>
            <a:pPr algn="ctr"/>
            <a:r>
              <a:rPr lang="pt-BR" sz="23900" b="1" dirty="0">
                <a:solidFill>
                  <a:srgbClr val="106585"/>
                </a:solidFill>
                <a:latin typeface="Dosis" pitchFamily="2" charset="0"/>
              </a:rPr>
              <a:t>ien</a:t>
            </a:r>
            <a:r>
              <a:rPr lang="pt-BR" sz="16600" b="1" dirty="0">
                <a:solidFill>
                  <a:srgbClr val="106585"/>
                </a:solidFill>
                <a:latin typeface="Dosis" pitchFamily="2" charset="0"/>
              </a:rPr>
              <a:t> </a:t>
            </a:r>
          </a:p>
        </p:txBody>
      </p:sp>
    </p:spTree>
    <p:extLst>
      <p:ext uri="{BB962C8B-B14F-4D97-AF65-F5344CB8AC3E}">
        <p14:creationId xmlns:p14="http://schemas.microsoft.com/office/powerpoint/2010/main" val="480386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82629" y="815860"/>
            <a:ext cx="1174556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ien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comme dans le mot «chien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ien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jɛ</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«chien ».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ien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s’écrit avec 3 lettres : i, e et n  </a:t>
            </a:r>
          </a:p>
        </p:txBody>
      </p:sp>
      <p:sp>
        <p:nvSpPr>
          <p:cNvPr id="5" name="Rectangle 4">
            <a:extLst>
              <a:ext uri="{FF2B5EF4-FFF2-40B4-BE49-F238E27FC236}">
                <a16:creationId xmlns:a16="http://schemas.microsoft.com/office/drawing/2014/main" id="{C506E357-76A1-2C6D-B080-DABFB9E597E9}"/>
              </a:ext>
            </a:extLst>
          </p:cNvPr>
          <p:cNvSpPr/>
          <p:nvPr>
            <p:custDataLst>
              <p:tags r:id="rId1"/>
            </p:custDataLst>
          </p:nvPr>
        </p:nvSpPr>
        <p:spPr>
          <a:xfrm>
            <a:off x="1773868" y="3568522"/>
            <a:ext cx="41821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ien</a:t>
            </a:r>
          </a:p>
          <a:p>
            <a:pPr algn="ctr" defTabSz="457223"/>
            <a:r>
              <a:rPr lang="pt-BR" sz="9900" b="1" dirty="0">
                <a:solidFill>
                  <a:srgbClr val="106585"/>
                </a:solidFill>
                <a:latin typeface="Dosis" pitchFamily="2" charset="0"/>
              </a:rPr>
              <a:t>ch</a:t>
            </a:r>
            <a:r>
              <a:rPr lang="pt-BR" sz="9900" b="1" dirty="0">
                <a:solidFill>
                  <a:srgbClr val="E46C0A"/>
                </a:solidFill>
                <a:latin typeface="Dosis" pitchFamily="2" charset="0"/>
              </a:rPr>
              <a:t>ien</a:t>
            </a:r>
            <a:endParaRPr lang="pt-BR" sz="9900" b="1" dirty="0">
              <a:solidFill>
                <a:srgbClr val="106585"/>
              </a:solidFill>
              <a:latin typeface="Dosis" pitchFamily="2" charset="0"/>
            </a:endParaRPr>
          </a:p>
        </p:txBody>
      </p:sp>
      <p:pic>
        <p:nvPicPr>
          <p:cNvPr id="6" name="Image 5">
            <a:extLst>
              <a:ext uri="{FF2B5EF4-FFF2-40B4-BE49-F238E27FC236}">
                <a16:creationId xmlns:a16="http://schemas.microsoft.com/office/drawing/2014/main" id="{6F0F182C-DF0B-EA98-31C0-C3284408CF5C}"/>
              </a:ext>
            </a:extLst>
          </p:cNvPr>
          <p:cNvPicPr>
            <a:picLocks noChangeAspect="1"/>
          </p:cNvPicPr>
          <p:nvPr/>
        </p:nvPicPr>
        <p:blipFill>
          <a:blip r:embed="rId5"/>
          <a:stretch>
            <a:fillRect/>
          </a:stretch>
        </p:blipFill>
        <p:spPr>
          <a:xfrm>
            <a:off x="6446920" y="3171168"/>
            <a:ext cx="4455403" cy="3934028"/>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quand « o »,est devant «  in » , ils  font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win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wɛ</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p:txBody>
      </p:sp>
      <p:sp>
        <p:nvSpPr>
          <p:cNvPr id="4" name="Rectangle 3">
            <a:extLst>
              <a:ext uri="{FF2B5EF4-FFF2-40B4-BE49-F238E27FC236}">
                <a16:creationId xmlns:a16="http://schemas.microsoft.com/office/drawing/2014/main" id="{BFE986B9-0ED6-2B85-40F3-120A8B328D4D}"/>
              </a:ext>
            </a:extLst>
          </p:cNvPr>
          <p:cNvSpPr/>
          <p:nvPr>
            <p:custDataLst>
              <p:tags r:id="rId1"/>
            </p:custDataLst>
          </p:nvPr>
        </p:nvSpPr>
        <p:spPr>
          <a:xfrm>
            <a:off x="4303223" y="3528569"/>
            <a:ext cx="4572000" cy="2215991"/>
          </a:xfrm>
          <a:prstGeom prst="rect">
            <a:avLst/>
          </a:prstGeom>
        </p:spPr>
        <p:txBody>
          <a:bodyPr wrap="square">
            <a:spAutoFit/>
          </a:bodyPr>
          <a:lstStyle/>
          <a:p>
            <a:pPr algn="ctr"/>
            <a:r>
              <a:rPr lang="pt-BR" sz="13800" b="1" dirty="0">
                <a:solidFill>
                  <a:srgbClr val="106585"/>
                </a:solidFill>
                <a:latin typeface="Dosis" pitchFamily="2" charset="0"/>
              </a:rPr>
              <a:t>oin </a:t>
            </a:r>
          </a:p>
        </p:txBody>
      </p:sp>
    </p:spTree>
    <p:extLst>
      <p:ext uri="{BB962C8B-B14F-4D97-AF65-F5344CB8AC3E}">
        <p14:creationId xmlns:p14="http://schemas.microsoft.com/office/powerpoint/2010/main" val="8336805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81863" y="528083"/>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foin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foin ».</a:t>
            </a:r>
          </a:p>
        </p:txBody>
      </p:sp>
      <p:sp>
        <p:nvSpPr>
          <p:cNvPr id="4" name="Rectangle 3">
            <a:extLst>
              <a:ext uri="{FF2B5EF4-FFF2-40B4-BE49-F238E27FC236}">
                <a16:creationId xmlns:a16="http://schemas.microsoft.com/office/drawing/2014/main" id="{C1F01B68-8BB5-0865-C752-1A3D71C0345D}"/>
              </a:ext>
            </a:extLst>
          </p:cNvPr>
          <p:cNvSpPr/>
          <p:nvPr>
            <p:custDataLst>
              <p:tags r:id="rId1"/>
            </p:custDataLst>
          </p:nvPr>
        </p:nvSpPr>
        <p:spPr>
          <a:xfrm>
            <a:off x="1294019" y="2502452"/>
            <a:ext cx="6071416" cy="4493538"/>
          </a:xfrm>
          <a:prstGeom prst="rect">
            <a:avLst/>
          </a:prstGeom>
        </p:spPr>
        <p:txBody>
          <a:bodyPr wrap="square">
            <a:spAutoFit/>
          </a:bodyPr>
          <a:lstStyle/>
          <a:p>
            <a:pPr algn="ctr" defTabSz="457223"/>
            <a:r>
              <a:rPr lang="pt-BR" sz="14300" b="1" dirty="0">
                <a:solidFill>
                  <a:schemeClr val="accent6">
                    <a:lumMod val="75000"/>
                  </a:schemeClr>
                </a:solidFill>
                <a:latin typeface="Dosis" pitchFamily="2" charset="0"/>
              </a:rPr>
              <a:t>oin</a:t>
            </a:r>
            <a:endParaRPr lang="pt-BR" sz="14300" b="1" dirty="0">
              <a:solidFill>
                <a:srgbClr val="106585"/>
              </a:solidFill>
              <a:latin typeface="Dosis" pitchFamily="2" charset="0"/>
            </a:endParaRPr>
          </a:p>
          <a:p>
            <a:pPr algn="ctr" defTabSz="457223"/>
            <a:r>
              <a:rPr lang="pt-BR" sz="14300" b="1" dirty="0">
                <a:solidFill>
                  <a:srgbClr val="106585"/>
                </a:solidFill>
                <a:latin typeface="Dosis" pitchFamily="2" charset="0"/>
              </a:rPr>
              <a:t>f</a:t>
            </a:r>
            <a:r>
              <a:rPr lang="pt-BR" sz="14300" b="1" dirty="0">
                <a:solidFill>
                  <a:schemeClr val="accent6">
                    <a:lumMod val="75000"/>
                  </a:schemeClr>
                </a:solidFill>
                <a:latin typeface="Dosis" pitchFamily="2" charset="0"/>
              </a:rPr>
              <a:t>oin</a:t>
            </a:r>
            <a:endParaRPr lang="fr-FR" sz="14300" b="1" dirty="0">
              <a:solidFill>
                <a:schemeClr val="accent6">
                  <a:lumMod val="75000"/>
                </a:schemeClr>
              </a:solidFill>
              <a:latin typeface="Dosis" pitchFamily="2" charset="0"/>
            </a:endParaRPr>
          </a:p>
        </p:txBody>
      </p:sp>
      <p:pic>
        <p:nvPicPr>
          <p:cNvPr id="5" name="Image 4">
            <a:extLst>
              <a:ext uri="{FF2B5EF4-FFF2-40B4-BE49-F238E27FC236}">
                <a16:creationId xmlns:a16="http://schemas.microsoft.com/office/drawing/2014/main" id="{B9A6AC5D-CE73-BEF8-179B-6F8169736536}"/>
              </a:ext>
            </a:extLst>
          </p:cNvPr>
          <p:cNvPicPr>
            <a:picLocks noChangeAspect="1"/>
          </p:cNvPicPr>
          <p:nvPr/>
        </p:nvPicPr>
        <p:blipFill>
          <a:blip r:embed="rId5"/>
          <a:stretch>
            <a:fillRect/>
          </a:stretch>
        </p:blipFill>
        <p:spPr>
          <a:xfrm>
            <a:off x="7550080" y="2685389"/>
            <a:ext cx="4447184" cy="5252835"/>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1144F-AC66-EB0B-29F1-46954B4B600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147917A-9C9B-620F-6E23-E076AB6DD9F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9F43F9-524F-EC74-A8A6-714D0BBA753B}"/>
              </a:ext>
            </a:extLst>
          </p:cNvPr>
          <p:cNvGrpSpPr/>
          <p:nvPr/>
        </p:nvGrpSpPr>
        <p:grpSpPr>
          <a:xfrm>
            <a:off x="481863" y="528083"/>
            <a:ext cx="12748764" cy="9220200"/>
            <a:chOff x="312517" y="308344"/>
            <a:chExt cx="8518967" cy="6230679"/>
          </a:xfrm>
        </p:grpSpPr>
        <p:sp>
          <p:nvSpPr>
            <p:cNvPr id="24" name="Rectangle : coins arrondis 23">
              <a:extLst>
                <a:ext uri="{FF2B5EF4-FFF2-40B4-BE49-F238E27FC236}">
                  <a16:creationId xmlns:a16="http://schemas.microsoft.com/office/drawing/2014/main" id="{106A6C80-D8A4-608A-ADB2-012BE4B1979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A5D6EF0-437D-1CF5-6F03-4BFE3E1DEC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B4C10E7-1BB2-3F53-7B08-1626007439C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97EE26-6470-7B09-151C-29B7B3CA8E6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0B706F-009F-27B8-A6A9-34C32AE0A7A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0D4815-CE45-ED1C-DCF7-CF778FD09DC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62FA8D-37FA-F97B-DAF6-F45ECC01F61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428DC3A-C11B-546C-F4BB-D3E99040BA5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1445F49-FC00-1A3D-C4A9-CBF5CD0C1B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ADF4DA4-120B-B8D7-C3A4-6613334ADF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A75D3E81-5FA2-2ABE-FD9A-748A830D3E9E}"/>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loin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loin ».</a:t>
            </a:r>
          </a:p>
        </p:txBody>
      </p:sp>
      <p:sp>
        <p:nvSpPr>
          <p:cNvPr id="4" name="Rectangle 3">
            <a:extLst>
              <a:ext uri="{FF2B5EF4-FFF2-40B4-BE49-F238E27FC236}">
                <a16:creationId xmlns:a16="http://schemas.microsoft.com/office/drawing/2014/main" id="{58B6BAC1-B232-988A-BEDB-0A131C36006D}"/>
              </a:ext>
            </a:extLst>
          </p:cNvPr>
          <p:cNvSpPr/>
          <p:nvPr>
            <p:custDataLst>
              <p:tags r:id="rId1"/>
            </p:custDataLst>
          </p:nvPr>
        </p:nvSpPr>
        <p:spPr>
          <a:xfrm>
            <a:off x="1294019" y="2502452"/>
            <a:ext cx="6071416" cy="4493538"/>
          </a:xfrm>
          <a:prstGeom prst="rect">
            <a:avLst/>
          </a:prstGeom>
        </p:spPr>
        <p:txBody>
          <a:bodyPr wrap="square">
            <a:spAutoFit/>
          </a:bodyPr>
          <a:lstStyle/>
          <a:p>
            <a:pPr algn="ctr" defTabSz="457223"/>
            <a:r>
              <a:rPr lang="pt-BR" sz="14300" b="1" dirty="0">
                <a:solidFill>
                  <a:schemeClr val="accent6">
                    <a:lumMod val="75000"/>
                  </a:schemeClr>
                </a:solidFill>
                <a:latin typeface="Dosis" pitchFamily="2" charset="0"/>
              </a:rPr>
              <a:t>oin</a:t>
            </a:r>
            <a:endParaRPr lang="pt-BR" sz="14300" b="1" dirty="0">
              <a:solidFill>
                <a:srgbClr val="106585"/>
              </a:solidFill>
              <a:latin typeface="Dosis" pitchFamily="2" charset="0"/>
            </a:endParaRPr>
          </a:p>
          <a:p>
            <a:pPr algn="ctr" defTabSz="457223"/>
            <a:r>
              <a:rPr lang="pt-BR" sz="14300" b="1" dirty="0">
                <a:solidFill>
                  <a:srgbClr val="106585"/>
                </a:solidFill>
                <a:latin typeface="Dosis" pitchFamily="2" charset="0"/>
              </a:rPr>
              <a:t>l</a:t>
            </a:r>
            <a:r>
              <a:rPr lang="pt-BR" sz="14300" b="1" dirty="0">
                <a:solidFill>
                  <a:schemeClr val="accent6">
                    <a:lumMod val="75000"/>
                  </a:schemeClr>
                </a:solidFill>
                <a:latin typeface="Dosis" pitchFamily="2" charset="0"/>
              </a:rPr>
              <a:t>oin</a:t>
            </a:r>
            <a:endParaRPr lang="fr-FR" sz="14300" b="1" dirty="0">
              <a:solidFill>
                <a:schemeClr val="accent6">
                  <a:lumMod val="75000"/>
                </a:schemeClr>
              </a:solidFill>
              <a:latin typeface="Dosis" pitchFamily="2" charset="0"/>
            </a:endParaRPr>
          </a:p>
        </p:txBody>
      </p:sp>
      <p:pic>
        <p:nvPicPr>
          <p:cNvPr id="7" name="Image 6" descr="Une image contenant dessin, garçon, illustration, Dessin d’enfant&#10;&#10;Le contenu généré par l’IA peut être incorrect.">
            <a:extLst>
              <a:ext uri="{FF2B5EF4-FFF2-40B4-BE49-F238E27FC236}">
                <a16:creationId xmlns:a16="http://schemas.microsoft.com/office/drawing/2014/main" id="{6AEBE2CF-386F-707A-3F3C-0A5554C143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7421" y="2061361"/>
            <a:ext cx="4495800" cy="6743700"/>
          </a:xfrm>
          <a:prstGeom prst="rect">
            <a:avLst/>
          </a:prstGeom>
        </p:spPr>
      </p:pic>
    </p:spTree>
    <p:extLst>
      <p:ext uri="{BB962C8B-B14F-4D97-AF65-F5344CB8AC3E}">
        <p14:creationId xmlns:p14="http://schemas.microsoft.com/office/powerpoint/2010/main" val="31580678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 </a:t>
            </a:r>
          </a:p>
        </p:txBody>
      </p:sp>
      <p:sp>
        <p:nvSpPr>
          <p:cNvPr id="5" name="Rectangle 4">
            <a:extLst>
              <a:ext uri="{FF2B5EF4-FFF2-40B4-BE49-F238E27FC236}">
                <a16:creationId xmlns:a16="http://schemas.microsoft.com/office/drawing/2014/main" id="{FDADDC87-1FB3-0698-258A-FFBE82C23AC1}"/>
              </a:ext>
            </a:extLst>
          </p:cNvPr>
          <p:cNvSpPr/>
          <p:nvPr>
            <p:custDataLst>
              <p:tags r:id="rId1"/>
            </p:custDataLst>
          </p:nvPr>
        </p:nvSpPr>
        <p:spPr>
          <a:xfrm>
            <a:off x="2286000" y="2786637"/>
            <a:ext cx="9952822" cy="6093976"/>
          </a:xfrm>
          <a:prstGeom prst="rect">
            <a:avLst/>
          </a:prstGeom>
        </p:spPr>
        <p:txBody>
          <a:bodyPr wrap="square">
            <a:spAutoFit/>
          </a:bodyPr>
          <a:lstStyle/>
          <a:p>
            <a:pPr defTabSz="457223"/>
            <a:r>
              <a:rPr lang="pt-BR" sz="8800" b="1" dirty="0">
                <a:solidFill>
                  <a:srgbClr val="E46C0A"/>
                </a:solidFill>
                <a:latin typeface="Dosis" pitchFamily="2" charset="0"/>
              </a:rPr>
              <a:t>ien         </a:t>
            </a:r>
            <a:r>
              <a:rPr lang="pt-BR" sz="9600" b="1" dirty="0">
                <a:solidFill>
                  <a:srgbClr val="106585"/>
                </a:solidFill>
                <a:latin typeface="Dosis" pitchFamily="2" charset="0"/>
              </a:rPr>
              <a:t>ch</a:t>
            </a:r>
            <a:r>
              <a:rPr lang="pt-BR" sz="9600" b="1" dirty="0">
                <a:solidFill>
                  <a:srgbClr val="E46C0A"/>
                </a:solidFill>
                <a:latin typeface="Dosis" pitchFamily="2" charset="0"/>
              </a:rPr>
              <a:t>ien</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ien         </a:t>
            </a:r>
            <a:r>
              <a:rPr lang="pt-BR" sz="9600" b="1" dirty="0">
                <a:solidFill>
                  <a:srgbClr val="106585"/>
                </a:solidFill>
                <a:latin typeface="Dosis" pitchFamily="2" charset="0"/>
              </a:rPr>
              <a:t>gard</a:t>
            </a:r>
            <a:r>
              <a:rPr lang="pt-BR" sz="9600" b="1" dirty="0">
                <a:solidFill>
                  <a:srgbClr val="E46C0A"/>
                </a:solidFill>
                <a:latin typeface="Dosis" pitchFamily="2" charset="0"/>
              </a:rPr>
              <a:t>ien</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oin         </a:t>
            </a:r>
            <a:r>
              <a:rPr lang="pt-BR" sz="9900" b="1" dirty="0">
                <a:solidFill>
                  <a:srgbClr val="106585"/>
                </a:solidFill>
                <a:latin typeface="Dosis" pitchFamily="2" charset="0"/>
              </a:rPr>
              <a:t>f</a:t>
            </a:r>
            <a:r>
              <a:rPr lang="pt-BR" sz="9900" b="1" dirty="0">
                <a:solidFill>
                  <a:srgbClr val="F79646">
                    <a:lumMod val="75000"/>
                  </a:srgbClr>
                </a:solidFill>
                <a:latin typeface="Dosis" pitchFamily="2" charset="0"/>
              </a:rPr>
              <a:t>oin</a:t>
            </a:r>
          </a:p>
          <a:p>
            <a:pPr defTabSz="457223"/>
            <a:r>
              <a:rPr lang="pt-BR" sz="9900" b="1" dirty="0">
                <a:solidFill>
                  <a:srgbClr val="F79646">
                    <a:lumMod val="75000"/>
                  </a:srgbClr>
                </a:solidFill>
                <a:latin typeface="Dosis" pitchFamily="2" charset="0"/>
              </a:rPr>
              <a:t>oin        </a:t>
            </a:r>
            <a:r>
              <a:rPr lang="pt-BR" sz="9900" b="1" dirty="0">
                <a:solidFill>
                  <a:schemeClr val="accent1">
                    <a:lumMod val="75000"/>
                  </a:schemeClr>
                </a:solidFill>
                <a:latin typeface="Dosis" pitchFamily="2" charset="0"/>
              </a:rPr>
              <a:t>l</a:t>
            </a:r>
            <a:r>
              <a:rPr lang="pt-BR" sz="9900" b="1" dirty="0">
                <a:solidFill>
                  <a:srgbClr val="F79646">
                    <a:lumMod val="75000"/>
                  </a:srgbClr>
                </a:solidFill>
                <a:latin typeface="Dosis" pitchFamily="2" charset="0"/>
              </a:rPr>
              <a:t>oin</a:t>
            </a:r>
            <a:endParaRPr lang="pt-BR" sz="88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220E8738-F9C1-659A-A564-E0ACA8E4FD2D}"/>
              </a:ext>
            </a:extLst>
          </p:cNvPr>
          <p:cNvSpPr/>
          <p:nvPr/>
        </p:nvSpPr>
        <p:spPr>
          <a:xfrm flipV="1">
            <a:off x="4391726" y="3457737"/>
            <a:ext cx="713674" cy="4688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C9D0A0C6-3B76-0021-4E79-48A91B58D3D7}"/>
              </a:ext>
            </a:extLst>
          </p:cNvPr>
          <p:cNvSpPr/>
          <p:nvPr/>
        </p:nvSpPr>
        <p:spPr>
          <a:xfrm flipV="1">
            <a:off x="4391726" y="5058203"/>
            <a:ext cx="713674" cy="4688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DC728633-CABE-ADE1-4856-BE04B3C5E01C}"/>
              </a:ext>
            </a:extLst>
          </p:cNvPr>
          <p:cNvSpPr/>
          <p:nvPr/>
        </p:nvSpPr>
        <p:spPr>
          <a:xfrm flipV="1">
            <a:off x="4391726" y="6579624"/>
            <a:ext cx="713674" cy="4688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Flèche : droite 3">
            <a:extLst>
              <a:ext uri="{FF2B5EF4-FFF2-40B4-BE49-F238E27FC236}">
                <a16:creationId xmlns:a16="http://schemas.microsoft.com/office/drawing/2014/main" id="{DEDB9CE1-FA18-A1C2-DD1F-2FC038B33BC0}"/>
              </a:ext>
            </a:extLst>
          </p:cNvPr>
          <p:cNvSpPr/>
          <p:nvPr/>
        </p:nvSpPr>
        <p:spPr>
          <a:xfrm flipV="1">
            <a:off x="4329727" y="7866608"/>
            <a:ext cx="713674" cy="4688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A95F9-5362-2CB4-BADD-B11160CA0D1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A9D2DDA-3A4C-1045-ED07-95E55D06AA7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A62B62B-110D-55C6-59AB-DEBAD4EB8A2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08A8A92-7CBB-C952-0DD9-C805D207B3C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E8C2BEC-A328-BF32-409A-9C21D55A8AC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ED72B9D-3CDF-3760-F670-35809BF1188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F827AD9-1C72-C81C-633E-0CAD46E885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F1247A6-D190-D0D4-A162-CCCDE97129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092DD2-CB84-68DA-EB45-09D92657A05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04E6708-AAF8-17B0-2746-53E7F93882E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A797191-D500-CA16-78E7-80C4A488A5F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431E6DE-EB2E-82CF-72E6-33A05EDCF9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9C8409D-2F84-9DB0-4DB1-5E163CA46D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8" name="ZoneTexte 7">
            <a:extLst>
              <a:ext uri="{FF2B5EF4-FFF2-40B4-BE49-F238E27FC236}">
                <a16:creationId xmlns:a16="http://schemas.microsoft.com/office/drawing/2014/main" id="{B6AF0C27-C431-64A8-D044-D53D85F9EBD0}"/>
              </a:ext>
            </a:extLst>
          </p:cNvPr>
          <p:cNvSpPr txBox="1"/>
          <p:nvPr/>
        </p:nvSpPr>
        <p:spPr>
          <a:xfrm>
            <a:off x="1285271" y="854460"/>
            <a:ext cx="10615145" cy="523220"/>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passer au tableau pour lire? </a:t>
            </a:r>
          </a:p>
        </p:txBody>
      </p:sp>
      <p:sp>
        <p:nvSpPr>
          <p:cNvPr id="3" name="Rectangle 2">
            <a:extLst>
              <a:ext uri="{FF2B5EF4-FFF2-40B4-BE49-F238E27FC236}">
                <a16:creationId xmlns:a16="http://schemas.microsoft.com/office/drawing/2014/main" id="{460F05AB-CA95-610B-F36E-D8654A71E8F9}"/>
              </a:ext>
            </a:extLst>
          </p:cNvPr>
          <p:cNvSpPr/>
          <p:nvPr>
            <p:custDataLst>
              <p:tags r:id="rId1"/>
            </p:custDataLst>
          </p:nvPr>
        </p:nvSpPr>
        <p:spPr>
          <a:xfrm>
            <a:off x="2286000" y="2786637"/>
            <a:ext cx="9952822" cy="4570482"/>
          </a:xfrm>
          <a:prstGeom prst="rect">
            <a:avLst/>
          </a:prstGeom>
        </p:spPr>
        <p:txBody>
          <a:bodyPr wrap="square">
            <a:spAutoFit/>
          </a:bodyPr>
          <a:lstStyle/>
          <a:p>
            <a:pPr defTabSz="457223"/>
            <a:r>
              <a:rPr lang="pt-BR" sz="8800" b="1" dirty="0">
                <a:solidFill>
                  <a:srgbClr val="E46C0A"/>
                </a:solidFill>
                <a:latin typeface="Dosis" pitchFamily="2" charset="0"/>
              </a:rPr>
              <a:t>in           </a:t>
            </a:r>
            <a:r>
              <a:rPr lang="pt-BR" sz="9600" b="1" dirty="0">
                <a:solidFill>
                  <a:srgbClr val="106585"/>
                </a:solidFill>
                <a:latin typeface="Dosis" pitchFamily="2" charset="0"/>
              </a:rPr>
              <a:t>lap</a:t>
            </a:r>
            <a:r>
              <a:rPr lang="pt-BR" sz="9600" b="1" dirty="0">
                <a:solidFill>
                  <a:srgbClr val="E46C0A"/>
                </a:solidFill>
                <a:latin typeface="Dosis" pitchFamily="2" charset="0"/>
              </a:rPr>
              <a:t>in</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ein         </a:t>
            </a:r>
            <a:r>
              <a:rPr lang="pt-BR" sz="9600" b="1" dirty="0">
                <a:solidFill>
                  <a:srgbClr val="106585"/>
                </a:solidFill>
                <a:latin typeface="Dosis" pitchFamily="2" charset="0"/>
              </a:rPr>
              <a:t>p</a:t>
            </a:r>
            <a:r>
              <a:rPr lang="pt-BR" sz="9600" b="1" dirty="0">
                <a:solidFill>
                  <a:srgbClr val="E46C0A"/>
                </a:solidFill>
                <a:latin typeface="Dosis" pitchFamily="2" charset="0"/>
              </a:rPr>
              <a:t>ein</a:t>
            </a:r>
            <a:r>
              <a:rPr lang="pt-BR" sz="9600" b="1" dirty="0">
                <a:solidFill>
                  <a:srgbClr val="106585"/>
                </a:solidFill>
                <a:latin typeface="Dosis" pitchFamily="2" charset="0"/>
              </a:rPr>
              <a:t>ture</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ain         </a:t>
            </a:r>
            <a:r>
              <a:rPr lang="pt-BR" sz="9900" b="1" dirty="0">
                <a:solidFill>
                  <a:srgbClr val="106585"/>
                </a:solidFill>
                <a:latin typeface="Dosis" pitchFamily="2" charset="0"/>
              </a:rPr>
              <a:t>p</a:t>
            </a:r>
            <a:r>
              <a:rPr lang="pt-BR" sz="9900" b="1" dirty="0">
                <a:solidFill>
                  <a:srgbClr val="F79646">
                    <a:lumMod val="75000"/>
                  </a:srgbClr>
                </a:solidFill>
                <a:latin typeface="Dosis" pitchFamily="2" charset="0"/>
              </a:rPr>
              <a:t>ain</a:t>
            </a:r>
            <a:endParaRPr lang="pt-BR" sz="8800" b="1" dirty="0">
              <a:solidFill>
                <a:srgbClr val="106585"/>
              </a:solidFill>
              <a:latin typeface="Dosis" pitchFamily="2" charset="0"/>
            </a:endParaRPr>
          </a:p>
        </p:txBody>
      </p:sp>
      <p:sp>
        <p:nvSpPr>
          <p:cNvPr id="10" name="Flèche : droite 9">
            <a:extLst>
              <a:ext uri="{FF2B5EF4-FFF2-40B4-BE49-F238E27FC236}">
                <a16:creationId xmlns:a16="http://schemas.microsoft.com/office/drawing/2014/main" id="{78313BF5-D02F-EDAE-CDA6-5EACD12A678A}"/>
              </a:ext>
            </a:extLst>
          </p:cNvPr>
          <p:cNvSpPr/>
          <p:nvPr/>
        </p:nvSpPr>
        <p:spPr>
          <a:xfrm flipV="1">
            <a:off x="4391726" y="3457737"/>
            <a:ext cx="713674" cy="4688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623BED1B-6E23-F61F-9777-FA998BF501F7}"/>
              </a:ext>
            </a:extLst>
          </p:cNvPr>
          <p:cNvSpPr/>
          <p:nvPr/>
        </p:nvSpPr>
        <p:spPr>
          <a:xfrm flipV="1">
            <a:off x="4391726" y="5058203"/>
            <a:ext cx="713674" cy="4688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9650E287-AB63-3162-1CCE-1C735954E3C6}"/>
              </a:ext>
            </a:extLst>
          </p:cNvPr>
          <p:cNvSpPr/>
          <p:nvPr/>
        </p:nvSpPr>
        <p:spPr>
          <a:xfrm flipV="1">
            <a:off x="4391726" y="6579624"/>
            <a:ext cx="713674" cy="4688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8602881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a:t>
              </a:r>
            </a:p>
            <a:p>
              <a:pPr algn="ctr" defTabSz="514376"/>
              <a:r>
                <a:rPr lang="fr-FR" sz="4950" b="1" dirty="0" err="1">
                  <a:solidFill>
                    <a:srgbClr val="204550"/>
                  </a:solidFill>
                  <a:latin typeface="Microsoft Uighur" panose="02000000000000000000" pitchFamily="2" charset="-78"/>
                  <a:cs typeface="Microsoft Uighur" panose="02000000000000000000" pitchFamily="2" charset="-78"/>
                </a:rPr>
                <a:t>ien</a:t>
              </a:r>
              <a:r>
                <a:rPr lang="fr-FR" sz="4950" b="1" dirty="0">
                  <a:solidFill>
                    <a:srgbClr val="204550"/>
                  </a:solidFill>
                  <a:latin typeface="Microsoft Uighur" panose="02000000000000000000" pitchFamily="2" charset="-78"/>
                  <a:cs typeface="Microsoft Uighur" panose="02000000000000000000" pitchFamily="2" charset="-78"/>
                </a:rPr>
                <a:t> - </a:t>
              </a:r>
              <a:r>
                <a:rPr lang="fr-FR" sz="4950" b="1" dirty="0" err="1">
                  <a:solidFill>
                    <a:srgbClr val="204550"/>
                  </a:solidFill>
                  <a:latin typeface="Microsoft Uighur" panose="02000000000000000000" pitchFamily="2" charset="-78"/>
                  <a:cs typeface="Microsoft Uighur" panose="02000000000000000000" pitchFamily="2" charset="-78"/>
                </a:rPr>
                <a:t>oin</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41A56-2552-4F66-213A-827C65FE8D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E2A37C-9D5F-E2F6-19FF-2C54C1CCF7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7307E1E-D55C-D815-EBFB-F9783499F2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FAB7B1-0B3B-BEE1-D12B-524D2F16B01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A6E9DD0-80F9-E597-F7D8-FC17B7387D5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6852D8E-19A2-EA42-A585-880052CBD7C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DD48636-6C9A-E37A-FD63-B2EBE6D766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AFCF6F1-7B9C-4B75-7360-BD4DFC5DAE2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13C3E2F-D955-BA41-1019-3EC5F33C809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B54227-C33F-A3BB-98AB-D4933989563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298EDC-2A84-3E84-7182-128093666EB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A5FE3E7-D579-BC0C-D6F8-FE0823C817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99DC5C6-7308-2C83-5EEE-4B7A284BFD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E4DB084C-BB0D-F527-A33A-897FC9ADA013}"/>
              </a:ext>
            </a:extLst>
          </p:cNvPr>
          <p:cNvSpPr txBox="1"/>
          <p:nvPr/>
        </p:nvSpPr>
        <p:spPr>
          <a:xfrm>
            <a:off x="652299" y="1223406"/>
            <a:ext cx="12950660" cy="47705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et les mots. Écoutez attentivement. </a:t>
            </a:r>
          </a:p>
        </p:txBody>
      </p:sp>
      <p:pic>
        <p:nvPicPr>
          <p:cNvPr id="59" name="Image 58">
            <a:extLst>
              <a:ext uri="{FF2B5EF4-FFF2-40B4-BE49-F238E27FC236}">
                <a16:creationId xmlns:a16="http://schemas.microsoft.com/office/drawing/2014/main" id="{C8AFE17B-0075-E1C9-A641-C11BA31E7681}"/>
              </a:ext>
            </a:extLst>
          </p:cNvPr>
          <p:cNvPicPr>
            <a:picLocks noChangeAspect="1"/>
          </p:cNvPicPr>
          <p:nvPr>
            <p:custDataLst>
              <p:tags r:id="rId1"/>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6A7FC297-822E-1D08-ED7C-C69C5DC0E99A}"/>
              </a:ext>
            </a:extLst>
          </p:cNvPr>
          <p:cNvSpPr txBox="1"/>
          <p:nvPr>
            <p:custDataLst>
              <p:tags r:id="rId2"/>
            </p:custDataLst>
          </p:nvPr>
        </p:nvSpPr>
        <p:spPr>
          <a:xfrm>
            <a:off x="652299" y="2630901"/>
            <a:ext cx="13031836" cy="6342121"/>
          </a:xfrm>
          <a:prstGeom prst="rect">
            <a:avLst/>
          </a:prstGeom>
          <a:noFill/>
        </p:spPr>
        <p:txBody>
          <a:bodyPr wrap="square" rtlCol="0">
            <a:spAutoFit/>
          </a:bodyPr>
          <a:lstStyle/>
          <a:p>
            <a:pPr defTabSz="685869">
              <a:lnSpc>
                <a:spcPct val="150000"/>
              </a:lnSpc>
              <a:spcAft>
                <a:spcPts val="900"/>
              </a:spcAft>
              <a:defRPr/>
            </a:pPr>
            <a:r>
              <a:rPr lang="fr-FR" sz="6600" b="1" kern="0" spc="320" dirty="0">
                <a:solidFill>
                  <a:srgbClr val="106585"/>
                </a:solidFill>
                <a:latin typeface="Dosis" pitchFamily="2" charset="0"/>
              </a:rPr>
              <a:t>m</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 r</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  l</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 t</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a:t>
            </a:r>
          </a:p>
          <a:p>
            <a:pPr defTabSz="685869">
              <a:lnSpc>
                <a:spcPct val="150000"/>
              </a:lnSpc>
              <a:spcAft>
                <a:spcPts val="900"/>
              </a:spcAft>
              <a:defRPr/>
            </a:pPr>
            <a:r>
              <a:rPr lang="fr-FR" sz="6600" b="1" kern="0" spc="320" dirty="0">
                <a:solidFill>
                  <a:srgbClr val="106585"/>
                </a:solidFill>
                <a:latin typeface="Dosis" pitchFamily="2" charset="0"/>
              </a:rPr>
              <a:t>Ch</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ind</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 gard</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 ital</a:t>
            </a:r>
            <a:r>
              <a:rPr lang="fr-FR" sz="6600" b="1" kern="0" spc="320" dirty="0">
                <a:solidFill>
                  <a:srgbClr val="FF0000"/>
                </a:solidFill>
                <a:latin typeface="Dosis" pitchFamily="2" charset="0"/>
              </a:rPr>
              <a:t>ien</a:t>
            </a:r>
          </a:p>
          <a:p>
            <a:pPr defTabSz="685869">
              <a:lnSpc>
                <a:spcPct val="150000"/>
              </a:lnSpc>
              <a:spcAft>
                <a:spcPts val="900"/>
              </a:spcAft>
              <a:defRPr/>
            </a:pPr>
            <a:r>
              <a:rPr lang="fr-FR" sz="6600" b="1" kern="0" spc="320" dirty="0">
                <a:solidFill>
                  <a:srgbClr val="FF0000"/>
                </a:solidFill>
                <a:latin typeface="Dosis" pitchFamily="2" charset="0"/>
              </a:rPr>
              <a:t>moin</a:t>
            </a:r>
            <a:r>
              <a:rPr lang="fr-FR" sz="6600" b="1" kern="0" spc="320" dirty="0">
                <a:solidFill>
                  <a:srgbClr val="106585"/>
                </a:solidFill>
                <a:latin typeface="Dosis" pitchFamily="2" charset="0"/>
              </a:rPr>
              <a:t>s – j</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t – p</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tu – l</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 </a:t>
            </a:r>
          </a:p>
          <a:p>
            <a:pPr defTabSz="685869">
              <a:lnSpc>
                <a:spcPct val="150000"/>
              </a:lnSpc>
              <a:spcAft>
                <a:spcPts val="900"/>
              </a:spcAft>
              <a:defRPr/>
            </a:pPr>
            <a:r>
              <a:rPr lang="fr-FR" sz="6600" b="1" kern="0" spc="320" dirty="0">
                <a:solidFill>
                  <a:srgbClr val="106585"/>
                </a:solidFill>
                <a:latin typeface="Dosis" pitchFamily="2" charset="0"/>
              </a:rPr>
              <a:t>p</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t –f</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 –tém</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   </a:t>
            </a:r>
            <a:endParaRPr lang="fr-FR" sz="6600" b="1" kern="0" spc="320" dirty="0">
              <a:solidFill>
                <a:srgbClr val="FFC000"/>
              </a:solidFill>
              <a:latin typeface="Dosis" pitchFamily="2" charset="0"/>
            </a:endParaRPr>
          </a:p>
        </p:txBody>
      </p:sp>
    </p:spTree>
    <p:extLst>
      <p:ext uri="{BB962C8B-B14F-4D97-AF65-F5344CB8AC3E}">
        <p14:creationId xmlns:p14="http://schemas.microsoft.com/office/powerpoint/2010/main" val="7096107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6">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3" name="ZoneTexte 2">
            <a:extLst>
              <a:ext uri="{FF2B5EF4-FFF2-40B4-BE49-F238E27FC236}">
                <a16:creationId xmlns:a16="http://schemas.microsoft.com/office/drawing/2014/main" id="{EF0319F8-71C2-7C2A-DAA9-D286D9645CBC}"/>
              </a:ext>
            </a:extLst>
          </p:cNvPr>
          <p:cNvSpPr txBox="1"/>
          <p:nvPr>
            <p:custDataLst>
              <p:tags r:id="rId2"/>
            </p:custDataLst>
          </p:nvPr>
        </p:nvSpPr>
        <p:spPr>
          <a:xfrm>
            <a:off x="652299" y="2630901"/>
            <a:ext cx="13031836" cy="6342121"/>
          </a:xfrm>
          <a:prstGeom prst="rect">
            <a:avLst/>
          </a:prstGeom>
          <a:noFill/>
        </p:spPr>
        <p:txBody>
          <a:bodyPr wrap="square" rtlCol="0">
            <a:spAutoFit/>
          </a:bodyPr>
          <a:lstStyle/>
          <a:p>
            <a:pPr defTabSz="685869">
              <a:lnSpc>
                <a:spcPct val="150000"/>
              </a:lnSpc>
              <a:spcAft>
                <a:spcPts val="900"/>
              </a:spcAft>
              <a:defRPr/>
            </a:pPr>
            <a:r>
              <a:rPr lang="fr-FR" sz="6600" b="1" kern="0" spc="320" dirty="0">
                <a:solidFill>
                  <a:srgbClr val="106585"/>
                </a:solidFill>
                <a:latin typeface="Dosis" pitchFamily="2" charset="0"/>
              </a:rPr>
              <a:t>m</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 r</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  l</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 t</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a:t>
            </a:r>
          </a:p>
          <a:p>
            <a:pPr defTabSz="685869">
              <a:lnSpc>
                <a:spcPct val="150000"/>
              </a:lnSpc>
              <a:spcAft>
                <a:spcPts val="900"/>
              </a:spcAft>
              <a:defRPr/>
            </a:pPr>
            <a:r>
              <a:rPr lang="fr-FR" sz="6600" b="1" kern="0" spc="320" dirty="0">
                <a:solidFill>
                  <a:srgbClr val="106585"/>
                </a:solidFill>
                <a:latin typeface="Dosis" pitchFamily="2" charset="0"/>
              </a:rPr>
              <a:t>Ch</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ind</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 gard</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 ital</a:t>
            </a:r>
            <a:r>
              <a:rPr lang="fr-FR" sz="6600" b="1" kern="0" spc="320" dirty="0">
                <a:solidFill>
                  <a:srgbClr val="FF0000"/>
                </a:solidFill>
                <a:latin typeface="Dosis" pitchFamily="2" charset="0"/>
              </a:rPr>
              <a:t>ien</a:t>
            </a:r>
          </a:p>
          <a:p>
            <a:pPr defTabSz="685869">
              <a:lnSpc>
                <a:spcPct val="150000"/>
              </a:lnSpc>
              <a:spcAft>
                <a:spcPts val="900"/>
              </a:spcAft>
              <a:defRPr/>
            </a:pPr>
            <a:r>
              <a:rPr lang="fr-FR" sz="6600" b="1" kern="0" spc="320" dirty="0">
                <a:solidFill>
                  <a:srgbClr val="FF0000"/>
                </a:solidFill>
                <a:latin typeface="Dosis" pitchFamily="2" charset="0"/>
              </a:rPr>
              <a:t>moin</a:t>
            </a:r>
            <a:r>
              <a:rPr lang="fr-FR" sz="6600" b="1" kern="0" spc="320" dirty="0">
                <a:solidFill>
                  <a:srgbClr val="106585"/>
                </a:solidFill>
                <a:latin typeface="Dosis" pitchFamily="2" charset="0"/>
              </a:rPr>
              <a:t>s – j</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t – p</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tu – l</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 </a:t>
            </a:r>
          </a:p>
          <a:p>
            <a:pPr defTabSz="685869">
              <a:lnSpc>
                <a:spcPct val="150000"/>
              </a:lnSpc>
              <a:spcAft>
                <a:spcPts val="900"/>
              </a:spcAft>
              <a:defRPr/>
            </a:pPr>
            <a:r>
              <a:rPr lang="fr-FR" sz="6600" b="1" kern="0" spc="320" dirty="0">
                <a:solidFill>
                  <a:srgbClr val="106585"/>
                </a:solidFill>
                <a:latin typeface="Dosis" pitchFamily="2" charset="0"/>
              </a:rPr>
              <a:t>p</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t –f</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 –tém</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   </a:t>
            </a:r>
            <a:endParaRPr lang="fr-FR" sz="6600" b="1" kern="0" spc="320" dirty="0">
              <a:solidFill>
                <a:srgbClr val="FFC000"/>
              </a:solidFill>
              <a:latin typeface="Dosis" pitchFamily="2" charset="0"/>
            </a:endParaRPr>
          </a:p>
        </p:txBody>
      </p:sp>
    </p:spTree>
    <p:extLst>
      <p:ext uri="{BB962C8B-B14F-4D97-AF65-F5344CB8AC3E}">
        <p14:creationId xmlns:p14="http://schemas.microsoft.com/office/powerpoint/2010/main" val="37964029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et les mots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6"/>
          <a:stretch>
            <a:fillRect/>
          </a:stretch>
        </p:blipFill>
        <p:spPr>
          <a:xfrm>
            <a:off x="11719038" y="779295"/>
            <a:ext cx="1218877" cy="884353"/>
          </a:xfrm>
          <a:prstGeom prst="roundRect">
            <a:avLst>
              <a:gd name="adj" fmla="val 0"/>
            </a:avLst>
          </a:prstGeom>
        </p:spPr>
      </p:pic>
      <p:sp>
        <p:nvSpPr>
          <p:cNvPr id="3" name="ZoneTexte 2">
            <a:extLst>
              <a:ext uri="{FF2B5EF4-FFF2-40B4-BE49-F238E27FC236}">
                <a16:creationId xmlns:a16="http://schemas.microsoft.com/office/drawing/2014/main" id="{39D1D51D-E3A0-598F-AD98-DC90743DD09C}"/>
              </a:ext>
            </a:extLst>
          </p:cNvPr>
          <p:cNvSpPr txBox="1"/>
          <p:nvPr>
            <p:custDataLst>
              <p:tags r:id="rId2"/>
            </p:custDataLst>
          </p:nvPr>
        </p:nvSpPr>
        <p:spPr>
          <a:xfrm>
            <a:off x="652299" y="2630901"/>
            <a:ext cx="13031836" cy="6342121"/>
          </a:xfrm>
          <a:prstGeom prst="rect">
            <a:avLst/>
          </a:prstGeom>
          <a:noFill/>
        </p:spPr>
        <p:txBody>
          <a:bodyPr wrap="square" rtlCol="0">
            <a:spAutoFit/>
          </a:bodyPr>
          <a:lstStyle/>
          <a:p>
            <a:pPr defTabSz="685869">
              <a:lnSpc>
                <a:spcPct val="150000"/>
              </a:lnSpc>
              <a:spcAft>
                <a:spcPts val="900"/>
              </a:spcAft>
              <a:defRPr/>
            </a:pPr>
            <a:r>
              <a:rPr lang="fr-FR" sz="6600" b="1" kern="0" spc="320" dirty="0">
                <a:solidFill>
                  <a:srgbClr val="106585"/>
                </a:solidFill>
                <a:latin typeface="Dosis" pitchFamily="2" charset="0"/>
              </a:rPr>
              <a:t>m</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 r</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  l</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 t</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a:t>
            </a:r>
          </a:p>
          <a:p>
            <a:pPr defTabSz="685869">
              <a:lnSpc>
                <a:spcPct val="150000"/>
              </a:lnSpc>
              <a:spcAft>
                <a:spcPts val="900"/>
              </a:spcAft>
              <a:defRPr/>
            </a:pPr>
            <a:r>
              <a:rPr lang="fr-FR" sz="6600" b="1" kern="0" spc="320" dirty="0">
                <a:solidFill>
                  <a:srgbClr val="106585"/>
                </a:solidFill>
                <a:latin typeface="Dosis" pitchFamily="2" charset="0"/>
              </a:rPr>
              <a:t>Ch</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ind</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 gard</a:t>
            </a:r>
            <a:r>
              <a:rPr lang="fr-FR" sz="6600" b="1" kern="0" spc="320" dirty="0">
                <a:solidFill>
                  <a:srgbClr val="FF0000"/>
                </a:solidFill>
                <a:latin typeface="Dosis" pitchFamily="2" charset="0"/>
              </a:rPr>
              <a:t>ien</a:t>
            </a:r>
            <a:r>
              <a:rPr lang="fr-FR" sz="6600" b="1" kern="0" spc="320" dirty="0">
                <a:solidFill>
                  <a:srgbClr val="106585"/>
                </a:solidFill>
                <a:latin typeface="Dosis" pitchFamily="2" charset="0"/>
              </a:rPr>
              <a:t> - ital</a:t>
            </a:r>
            <a:r>
              <a:rPr lang="fr-FR" sz="6600" b="1" kern="0" spc="320" dirty="0">
                <a:solidFill>
                  <a:srgbClr val="FF0000"/>
                </a:solidFill>
                <a:latin typeface="Dosis" pitchFamily="2" charset="0"/>
              </a:rPr>
              <a:t>ien</a:t>
            </a:r>
          </a:p>
          <a:p>
            <a:pPr defTabSz="685869">
              <a:lnSpc>
                <a:spcPct val="150000"/>
              </a:lnSpc>
              <a:spcAft>
                <a:spcPts val="900"/>
              </a:spcAft>
              <a:defRPr/>
            </a:pPr>
            <a:r>
              <a:rPr lang="fr-FR" sz="6600" b="1" kern="0" spc="320" dirty="0">
                <a:solidFill>
                  <a:srgbClr val="FF0000"/>
                </a:solidFill>
                <a:latin typeface="Dosis" pitchFamily="2" charset="0"/>
              </a:rPr>
              <a:t>moin</a:t>
            </a:r>
            <a:r>
              <a:rPr lang="fr-FR" sz="6600" b="1" kern="0" spc="320" dirty="0">
                <a:solidFill>
                  <a:srgbClr val="106585"/>
                </a:solidFill>
                <a:latin typeface="Dosis" pitchFamily="2" charset="0"/>
              </a:rPr>
              <a:t>s – j</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t – p</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tu – l</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 </a:t>
            </a:r>
          </a:p>
          <a:p>
            <a:pPr defTabSz="685869">
              <a:lnSpc>
                <a:spcPct val="150000"/>
              </a:lnSpc>
              <a:spcAft>
                <a:spcPts val="900"/>
              </a:spcAft>
              <a:defRPr/>
            </a:pPr>
            <a:r>
              <a:rPr lang="fr-FR" sz="6600" b="1" kern="0" spc="320" dirty="0">
                <a:solidFill>
                  <a:srgbClr val="106585"/>
                </a:solidFill>
                <a:latin typeface="Dosis" pitchFamily="2" charset="0"/>
              </a:rPr>
              <a:t>p</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t –f</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 –tém</a:t>
            </a:r>
            <a:r>
              <a:rPr lang="fr-FR" sz="6600" b="1" kern="0" spc="320" dirty="0">
                <a:solidFill>
                  <a:srgbClr val="FF0000"/>
                </a:solidFill>
                <a:latin typeface="Dosis" pitchFamily="2" charset="0"/>
              </a:rPr>
              <a:t>oin</a:t>
            </a:r>
            <a:r>
              <a:rPr lang="fr-FR" sz="6600" b="1" kern="0" spc="320" dirty="0">
                <a:solidFill>
                  <a:srgbClr val="106585"/>
                </a:solidFill>
                <a:latin typeface="Dosis" pitchFamily="2" charset="0"/>
              </a:rPr>
              <a:t>   </a:t>
            </a:r>
            <a:endParaRPr lang="fr-FR" sz="6600" b="1" kern="0" spc="320" dirty="0">
              <a:solidFill>
                <a:srgbClr val="FFC000"/>
              </a:solidFill>
              <a:latin typeface="Dosis" pitchFamily="2" charset="0"/>
            </a:endParaRPr>
          </a:p>
        </p:txBody>
      </p:sp>
    </p:spTree>
    <p:extLst>
      <p:ext uri="{BB962C8B-B14F-4D97-AF65-F5344CB8AC3E}">
        <p14:creationId xmlns:p14="http://schemas.microsoft.com/office/powerpoint/2010/main" val="809477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Chien – point – point- gardien</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a:t>
            </a:r>
            <a:r>
              <a:rPr lang="de-DE" sz="3200" dirty="0" err="1">
                <a:latin typeface="Dosis" pitchFamily="2" charset="0"/>
              </a:rPr>
              <a:t>ien-oin</a:t>
            </a:r>
            <a:endParaRPr lang="de-DE"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a:t>
            </a:r>
            <a:r>
              <a:rPr lang="de-DE" sz="3200" dirty="0" err="1">
                <a:latin typeface="Dosis" pitchFamily="2" charset="0"/>
              </a:rPr>
              <a:t>ien</a:t>
            </a:r>
            <a:r>
              <a:rPr lang="de-DE" sz="3200" dirty="0">
                <a:latin typeface="Dosis" pitchFamily="2" charset="0"/>
              </a:rPr>
              <a:t> -</a:t>
            </a:r>
            <a:r>
              <a:rPr lang="de-DE" sz="3200" dirty="0" err="1">
                <a:latin typeface="Dosis" pitchFamily="2" charset="0"/>
              </a:rPr>
              <a:t>oin</a:t>
            </a:r>
            <a:r>
              <a:rPr lang="de-DE" sz="3200" dirty="0">
                <a:latin typeface="Dosis" pitchFamily="2" charset="0"/>
              </a:rPr>
              <a:t> </a:t>
            </a: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6919" y="4267761"/>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83454" y="6022062"/>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992853"/>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4"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pic>
        <p:nvPicPr>
          <p:cNvPr id="7" name="Image 6">
            <a:extLst>
              <a:ext uri="{FF2B5EF4-FFF2-40B4-BE49-F238E27FC236}">
                <a16:creationId xmlns:a16="http://schemas.microsoft.com/office/drawing/2014/main" id="{4A806744-0CF8-53FA-2D37-FEF66A12513B}"/>
              </a:ext>
            </a:extLst>
          </p:cNvPr>
          <p:cNvPicPr>
            <a:picLocks noChangeAspect="1"/>
          </p:cNvPicPr>
          <p:nvPr/>
        </p:nvPicPr>
        <p:blipFill>
          <a:blip r:embed="rId5"/>
          <a:stretch>
            <a:fillRect/>
          </a:stretch>
        </p:blipFill>
        <p:spPr>
          <a:xfrm>
            <a:off x="1207156" y="2963822"/>
            <a:ext cx="11085838" cy="4389478"/>
          </a:xfrm>
          <a:prstGeom prst="rect">
            <a:avLst/>
          </a:prstGeom>
        </p:spPr>
      </p:pic>
      <p:cxnSp>
        <p:nvCxnSpPr>
          <p:cNvPr id="9" name="Connecteur droit 8">
            <a:extLst>
              <a:ext uri="{FF2B5EF4-FFF2-40B4-BE49-F238E27FC236}">
                <a16:creationId xmlns:a16="http://schemas.microsoft.com/office/drawing/2014/main" id="{5EB9813E-763F-8927-6AFA-79904E356127}"/>
              </a:ext>
            </a:extLst>
          </p:cNvPr>
          <p:cNvCxnSpPr/>
          <p:nvPr/>
        </p:nvCxnSpPr>
        <p:spPr>
          <a:xfrm>
            <a:off x="9753600" y="5753100"/>
            <a:ext cx="2246646" cy="0"/>
          </a:xfrm>
          <a:prstGeom prst="line">
            <a:avLst/>
          </a:prstGeom>
          <a:ln w="762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51307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Quand- après-comment - c’est- ses- avec-vers- chez</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2232021"/>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Quand- après- comment-</a:t>
            </a:r>
          </a:p>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c’est- ses- avec-vers- chez</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Quand- après-comment- c’est- ses- avec-vers- chez</a:t>
            </a:r>
          </a:p>
        </p:txBody>
      </p:sp>
      <p:sp>
        <p:nvSpPr>
          <p:cNvPr id="8" name="ZoneTexte 7">
            <a:extLst>
              <a:ext uri="{FF2B5EF4-FFF2-40B4-BE49-F238E27FC236}">
                <a16:creationId xmlns:a16="http://schemas.microsoft.com/office/drawing/2014/main" id="{4C67E221-96A8-4878-A951-4E21E72197D6}"/>
              </a:ext>
            </a:extLst>
          </p:cNvPr>
          <p:cNvSpPr txBox="1"/>
          <p:nvPr/>
        </p:nvSpPr>
        <p:spPr>
          <a:xfrm>
            <a:off x="1488576" y="955698"/>
            <a:ext cx="11487782"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Je vais relire les mots outils. Écoutez attentivement. </a:t>
            </a:r>
          </a:p>
        </p:txBody>
      </p:sp>
    </p:spTree>
    <p:extLst>
      <p:ext uri="{BB962C8B-B14F-4D97-AF65-F5344CB8AC3E}">
        <p14:creationId xmlns:p14="http://schemas.microsoft.com/office/powerpoint/2010/main" val="39669506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Lisons ensemble. </a:t>
            </a:r>
            <a:endParaRPr lang="fr-MA" sz="2800" b="1" dirty="0">
              <a:solidFill>
                <a:prstClr val="white">
                  <a:lumMod val="65000"/>
                </a:prstClr>
              </a:solidFill>
              <a:latin typeface="Dosis" panose="02010703020202060003" pitchFamily="2" charset="0"/>
            </a:endParaRP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sp>
        <p:nvSpPr>
          <p:cNvPr id="8" name="ZoneTexte 7">
            <a:extLst>
              <a:ext uri="{FF2B5EF4-FFF2-40B4-BE49-F238E27FC236}">
                <a16:creationId xmlns:a16="http://schemas.microsoft.com/office/drawing/2014/main" id="{6B9CCD6E-E844-26FB-B274-824F73484CFF}"/>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Quand- après-comment- c’est- ses- avec-vers- chez</a:t>
            </a:r>
          </a:p>
        </p:txBody>
      </p:sp>
    </p:spTree>
    <p:extLst>
      <p:ext uri="{BB962C8B-B14F-4D97-AF65-F5344CB8AC3E}">
        <p14:creationId xmlns:p14="http://schemas.microsoft.com/office/powerpoint/2010/main" val="19939118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67260" y="818815"/>
            <a:ext cx="1173001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5">
            <a:extLst>
              <a:ext uri="{FF2B5EF4-FFF2-40B4-BE49-F238E27FC236}">
                <a16:creationId xmlns:a16="http://schemas.microsoft.com/office/drawing/2014/main" id="{EBCCD874-8076-0CDA-A50C-B5E7BE3420E4}"/>
              </a:ext>
            </a:extLst>
          </p:cNvPr>
          <p:cNvSpPr txBox="1"/>
          <p:nvPr/>
        </p:nvSpPr>
        <p:spPr>
          <a:xfrm>
            <a:off x="1939048" y="2474255"/>
            <a:ext cx="11014952" cy="120032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7200" b="1" dirty="0">
                <a:solidFill>
                  <a:srgbClr val="106585"/>
                </a:solidFill>
                <a:latin typeface="Dosis" pitchFamily="2" charset="0"/>
              </a:rPr>
              <a:t>Le ch</a:t>
            </a:r>
            <a:r>
              <a:rPr lang="fr-FR" sz="7200" b="1" dirty="0">
                <a:solidFill>
                  <a:srgbClr val="FF0000"/>
                </a:solidFill>
                <a:latin typeface="Dosis" pitchFamily="2" charset="0"/>
              </a:rPr>
              <a:t>ien</a:t>
            </a:r>
            <a:r>
              <a:rPr lang="fr-FR" sz="7200" b="1" dirty="0">
                <a:solidFill>
                  <a:srgbClr val="106585"/>
                </a:solidFill>
                <a:latin typeface="Dosis" pitchFamily="2" charset="0"/>
              </a:rPr>
              <a:t> joue avec  du f</a:t>
            </a:r>
            <a:r>
              <a:rPr lang="fr-FR" sz="7200" b="1" dirty="0">
                <a:solidFill>
                  <a:srgbClr val="FF0000"/>
                </a:solidFill>
                <a:latin typeface="Dosis" pitchFamily="2" charset="0"/>
              </a:rPr>
              <a:t>oin</a:t>
            </a:r>
            <a:r>
              <a:rPr lang="fr-FR" sz="7200" b="1" dirty="0">
                <a:solidFill>
                  <a:srgbClr val="106585"/>
                </a:solidFill>
                <a:latin typeface="Dosis" pitchFamily="2" charset="0"/>
              </a:rPr>
              <a:t>. </a:t>
            </a:r>
            <a:endPar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7" name="Image 6">
            <a:extLst>
              <a:ext uri="{FF2B5EF4-FFF2-40B4-BE49-F238E27FC236}">
                <a16:creationId xmlns:a16="http://schemas.microsoft.com/office/drawing/2014/main" id="{444F0097-2669-67AB-38E3-F40802E6B7E0}"/>
              </a:ext>
            </a:extLst>
          </p:cNvPr>
          <p:cNvPicPr>
            <a:picLocks noChangeAspect="1"/>
          </p:cNvPicPr>
          <p:nvPr/>
        </p:nvPicPr>
        <p:blipFill>
          <a:blip r:embed="rId4"/>
          <a:stretch>
            <a:fillRect/>
          </a:stretch>
        </p:blipFill>
        <p:spPr>
          <a:xfrm>
            <a:off x="3326554" y="4076700"/>
            <a:ext cx="6532579" cy="4794378"/>
          </a:xfrm>
          <a:prstGeom prst="rect">
            <a:avLst/>
          </a:prstGeom>
        </p:spPr>
      </p:pic>
    </p:spTree>
    <p:extLst>
      <p:ext uri="{BB962C8B-B14F-4D97-AF65-F5344CB8AC3E}">
        <p14:creationId xmlns:p14="http://schemas.microsoft.com/office/powerpoint/2010/main" val="23757951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634384" y="901978"/>
            <a:ext cx="12063003"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3">
            <a:extLst>
              <a:ext uri="{FF2B5EF4-FFF2-40B4-BE49-F238E27FC236}">
                <a16:creationId xmlns:a16="http://schemas.microsoft.com/office/drawing/2014/main" id="{A32E13BE-B892-023C-A363-B017CD9766E3}"/>
              </a:ext>
            </a:extLst>
          </p:cNvPr>
          <p:cNvSpPr txBox="1"/>
          <p:nvPr/>
        </p:nvSpPr>
        <p:spPr>
          <a:xfrm>
            <a:off x="1087497" y="2371358"/>
            <a:ext cx="11774927" cy="1015663"/>
          </a:xfrm>
          <a:prstGeom prst="rect">
            <a:avLst/>
          </a:prstGeom>
          <a:noFill/>
        </p:spPr>
        <p:txBody>
          <a:bodyPr wrap="square" rtlCol="0">
            <a:spAutoFit/>
          </a:bodyPr>
          <a:lstStyle/>
          <a:p>
            <a:pPr algn="ctr"/>
            <a:r>
              <a:rPr lang="fr-FR" sz="6000" b="1" dirty="0">
                <a:solidFill>
                  <a:srgbClr val="106585"/>
                </a:solidFill>
                <a:latin typeface="Dosis" pitchFamily="2" charset="0"/>
              </a:rPr>
              <a:t>Le gard</a:t>
            </a:r>
            <a:r>
              <a:rPr lang="fr-FR" sz="6000" b="1" dirty="0">
                <a:solidFill>
                  <a:srgbClr val="FF0000"/>
                </a:solidFill>
                <a:latin typeface="Dosis" pitchFamily="2" charset="0"/>
              </a:rPr>
              <a:t>ien</a:t>
            </a:r>
            <a:r>
              <a:rPr lang="fr-FR" sz="6000" b="1" dirty="0">
                <a:solidFill>
                  <a:srgbClr val="106585"/>
                </a:solidFill>
                <a:latin typeface="Dosis" pitchFamily="2" charset="0"/>
              </a:rPr>
              <a:t> garde le parc.</a:t>
            </a:r>
          </a:p>
        </p:txBody>
      </p:sp>
      <p:pic>
        <p:nvPicPr>
          <p:cNvPr id="5" name="Image 4">
            <a:extLst>
              <a:ext uri="{FF2B5EF4-FFF2-40B4-BE49-F238E27FC236}">
                <a16:creationId xmlns:a16="http://schemas.microsoft.com/office/drawing/2014/main" id="{CB5DA85E-5360-FF8F-A66F-A27E0E948234}"/>
              </a:ext>
            </a:extLst>
          </p:cNvPr>
          <p:cNvPicPr>
            <a:picLocks noChangeAspect="1"/>
          </p:cNvPicPr>
          <p:nvPr/>
        </p:nvPicPr>
        <p:blipFill>
          <a:blip r:embed="rId4"/>
          <a:stretch>
            <a:fillRect/>
          </a:stretch>
        </p:blipFill>
        <p:spPr>
          <a:xfrm>
            <a:off x="4269260" y="3969153"/>
            <a:ext cx="4124783" cy="5521807"/>
          </a:xfrm>
          <a:prstGeom prst="rect">
            <a:avLst/>
          </a:prstGeom>
        </p:spPr>
      </p:pic>
    </p:spTree>
    <p:extLst>
      <p:ext uri="{BB962C8B-B14F-4D97-AF65-F5344CB8AC3E}">
        <p14:creationId xmlns:p14="http://schemas.microsoft.com/office/powerpoint/2010/main" val="2203751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777083"/>
            <a:ext cx="11890390"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A1D357C6-48E9-3FE8-0843-9D23E3B66DF5}"/>
              </a:ext>
            </a:extLst>
          </p:cNvPr>
          <p:cNvSpPr txBox="1"/>
          <p:nvPr/>
        </p:nvSpPr>
        <p:spPr>
          <a:xfrm>
            <a:off x="850558" y="2682954"/>
            <a:ext cx="12055421" cy="1107996"/>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600" b="1" dirty="0">
                <a:solidFill>
                  <a:srgbClr val="106585"/>
                </a:solidFill>
                <a:latin typeface="Dosis" pitchFamily="2" charset="0"/>
              </a:rPr>
              <a:t>La phrase se termine par un p</a:t>
            </a:r>
            <a:r>
              <a:rPr lang="fr-FR" sz="6600" b="1" dirty="0">
                <a:solidFill>
                  <a:srgbClr val="FF0000"/>
                </a:solidFill>
                <a:latin typeface="Dosis" pitchFamily="2" charset="0"/>
              </a:rPr>
              <a:t>oin</a:t>
            </a:r>
            <a:r>
              <a:rPr lang="fr-FR" sz="6600" b="1" dirty="0">
                <a:solidFill>
                  <a:srgbClr val="106585"/>
                </a:solidFill>
                <a:latin typeface="Dosis" pitchFamily="2" charset="0"/>
              </a:rPr>
              <a:t>t. </a:t>
            </a:r>
            <a:endParaRPr kumimoji="0" lang="fr-FR" sz="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B523E1DB-0387-D75F-F746-B30041B9662F}"/>
              </a:ext>
            </a:extLst>
          </p:cNvPr>
          <p:cNvSpPr txBox="1"/>
          <p:nvPr/>
        </p:nvSpPr>
        <p:spPr>
          <a:xfrm>
            <a:off x="3084331" y="4144447"/>
            <a:ext cx="7017026" cy="2646878"/>
          </a:xfrm>
          <a:prstGeom prst="rect">
            <a:avLst/>
          </a:prstGeom>
          <a:noFill/>
        </p:spPr>
        <p:txBody>
          <a:bodyPr wrap="square">
            <a:spAutoFit/>
          </a:body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4400" b="1" dirty="0">
                <a:solidFill>
                  <a:srgbClr val="106585"/>
                </a:solidFill>
                <a:latin typeface="Dosis" pitchFamily="2" charset="0"/>
              </a:rPr>
              <a:t>Le ch</a:t>
            </a:r>
            <a:r>
              <a:rPr lang="fr-FR" sz="4400" b="1" dirty="0">
                <a:solidFill>
                  <a:srgbClr val="FF0000"/>
                </a:solidFill>
                <a:latin typeface="Dosis" pitchFamily="2" charset="0"/>
              </a:rPr>
              <a:t>ien</a:t>
            </a:r>
            <a:r>
              <a:rPr lang="fr-FR" sz="4400" b="1" dirty="0">
                <a:solidFill>
                  <a:srgbClr val="106585"/>
                </a:solidFill>
                <a:latin typeface="Dosis" pitchFamily="2" charset="0"/>
              </a:rPr>
              <a:t> joue avec  du f</a:t>
            </a:r>
            <a:r>
              <a:rPr lang="fr-FR" sz="4400" b="1" dirty="0">
                <a:solidFill>
                  <a:srgbClr val="FF0000"/>
                </a:solidFill>
                <a:latin typeface="Dosis" pitchFamily="2" charset="0"/>
              </a:rPr>
              <a:t>oin</a:t>
            </a:r>
            <a:r>
              <a:rPr lang="fr-FR" sz="16600" b="1" dirty="0">
                <a:solidFill>
                  <a:srgbClr val="106585"/>
                </a:solidFill>
                <a:latin typeface="Dosis" pitchFamily="2" charset="0"/>
              </a:rPr>
              <a:t>.</a:t>
            </a:r>
            <a:r>
              <a:rPr lang="fr-FR" sz="4400" b="1" dirty="0">
                <a:solidFill>
                  <a:srgbClr val="106585"/>
                </a:solidFill>
                <a:latin typeface="Dosis" pitchFamily="2" charset="0"/>
              </a:rPr>
              <a:t> </a:t>
            </a:r>
            <a:endParaRPr kumimoji="0" lang="fr-FR" sz="4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cxnSp>
        <p:nvCxnSpPr>
          <p:cNvPr id="7" name="Connecteur droit avec flèche 6">
            <a:extLst>
              <a:ext uri="{FF2B5EF4-FFF2-40B4-BE49-F238E27FC236}">
                <a16:creationId xmlns:a16="http://schemas.microsoft.com/office/drawing/2014/main" id="{80E38562-8703-0E94-8A7B-7925D1E87E49}"/>
              </a:ext>
            </a:extLst>
          </p:cNvPr>
          <p:cNvCxnSpPr/>
          <p:nvPr/>
        </p:nvCxnSpPr>
        <p:spPr>
          <a:xfrm flipH="1">
            <a:off x="9982200" y="3790950"/>
            <a:ext cx="1828800" cy="2190750"/>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8237215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298A4710-407B-73E1-5644-1980E4A16C1A}"/>
              </a:ext>
            </a:extLst>
          </p:cNvPr>
          <p:cNvSpPr txBox="1"/>
          <p:nvPr/>
        </p:nvSpPr>
        <p:spPr>
          <a:xfrm>
            <a:off x="1172921" y="2225250"/>
            <a:ext cx="11259120" cy="120032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7200" b="1" dirty="0">
                <a:solidFill>
                  <a:srgbClr val="106585"/>
                </a:solidFill>
                <a:latin typeface="Dosis" pitchFamily="2" charset="0"/>
              </a:rPr>
              <a:t>L’école est l</a:t>
            </a:r>
            <a:r>
              <a:rPr lang="fr-FR" sz="7200" b="1" dirty="0">
                <a:solidFill>
                  <a:srgbClr val="FF0000"/>
                </a:solidFill>
                <a:latin typeface="Dosis" pitchFamily="2" charset="0"/>
              </a:rPr>
              <a:t>oin</a:t>
            </a:r>
            <a:r>
              <a:rPr lang="fr-FR" sz="7200" b="1" dirty="0">
                <a:solidFill>
                  <a:srgbClr val="106585"/>
                </a:solidFill>
                <a:latin typeface="Dosis" pitchFamily="2" charset="0"/>
              </a:rPr>
              <a:t> de la maison. </a:t>
            </a:r>
            <a:endPar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5" name="Image 4" descr="Une image contenant dessin, garçon, illustration, Dessin d’enfant&#10;&#10;Le contenu généré par l’IA peut être incorrect.">
            <a:extLst>
              <a:ext uri="{FF2B5EF4-FFF2-40B4-BE49-F238E27FC236}">
                <a16:creationId xmlns:a16="http://schemas.microsoft.com/office/drawing/2014/main" id="{F9ADDFC9-FA84-502A-D68F-2ACBAABA6C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74276" y="3866575"/>
            <a:ext cx="3430473" cy="5145709"/>
          </a:xfrm>
          <a:prstGeom prst="rect">
            <a:avLst/>
          </a:prstGeom>
        </p:spPr>
      </p:pic>
    </p:spTree>
    <p:extLst>
      <p:ext uri="{BB962C8B-B14F-4D97-AF65-F5344CB8AC3E}">
        <p14:creationId xmlns:p14="http://schemas.microsoft.com/office/powerpoint/2010/main" val="738673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507892" y="1329863"/>
            <a:ext cx="12802934" cy="5678478"/>
          </a:xfrm>
          <a:prstGeom prst="rect">
            <a:avLst/>
          </a:prstGeom>
          <a:noFill/>
        </p:spPr>
        <p:txBody>
          <a:bodyPr wrap="square">
            <a:spAutoFit/>
          </a:bodyPr>
          <a:lstStyle/>
          <a:p>
            <a:pPr marL="857250" marR="0" lvl="0" indent="-857250"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a:p>
            <a:pPr marL="857250" marR="0" lvl="0" indent="-857250" defTabSz="137163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rPr>
              <a:t>Le ch</a:t>
            </a:r>
            <a:r>
              <a:rPr kumimoji="0" lang="fr-FR" sz="6600" b="1" i="0" u="none" strike="noStrike" kern="1200" cap="none" spc="0" normalizeH="0" baseline="0" noProof="0" dirty="0">
                <a:ln>
                  <a:noFill/>
                </a:ln>
                <a:solidFill>
                  <a:srgbClr val="FF0000"/>
                </a:solidFill>
                <a:effectLst/>
                <a:uLnTx/>
                <a:uFillTx/>
                <a:latin typeface="Dosis" pitchFamily="2" charset="0"/>
                <a:ea typeface="+mn-ea"/>
                <a:cs typeface="+mn-cs"/>
              </a:rPr>
              <a:t>ien</a:t>
            </a:r>
            <a:r>
              <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rPr>
              <a:t> joue avec  du f</a:t>
            </a:r>
            <a:r>
              <a:rPr kumimoji="0" lang="fr-FR" sz="6600" b="1" i="0" u="none" strike="noStrike" kern="1200" cap="none" spc="0" normalizeH="0" baseline="0" noProof="0" dirty="0">
                <a:ln>
                  <a:noFill/>
                </a:ln>
                <a:solidFill>
                  <a:srgbClr val="FF0000"/>
                </a:solidFill>
                <a:effectLst/>
                <a:uLnTx/>
                <a:uFillTx/>
                <a:latin typeface="Dosis" pitchFamily="2" charset="0"/>
                <a:ea typeface="+mn-ea"/>
                <a:cs typeface="+mn-cs"/>
              </a:rPr>
              <a:t>oin</a:t>
            </a:r>
            <a:r>
              <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rPr>
              <a:t>. </a:t>
            </a:r>
          </a:p>
          <a:p>
            <a:pPr marL="857250" indent="-857250">
              <a:buFont typeface="Arial" panose="020B0604020202020204" pitchFamily="34" charset="0"/>
              <a:buChar char="•"/>
            </a:pPr>
            <a:r>
              <a:rPr lang="fr-FR" sz="6600" b="1" dirty="0">
                <a:solidFill>
                  <a:srgbClr val="106585"/>
                </a:solidFill>
                <a:latin typeface="Dosis" pitchFamily="2" charset="0"/>
              </a:rPr>
              <a:t>Le gard</a:t>
            </a:r>
            <a:r>
              <a:rPr lang="fr-FR" sz="6600" b="1" dirty="0">
                <a:solidFill>
                  <a:srgbClr val="FF0000"/>
                </a:solidFill>
                <a:latin typeface="Dosis" pitchFamily="2" charset="0"/>
              </a:rPr>
              <a:t>ien</a:t>
            </a:r>
            <a:r>
              <a:rPr lang="fr-FR" sz="6600" b="1" dirty="0">
                <a:solidFill>
                  <a:srgbClr val="106585"/>
                </a:solidFill>
                <a:latin typeface="Dosis" pitchFamily="2" charset="0"/>
              </a:rPr>
              <a:t> garde le parc.</a:t>
            </a:r>
          </a:p>
          <a:p>
            <a:pPr marL="857250" lvl="0" indent="-857250" defTabSz="1371635">
              <a:buFont typeface="Arial" panose="020B0604020202020204" pitchFamily="34" charset="0"/>
              <a:buChar char="•"/>
              <a:defRPr/>
            </a:pPr>
            <a:r>
              <a:rPr lang="fr-FR" sz="6600" b="1" dirty="0">
                <a:solidFill>
                  <a:srgbClr val="106585"/>
                </a:solidFill>
                <a:latin typeface="Dosis" pitchFamily="2" charset="0"/>
              </a:rPr>
              <a:t>La phrase se termine par un p</a:t>
            </a:r>
            <a:r>
              <a:rPr lang="fr-FR" sz="6600" b="1" dirty="0">
                <a:solidFill>
                  <a:srgbClr val="FF0000"/>
                </a:solidFill>
                <a:latin typeface="Dosis" pitchFamily="2" charset="0"/>
              </a:rPr>
              <a:t>oin</a:t>
            </a:r>
            <a:r>
              <a:rPr lang="fr-FR" sz="6600" b="1" dirty="0">
                <a:solidFill>
                  <a:srgbClr val="106585"/>
                </a:solidFill>
                <a:latin typeface="Dosis" pitchFamily="2" charset="0"/>
              </a:rPr>
              <a:t>t. </a:t>
            </a:r>
          </a:p>
          <a:p>
            <a:pPr marL="857250" lvl="0" indent="-857250" defTabSz="1371635">
              <a:buFont typeface="Arial" panose="020B0604020202020204" pitchFamily="34" charset="0"/>
              <a:buChar char="•"/>
              <a:defRPr/>
            </a:pPr>
            <a:r>
              <a:rPr lang="fr-FR" sz="6600" b="1" dirty="0">
                <a:solidFill>
                  <a:srgbClr val="106585"/>
                </a:solidFill>
                <a:latin typeface="Dosis" pitchFamily="2" charset="0"/>
              </a:rPr>
              <a:t>L’école est l</a:t>
            </a:r>
            <a:r>
              <a:rPr lang="fr-FR" sz="6600" b="1" dirty="0">
                <a:solidFill>
                  <a:srgbClr val="FF0000"/>
                </a:solidFill>
                <a:latin typeface="Dosis" pitchFamily="2" charset="0"/>
              </a:rPr>
              <a:t>oin</a:t>
            </a:r>
            <a:r>
              <a:rPr lang="fr-FR" sz="6600" b="1" dirty="0">
                <a:solidFill>
                  <a:srgbClr val="106585"/>
                </a:solidFill>
                <a:latin typeface="Dosis" pitchFamily="2" charset="0"/>
              </a:rPr>
              <a:t> de la maison. </a:t>
            </a:r>
          </a:p>
        </p:txBody>
      </p:sp>
    </p:spTree>
    <p:extLst>
      <p:ext uri="{BB962C8B-B14F-4D97-AF65-F5344CB8AC3E}">
        <p14:creationId xmlns:p14="http://schemas.microsoft.com/office/powerpoint/2010/main" val="40563019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97FDC-47E5-EF5A-05C6-6F3615F822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9DB1A0-F4DC-E510-A174-291875B28B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EBAB12D-5FBF-44B2-D342-3915A600C0C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27E93B9-78C8-BC17-208A-3483F9EE7C8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EA9612F-457C-44F7-118B-90814428DBB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FE68234D-78D3-5E81-9C55-26A385CF2D9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84C852A-2FBB-5304-BB31-4A964ADB37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EEEE8B-179C-DBDD-9F4F-08B47DCCF6D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32D11D5-0162-C88E-2A53-351E61FDD5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E3C1BDF-52EE-2F1C-B4B8-FF75C480D7B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75A111B-93C5-A8B3-679F-CE78F14C96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96F479E-C246-C4C9-2BEC-80DD22E800B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C86359F-CA28-5097-2D1E-18BE0A2D28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0B4C2FB-A9C1-8903-C320-950C5B052548}"/>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lis le paragraphe. Écoutez attentivement. </a:t>
            </a:r>
          </a:p>
        </p:txBody>
      </p:sp>
      <p:pic>
        <p:nvPicPr>
          <p:cNvPr id="5" name="Image 4">
            <a:extLst>
              <a:ext uri="{FF2B5EF4-FFF2-40B4-BE49-F238E27FC236}">
                <a16:creationId xmlns:a16="http://schemas.microsoft.com/office/drawing/2014/main" id="{0E96404D-56B7-FA3D-303C-FC62239C275B}"/>
              </a:ext>
            </a:extLst>
          </p:cNvPr>
          <p:cNvPicPr>
            <a:picLocks noChangeAspect="1"/>
          </p:cNvPicPr>
          <p:nvPr/>
        </p:nvPicPr>
        <p:blipFill>
          <a:blip r:embed="rId4"/>
          <a:stretch>
            <a:fillRect/>
          </a:stretch>
        </p:blipFill>
        <p:spPr>
          <a:xfrm>
            <a:off x="8792818" y="2544178"/>
            <a:ext cx="3763133" cy="4794378"/>
          </a:xfrm>
          <a:prstGeom prst="rect">
            <a:avLst/>
          </a:prstGeom>
        </p:spPr>
      </p:pic>
      <p:sp>
        <p:nvSpPr>
          <p:cNvPr id="6" name="ZoneTexte 5">
            <a:extLst>
              <a:ext uri="{FF2B5EF4-FFF2-40B4-BE49-F238E27FC236}">
                <a16:creationId xmlns:a16="http://schemas.microsoft.com/office/drawing/2014/main" id="{ED899392-387B-FA85-2C9B-C39145F26FD4}"/>
              </a:ext>
            </a:extLst>
          </p:cNvPr>
          <p:cNvSpPr txBox="1"/>
          <p:nvPr/>
        </p:nvSpPr>
        <p:spPr>
          <a:xfrm>
            <a:off x="924138" y="3708222"/>
            <a:ext cx="7868680" cy="2585323"/>
          </a:xfrm>
          <a:prstGeom prst="rect">
            <a:avLst/>
          </a:prstGeom>
          <a:noFill/>
        </p:spPr>
        <p:txBody>
          <a:bodyPr wrap="square">
            <a:spAutoFit/>
          </a:bodyPr>
          <a:lstStyle/>
          <a:p>
            <a:pPr lvl="0" algn="just">
              <a:defRPr/>
            </a:pPr>
            <a:r>
              <a:rPr lang="fr-FR" sz="5400" b="1" dirty="0">
                <a:solidFill>
                  <a:srgbClr val="106585"/>
                </a:solidFill>
                <a:latin typeface="Dosis" pitchFamily="2" charset="0"/>
              </a:rPr>
              <a:t>Le ch</a:t>
            </a:r>
            <a:r>
              <a:rPr lang="fr-FR" sz="5400" b="1" dirty="0">
                <a:solidFill>
                  <a:srgbClr val="FF0000"/>
                </a:solidFill>
                <a:latin typeface="Dosis" pitchFamily="2" charset="0"/>
              </a:rPr>
              <a:t>ien</a:t>
            </a:r>
            <a:r>
              <a:rPr lang="fr-FR" sz="5400" b="1" dirty="0">
                <a:solidFill>
                  <a:srgbClr val="106585"/>
                </a:solidFill>
                <a:latin typeface="Dosis" pitchFamily="2" charset="0"/>
              </a:rPr>
              <a:t> joue avec du f</a:t>
            </a:r>
            <a:r>
              <a:rPr lang="fr-FR" sz="5400" b="1" dirty="0">
                <a:solidFill>
                  <a:srgbClr val="FF0000"/>
                </a:solidFill>
                <a:latin typeface="Dosis" pitchFamily="2" charset="0"/>
              </a:rPr>
              <a:t>oin</a:t>
            </a:r>
            <a:r>
              <a:rPr lang="fr-FR" sz="5400" b="1" dirty="0">
                <a:solidFill>
                  <a:srgbClr val="106585"/>
                </a:solidFill>
                <a:latin typeface="Dosis" pitchFamily="2" charset="0"/>
              </a:rPr>
              <a:t> dans un c</a:t>
            </a:r>
            <a:r>
              <a:rPr lang="fr-FR" sz="5400" b="1" dirty="0">
                <a:solidFill>
                  <a:srgbClr val="FF0000"/>
                </a:solidFill>
                <a:latin typeface="Dosis" pitchFamily="2" charset="0"/>
              </a:rPr>
              <a:t>oin</a:t>
            </a:r>
            <a:r>
              <a:rPr lang="fr-FR" sz="5400" b="1" dirty="0">
                <a:solidFill>
                  <a:srgbClr val="106585"/>
                </a:solidFill>
                <a:latin typeface="Dosis" pitchFamily="2" charset="0"/>
              </a:rPr>
              <a:t> du jardin car sa maison est l</a:t>
            </a:r>
            <a:r>
              <a:rPr lang="fr-FR" sz="5400" b="1" dirty="0">
                <a:solidFill>
                  <a:srgbClr val="FF0000"/>
                </a:solidFill>
                <a:latin typeface="Dosis" pitchFamily="2" charset="0"/>
              </a:rPr>
              <a:t>oin</a:t>
            </a:r>
            <a:r>
              <a:rPr lang="fr-FR" sz="5400" b="1" dirty="0">
                <a:solidFill>
                  <a:srgbClr val="106585"/>
                </a:solidFill>
                <a:latin typeface="Dosis" pitchFamily="2" charset="0"/>
              </a:rPr>
              <a:t>. </a:t>
            </a:r>
          </a:p>
        </p:txBody>
      </p:sp>
    </p:spTree>
    <p:extLst>
      <p:ext uri="{BB962C8B-B14F-4D97-AF65-F5344CB8AC3E}">
        <p14:creationId xmlns:p14="http://schemas.microsoft.com/office/powerpoint/2010/main" val="40288377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0FA91-5509-E8A4-F49A-D097F43649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98C8A2-A7D4-B0D0-9AD3-C4B7B777575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201E853-A888-61B7-F3CD-9D53FD88C9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222A1AE-D5A7-BD1F-269A-78FCE057C7C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C0908E2C-5E05-419B-2A63-77B7FE9DA0D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5830FEF3-0D17-6437-0D21-5A4A6C38D3B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7DF4ADC-7F24-41C0-BCD6-EEF502E28A1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2E5EBA0-44B5-A7CB-A69F-058B889687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9E27D9-F724-4D57-3A8F-538E9AA4F80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281E70-BB7E-C3CB-C749-00A3AEB645A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C3C1A9-7995-DA36-96B9-8CEC948BA3C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26DB09-24D6-974F-7914-2DD7FAE854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88B47E2-1A51-AFEB-4975-3F705F80AF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E199381-9C49-E517-4BFF-165C68BB5EA5}"/>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3 élèves</a:t>
            </a:r>
          </a:p>
        </p:txBody>
      </p:sp>
      <p:sp>
        <p:nvSpPr>
          <p:cNvPr id="4" name="ZoneTexte 3">
            <a:extLst>
              <a:ext uri="{FF2B5EF4-FFF2-40B4-BE49-F238E27FC236}">
                <a16:creationId xmlns:a16="http://schemas.microsoft.com/office/drawing/2014/main" id="{1B7F7B20-CD13-36AF-5131-E4799A268212}"/>
              </a:ext>
            </a:extLst>
          </p:cNvPr>
          <p:cNvSpPr txBox="1"/>
          <p:nvPr/>
        </p:nvSpPr>
        <p:spPr>
          <a:xfrm>
            <a:off x="843304" y="3445341"/>
            <a:ext cx="7868680" cy="2585323"/>
          </a:xfrm>
          <a:prstGeom prst="rect">
            <a:avLst/>
          </a:prstGeom>
          <a:noFill/>
        </p:spPr>
        <p:txBody>
          <a:bodyPr wrap="square">
            <a:spAutoFit/>
          </a:bodyPr>
          <a:lstStyle/>
          <a:p>
            <a:pPr lvl="0" algn="just">
              <a:defRPr/>
            </a:pPr>
            <a:r>
              <a:rPr lang="fr-FR" sz="5400" b="1" dirty="0">
                <a:solidFill>
                  <a:srgbClr val="106585"/>
                </a:solidFill>
                <a:latin typeface="Dosis" pitchFamily="2" charset="0"/>
              </a:rPr>
              <a:t>Le ch</a:t>
            </a:r>
            <a:r>
              <a:rPr lang="fr-FR" sz="5400" b="1" dirty="0">
                <a:solidFill>
                  <a:srgbClr val="FF0000"/>
                </a:solidFill>
                <a:latin typeface="Dosis" pitchFamily="2" charset="0"/>
              </a:rPr>
              <a:t>ien</a:t>
            </a:r>
            <a:r>
              <a:rPr lang="fr-FR" sz="5400" b="1" dirty="0">
                <a:solidFill>
                  <a:srgbClr val="106585"/>
                </a:solidFill>
                <a:latin typeface="Dosis" pitchFamily="2" charset="0"/>
              </a:rPr>
              <a:t> joue avec du f</a:t>
            </a:r>
            <a:r>
              <a:rPr lang="fr-FR" sz="5400" b="1" dirty="0">
                <a:solidFill>
                  <a:srgbClr val="FF0000"/>
                </a:solidFill>
                <a:latin typeface="Dosis" pitchFamily="2" charset="0"/>
              </a:rPr>
              <a:t>oin</a:t>
            </a:r>
            <a:r>
              <a:rPr lang="fr-FR" sz="5400" b="1" dirty="0">
                <a:solidFill>
                  <a:srgbClr val="106585"/>
                </a:solidFill>
                <a:latin typeface="Dosis" pitchFamily="2" charset="0"/>
              </a:rPr>
              <a:t> dans un c</a:t>
            </a:r>
            <a:r>
              <a:rPr lang="fr-FR" sz="5400" b="1" dirty="0">
                <a:solidFill>
                  <a:srgbClr val="FF0000"/>
                </a:solidFill>
                <a:latin typeface="Dosis" pitchFamily="2" charset="0"/>
              </a:rPr>
              <a:t>oin</a:t>
            </a:r>
            <a:r>
              <a:rPr lang="fr-FR" sz="5400" b="1" dirty="0">
                <a:solidFill>
                  <a:srgbClr val="106585"/>
                </a:solidFill>
                <a:latin typeface="Dosis" pitchFamily="2" charset="0"/>
              </a:rPr>
              <a:t> du jardin car sa maison est l</a:t>
            </a:r>
            <a:r>
              <a:rPr lang="fr-FR" sz="5400" b="1" dirty="0">
                <a:solidFill>
                  <a:srgbClr val="FF0000"/>
                </a:solidFill>
                <a:latin typeface="Dosis" pitchFamily="2" charset="0"/>
              </a:rPr>
              <a:t>oin</a:t>
            </a:r>
            <a:r>
              <a:rPr lang="fr-FR" sz="5400" b="1" dirty="0">
                <a:solidFill>
                  <a:srgbClr val="106585"/>
                </a:solidFill>
                <a:latin typeface="Dosis" pitchFamily="2" charset="0"/>
              </a:rPr>
              <a:t>. </a:t>
            </a:r>
          </a:p>
        </p:txBody>
      </p:sp>
      <p:pic>
        <p:nvPicPr>
          <p:cNvPr id="6" name="Image 5">
            <a:extLst>
              <a:ext uri="{FF2B5EF4-FFF2-40B4-BE49-F238E27FC236}">
                <a16:creationId xmlns:a16="http://schemas.microsoft.com/office/drawing/2014/main" id="{B13DE6B1-1DCD-ADA8-669A-055B94C3FFDF}"/>
              </a:ext>
            </a:extLst>
          </p:cNvPr>
          <p:cNvPicPr>
            <a:picLocks noChangeAspect="1"/>
          </p:cNvPicPr>
          <p:nvPr/>
        </p:nvPicPr>
        <p:blipFill>
          <a:blip r:embed="rId4"/>
          <a:stretch>
            <a:fillRect/>
          </a:stretch>
        </p:blipFill>
        <p:spPr>
          <a:xfrm>
            <a:off x="8792818" y="2544178"/>
            <a:ext cx="3763133" cy="4794378"/>
          </a:xfrm>
          <a:prstGeom prst="rect">
            <a:avLst/>
          </a:prstGeom>
        </p:spPr>
      </p:pic>
    </p:spTree>
    <p:extLst>
      <p:ext uri="{BB962C8B-B14F-4D97-AF65-F5344CB8AC3E}">
        <p14:creationId xmlns:p14="http://schemas.microsoft.com/office/powerpoint/2010/main" val="2241152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6600" dirty="0">
                  <a:solidFill>
                    <a:schemeClr val="tx1"/>
                  </a:solidFill>
                  <a:latin typeface="Microsoft Uighur" panose="02000000000000000000" pitchFamily="2" charset="-78"/>
                  <a:cs typeface="Microsoft Uighur" panose="02000000000000000000" pitchFamily="2" charset="-78"/>
                </a:rPr>
                <a:t>dictée de mots </a:t>
              </a:r>
              <a:r>
                <a:rPr lang="fr-FR" sz="5400" dirty="0">
                  <a:solidFill>
                    <a:schemeClr val="tx1"/>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copier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81569" y="4316711"/>
            <a:ext cx="8089873" cy="1569660"/>
          </a:xfrm>
          <a:prstGeom prst="rect">
            <a:avLst/>
          </a:prstGeom>
          <a:noFill/>
        </p:spPr>
        <p:txBody>
          <a:bodyPr wrap="square" rtlCol="0">
            <a:spAutoFit/>
          </a:bodyPr>
          <a:lstStyle/>
          <a:p>
            <a:r>
              <a:rPr lang="fr-MA" sz="4800" b="1" dirty="0">
                <a:solidFill>
                  <a:srgbClr val="106585"/>
                </a:solidFill>
                <a:latin typeface="Dosis" pitchFamily="2" charset="0"/>
              </a:rPr>
              <a:t>Le chien – loin- f</a:t>
            </a:r>
            <a:r>
              <a:rPr lang="fr-FR" sz="4800" b="1" dirty="0" err="1">
                <a:solidFill>
                  <a:srgbClr val="106585"/>
                </a:solidFill>
                <a:latin typeface="Dosis" pitchFamily="2" charset="0"/>
              </a:rPr>
              <a:t>oin</a:t>
            </a:r>
            <a:r>
              <a:rPr lang="fr-FR" sz="4800" b="1" dirty="0">
                <a:solidFill>
                  <a:srgbClr val="106585"/>
                </a:solidFill>
                <a:latin typeface="Dosis" pitchFamily="2" charset="0"/>
              </a:rPr>
              <a:t> - point. </a:t>
            </a:r>
          </a:p>
          <a:p>
            <a:endParaRPr lang="fr-MA" sz="4800" b="1" dirty="0">
              <a:solidFill>
                <a:srgbClr val="106585"/>
              </a:solidFill>
              <a:latin typeface="Dosis" pitchFamily="2" charset="0"/>
            </a:endParaRPr>
          </a:p>
        </p:txBody>
      </p:sp>
    </p:spTree>
    <p:extLst>
      <p:ext uri="{BB962C8B-B14F-4D97-AF65-F5344CB8AC3E}">
        <p14:creationId xmlns:p14="http://schemas.microsoft.com/office/powerpoint/2010/main" val="2057231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BA00B-C255-D814-6DA6-65742B9B216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A15D6FE-6A44-A66A-BF3B-89DC8BDE0C1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F8865BF-0BF1-A55A-9896-B0B3FBF26F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0D6E27-B83F-C5BF-6BBC-207AC03DE4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532EA5-C44F-D930-518D-DF66A20B3A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BFC526-CD03-9AE9-7692-09B98092843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9095A7-3152-8DDD-D026-73E92AE5AC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93AC21-BF8A-8B06-5126-AE185105085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B0340A2-569D-F8F0-7048-1115CD8CF10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5D1FC2-0960-04EB-EE48-C5409C67646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E4E2C9-F4D7-80CD-8E9D-436D350FC03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86629BF-CCAF-DAC1-3F69-7DB8A96A0C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3CF7C9-3802-3DBC-5FF3-903BABFA3A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837" y="744277"/>
            <a:ext cx="581346" cy="514106"/>
          </a:xfrm>
          <a:prstGeom prst="rect">
            <a:avLst/>
          </a:prstGeom>
        </p:spPr>
      </p:pic>
      <p:sp>
        <p:nvSpPr>
          <p:cNvPr id="5" name="ZoneTexte 4">
            <a:extLst>
              <a:ext uri="{FF2B5EF4-FFF2-40B4-BE49-F238E27FC236}">
                <a16:creationId xmlns:a16="http://schemas.microsoft.com/office/drawing/2014/main" id="{6977F990-130C-7C9E-600D-876FA36B8FDB}"/>
              </a:ext>
            </a:extLst>
          </p:cNvPr>
          <p:cNvSpPr txBox="1"/>
          <p:nvPr/>
        </p:nvSpPr>
        <p:spPr>
          <a:xfrm>
            <a:off x="3886201" y="3967252"/>
            <a:ext cx="8991600" cy="1862048"/>
          </a:xfrm>
          <a:prstGeom prst="rect">
            <a:avLst/>
          </a:prstGeom>
          <a:noFill/>
        </p:spPr>
        <p:txBody>
          <a:bodyPr wrap="square" rtlCol="0">
            <a:spAutoFit/>
          </a:bodyPr>
          <a:lstStyle/>
          <a:p>
            <a:pPr defTabSz="457269">
              <a:defRPr/>
            </a:pPr>
            <a:r>
              <a:rPr lang="fr-FR" sz="11500" b="1" dirty="0">
                <a:solidFill>
                  <a:srgbClr val="4F81BD">
                    <a:lumMod val="50000"/>
                  </a:srgbClr>
                </a:solidFill>
                <a:latin typeface="Aharoni" panose="02010803020104030203" pitchFamily="2" charset="-79"/>
                <a:cs typeface="Aharoni" panose="02010803020104030203" pitchFamily="2" charset="-79"/>
              </a:rPr>
              <a:t>Le chien </a:t>
            </a:r>
            <a:endParaRPr lang="fr-FR" sz="11500" b="1" dirty="0">
              <a:solidFill>
                <a:srgbClr val="4F81BD">
                  <a:lumMod val="50000"/>
                </a:srgbClr>
              </a:solidFill>
              <a:latin typeface="Dosis" pitchFamily="2" charset="0"/>
            </a:endParaRPr>
          </a:p>
        </p:txBody>
      </p:sp>
      <p:sp>
        <p:nvSpPr>
          <p:cNvPr id="15" name="ZoneTexte 14">
            <a:extLst>
              <a:ext uri="{FF2B5EF4-FFF2-40B4-BE49-F238E27FC236}">
                <a16:creationId xmlns:a16="http://schemas.microsoft.com/office/drawing/2014/main" id="{28928AE7-5A02-4EC4-2560-CED79DC6FAAB}"/>
              </a:ext>
            </a:extLst>
          </p:cNvPr>
          <p:cNvSpPr txBox="1"/>
          <p:nvPr/>
        </p:nvSpPr>
        <p:spPr>
          <a:xfrm>
            <a:off x="1103277" y="884065"/>
            <a:ext cx="12157954" cy="656590"/>
          </a:xfrm>
          <a:prstGeom prst="rect">
            <a:avLst/>
          </a:prstGeom>
          <a:noFill/>
        </p:spPr>
        <p:txBody>
          <a:bodyPr wrap="square">
            <a:spAutoFit/>
          </a:bodyPr>
          <a:lstStyle/>
          <a:p>
            <a:pPr marL="0" marR="0" lvl="1" indent="0" algn="l" defTabSz="457246" rtl="0" eaLnBrk="1" fontAlgn="auto" latinLnBrk="0" hangingPunct="1">
              <a:lnSpc>
                <a:spcPts val="2011"/>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 </a:t>
            </a:r>
            <a:r>
              <a:rPr lang="fr-FR" sz="2800" b="1" dirty="0">
                <a:solidFill>
                  <a:prstClr val="white">
                    <a:lumMod val="65000"/>
                  </a:prstClr>
                </a:solidFill>
                <a:latin typeface="Dosis" panose="02010703020202060003" pitchFamily="2" charset="0"/>
              </a:rPr>
              <a:t>chie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n  . Lisons ensemble: Le </a:t>
            </a:r>
            <a:r>
              <a:rPr lang="fr-FR" sz="2800" b="1" dirty="0">
                <a:solidFill>
                  <a:prstClr val="white">
                    <a:lumMod val="65000"/>
                  </a:prstClr>
                </a:solidFill>
                <a:latin typeface="Dosis" panose="02010703020202060003" pitchFamily="2" charset="0"/>
              </a:rPr>
              <a:t>chien</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a:p>
            <a:pPr marL="0" marR="0" lvl="1" indent="0" algn="l" defTabSz="457246" rtl="0" eaLnBrk="1" fontAlgn="auto" latinLnBrk="0" hangingPunct="1">
              <a:lnSpc>
                <a:spcPts val="2011"/>
              </a:lnSpc>
              <a:spcBef>
                <a:spcPct val="0"/>
              </a:spcBef>
              <a:spcAft>
                <a:spcPts val="0"/>
              </a:spcAft>
              <a:buClrTx/>
              <a:buSzTx/>
              <a:buFontTx/>
              <a:buNone/>
              <a:tabLst/>
              <a:defRPr/>
            </a:pPr>
            <a:endParaRPr kumimoji="0" lang="fr-FR" sz="36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endParaRPr>
          </a:p>
        </p:txBody>
      </p:sp>
    </p:spTree>
    <p:extLst>
      <p:ext uri="{BB962C8B-B14F-4D97-AF65-F5344CB8AC3E}">
        <p14:creationId xmlns:p14="http://schemas.microsoft.com/office/powerpoint/2010/main" val="3167789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73BE5-CDFF-68B5-F297-41F4D5015DA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86C215F-53EC-C8B8-BF6B-426A76BAC147}"/>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3B56B5D-A8FC-0148-340C-9A712F1C5F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0134E04-B96F-3851-DDAE-434B38EA400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8633035-9153-B11A-6FC2-DB7BB38F224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DA1BF5E-1634-ECDD-B7AD-86E6DA5256D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79BF78-C6C2-5E1D-1156-64E653D634B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21469C-1C7B-2A8C-AB25-BD020174918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71959C-C0EF-15EA-A896-3C84F2D0AA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F61AB7A-3638-95A4-2B03-30774B95917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C036287-F8AB-F20F-AAD2-6A1C354C86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49A98A-370E-FADF-6EEE-0B04717872E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821853-E68C-4F78-0873-5083A0794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1B6C6CE7-D67F-96C9-D048-E1840B75F37B}"/>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6C13BA9E-F9A2-E95A-7634-F8CADB79F59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7632192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F4500-E431-5955-3BEC-B122D4A1354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48DCFFD-B592-EFC7-36E0-AE7CF2A8CBFA}"/>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4B3E770-3497-C30D-978E-F8375E04449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3C548F-CE5C-F7B8-377C-9AC9E00929D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68F8933-85D2-8F4D-F8D4-B4B98326E1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E989403-0D17-9C9F-97FD-AD80C868AEA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ADB850-7410-5D88-574A-93C7472F5BB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CB462C-873A-F5F7-36C4-F27639343F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2C4EA05-216F-72A3-3602-019106BE0E4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003428-C84D-0B87-2B2A-DEF2DD4BAE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54523F0-C337-4120-8941-74E476C3E3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AC872C-634D-FF31-4683-925D0043875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E5D5E6E-524E-2110-B225-C187E6ECF1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FDCE1BD8-FF07-43EF-DCA6-4F2E2C8806CC}"/>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levez  vos ardoises. Corrigez. </a:t>
            </a:r>
          </a:p>
        </p:txBody>
      </p:sp>
      <p:pic>
        <p:nvPicPr>
          <p:cNvPr id="2" name="Image 1">
            <a:extLst>
              <a:ext uri="{FF2B5EF4-FFF2-40B4-BE49-F238E27FC236}">
                <a16:creationId xmlns:a16="http://schemas.microsoft.com/office/drawing/2014/main" id="{D05ADB86-6B88-E23E-6DB3-B87041BF78C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7017026" cy="3420971"/>
          </a:xfrm>
          <a:prstGeom prst="rect">
            <a:avLst/>
          </a:prstGeom>
        </p:spPr>
      </p:pic>
      <p:sp>
        <p:nvSpPr>
          <p:cNvPr id="4" name="ZoneTexte 3">
            <a:extLst>
              <a:ext uri="{FF2B5EF4-FFF2-40B4-BE49-F238E27FC236}">
                <a16:creationId xmlns:a16="http://schemas.microsoft.com/office/drawing/2014/main" id="{350B5513-8D4B-5D0E-B3B3-7368BEC39CE5}"/>
              </a:ext>
            </a:extLst>
          </p:cNvPr>
          <p:cNvSpPr txBox="1"/>
          <p:nvPr/>
        </p:nvSpPr>
        <p:spPr>
          <a:xfrm>
            <a:off x="5943600" y="4072599"/>
            <a:ext cx="7017026" cy="1107996"/>
          </a:xfrm>
          <a:prstGeom prst="rect">
            <a:avLst/>
          </a:prstGeom>
          <a:noFill/>
        </p:spPr>
        <p:txBody>
          <a:bodyPr wrap="square">
            <a:spAutoFit/>
          </a:bodyPr>
          <a:lstStyle/>
          <a:p>
            <a:pPr defTabSz="457269">
              <a:defRPr/>
            </a:pPr>
            <a:r>
              <a:rPr lang="fr-FR" sz="6600" b="1" dirty="0">
                <a:solidFill>
                  <a:schemeClr val="bg1"/>
                </a:solidFill>
                <a:latin typeface="Aharoni" panose="02010803020104030203" pitchFamily="2" charset="-79"/>
                <a:cs typeface="Aharoni" panose="02010803020104030203" pitchFamily="2" charset="-79"/>
              </a:rPr>
              <a:t>Le chien </a:t>
            </a:r>
            <a:endParaRPr lang="fr-FR" sz="6600" b="1" dirty="0">
              <a:solidFill>
                <a:schemeClr val="bg1"/>
              </a:solidFill>
              <a:latin typeface="Dosis" pitchFamily="2" charset="0"/>
            </a:endParaRPr>
          </a:p>
        </p:txBody>
      </p:sp>
    </p:spTree>
    <p:extLst>
      <p:ext uri="{BB962C8B-B14F-4D97-AF65-F5344CB8AC3E}">
        <p14:creationId xmlns:p14="http://schemas.microsoft.com/office/powerpoint/2010/main" val="995944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FB174-4DEF-3EA0-6FE0-2DC3AA796B3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3A451BB-65AC-2ABE-EE2F-92B6C274107A}"/>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A7ADA1D-038A-77AE-588D-2E544631FDA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524D4FF-D3E0-4FB0-88D0-65960C5867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B075E6-7ADB-857F-49C0-850CCB169D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DA429EE-C858-621D-7469-1E0EF6D9CF2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B1F799D-3666-3803-FD0A-A36936A1100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3A7EA03-9602-0FA3-CBC0-159F4181177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ED9AFEF-5795-8AEF-C97A-871ED43A299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6C16948-A3BB-A930-397C-90B64D3BD82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52A5F3C-AC17-E0E9-A30D-59D6C941F63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6CDCCD7-E576-B72D-9108-0F7124ED81E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66CDD2C-57B7-7D67-3E4C-8697446CCA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837" y="744277"/>
            <a:ext cx="581346" cy="514106"/>
          </a:xfrm>
          <a:prstGeom prst="rect">
            <a:avLst/>
          </a:prstGeom>
        </p:spPr>
      </p:pic>
      <p:sp>
        <p:nvSpPr>
          <p:cNvPr id="5" name="ZoneTexte 4">
            <a:extLst>
              <a:ext uri="{FF2B5EF4-FFF2-40B4-BE49-F238E27FC236}">
                <a16:creationId xmlns:a16="http://schemas.microsoft.com/office/drawing/2014/main" id="{B709094D-2539-C699-1C88-018EFF2058B1}"/>
              </a:ext>
            </a:extLst>
          </p:cNvPr>
          <p:cNvSpPr txBox="1"/>
          <p:nvPr/>
        </p:nvSpPr>
        <p:spPr>
          <a:xfrm>
            <a:off x="3886200" y="3949803"/>
            <a:ext cx="13802155" cy="1862048"/>
          </a:xfrm>
          <a:prstGeom prst="rect">
            <a:avLst/>
          </a:prstGeom>
          <a:noFill/>
        </p:spPr>
        <p:txBody>
          <a:bodyPr wrap="square" rtlCol="0">
            <a:spAutoFit/>
          </a:bodyPr>
          <a:lstStyle/>
          <a:p>
            <a:pPr defTabSz="457269">
              <a:defRPr/>
            </a:pPr>
            <a:r>
              <a:rPr lang="fr-FR" sz="11500" b="1" dirty="0">
                <a:solidFill>
                  <a:srgbClr val="4F81BD">
                    <a:lumMod val="50000"/>
                  </a:srgbClr>
                </a:solidFill>
                <a:latin typeface="Aharoni" panose="02010803020104030203" pitchFamily="2" charset="-79"/>
                <a:cs typeface="Aharoni" panose="02010803020104030203" pitchFamily="2" charset="-79"/>
              </a:rPr>
              <a:t>loin </a:t>
            </a:r>
            <a:endParaRPr lang="fr-FR" sz="11500" b="1" dirty="0">
              <a:solidFill>
                <a:srgbClr val="4F81BD">
                  <a:lumMod val="50000"/>
                </a:srgbClr>
              </a:solidFill>
              <a:latin typeface="Dosis" pitchFamily="2" charset="0"/>
            </a:endParaRPr>
          </a:p>
        </p:txBody>
      </p:sp>
      <p:sp>
        <p:nvSpPr>
          <p:cNvPr id="15" name="ZoneTexte 14">
            <a:extLst>
              <a:ext uri="{FF2B5EF4-FFF2-40B4-BE49-F238E27FC236}">
                <a16:creationId xmlns:a16="http://schemas.microsoft.com/office/drawing/2014/main" id="{30353562-B79B-20F0-E5B6-04E76DDBBF2E}"/>
              </a:ext>
            </a:extLst>
          </p:cNvPr>
          <p:cNvSpPr txBox="1"/>
          <p:nvPr/>
        </p:nvSpPr>
        <p:spPr>
          <a:xfrm>
            <a:off x="1103277" y="884065"/>
            <a:ext cx="12157954" cy="621965"/>
          </a:xfrm>
          <a:prstGeom prst="rect">
            <a:avLst/>
          </a:prstGeom>
          <a:noFill/>
        </p:spPr>
        <p:txBody>
          <a:bodyPr wrap="square">
            <a:spAutoFit/>
          </a:bodyPr>
          <a:lstStyle/>
          <a:p>
            <a:pPr marL="0" marR="0" lvl="1" indent="0" algn="l" defTabSz="457246" rtl="0" eaLnBrk="1" fontAlgn="auto" latinLnBrk="0" hangingPunct="1">
              <a:lnSpc>
                <a:spcPts val="2011"/>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loin . Lisons ensemble: </a:t>
            </a:r>
            <a:r>
              <a:rPr lang="fr-FR" sz="2800" b="1" dirty="0">
                <a:solidFill>
                  <a:prstClr val="white">
                    <a:lumMod val="65000"/>
                  </a:prstClr>
                </a:solidFill>
                <a:latin typeface="Dosis" panose="02010703020202060003" pitchFamily="2" charset="0"/>
              </a:rPr>
              <a:t>loin</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a:p>
            <a:pPr marL="0" marR="0" lvl="1" indent="0" algn="l" defTabSz="457246" rtl="0" eaLnBrk="1" fontAlgn="auto" latinLnBrk="0" hangingPunct="1">
              <a:lnSpc>
                <a:spcPts val="2011"/>
              </a:lnSpc>
              <a:spcBef>
                <a:spcPct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endParaRPr>
          </a:p>
        </p:txBody>
      </p:sp>
    </p:spTree>
    <p:extLst>
      <p:ext uri="{BB962C8B-B14F-4D97-AF65-F5344CB8AC3E}">
        <p14:creationId xmlns:p14="http://schemas.microsoft.com/office/powerpoint/2010/main" val="20960235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3F6C1-B9AA-5993-0E10-2A9906B5BB1B}"/>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561C975-78CF-86CC-BD17-1571A4B69549}"/>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7B4510-572B-8A80-9957-6DEE2630347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7C8749E-39BA-6AEB-8684-F938638C67C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2F98BC-2E4F-47A0-8921-BEC9239F3D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CF8825C-F511-DB63-F309-A7857DAF8ED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681A62E-1FB0-9375-26A7-E9BA487DC3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87C9F7C-D34B-561D-067C-572E110C126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71CCBAF-BC90-DD97-215F-2D7B3BDC52E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89FD1F1-560B-C397-11A4-C13F0CF587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AE1CFD9-1CDA-3DDD-7B08-3A341299D3B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71B890-62C5-9B4A-47DD-32F334D1867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E6FB150-1E3A-99D5-C54E-EB85C7F25B0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C11F176C-9906-9D10-70A2-64C9DD4BA7D5}"/>
              </a:ext>
            </a:extLst>
          </p:cNvPr>
          <p:cNvSpPr txBox="1"/>
          <p:nvPr/>
        </p:nvSpPr>
        <p:spPr>
          <a:xfrm>
            <a:off x="1496319" y="876300"/>
            <a:ext cx="11746159" cy="484748"/>
          </a:xfrm>
          <a:prstGeom prst="rect">
            <a:avLst/>
          </a:prstGeom>
          <a:noFill/>
        </p:spPr>
        <p:txBody>
          <a:bodyPr wrap="square">
            <a:spAutoFit/>
          </a:bodyPr>
          <a:lstStyle/>
          <a:p>
            <a:pPr marL="0" lvl="1" defTabSz="685834">
              <a:lnSpc>
                <a:spcPts val="3017"/>
              </a:lnSpc>
              <a:spcBef>
                <a:spcPct val="0"/>
              </a:spcBef>
            </a:pPr>
            <a:r>
              <a:rPr lang="fr-FR" sz="32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62740C24-C02D-C439-22E6-B11075BB580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757068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23A63-3293-2D51-69C4-2D3832B0F2D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B6A9EB3-7E4C-312D-AB37-C0F542448737}"/>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F50FC2E-697A-D2CE-0630-182DC952B9D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C0EB9-69FD-9C03-ECC3-5DC17E95A3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96E9C7A-3ACC-4296-8148-10B41099BE1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8BF5921-6B34-5411-B178-64441C686FF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26949B5-70E7-974D-D956-6FAA0817309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027EC32-87C5-00AE-2083-704DD42C00F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968ECB2-1B30-84AC-601C-D6084F27C20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66E32D-C4C5-99EF-9F03-A142D66A43D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59A15E6-F01C-54C1-7312-79DD5101FA9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5E4C165-5526-DAD7-2D37-A76B329C38D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8EF5D6-FE97-FFEC-F7F1-6A41CFD61D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2CEDC66C-6060-E8B5-680E-2C1759A034EA}"/>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levez  vos ardoises. Corrigez. </a:t>
            </a:r>
          </a:p>
        </p:txBody>
      </p:sp>
      <p:pic>
        <p:nvPicPr>
          <p:cNvPr id="2" name="Image 1">
            <a:extLst>
              <a:ext uri="{FF2B5EF4-FFF2-40B4-BE49-F238E27FC236}">
                <a16:creationId xmlns:a16="http://schemas.microsoft.com/office/drawing/2014/main" id="{9EB79EBB-D359-5178-6860-DF0C41137C9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7017026" cy="3420971"/>
          </a:xfrm>
          <a:prstGeom prst="rect">
            <a:avLst/>
          </a:prstGeom>
        </p:spPr>
      </p:pic>
      <p:sp>
        <p:nvSpPr>
          <p:cNvPr id="4" name="ZoneTexte 3">
            <a:extLst>
              <a:ext uri="{FF2B5EF4-FFF2-40B4-BE49-F238E27FC236}">
                <a16:creationId xmlns:a16="http://schemas.microsoft.com/office/drawing/2014/main" id="{C9BE6F71-E37E-9056-6704-FBEBD9CDBBCC}"/>
              </a:ext>
            </a:extLst>
          </p:cNvPr>
          <p:cNvSpPr txBox="1"/>
          <p:nvPr/>
        </p:nvSpPr>
        <p:spPr>
          <a:xfrm>
            <a:off x="5943600" y="4072599"/>
            <a:ext cx="7017026" cy="1107996"/>
          </a:xfrm>
          <a:prstGeom prst="rect">
            <a:avLst/>
          </a:prstGeom>
          <a:noFill/>
        </p:spPr>
        <p:txBody>
          <a:bodyPr wrap="square">
            <a:spAutoFit/>
          </a:bodyPr>
          <a:lstStyle/>
          <a:p>
            <a:pPr defTabSz="457269">
              <a:defRPr/>
            </a:pPr>
            <a:r>
              <a:rPr lang="fr-FR" sz="6600" b="1" dirty="0">
                <a:solidFill>
                  <a:schemeClr val="bg1"/>
                </a:solidFill>
                <a:latin typeface="Aharoni" panose="02010803020104030203" pitchFamily="2" charset="-79"/>
                <a:cs typeface="Aharoni" panose="02010803020104030203" pitchFamily="2" charset="-79"/>
              </a:rPr>
              <a:t>loin</a:t>
            </a:r>
            <a:endParaRPr lang="fr-FR" sz="6600" b="1" dirty="0">
              <a:solidFill>
                <a:schemeClr val="bg1"/>
              </a:solidFill>
              <a:latin typeface="Dosis" pitchFamily="2" charset="0"/>
            </a:endParaRPr>
          </a:p>
        </p:txBody>
      </p:sp>
    </p:spTree>
    <p:extLst>
      <p:ext uri="{BB962C8B-B14F-4D97-AF65-F5344CB8AC3E}">
        <p14:creationId xmlns:p14="http://schemas.microsoft.com/office/powerpoint/2010/main" val="27657092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9DA74-A575-4C20-76E2-F8C5AD0A243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1AC4A167-156C-8F93-314B-93D556C5C891}"/>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E27DFDE-EADF-8317-0F74-FCE6F350FB1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B7BA181-5140-78C0-6B7D-24A251328B1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090D778-9F2A-14E4-EDA2-E70108D34F4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DF7FCC2-1192-1B00-9A1E-6725B6CB0CF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CF88E63-7712-4FB1-D09C-6A831E26230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3289910-6F61-6F21-B3AB-E4A72AC9482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38E24EE-74C2-7E4D-B886-D81D5301DD6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91C749-B0EC-ECA7-A89B-1C83101F7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046E656-F97C-91C3-3EE9-A0EA9106F67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FCD5DE8-5F85-477F-BE61-0A562A3F201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8D6D14-D3A2-0B01-87E7-23D0D1F13D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837" y="744277"/>
            <a:ext cx="581346" cy="514106"/>
          </a:xfrm>
          <a:prstGeom prst="rect">
            <a:avLst/>
          </a:prstGeom>
        </p:spPr>
      </p:pic>
      <p:sp>
        <p:nvSpPr>
          <p:cNvPr id="5" name="ZoneTexte 4">
            <a:extLst>
              <a:ext uri="{FF2B5EF4-FFF2-40B4-BE49-F238E27FC236}">
                <a16:creationId xmlns:a16="http://schemas.microsoft.com/office/drawing/2014/main" id="{4056E340-F1D6-3883-C6B5-1615664ED61F}"/>
              </a:ext>
            </a:extLst>
          </p:cNvPr>
          <p:cNvSpPr txBox="1"/>
          <p:nvPr/>
        </p:nvSpPr>
        <p:spPr>
          <a:xfrm>
            <a:off x="3886200" y="3949803"/>
            <a:ext cx="13802155" cy="1862048"/>
          </a:xfrm>
          <a:prstGeom prst="rect">
            <a:avLst/>
          </a:prstGeom>
          <a:noFill/>
        </p:spPr>
        <p:txBody>
          <a:bodyPr wrap="square" rtlCol="0">
            <a:spAutoFit/>
          </a:bodyPr>
          <a:lstStyle/>
          <a:p>
            <a:pPr defTabSz="457269">
              <a:defRPr/>
            </a:pPr>
            <a:r>
              <a:rPr lang="fr-FR" sz="11500" b="1" dirty="0">
                <a:solidFill>
                  <a:srgbClr val="4F81BD">
                    <a:lumMod val="50000"/>
                  </a:srgbClr>
                </a:solidFill>
                <a:latin typeface="Aharoni" panose="02010803020104030203" pitchFamily="2" charset="-79"/>
                <a:cs typeface="Aharoni" panose="02010803020104030203" pitchFamily="2" charset="-79"/>
              </a:rPr>
              <a:t>foin </a:t>
            </a:r>
            <a:endParaRPr lang="fr-FR" sz="11500" b="1" dirty="0">
              <a:solidFill>
                <a:srgbClr val="4F81BD">
                  <a:lumMod val="50000"/>
                </a:srgbClr>
              </a:solidFill>
              <a:latin typeface="Dosis" pitchFamily="2" charset="0"/>
            </a:endParaRPr>
          </a:p>
        </p:txBody>
      </p:sp>
      <p:sp>
        <p:nvSpPr>
          <p:cNvPr id="15" name="ZoneTexte 14">
            <a:extLst>
              <a:ext uri="{FF2B5EF4-FFF2-40B4-BE49-F238E27FC236}">
                <a16:creationId xmlns:a16="http://schemas.microsoft.com/office/drawing/2014/main" id="{51FD4644-3B62-7286-4CE7-6EA4653DD797}"/>
              </a:ext>
            </a:extLst>
          </p:cNvPr>
          <p:cNvSpPr txBox="1"/>
          <p:nvPr/>
        </p:nvSpPr>
        <p:spPr>
          <a:xfrm>
            <a:off x="1103277" y="884065"/>
            <a:ext cx="12157954" cy="621965"/>
          </a:xfrm>
          <a:prstGeom prst="rect">
            <a:avLst/>
          </a:prstGeom>
          <a:noFill/>
        </p:spPr>
        <p:txBody>
          <a:bodyPr wrap="square">
            <a:spAutoFit/>
          </a:bodyPr>
          <a:lstStyle/>
          <a:p>
            <a:pPr marL="0" marR="0" lvl="1" indent="0" algn="l" defTabSz="457246" rtl="0" eaLnBrk="1" fontAlgn="auto" latinLnBrk="0" hangingPunct="1">
              <a:lnSpc>
                <a:spcPts val="2011"/>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foin. Lisons ensemble: </a:t>
            </a:r>
            <a:r>
              <a:rPr lang="fr-FR" sz="2800" b="1" dirty="0">
                <a:solidFill>
                  <a:prstClr val="white">
                    <a:lumMod val="65000"/>
                  </a:prstClr>
                </a:solidFill>
                <a:latin typeface="Dosis" panose="02010703020202060003" pitchFamily="2" charset="0"/>
              </a:rPr>
              <a:t>foin.</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a:p>
            <a:pPr marL="0" marR="0" lvl="1" indent="0" algn="l" defTabSz="457246" rtl="0" eaLnBrk="1" fontAlgn="auto" latinLnBrk="0" hangingPunct="1">
              <a:lnSpc>
                <a:spcPts val="2011"/>
              </a:lnSpc>
              <a:spcBef>
                <a:spcPct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endParaRPr>
          </a:p>
        </p:txBody>
      </p:sp>
    </p:spTree>
    <p:extLst>
      <p:ext uri="{BB962C8B-B14F-4D97-AF65-F5344CB8AC3E}">
        <p14:creationId xmlns:p14="http://schemas.microsoft.com/office/powerpoint/2010/main" val="33724657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D94AD-E7A4-08BD-ACAD-41284639B56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1008DAF7-ACE1-C350-817F-11A063C03B6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4E962D4-53AD-2269-7CE2-5889F7A1E3A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73EE4A7-F3DC-A101-F21D-859D3AFD037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00909CC-B6A7-46B3-A3C0-9254E87D6FB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30A060-B6F0-B373-7A7E-C779D05E8B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C16C8EB-AE40-B147-52BE-8F6C23E9EF3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A422F9-B3A9-EC81-0C78-DFD078762FF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7AAFA46-0C17-BA78-4E68-F04F19DB8E9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4B70CF7-12C2-9320-9E46-83F09607F27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D8809F4-051B-0C4C-41BD-5CB94C193F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905D205-58C2-14D9-8048-4E63AB736E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323452B-D5C5-F34E-E26D-F3EEA02490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C1635D7A-31C3-C030-D05E-BA9550238508}"/>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D8BF9E6C-E479-917D-2565-BC1F1FD9DBF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375319536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096A5-EEC0-CC8B-FF93-EFC825063BA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6CEA60C-B06E-AD26-6436-828396D5C4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71A1AA1-C23C-411F-57E3-5F405196665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E37760F-8B22-5885-9898-66F95AE25B8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3EF47F1-2689-60C8-8455-2F4FC8BC6DC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3451311-8F6A-167D-671E-BFA71536171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0ADD3B8-479E-6E59-2B47-413A112F3C6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A050E25-534C-DD51-6154-7F0CC7E4678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B7336C4-C582-292F-FC07-A52A5408EFE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E27C13-3AEC-6D24-6AC4-DD78EDA5D0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42C1503-83CC-DDF7-6CCA-3B825FFF1F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68E7A78-2E7D-BD67-0EB0-D58E9397163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398FA13-6BDF-B795-194D-2703376145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F3102D25-2D57-E8A7-E4E9-4420AEEEAEE9}"/>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levez  vos ardoises. Corrigez. </a:t>
            </a:r>
          </a:p>
        </p:txBody>
      </p:sp>
      <p:pic>
        <p:nvPicPr>
          <p:cNvPr id="2" name="Image 1">
            <a:extLst>
              <a:ext uri="{FF2B5EF4-FFF2-40B4-BE49-F238E27FC236}">
                <a16:creationId xmlns:a16="http://schemas.microsoft.com/office/drawing/2014/main" id="{35BC795B-4341-3526-7D95-2E7908AF038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7017026" cy="3420971"/>
          </a:xfrm>
          <a:prstGeom prst="rect">
            <a:avLst/>
          </a:prstGeom>
        </p:spPr>
      </p:pic>
      <p:sp>
        <p:nvSpPr>
          <p:cNvPr id="4" name="ZoneTexte 3">
            <a:extLst>
              <a:ext uri="{FF2B5EF4-FFF2-40B4-BE49-F238E27FC236}">
                <a16:creationId xmlns:a16="http://schemas.microsoft.com/office/drawing/2014/main" id="{16DAA993-2510-90B9-84B1-8C0EA54F04B8}"/>
              </a:ext>
            </a:extLst>
          </p:cNvPr>
          <p:cNvSpPr txBox="1"/>
          <p:nvPr/>
        </p:nvSpPr>
        <p:spPr>
          <a:xfrm>
            <a:off x="5943600" y="4072599"/>
            <a:ext cx="7017026" cy="1107996"/>
          </a:xfrm>
          <a:prstGeom prst="rect">
            <a:avLst/>
          </a:prstGeom>
          <a:noFill/>
        </p:spPr>
        <p:txBody>
          <a:bodyPr wrap="square">
            <a:spAutoFit/>
          </a:bodyPr>
          <a:lstStyle/>
          <a:p>
            <a:pPr defTabSz="457269">
              <a:defRPr/>
            </a:pPr>
            <a:r>
              <a:rPr lang="fr-FR" sz="6600" b="1" dirty="0">
                <a:solidFill>
                  <a:schemeClr val="bg1"/>
                </a:solidFill>
                <a:latin typeface="Aharoni" panose="02010803020104030203" pitchFamily="2" charset="-79"/>
                <a:cs typeface="Aharoni" panose="02010803020104030203" pitchFamily="2" charset="-79"/>
              </a:rPr>
              <a:t>foin </a:t>
            </a:r>
            <a:endParaRPr lang="fr-FR" sz="6600" b="1" dirty="0">
              <a:solidFill>
                <a:schemeClr val="bg1"/>
              </a:solidFill>
              <a:latin typeface="Dosis" pitchFamily="2" charset="0"/>
            </a:endParaRPr>
          </a:p>
        </p:txBody>
      </p:sp>
    </p:spTree>
    <p:extLst>
      <p:ext uri="{BB962C8B-B14F-4D97-AF65-F5344CB8AC3E}">
        <p14:creationId xmlns:p14="http://schemas.microsoft.com/office/powerpoint/2010/main" val="269972996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B35A7-21A5-55FC-AFCD-52291644DC8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C3C81709-08F7-3D29-8DE0-7C435ABE15F1}"/>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2D9C8F4-CD95-A547-04E4-457B9F2897D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8BBBAF6-B8BC-C59B-0131-9BF432FD734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B33769C-C4F8-7EA8-36A6-5E3BB921E31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8BD7B7F-582D-260F-8DE7-A655FBAE865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1EC6717-8123-7473-C4BB-86E8E595280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95652D1-7B5E-8511-C88B-B4B0ECB882B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6C8260-06B3-C5E1-BDD9-3566046B3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97A65BC-422D-8360-9F03-EB81774374C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827D2F9-F834-52EB-0A01-8D7148F2D8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AD975E-369C-5776-BC9C-CC1B41B303B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E9AC62A-AA8F-B96B-C259-A7C94A0D8A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837" y="744277"/>
            <a:ext cx="581346" cy="514106"/>
          </a:xfrm>
          <a:prstGeom prst="rect">
            <a:avLst/>
          </a:prstGeom>
        </p:spPr>
      </p:pic>
      <p:sp>
        <p:nvSpPr>
          <p:cNvPr id="5" name="ZoneTexte 4">
            <a:extLst>
              <a:ext uri="{FF2B5EF4-FFF2-40B4-BE49-F238E27FC236}">
                <a16:creationId xmlns:a16="http://schemas.microsoft.com/office/drawing/2014/main" id="{EDFF9F8D-2ED9-15ED-56C1-1DAA8C5A9947}"/>
              </a:ext>
            </a:extLst>
          </p:cNvPr>
          <p:cNvSpPr txBox="1"/>
          <p:nvPr/>
        </p:nvSpPr>
        <p:spPr>
          <a:xfrm>
            <a:off x="3886200" y="3949803"/>
            <a:ext cx="13802155" cy="1862048"/>
          </a:xfrm>
          <a:prstGeom prst="rect">
            <a:avLst/>
          </a:prstGeom>
          <a:noFill/>
        </p:spPr>
        <p:txBody>
          <a:bodyPr wrap="square" rtlCol="0">
            <a:spAutoFit/>
          </a:bodyPr>
          <a:lstStyle/>
          <a:p>
            <a:pPr defTabSz="457269">
              <a:defRPr/>
            </a:pPr>
            <a:r>
              <a:rPr lang="fr-FR" sz="11500" b="1" dirty="0">
                <a:solidFill>
                  <a:srgbClr val="4F81BD">
                    <a:lumMod val="50000"/>
                  </a:srgbClr>
                </a:solidFill>
                <a:latin typeface="Aharoni" panose="02010803020104030203" pitchFamily="2" charset="-79"/>
                <a:cs typeface="Aharoni" panose="02010803020104030203" pitchFamily="2" charset="-79"/>
              </a:rPr>
              <a:t>point </a:t>
            </a:r>
            <a:endParaRPr lang="fr-FR" sz="11500" b="1" dirty="0">
              <a:solidFill>
                <a:srgbClr val="4F81BD">
                  <a:lumMod val="50000"/>
                </a:srgbClr>
              </a:solidFill>
              <a:latin typeface="Dosis" pitchFamily="2" charset="0"/>
            </a:endParaRPr>
          </a:p>
        </p:txBody>
      </p:sp>
      <p:sp>
        <p:nvSpPr>
          <p:cNvPr id="15" name="ZoneTexte 14">
            <a:extLst>
              <a:ext uri="{FF2B5EF4-FFF2-40B4-BE49-F238E27FC236}">
                <a16:creationId xmlns:a16="http://schemas.microsoft.com/office/drawing/2014/main" id="{AB1BEDF7-5027-5B59-2C05-F8978F2442F1}"/>
              </a:ext>
            </a:extLst>
          </p:cNvPr>
          <p:cNvSpPr txBox="1"/>
          <p:nvPr/>
        </p:nvSpPr>
        <p:spPr>
          <a:xfrm>
            <a:off x="1103277" y="884065"/>
            <a:ext cx="12157954" cy="621965"/>
          </a:xfrm>
          <a:prstGeom prst="rect">
            <a:avLst/>
          </a:prstGeom>
          <a:noFill/>
        </p:spPr>
        <p:txBody>
          <a:bodyPr wrap="square">
            <a:spAutoFit/>
          </a:bodyPr>
          <a:lstStyle/>
          <a:p>
            <a:pPr marL="0" marR="0" lvl="1" indent="0" algn="l" defTabSz="457246" rtl="0" eaLnBrk="1" fontAlgn="auto" latinLnBrk="0" hangingPunct="1">
              <a:lnSpc>
                <a:spcPts val="2011"/>
              </a:lnSpc>
              <a:spcBef>
                <a:spcPct val="0"/>
              </a:spcBef>
              <a:spcAft>
                <a:spcPts val="0"/>
              </a:spcAft>
              <a:buClrTx/>
              <a:buSzTx/>
              <a:buFontTx/>
              <a:buNone/>
              <a:tabLst/>
              <a:defRPr/>
            </a:pPr>
            <a:r>
              <a:rPr lang="fr-FR" sz="2800" b="1" dirty="0">
                <a:solidFill>
                  <a:prstClr val="white">
                    <a:lumMod val="65000"/>
                  </a:prstClr>
                </a:solidFill>
                <a:latin typeface="Dosis" panose="02010703020202060003" pitchFamily="2" charset="0"/>
              </a:rPr>
              <a:t>point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 Lisons ensemble: </a:t>
            </a:r>
            <a:r>
              <a:rPr lang="fr-FR" sz="2800" b="1" dirty="0">
                <a:solidFill>
                  <a:prstClr val="white">
                    <a:lumMod val="65000"/>
                  </a:prstClr>
                </a:solidFill>
                <a:latin typeface="Dosis" panose="02010703020202060003" pitchFamily="2" charset="0"/>
              </a:rPr>
              <a:t>point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a:p>
            <a:pPr marL="0" marR="0" lvl="1" indent="0" algn="l" defTabSz="457246" rtl="0" eaLnBrk="1" fontAlgn="auto" latinLnBrk="0" hangingPunct="1">
              <a:lnSpc>
                <a:spcPts val="2011"/>
              </a:lnSpc>
              <a:spcBef>
                <a:spcPct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endParaRPr>
          </a:p>
        </p:txBody>
      </p:sp>
    </p:spTree>
    <p:extLst>
      <p:ext uri="{BB962C8B-B14F-4D97-AF65-F5344CB8AC3E}">
        <p14:creationId xmlns:p14="http://schemas.microsoft.com/office/powerpoint/2010/main" val="16825120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A19F5-90FA-FFF8-740B-E9F200A181F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0259DD8-7C99-A774-63AC-781760B90A11}"/>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C2E2054-1297-26A5-E133-B8265F361E2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7D9D306-14ED-972D-3CA0-BFC2302787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D906756-5A4F-9428-185C-7D2506CD803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C4B23F7-AE47-1556-336A-02E24339E9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2FC712F-A691-8FC9-AA51-D199ABE9374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AD4D916-6CD1-4C11-5B7B-FD5AD4A4830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7396B14-9739-908D-B520-0F97B7667F7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B11E40-5D18-2FE3-6222-33EA5A7C7BF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0BDFB62-0A32-FF12-1F21-52234DCF54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0AB0B2-7CDE-F2A6-3D2D-4820740370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4AC2D1A-E323-2C47-F5FC-3C4FC21D90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C51B8E63-A882-885C-DAA4-E37CC65117B1}"/>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B9E18FFC-B8C8-BC31-D8D6-1442973634E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9172242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28D78-691A-0BE3-DA15-43CE1033656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E3CD99E-81A5-0EE4-8150-68F3770DBBB3}"/>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1C1C2D7-8A6F-699A-C387-6E0F128A22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626379-FD7A-2079-B186-25338D0AA2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8A4B9D-7253-26FE-88D8-331F7464996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DFEE424-4202-EFCE-EE5F-4FBEBB2D414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E0408D6-7549-916D-0C9A-2C5E335083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AF6A669-A8B4-2F73-A0DC-20E2385743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2E5C34-4B03-5D34-FE33-B208FF073B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C966014-B08B-6969-CC26-ECFD3ABB9A6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27DEE5A-9ED1-CB62-8FFF-53ACD8441EA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69D6CD6-9485-D0B3-080E-0C5BEB12284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FFC893-D25F-4737-04C5-12A9C69D61C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465CDBD3-1BDD-FDDE-A40D-14932E9D2514}"/>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levez  vos ardoises. Corrigez. </a:t>
            </a:r>
          </a:p>
        </p:txBody>
      </p:sp>
      <p:pic>
        <p:nvPicPr>
          <p:cNvPr id="2" name="Image 1">
            <a:extLst>
              <a:ext uri="{FF2B5EF4-FFF2-40B4-BE49-F238E27FC236}">
                <a16:creationId xmlns:a16="http://schemas.microsoft.com/office/drawing/2014/main" id="{02E972BC-F6B5-96FA-D943-459D5599376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7017026" cy="3420971"/>
          </a:xfrm>
          <a:prstGeom prst="rect">
            <a:avLst/>
          </a:prstGeom>
        </p:spPr>
      </p:pic>
      <p:sp>
        <p:nvSpPr>
          <p:cNvPr id="4" name="ZoneTexte 3">
            <a:extLst>
              <a:ext uri="{FF2B5EF4-FFF2-40B4-BE49-F238E27FC236}">
                <a16:creationId xmlns:a16="http://schemas.microsoft.com/office/drawing/2014/main" id="{05A52CAE-6E50-2022-F46C-B37DE2AA0431}"/>
              </a:ext>
            </a:extLst>
          </p:cNvPr>
          <p:cNvSpPr txBox="1"/>
          <p:nvPr/>
        </p:nvSpPr>
        <p:spPr>
          <a:xfrm>
            <a:off x="5943600" y="4072599"/>
            <a:ext cx="7017026" cy="1107996"/>
          </a:xfrm>
          <a:prstGeom prst="rect">
            <a:avLst/>
          </a:prstGeom>
          <a:noFill/>
        </p:spPr>
        <p:txBody>
          <a:bodyPr wrap="square">
            <a:spAutoFit/>
          </a:bodyPr>
          <a:lstStyle/>
          <a:p>
            <a:pPr defTabSz="457269">
              <a:defRPr/>
            </a:pPr>
            <a:r>
              <a:rPr lang="fr-FR" sz="6600" b="1" dirty="0">
                <a:solidFill>
                  <a:schemeClr val="bg1"/>
                </a:solidFill>
                <a:latin typeface="Aharoni" panose="02010803020104030203" pitchFamily="2" charset="-79"/>
                <a:cs typeface="Aharoni" panose="02010803020104030203" pitchFamily="2" charset="-79"/>
              </a:rPr>
              <a:t>point </a:t>
            </a:r>
            <a:endParaRPr lang="fr-FR" sz="6600" b="1" dirty="0">
              <a:solidFill>
                <a:schemeClr val="bg1"/>
              </a:solidFill>
              <a:latin typeface="Dosis" pitchFamily="2" charset="0"/>
            </a:endParaRPr>
          </a:p>
        </p:txBody>
      </p:sp>
    </p:spTree>
    <p:extLst>
      <p:ext uri="{BB962C8B-B14F-4D97-AF65-F5344CB8AC3E}">
        <p14:creationId xmlns:p14="http://schemas.microsoft.com/office/powerpoint/2010/main" val="15423871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44.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0A265E81-C78F-0F63-78E3-5A333D99E1D2}"/>
              </a:ext>
            </a:extLst>
          </p:cNvPr>
          <p:cNvPicPr>
            <a:picLocks noChangeAspect="1"/>
          </p:cNvPicPr>
          <p:nvPr/>
        </p:nvPicPr>
        <p:blipFill>
          <a:blip r:embed="rId4"/>
          <a:stretch>
            <a:fillRect/>
          </a:stretch>
        </p:blipFill>
        <p:spPr>
          <a:xfrm>
            <a:off x="3810001" y="1804690"/>
            <a:ext cx="6324600" cy="7948909"/>
          </a:xfrm>
          <a:prstGeom prst="rect">
            <a:avLst/>
          </a:prstGeom>
        </p:spPr>
      </p:pic>
      <p:sp>
        <p:nvSpPr>
          <p:cNvPr id="13" name="Rectangle 12">
            <a:extLst>
              <a:ext uri="{FF2B5EF4-FFF2-40B4-BE49-F238E27FC236}">
                <a16:creationId xmlns:a16="http://schemas.microsoft.com/office/drawing/2014/main" id="{720B9BE9-48C4-A46C-4755-3C8FDE2B29D5}"/>
              </a:ext>
            </a:extLst>
          </p:cNvPr>
          <p:cNvSpPr/>
          <p:nvPr/>
        </p:nvSpPr>
        <p:spPr>
          <a:xfrm>
            <a:off x="3276600" y="2933700"/>
            <a:ext cx="7805397" cy="1905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FA209D00-75DB-D4CA-3C60-4A86B18080DD}"/>
              </a:ext>
            </a:extLst>
          </p:cNvPr>
          <p:cNvPicPr>
            <a:picLocks noChangeAspect="1"/>
          </p:cNvPicPr>
          <p:nvPr/>
        </p:nvPicPr>
        <p:blipFill>
          <a:blip r:embed="rId4"/>
          <a:stretch>
            <a:fillRect/>
          </a:stretch>
        </p:blipFill>
        <p:spPr>
          <a:xfrm>
            <a:off x="432581" y="2401832"/>
            <a:ext cx="12202454" cy="4494268"/>
          </a:xfrm>
          <a:prstGeom prst="rect">
            <a:avLst/>
          </a:prstGeom>
        </p:spPr>
      </p:pic>
      <p:sp>
        <p:nvSpPr>
          <p:cNvPr id="14" name="Rectangle 13">
            <a:extLst>
              <a:ext uri="{FF2B5EF4-FFF2-40B4-BE49-F238E27FC236}">
                <a16:creationId xmlns:a16="http://schemas.microsoft.com/office/drawing/2014/main" id="{D84B0729-1B40-A8A2-DE10-466EB4AB14DC}"/>
              </a:ext>
            </a:extLst>
          </p:cNvPr>
          <p:cNvSpPr/>
          <p:nvPr/>
        </p:nvSpPr>
        <p:spPr>
          <a:xfrm>
            <a:off x="9906000" y="5372100"/>
            <a:ext cx="1394483" cy="31011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80498290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44.</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CA4D2F4F-1176-0E22-9E40-276A2E943A80}"/>
              </a:ext>
            </a:extLst>
          </p:cNvPr>
          <p:cNvPicPr>
            <a:picLocks noChangeAspect="1"/>
          </p:cNvPicPr>
          <p:nvPr/>
        </p:nvPicPr>
        <p:blipFill>
          <a:blip r:embed="rId4"/>
          <a:stretch>
            <a:fillRect/>
          </a:stretch>
        </p:blipFill>
        <p:spPr>
          <a:xfrm>
            <a:off x="3810001" y="1804690"/>
            <a:ext cx="6324600" cy="7948909"/>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867420" y="4762499"/>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12" name="Image 11">
            <a:extLst>
              <a:ext uri="{FF2B5EF4-FFF2-40B4-BE49-F238E27FC236}">
                <a16:creationId xmlns:a16="http://schemas.microsoft.com/office/drawing/2014/main" id="{AC06A045-FCC6-8ADF-2709-78F808A7DB5C}"/>
              </a:ext>
            </a:extLst>
          </p:cNvPr>
          <p:cNvPicPr>
            <a:picLocks noChangeAspect="1"/>
          </p:cNvPicPr>
          <p:nvPr/>
        </p:nvPicPr>
        <p:blipFill>
          <a:blip r:embed="rId6"/>
          <a:stretch>
            <a:fillRect/>
          </a:stretch>
        </p:blipFill>
        <p:spPr>
          <a:xfrm>
            <a:off x="687607" y="3924355"/>
            <a:ext cx="12080152" cy="1775291"/>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44.</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412500BA-1BF9-5103-5F42-12003ACBDED3}"/>
              </a:ext>
            </a:extLst>
          </p:cNvPr>
          <p:cNvPicPr>
            <a:picLocks noChangeAspect="1"/>
          </p:cNvPicPr>
          <p:nvPr/>
        </p:nvPicPr>
        <p:blipFill>
          <a:blip r:embed="rId4"/>
          <a:stretch>
            <a:fillRect/>
          </a:stretch>
        </p:blipFill>
        <p:spPr>
          <a:xfrm>
            <a:off x="3810001" y="1804690"/>
            <a:ext cx="6324600" cy="7948909"/>
          </a:xfrm>
          <a:prstGeom prst="rect">
            <a:avLst/>
          </a:prstGeom>
        </p:spPr>
      </p:pic>
      <p:sp>
        <p:nvSpPr>
          <p:cNvPr id="12" name="Rectangle 11">
            <a:extLst>
              <a:ext uri="{FF2B5EF4-FFF2-40B4-BE49-F238E27FC236}">
                <a16:creationId xmlns:a16="http://schemas.microsoft.com/office/drawing/2014/main" id="{43929B38-FE47-DA81-6478-2FD34084C0B7}"/>
              </a:ext>
            </a:extLst>
          </p:cNvPr>
          <p:cNvSpPr/>
          <p:nvPr/>
        </p:nvSpPr>
        <p:spPr>
          <a:xfrm>
            <a:off x="3069601" y="5981701"/>
            <a:ext cx="7805397" cy="1905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12" name="Image 11">
            <a:extLst>
              <a:ext uri="{FF2B5EF4-FFF2-40B4-BE49-F238E27FC236}">
                <a16:creationId xmlns:a16="http://schemas.microsoft.com/office/drawing/2014/main" id="{03FC9B35-45F4-0E2C-6683-C1FA15B804EC}"/>
              </a:ext>
            </a:extLst>
          </p:cNvPr>
          <p:cNvPicPr>
            <a:picLocks noChangeAspect="1"/>
          </p:cNvPicPr>
          <p:nvPr/>
        </p:nvPicPr>
        <p:blipFill>
          <a:blip r:embed="rId4"/>
          <a:stretch>
            <a:fillRect/>
          </a:stretch>
        </p:blipFill>
        <p:spPr>
          <a:xfrm>
            <a:off x="602511" y="2781300"/>
            <a:ext cx="12496799" cy="4495800"/>
          </a:xfrm>
          <a:prstGeom prst="rect">
            <a:avLst/>
          </a:prstGeom>
        </p:spPr>
      </p:pic>
      <p:sp>
        <p:nvSpPr>
          <p:cNvPr id="14" name="ZoneTexte 13">
            <a:extLst>
              <a:ext uri="{FF2B5EF4-FFF2-40B4-BE49-F238E27FC236}">
                <a16:creationId xmlns:a16="http://schemas.microsoft.com/office/drawing/2014/main" id="{5B6E663A-8528-704A-28B1-84651F910809}"/>
              </a:ext>
            </a:extLst>
          </p:cNvPr>
          <p:cNvSpPr txBox="1"/>
          <p:nvPr/>
        </p:nvSpPr>
        <p:spPr>
          <a:xfrm>
            <a:off x="7784871" y="3833732"/>
            <a:ext cx="1143001" cy="830997"/>
          </a:xfrm>
          <a:prstGeom prst="rect">
            <a:avLst/>
          </a:prstGeom>
          <a:noFill/>
        </p:spPr>
        <p:txBody>
          <a:bodyPr wrap="square" rtlCol="0">
            <a:spAutoFit/>
          </a:bodyPr>
          <a:lstStyle/>
          <a:p>
            <a:r>
              <a:rPr lang="fr-MA" sz="4800" b="1" dirty="0"/>
              <a:t>a</a:t>
            </a:r>
          </a:p>
        </p:txBody>
      </p:sp>
    </p:spTree>
    <p:extLst>
      <p:ext uri="{BB962C8B-B14F-4D97-AF65-F5344CB8AC3E}">
        <p14:creationId xmlns:p14="http://schemas.microsoft.com/office/powerpoint/2010/main" val="268880389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44</a:t>
            </a:r>
          </a:p>
        </p:txBody>
      </p:sp>
      <p:pic>
        <p:nvPicPr>
          <p:cNvPr id="4" name="Image 3">
            <a:extLst>
              <a:ext uri="{FF2B5EF4-FFF2-40B4-BE49-F238E27FC236}">
                <a16:creationId xmlns:a16="http://schemas.microsoft.com/office/drawing/2014/main" id="{CCECE335-7276-3568-5917-A726AE6DB687}"/>
              </a:ext>
            </a:extLst>
          </p:cNvPr>
          <p:cNvPicPr>
            <a:picLocks noChangeAspect="1"/>
          </p:cNvPicPr>
          <p:nvPr/>
        </p:nvPicPr>
        <p:blipFill>
          <a:blip r:embed="rId5"/>
          <a:stretch>
            <a:fillRect/>
          </a:stretch>
        </p:blipFill>
        <p:spPr>
          <a:xfrm>
            <a:off x="3810001" y="1804690"/>
            <a:ext cx="6324600" cy="7948909"/>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3151988" y="7810500"/>
            <a:ext cx="7805397" cy="184724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772E4BFE-594F-0359-847F-F105B718DFB5}"/>
              </a:ext>
            </a:extLst>
          </p:cNvPr>
          <p:cNvPicPr>
            <a:picLocks noChangeAspect="1"/>
          </p:cNvPicPr>
          <p:nvPr/>
        </p:nvPicPr>
        <p:blipFill>
          <a:blip r:embed="rId5"/>
          <a:stretch>
            <a:fillRect/>
          </a:stretch>
        </p:blipFill>
        <p:spPr>
          <a:xfrm>
            <a:off x="515070" y="3004583"/>
            <a:ext cx="12714393" cy="4267199"/>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44</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p44;</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44;</a:t>
            </a:r>
          </a:p>
          <a:p>
            <a:pPr marL="457200" indent="-457200">
              <a:buFontTx/>
              <a:buChar char="-"/>
            </a:pPr>
            <a:r>
              <a:rPr lang="fr-FR" sz="2800" b="1" dirty="0">
                <a:solidFill>
                  <a:srgbClr val="0070C0"/>
                </a:solidFill>
                <a:latin typeface="Aptos" panose="020B0004020202020204" pitchFamily="34" charset="0"/>
              </a:rPr>
              <a:t>Je mets en ordre les phrases :3 page 44; </a:t>
            </a:r>
          </a:p>
          <a:p>
            <a:pPr marL="457200" indent="-457200">
              <a:buFontTx/>
              <a:buChar char="-"/>
            </a:pPr>
            <a:r>
              <a:rPr lang="fr-FR" sz="2800" b="1" dirty="0">
                <a:solidFill>
                  <a:srgbClr val="0070C0"/>
                </a:solidFill>
                <a:latin typeface="Aptos" panose="020B0004020202020204" pitchFamily="34" charset="0"/>
              </a:rPr>
              <a:t>Je recopie: 4 p 44.</a:t>
            </a:r>
          </a:p>
        </p:txBody>
      </p:sp>
      <p:pic>
        <p:nvPicPr>
          <p:cNvPr id="9" name="Image 8">
            <a:extLst>
              <a:ext uri="{FF2B5EF4-FFF2-40B4-BE49-F238E27FC236}">
                <a16:creationId xmlns:a16="http://schemas.microsoft.com/office/drawing/2014/main" id="{08F78B37-86CA-2626-0F19-6925DC54536C}"/>
              </a:ext>
            </a:extLst>
          </p:cNvPr>
          <p:cNvPicPr>
            <a:picLocks noChangeAspect="1"/>
          </p:cNvPicPr>
          <p:nvPr/>
        </p:nvPicPr>
        <p:blipFill>
          <a:blip r:embed="rId5"/>
          <a:stretch>
            <a:fillRect/>
          </a:stretch>
        </p:blipFill>
        <p:spPr>
          <a:xfrm>
            <a:off x="5267713" y="1802185"/>
            <a:ext cx="6324600" cy="7948909"/>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11"/>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11"/>
</p:tagLst>
</file>

<file path=ppt/tags/tag35.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11"/>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8"/>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0"/>
</p:tagLst>
</file>

<file path=ppt/tags/tag41.xml><?xml version="1.0" encoding="utf-8"?>
<p:tagLst xmlns:a="http://schemas.openxmlformats.org/drawingml/2006/main" xmlns:r="http://schemas.openxmlformats.org/officeDocument/2006/relationships" xmlns:p="http://schemas.openxmlformats.org/presentationml/2006/main">
  <p:tag name="NUM" val="8"/>
</p:tagLst>
</file>

<file path=ppt/tags/tag42.xml><?xml version="1.0" encoding="utf-8"?>
<p:tagLst xmlns:a="http://schemas.openxmlformats.org/drawingml/2006/main" xmlns:r="http://schemas.openxmlformats.org/officeDocument/2006/relationships" xmlns:p="http://schemas.openxmlformats.org/presentationml/2006/main">
  <p:tag name="NUM" val="12"/>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9"/>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23127</TotalTime>
  <Words>4176</Words>
  <Application>Microsoft Office PowerPoint</Application>
  <PresentationFormat>Personnalisé</PresentationFormat>
  <Paragraphs>914</Paragraphs>
  <Slides>105</Slides>
  <Notes>26</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105</vt:i4>
      </vt:variant>
    </vt:vector>
  </HeadingPairs>
  <TitlesOfParts>
    <vt:vector size="117" baseType="lpstr">
      <vt:lpstr>Dosis</vt:lpstr>
      <vt:lpstr>Aharoni</vt:lpstr>
      <vt:lpstr>Carelia</vt:lpstr>
      <vt:lpstr>Aptos</vt:lpstr>
      <vt:lpstr>A Massir Ballpoint</vt:lpstr>
      <vt:lpstr>Wingdings</vt:lpstr>
      <vt:lpstr>Calibri</vt:lpstr>
      <vt:lpstr>Arial</vt:lpstr>
      <vt:lpstr>Symbol</vt:lpstr>
      <vt:lpstr>Microsoft Uighur</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192</cp:revision>
  <dcterms:created xsi:type="dcterms:W3CDTF">2006-08-16T00:00:00Z</dcterms:created>
  <dcterms:modified xsi:type="dcterms:W3CDTF">2025-09-30T17:07:52Z</dcterms:modified>
  <dc:identifier>DAFtlvZnwz4</dc:identifier>
</cp:coreProperties>
</file>