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8.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935" r:id="rId31"/>
    <p:sldId id="2147482467" r:id="rId32"/>
    <p:sldId id="2147482746" r:id="rId33"/>
    <p:sldId id="2147482469" r:id="rId34"/>
    <p:sldId id="2134809012" r:id="rId35"/>
    <p:sldId id="2147482869" r:id="rId36"/>
    <p:sldId id="2147482938" r:id="rId37"/>
    <p:sldId id="2147482939" r:id="rId38"/>
    <p:sldId id="2147482940" r:id="rId39"/>
    <p:sldId id="2147482941"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2147482728" r:id="rId53"/>
    <p:sldId id="620" r:id="rId54"/>
    <p:sldId id="2147482494" r:id="rId55"/>
    <p:sldId id="2147482490" r:id="rId56"/>
    <p:sldId id="2147482495" r:id="rId57"/>
    <p:sldId id="2147482730" r:id="rId58"/>
    <p:sldId id="2147482876" r:id="rId59"/>
    <p:sldId id="2147482877" r:id="rId60"/>
    <p:sldId id="2147482878" r:id="rId61"/>
    <p:sldId id="2147482880" r:id="rId62"/>
    <p:sldId id="2147482874" r:id="rId63"/>
    <p:sldId id="2147482937" r:id="rId64"/>
    <p:sldId id="2147482622" r:id="rId65"/>
    <p:sldId id="2147482924" r:id="rId66"/>
    <p:sldId id="2147482624" r:id="rId67"/>
    <p:sldId id="2147482625" r:id="rId68"/>
    <p:sldId id="2147482942" r:id="rId69"/>
    <p:sldId id="2147482943" r:id="rId70"/>
    <p:sldId id="2147482944" r:id="rId71"/>
    <p:sldId id="2147482643" r:id="rId72"/>
    <p:sldId id="2147482644" r:id="rId73"/>
    <p:sldId id="2147482645" r:id="rId74"/>
    <p:sldId id="2147482646" r:id="rId75"/>
    <p:sldId id="2147482647" r:id="rId76"/>
    <p:sldId id="2147482648" r:id="rId77"/>
    <p:sldId id="2147482649" r:id="rId78"/>
    <p:sldId id="2147482884" r:id="rId79"/>
    <p:sldId id="2147482889" r:id="rId80"/>
    <p:sldId id="2147482886" r:id="rId81"/>
    <p:sldId id="2147482887" r:id="rId82"/>
    <p:sldId id="2147482888" r:id="rId83"/>
    <p:sldId id="2147482890" r:id="rId84"/>
    <p:sldId id="2147482927" r:id="rId85"/>
    <p:sldId id="2147482928" r:id="rId86"/>
    <p:sldId id="2147482671" r:id="rId87"/>
    <p:sldId id="2147482497" r:id="rId88"/>
    <p:sldId id="2147482909" r:id="rId89"/>
    <p:sldId id="2147482913" r:id="rId90"/>
    <p:sldId id="2147482930" r:id="rId91"/>
    <p:sldId id="2147482945" r:id="rId92"/>
    <p:sldId id="2147482946" r:id="rId93"/>
    <p:sldId id="2147482947" r:id="rId94"/>
    <p:sldId id="2147482948" r:id="rId95"/>
    <p:sldId id="2147482949" r:id="rId96"/>
    <p:sldId id="2147482950" r:id="rId97"/>
    <p:sldId id="2147482951" r:id="rId98"/>
    <p:sldId id="2147482952" r:id="rId99"/>
    <p:sldId id="2147482953" r:id="rId100"/>
    <p:sldId id="2147482954" r:id="rId101"/>
    <p:sldId id="2147482955" r:id="rId102"/>
    <p:sldId id="2147482956" r:id="rId103"/>
    <p:sldId id="2147482957" r:id="rId104"/>
    <p:sldId id="2147482958" r:id="rId105"/>
    <p:sldId id="2147482959" r:id="rId106"/>
    <p:sldId id="2147482692" r:id="rId107"/>
    <p:sldId id="2147482693" r:id="rId108"/>
    <p:sldId id="2147482694" r:id="rId109"/>
    <p:sldId id="2147482698" r:id="rId110"/>
    <p:sldId id="2147482695" r:id="rId111"/>
    <p:sldId id="2147482699" r:id="rId112"/>
    <p:sldId id="2147482696" r:id="rId113"/>
    <p:sldId id="2147482752" r:id="rId114"/>
    <p:sldId id="2147482577" r:id="rId115"/>
    <p:sldId id="2147482583" r:id="rId116"/>
    <p:sldId id="2147482580" r:id="rId117"/>
    <p:sldId id="2147482740" r:id="rId118"/>
    <p:sldId id="2147482741" r:id="rId119"/>
    <p:sldId id="2147482709" r:id="rId120"/>
    <p:sldId id="2147482584" r:id="rId121"/>
    <p:sldId id="700" r:id="rId122"/>
    <p:sldId id="701" r:id="rId123"/>
  </p:sldIdLst>
  <p:sldSz cx="13716000" cy="10287000"/>
  <p:notesSz cx="6858000" cy="9144000"/>
  <p:embeddedFontLst>
    <p:embeddedFont>
      <p:font typeface="Aharoni" panose="02010803020104030203" pitchFamily="2" charset="-79"/>
      <p:bold r:id="rId125"/>
    </p:embeddedFont>
    <p:embeddedFont>
      <p:font typeface="Carelia" panose="020B0604020202020204" charset="0"/>
      <p:regular r:id="rId126"/>
    </p:embeddedFont>
    <p:embeddedFont>
      <p:font typeface="Dosis" pitchFamily="2" charset="0"/>
      <p:regular r:id="rId127"/>
      <p:bold r:id="rId128"/>
    </p:embeddedFont>
    <p:embeddedFont>
      <p:font typeface="Microsoft Uighur" panose="02000000000000000000" pitchFamily="2" charset="-78"/>
      <p:regular r:id="rId129"/>
      <p:bold r:id="rId1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2" autoAdjust="0"/>
    <p:restoredTop sz="95226" autoAdjust="0"/>
  </p:normalViewPr>
  <p:slideViewPr>
    <p:cSldViewPr>
      <p:cViewPr varScale="1">
        <p:scale>
          <a:sx n="63" d="100"/>
          <a:sy n="63" d="100"/>
        </p:scale>
        <p:origin x="898" y="82"/>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theme" Target="theme/theme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2.fntdata"/><Relationship Id="rId13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notesMaster" Target="notesMasters/notesMaster1.xml"/><Relationship Id="rId12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67.png"/><Relationship Id="rId5" Type="http://schemas.openxmlformats.org/officeDocument/2006/relationships/image" Target="../media/image30.jpeg"/><Relationship Id="rId4" Type="http://schemas.openxmlformats.org/officeDocument/2006/relationships/image" Target="../media/image37.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5.png"/><Relationship Id="rId4" Type="http://schemas.openxmlformats.org/officeDocument/2006/relationships/image" Target="../media/image37.svg"/></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71.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118.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1.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7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75.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74.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77.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3.png"/><Relationship Id="rId12"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image" Target="../media/image41.jpeg"/><Relationship Id="rId10" Type="http://schemas.microsoft.com/office/2007/relationships/hdphoto" Target="../media/hdphoto2.wdp"/><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46.pn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4.png"/><Relationship Id="rId5" Type="http://schemas.openxmlformats.org/officeDocument/2006/relationships/image" Target="../media/image25.png"/><Relationship Id="rId4" Type="http://schemas.openxmlformats.org/officeDocument/2006/relationships/image" Target="../media/image37.sv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49.png"/><Relationship Id="rId5" Type="http://schemas.openxmlformats.org/officeDocument/2006/relationships/image" Target="../media/image25.png"/><Relationship Id="rId4" Type="http://schemas.openxmlformats.org/officeDocument/2006/relationships/image" Target="../media/image37.sv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microsoft.com/office/2007/relationships/hdphoto" Target="../media/hdphoto2.wdp"/><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5.png"/><Relationship Id="rId4" Type="http://schemas.openxmlformats.org/officeDocument/2006/relationships/image" Target="../media/image37.svg"/></Relationships>
</file>

<file path=ppt/slides/_rels/slide4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3.png"/><Relationship Id="rId4" Type="http://schemas.openxmlformats.org/officeDocument/2006/relationships/image" Target="../media/image37.svg"/></Relationships>
</file>

<file path=ppt/slides/_rels/slide4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37.svg"/></Relationships>
</file>

<file path=ppt/slides/_rels/slide45.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3" Type="http://schemas.openxmlformats.org/officeDocument/2006/relationships/notesSlide" Target="../notesSlides/notesSlide14.xml"/><Relationship Id="rId7" Type="http://schemas.openxmlformats.org/officeDocument/2006/relationships/image" Target="../media/image45.pn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26.png"/><Relationship Id="rId11" Type="http://schemas.openxmlformats.org/officeDocument/2006/relationships/image" Target="../media/image43.png"/><Relationship Id="rId5" Type="http://schemas.openxmlformats.org/officeDocument/2006/relationships/image" Target="../media/image37.svg"/><Relationship Id="rId10" Type="http://schemas.openxmlformats.org/officeDocument/2006/relationships/image" Target="../media/image49.png"/><Relationship Id="rId4" Type="http://schemas.openxmlformats.org/officeDocument/2006/relationships/image" Target="../media/image36.png"/><Relationship Id="rId9" Type="http://schemas.openxmlformats.org/officeDocument/2006/relationships/image" Target="../media/image44.png"/><Relationship Id="rId14"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3.png"/><Relationship Id="rId4" Type="http://schemas.openxmlformats.org/officeDocument/2006/relationships/image" Target="../media/image37.svg"/><Relationship Id="rId9" Type="http://schemas.openxmlformats.org/officeDocument/2006/relationships/image" Target="../media/image54.png"/></Relationships>
</file>

<file path=ppt/slides/_rels/slide4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55.png"/><Relationship Id="rId5" Type="http://schemas.openxmlformats.org/officeDocument/2006/relationships/image" Target="../media/image46.png"/><Relationship Id="rId10" Type="http://schemas.openxmlformats.org/officeDocument/2006/relationships/image" Target="../media/image44.png"/><Relationship Id="rId4" Type="http://schemas.openxmlformats.org/officeDocument/2006/relationships/image" Target="../media/image43.png"/><Relationship Id="rId9" Type="http://schemas.microsoft.com/office/2007/relationships/hdphoto" Target="../media/hdphoto2.wdp"/></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7.svg"/><Relationship Id="rId7"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11" Type="http://schemas.microsoft.com/office/2007/relationships/hdphoto" Target="../media/hdphoto3.wdp"/><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5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6" Type="http://schemas.microsoft.com/office/2007/relationships/hdphoto" Target="../media/hdphoto2.wdp"/><Relationship Id="rId5" Type="http://schemas.openxmlformats.org/officeDocument/2006/relationships/image" Target="../media/image45.png"/><Relationship Id="rId4" Type="http://schemas.openxmlformats.org/officeDocument/2006/relationships/image" Target="../media/image37.svg"/></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37.svg"/></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43.png"/><Relationship Id="rId4" Type="http://schemas.openxmlformats.org/officeDocument/2006/relationships/image" Target="../media/image37.sv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6" Type="http://schemas.microsoft.com/office/2007/relationships/hdphoto" Target="../media/hdphoto3.wdp"/><Relationship Id="rId5" Type="http://schemas.openxmlformats.org/officeDocument/2006/relationships/image" Target="../media/image46.png"/><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9.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59.jpeg"/><Relationship Id="rId5" Type="http://schemas.openxmlformats.org/officeDocument/2006/relationships/image" Target="../media/image37.sv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59.jpeg"/><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25.png"/><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26.png"/><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0.jpg"/><Relationship Id="rId5" Type="http://schemas.openxmlformats.org/officeDocument/2006/relationships/image" Target="../media/image59.jpeg"/><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jpe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48.pn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8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7</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  </a:t>
            </a:r>
            <a:r>
              <a:rPr lang="fr-MA" sz="7200" b="1" dirty="0">
                <a:solidFill>
                  <a:srgbClr val="106585"/>
                </a:solidFill>
                <a:latin typeface="Dosis" pitchFamily="2" charset="0"/>
              </a:rPr>
              <a:t>vent – jambe- gant</a:t>
            </a:r>
          </a:p>
          <a:p>
            <a:pPr lvl="4" algn="ctr" defTabSz="685834"/>
            <a:endParaRPr lang="fr-MA" sz="80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667001" y="4220126"/>
            <a:ext cx="11089892" cy="114299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95201-11EC-9E82-AAB2-9DD13A24B5B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315D19C-13AF-E9F5-7FBB-1336A106228F}"/>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9023BB9-165E-C204-989E-ADB21CACE7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6D695F4-A717-403F-32A6-9D358CEA84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B2D15D-DED9-15C0-1592-57CCA021101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061888C-8FD4-EFA1-9D28-4A88444D7F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1A2B1B5-1FAC-6673-212F-7846663B37A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E733A0-F992-E4CA-96A8-C6D7625B97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25DC8E-6CF9-21BE-0E80-0B7549B1F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55FCE5B-D22C-68B5-FEDA-70986880FD1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F9F5A04-2096-7C0E-9D53-E8B3E329BF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B8094D6-5382-E3B7-997C-4A7318B6B9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4E0F570-0415-EEAD-3878-206DB576A9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E9CD5F50-DB1F-33A6-FC17-0190A6A9BC10}"/>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71FC75AD-CF3B-0FAE-8105-CC583297749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20989660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E691-77EB-D20B-8A5A-029B3737905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056967-E58D-4C9E-E616-E26C026F405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D47512-0C34-E745-C674-9E45746086E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3036C0C-EB99-2C6C-C70C-6256A56112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10D94EE-F237-E9DF-5C5E-37E5D7D4049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F87BBD5-8BBE-75C0-341F-5AF7DE9AF79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9FAB818-8375-854B-EFC8-8801BFEBDC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915ED1E-6889-6622-9F93-1AEF915D74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B916242-05BE-7C2D-8667-7B3B0AC78B6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29E128B-494B-FC50-2DE2-B3D2E1DF509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80E49B-A9C2-178B-BF78-32F2694C70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F5D17B-8513-5CFB-8A44-B4D9957A35B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578B437-C2B5-0A69-0D77-4CBF17659C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7E71F711-F84E-EEDC-FD1A-8647F7E68AD8}"/>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D2969F83-8A58-1F01-4CA3-8B891878642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F0B513BD-8C84-1B40-F7B4-AFF5FCAD6075}"/>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dessin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5966844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8B0CA-05E7-7C1E-4ECC-379237DB93A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C7D548D-5E5B-065F-5A59-19EBF7AA60DF}"/>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07749F5-B29F-8DE3-EA1C-8EA014C03AB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DF368C0-2C7B-9302-9101-5D8C65E8FA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019647E-AE59-9278-E7BC-10561CCB8E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F954870-028D-4300-11C0-077E3B67AA4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2DECB6-62B5-9F05-0769-1FBFF399FB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00970F5-AC10-ADF0-8236-1D718BA2947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1ACABA1-4A9F-4E7B-A847-E64E0BED3E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F17E38F-1E26-20C7-0E70-E4F1361EEC3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78DB849-BAF1-1042-922C-4A5C2486D6F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417DE0A-7039-E5B8-9E3F-CA9DAB2F0FB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9DAC3A9-813D-1EE8-26E6-675B9E911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5F804A09-A04A-65DB-1346-37D9727FF8E5}"/>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Le train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0DE50A48-E88C-427A-1341-DA8D2C97D179}"/>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lang="fr-FR" sz="2800" b="1" dirty="0">
                <a:solidFill>
                  <a:prstClr val="white">
                    <a:lumMod val="65000"/>
                  </a:prstClr>
                </a:solidFill>
                <a:latin typeface="Dosis" panose="02010703020202060003" pitchFamily="2" charset="0"/>
              </a:rPr>
              <a:t>Le train</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 Lisons ensemble: le train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5220873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1DB96-0521-7F75-6939-00F7EBE7854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369B37F-D49D-AA65-4EE5-16F7E2F41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18477E-A91D-E9B4-82F0-6A36ACAEDA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922685-24F6-D9DA-5DEC-528E0BD617B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59E6C64-ED75-30E4-2D57-594033A92A6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5C22281-EDBC-7B8D-0726-163A53F67E7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719F8A-4CC1-CA36-A082-D65B35277E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2C8EEA-5154-C2ED-A286-90CA9A0E5D5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516ED8-E90A-2E76-26F9-303C9F4BA3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69B9A8-B632-807D-2FD4-A473A13C090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91613A-1FD9-A2EF-7DE2-EE6F07EDC11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95A0A2-D46A-509D-A8A6-4FEE375F27B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511A605-2CE9-7618-9C21-418DFBE26A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50C13AA-C8FA-23CD-38C9-AD5D37DA36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AB439D92-2283-F7DD-86F9-F9A55574200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25580483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EB11F-EC43-040F-0A19-AB62C7793E5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CB0EA69-684D-17D5-2EEB-0F49CF1B380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16158C8-FE24-AE9F-2B63-8A317205C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11B9F36-B729-2BA1-7E2E-571A8063C2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8B28C62-45C2-BBC8-3456-24ECD08924F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CCFE52-BB51-69CC-ED71-8663BB9959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6BB5F8-84D9-802B-F46E-D3819A36CE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2BCABD3-8829-0C6A-048E-26402F7E0FF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733CD8-6C1F-25A5-1F16-318881A3A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37E024E-5E60-E926-990A-4F0224DE8B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CF0261-96D8-73F8-7AD3-0107B20EB3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F6569BB-821E-578C-EAA4-53E5EC78E5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8C44F23-FA53-89FC-7C8A-CEF1414774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6D63393-426A-AA01-0892-1B9463311049}"/>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3AF07C04-0BD0-122C-1AA3-C543378769D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D35D1618-6A40-FAED-AED3-C82E64751D3B}"/>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train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27621413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43.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D63E6964-6210-2F10-E39E-DCCAF1547F3E}"/>
              </a:ext>
            </a:extLst>
          </p:cNvPr>
          <p:cNvPicPr>
            <a:picLocks noChangeAspect="1"/>
          </p:cNvPicPr>
          <p:nvPr/>
        </p:nvPicPr>
        <p:blipFill>
          <a:blip r:embed="rId4"/>
          <a:stretch>
            <a:fillRect/>
          </a:stretch>
        </p:blipFill>
        <p:spPr>
          <a:xfrm>
            <a:off x="3810000" y="1793554"/>
            <a:ext cx="6324600" cy="8036245"/>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667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8ADBD9BF-4556-DF33-51A3-F35FC253B736}"/>
              </a:ext>
            </a:extLst>
          </p:cNvPr>
          <p:cNvPicPr>
            <a:picLocks noChangeAspect="1"/>
          </p:cNvPicPr>
          <p:nvPr/>
        </p:nvPicPr>
        <p:blipFill>
          <a:blip r:embed="rId4"/>
          <a:stretch>
            <a:fillRect/>
          </a:stretch>
        </p:blipFill>
        <p:spPr>
          <a:xfrm>
            <a:off x="993732" y="2193254"/>
            <a:ext cx="11525273" cy="523073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43.</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726EFB31-12D6-75EB-592F-91CE75E070B1}"/>
              </a:ext>
            </a:extLst>
          </p:cNvPr>
          <p:cNvPicPr>
            <a:picLocks noChangeAspect="1"/>
          </p:cNvPicPr>
          <p:nvPr/>
        </p:nvPicPr>
        <p:blipFill>
          <a:blip r:embed="rId4"/>
          <a:stretch>
            <a:fillRect/>
          </a:stretch>
        </p:blipFill>
        <p:spPr>
          <a:xfrm>
            <a:off x="3810000" y="1793554"/>
            <a:ext cx="6324600" cy="8036245"/>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600700"/>
            <a:ext cx="7805397" cy="8382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AC06A045-FCC6-8ADF-2709-78F808A7DB5C}"/>
              </a:ext>
            </a:extLst>
          </p:cNvPr>
          <p:cNvPicPr>
            <a:picLocks noChangeAspect="1"/>
          </p:cNvPicPr>
          <p:nvPr/>
        </p:nvPicPr>
        <p:blipFill>
          <a:blip r:embed="rId6"/>
          <a:stretch>
            <a:fillRect/>
          </a:stretch>
        </p:blipFill>
        <p:spPr>
          <a:xfrm>
            <a:off x="687607" y="3924355"/>
            <a:ext cx="12080152" cy="177529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43.</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3E46C514-39B1-E061-EA36-7FE8C2A224CC}"/>
              </a:ext>
            </a:extLst>
          </p:cNvPr>
          <p:cNvPicPr>
            <a:picLocks noChangeAspect="1"/>
          </p:cNvPicPr>
          <p:nvPr/>
        </p:nvPicPr>
        <p:blipFill>
          <a:blip r:embed="rId4"/>
          <a:stretch>
            <a:fillRect/>
          </a:stretch>
        </p:blipFill>
        <p:spPr>
          <a:xfrm>
            <a:off x="3810000" y="1793554"/>
            <a:ext cx="6324600" cy="8036245"/>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3F927918-363F-9732-27C3-569564B4ACCD}"/>
              </a:ext>
            </a:extLst>
          </p:cNvPr>
          <p:cNvPicPr>
            <a:picLocks noChangeAspect="1"/>
          </p:cNvPicPr>
          <p:nvPr/>
        </p:nvPicPr>
        <p:blipFill>
          <a:blip r:embed="rId4"/>
          <a:stretch>
            <a:fillRect/>
          </a:stretch>
        </p:blipFill>
        <p:spPr>
          <a:xfrm>
            <a:off x="676703" y="2112675"/>
            <a:ext cx="12362591" cy="5697825"/>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43</a:t>
            </a:r>
          </a:p>
        </p:txBody>
      </p:sp>
      <p:pic>
        <p:nvPicPr>
          <p:cNvPr id="12" name="Image 11">
            <a:extLst>
              <a:ext uri="{FF2B5EF4-FFF2-40B4-BE49-F238E27FC236}">
                <a16:creationId xmlns:a16="http://schemas.microsoft.com/office/drawing/2014/main" id="{E3D2006B-0547-C349-D9CF-7F111BACC262}"/>
              </a:ext>
            </a:extLst>
          </p:cNvPr>
          <p:cNvPicPr>
            <a:picLocks noChangeAspect="1"/>
          </p:cNvPicPr>
          <p:nvPr/>
        </p:nvPicPr>
        <p:blipFill>
          <a:blip r:embed="rId5"/>
          <a:stretch>
            <a:fillRect/>
          </a:stretch>
        </p:blipFill>
        <p:spPr>
          <a:xfrm>
            <a:off x="3810000" y="1793554"/>
            <a:ext cx="6324600" cy="8036245"/>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523371E-9FFF-DA86-989C-4732A7951842}"/>
              </a:ext>
            </a:extLst>
          </p:cNvPr>
          <p:cNvPicPr>
            <a:picLocks noChangeAspect="1"/>
          </p:cNvPicPr>
          <p:nvPr/>
        </p:nvPicPr>
        <p:blipFill>
          <a:blip r:embed="rId5"/>
          <a:stretch>
            <a:fillRect/>
          </a:stretch>
        </p:blipFill>
        <p:spPr>
          <a:xfrm>
            <a:off x="671984" y="2862533"/>
            <a:ext cx="12340165" cy="2971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43</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p43;</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43;</a:t>
            </a:r>
          </a:p>
          <a:p>
            <a:pPr marL="457200" indent="-457200">
              <a:buFontTx/>
              <a:buChar char="-"/>
            </a:pPr>
            <a:r>
              <a:rPr lang="fr-FR" sz="2800" b="1" dirty="0">
                <a:solidFill>
                  <a:srgbClr val="0070C0"/>
                </a:solidFill>
                <a:latin typeface="Aptos" panose="020B0004020202020204" pitchFamily="34" charset="0"/>
              </a:rPr>
              <a:t>Je mets en ordre les phrases :3 page 43; </a:t>
            </a:r>
          </a:p>
          <a:p>
            <a:pPr marL="457200" indent="-457200">
              <a:buFontTx/>
              <a:buChar char="-"/>
            </a:pPr>
            <a:r>
              <a:rPr lang="fr-FR" sz="2800" b="1" dirty="0">
                <a:solidFill>
                  <a:srgbClr val="0070C0"/>
                </a:solidFill>
                <a:latin typeface="Aptos" panose="020B0004020202020204" pitchFamily="34" charset="0"/>
              </a:rPr>
              <a:t>Je recopie: 4 p 43.</a:t>
            </a:r>
          </a:p>
        </p:txBody>
      </p:sp>
      <p:pic>
        <p:nvPicPr>
          <p:cNvPr id="13" name="Image 12">
            <a:extLst>
              <a:ext uri="{FF2B5EF4-FFF2-40B4-BE49-F238E27FC236}">
                <a16:creationId xmlns:a16="http://schemas.microsoft.com/office/drawing/2014/main" id="{A7338BF9-4A4D-5813-BC71-59CD49E0398C}"/>
              </a:ext>
            </a:extLst>
          </p:cNvPr>
          <p:cNvPicPr>
            <a:picLocks noChangeAspect="1"/>
          </p:cNvPicPr>
          <p:nvPr/>
        </p:nvPicPr>
        <p:blipFill>
          <a:blip r:embed="rId5"/>
          <a:stretch>
            <a:fillRect/>
          </a:stretch>
        </p:blipFill>
        <p:spPr>
          <a:xfrm>
            <a:off x="5302158" y="1782307"/>
            <a:ext cx="6324600" cy="8036245"/>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vent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 lisons </a:t>
            </a:r>
            <a:r>
              <a:rPr lang="fr-FR" sz="2800" b="1" dirty="0">
                <a:solidFill>
                  <a:prstClr val="white">
                    <a:lumMod val="65000"/>
                  </a:prstClr>
                </a:solidFill>
                <a:latin typeface="Dosis" pitchFamily="2" charset="0"/>
              </a:rPr>
              <a:t>ensemble  «vent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«vent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vent</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a:t>
                </a:r>
                <a:r>
                  <a:rPr lang="fr-MA" sz="3000" b="1" dirty="0">
                    <a:solidFill>
                      <a:srgbClr val="4F81BD"/>
                    </a:solidFill>
                    <a:latin typeface="Microsoft Uighur" panose="02000000000000000000" pitchFamily="2" charset="-78"/>
                    <a:cs typeface="Microsoft Uighur" panose="02000000000000000000" pitchFamily="2" charset="-78"/>
                  </a:rPr>
                  <a:t>graphèmes </a:t>
                </a:r>
                <a:r>
                  <a:rPr lang="fr-FR" sz="3000" b="1" dirty="0">
                    <a:solidFill>
                      <a:srgbClr val="4F81BD"/>
                    </a:solidFill>
                    <a:latin typeface="Microsoft Uighur" panose="02000000000000000000" pitchFamily="2" charset="-78"/>
                    <a:cs typeface="Microsoft Uighur" panose="02000000000000000000" pitchFamily="2" charset="-78"/>
                  </a:rPr>
                  <a:t>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vent</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«jambe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«jambe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jambe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jambe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gant</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«gant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 gant  ».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gant</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Singe –lapin-  peinture – éteindre -pain – main.</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200280"/>
            <a:chOff x="312517" y="308344"/>
            <a:chExt cx="8518967" cy="6116125"/>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116125"/>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C900676B-0F3B-7B72-8BE4-73C6E555C320}"/>
              </a:ext>
            </a:extLst>
          </p:cNvPr>
          <p:cNvPicPr>
            <a:picLocks noChangeAspect="1"/>
          </p:cNvPicPr>
          <p:nvPr/>
        </p:nvPicPr>
        <p:blipFill>
          <a:blip r:embed="rId6"/>
          <a:stretch>
            <a:fillRect/>
          </a:stretch>
        </p:blipFill>
        <p:spPr>
          <a:xfrm>
            <a:off x="4877395" y="2211214"/>
            <a:ext cx="1386960" cy="1653683"/>
          </a:xfrm>
          <a:prstGeom prst="rect">
            <a:avLst/>
          </a:prstGeom>
        </p:spPr>
      </p:pic>
      <p:pic>
        <p:nvPicPr>
          <p:cNvPr id="18" name="Image 17">
            <a:extLst>
              <a:ext uri="{FF2B5EF4-FFF2-40B4-BE49-F238E27FC236}">
                <a16:creationId xmlns:a16="http://schemas.microsoft.com/office/drawing/2014/main" id="{8C8E75D2-596E-F018-E4F1-9747B93EBA22}"/>
              </a:ext>
            </a:extLst>
          </p:cNvPr>
          <p:cNvPicPr>
            <a:picLocks noChangeAspect="1"/>
          </p:cNvPicPr>
          <p:nvPr/>
        </p:nvPicPr>
        <p:blipFill>
          <a:blip r:embed="rId7"/>
          <a:stretch>
            <a:fillRect/>
          </a:stretch>
        </p:blipFill>
        <p:spPr>
          <a:xfrm>
            <a:off x="7354711" y="2254893"/>
            <a:ext cx="1969882" cy="1858820"/>
          </a:xfrm>
          <a:prstGeom prst="rect">
            <a:avLst/>
          </a:prstGeom>
        </p:spPr>
      </p:pic>
      <p:pic>
        <p:nvPicPr>
          <p:cNvPr id="20" name="Image 19">
            <a:extLst>
              <a:ext uri="{FF2B5EF4-FFF2-40B4-BE49-F238E27FC236}">
                <a16:creationId xmlns:a16="http://schemas.microsoft.com/office/drawing/2014/main" id="{1EC807DF-A2F0-D4C9-440A-62F6F917EC53}"/>
              </a:ext>
            </a:extLst>
          </p:cNvPr>
          <p:cNvPicPr>
            <a:picLocks noChangeAspect="1"/>
          </p:cNvPicPr>
          <p:nvPr/>
        </p:nvPicPr>
        <p:blipFill>
          <a:blip r:embed="rId8"/>
          <a:stretch>
            <a:fillRect/>
          </a:stretch>
        </p:blipFill>
        <p:spPr>
          <a:xfrm>
            <a:off x="5024775" y="4306660"/>
            <a:ext cx="1680003" cy="3002840"/>
          </a:xfrm>
          <a:prstGeom prst="rect">
            <a:avLst/>
          </a:prstGeom>
        </p:spPr>
      </p:pic>
      <p:pic>
        <p:nvPicPr>
          <p:cNvPr id="22" name="Image 21" descr="Une image contenant mammifère, lapereau, lapin, Lapins et lièvres&#10;&#10;Le contenu généré par l’IA peut être incorrect.">
            <a:extLst>
              <a:ext uri="{FF2B5EF4-FFF2-40B4-BE49-F238E27FC236}">
                <a16:creationId xmlns:a16="http://schemas.microsoft.com/office/drawing/2014/main" id="{400A7194-96C8-A9ED-51F8-266C4CE0A6B0}"/>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23973" y="3273615"/>
            <a:ext cx="4482121" cy="4482121"/>
          </a:xfrm>
          <a:prstGeom prst="rect">
            <a:avLst/>
          </a:prstGeom>
        </p:spPr>
      </p:pic>
      <p:pic>
        <p:nvPicPr>
          <p:cNvPr id="24" name="Image 23" descr="Une image contenant pain, nourriture, Gluten, produits de boulangerie&#10;&#10;Le contenu généré par l’IA peut être incorrect.">
            <a:extLst>
              <a:ext uri="{FF2B5EF4-FFF2-40B4-BE49-F238E27FC236}">
                <a16:creationId xmlns:a16="http://schemas.microsoft.com/office/drawing/2014/main" id="{E619B83B-42DD-8A36-933F-A0522B4FE42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763000" y="243000"/>
            <a:ext cx="4482121" cy="4482121"/>
          </a:xfrm>
          <a:prstGeom prst="rect">
            <a:avLst/>
          </a:prstGeom>
        </p:spPr>
      </p:pic>
      <p:pic>
        <p:nvPicPr>
          <p:cNvPr id="26" name="Image 25" descr="Une image contenant pompier, feu, casque, habits&#10;&#10;Le contenu généré par l’IA peut être incorrect.">
            <a:extLst>
              <a:ext uri="{FF2B5EF4-FFF2-40B4-BE49-F238E27FC236}">
                <a16:creationId xmlns:a16="http://schemas.microsoft.com/office/drawing/2014/main" id="{9602FFEA-CFBF-DCCF-194F-959CEC48F8D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821039" y="4135218"/>
            <a:ext cx="3601477" cy="3601477"/>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singe  .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singe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15E33EFC-780A-E21B-C9D3-2C2A98D55FE8}"/>
              </a:ext>
            </a:extLst>
          </p:cNvPr>
          <p:cNvPicPr>
            <a:picLocks noChangeAspect="1"/>
          </p:cNvPicPr>
          <p:nvPr/>
        </p:nvPicPr>
        <p:blipFill>
          <a:blip r:embed="rId4"/>
          <a:stretch>
            <a:fillRect/>
          </a:stretch>
        </p:blipFill>
        <p:spPr>
          <a:xfrm>
            <a:off x="4047341" y="2760358"/>
            <a:ext cx="3737530" cy="4456286"/>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singe  ,singe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“singe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“singe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singe </a:t>
            </a:r>
            <a:endParaRPr lang="fr-FR" sz="88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22251D63-0073-13BE-64F5-0620BCD30BC8}"/>
              </a:ext>
            </a:extLst>
          </p:cNvPr>
          <p:cNvPicPr>
            <a:picLocks noChangeAspect="1"/>
          </p:cNvPicPr>
          <p:nvPr/>
        </p:nvPicPr>
        <p:blipFill>
          <a:blip r:embed="rId4"/>
          <a:stretch>
            <a:fillRect/>
          </a:stretch>
        </p:blipFill>
        <p:spPr>
          <a:xfrm>
            <a:off x="4269260" y="4357789"/>
            <a:ext cx="3737530" cy="4456286"/>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peinture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peinture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92C7200-99CA-80F6-F1A6-914267BA5527}"/>
              </a:ext>
            </a:extLst>
          </p:cNvPr>
          <p:cNvPicPr>
            <a:picLocks noChangeAspect="1"/>
          </p:cNvPicPr>
          <p:nvPr/>
        </p:nvPicPr>
        <p:blipFill>
          <a:blip r:embed="rId4"/>
          <a:stretch>
            <a:fillRect/>
          </a:stretch>
        </p:blipFill>
        <p:spPr>
          <a:xfrm>
            <a:off x="4577728" y="3467100"/>
            <a:ext cx="4030232" cy="3803007"/>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p</a:t>
            </a:r>
            <a:r>
              <a:rPr lang="fr-FR" sz="9000" b="1" dirty="0">
                <a:solidFill>
                  <a:srgbClr val="FF0000"/>
                </a:solidFill>
                <a:latin typeface="Dosis" pitchFamily="2" charset="0"/>
              </a:rPr>
              <a:t>ein</a:t>
            </a:r>
            <a:r>
              <a:rPr lang="fr-FR" sz="9000" b="1" dirty="0">
                <a:solidFill>
                  <a:srgbClr val="106585"/>
                </a:solidFill>
                <a:latin typeface="Dosis" pitchFamily="2" charset="0"/>
              </a:rPr>
              <a:t>ture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peinture , peinture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peinture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peinture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4C7E79B2-AB50-BB54-950C-8CC01B7FEB37}"/>
              </a:ext>
            </a:extLst>
          </p:cNvPr>
          <p:cNvPicPr>
            <a:picLocks noChangeAspect="1"/>
          </p:cNvPicPr>
          <p:nvPr/>
        </p:nvPicPr>
        <p:blipFill>
          <a:blip r:embed="rId4"/>
          <a:stretch>
            <a:fillRect/>
          </a:stretch>
        </p:blipFill>
        <p:spPr>
          <a:xfrm>
            <a:off x="4826951" y="4153538"/>
            <a:ext cx="4030232" cy="3803007"/>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 morceau de pain, pain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pain, nourriture, Gluten, produits de boulangerie&#10;&#10;Le contenu généré par l’IA peut être incorrect.">
            <a:extLst>
              <a:ext uri="{FF2B5EF4-FFF2-40B4-BE49-F238E27FC236}">
                <a16:creationId xmlns:a16="http://schemas.microsoft.com/office/drawing/2014/main" id="{1A085A6F-3277-CAA1-0075-9C8E280A5F1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65988" y="2161098"/>
            <a:ext cx="6374650" cy="5870051"/>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86204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rPr>
              <a:t>le </a:t>
            </a:r>
            <a:r>
              <a:rPr lang="fr-FR" sz="11500" b="1" dirty="0">
                <a:solidFill>
                  <a:srgbClr val="106585"/>
                </a:solidFill>
                <a:latin typeface="Dosis" pitchFamily="2" charset="0"/>
              </a:rPr>
              <a:t>p</a:t>
            </a:r>
            <a:r>
              <a:rPr lang="fr-FR" sz="11500" b="1" dirty="0">
                <a:solidFill>
                  <a:srgbClr val="FF0000"/>
                </a:solidFill>
                <a:latin typeface="Dosis" pitchFamily="2" charset="0"/>
              </a:rPr>
              <a:t>ain</a:t>
            </a:r>
            <a:endParaRPr kumimoji="0" lang="fr-FR" sz="143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pain , pain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pain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pain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pain, nourriture, Gluten, produits de boulangerie&#10;&#10;Le contenu généré par l’IA peut être incorrect.">
            <a:extLst>
              <a:ext uri="{FF2B5EF4-FFF2-40B4-BE49-F238E27FC236}">
                <a16:creationId xmlns:a16="http://schemas.microsoft.com/office/drawing/2014/main" id="{62185E51-43E3-61ED-6AFB-09093E573F7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34229" y="2097363"/>
            <a:ext cx="6374650" cy="5870051"/>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E018A-9639-3F7F-F4D9-3E2546BFCE1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5B19DB8-CB62-F263-F5F5-5C468AA825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0751CE5-F227-4354-B2AA-6176FA6909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0007A5-C88A-6594-8045-A55BA2D9221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AA28EB-F618-3255-835B-F7AAA316FB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7125139-E4BF-CA56-08DF-1FFAC02DC6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22A5A7-FF1C-0628-8477-85A333FCA7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268138-3B87-8AAF-2035-A8B5C19EF5D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2B5D453-D1FD-24DC-C74A-47FAA2CC38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410D9B-E82A-E28E-4B9E-EF10677F677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4BABB3-B2B7-678D-DE88-55D88698D4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91846E-87D1-680A-03DB-16E3FF681B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70EBC5C-A54E-6848-8566-A65BD59469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4E53603F-112E-49E0-CDCE-3B4C21C7590F}"/>
              </a:ext>
            </a:extLst>
          </p:cNvPr>
          <p:cNvSpPr txBox="1"/>
          <p:nvPr/>
        </p:nvSpPr>
        <p:spPr>
          <a:xfrm>
            <a:off x="1939048" y="2474255"/>
            <a:ext cx="9652456"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s</a:t>
            </a:r>
            <a:r>
              <a:rPr lang="fr-FR" sz="7200" b="1" dirty="0">
                <a:solidFill>
                  <a:srgbClr val="FF0000"/>
                </a:solidFill>
                <a:latin typeface="Dosis" pitchFamily="2" charset="0"/>
              </a:rPr>
              <a:t>in</a:t>
            </a:r>
            <a:r>
              <a:rPr lang="fr-FR" sz="7200" b="1" dirty="0">
                <a:solidFill>
                  <a:srgbClr val="106585"/>
                </a:solidFill>
                <a:latin typeface="Dosis" pitchFamily="2" charset="0"/>
              </a:rPr>
              <a:t>ge mange du p</a:t>
            </a:r>
            <a:r>
              <a:rPr lang="fr-FR" sz="7200" b="1" dirty="0">
                <a:solidFill>
                  <a:srgbClr val="FF0000"/>
                </a:solidFill>
                <a:latin typeface="Dosis" pitchFamily="2" charset="0"/>
              </a:rPr>
              <a:t>ain</a:t>
            </a:r>
            <a:r>
              <a:rPr lang="fr-FR" sz="7200" b="1" dirty="0">
                <a:solidFill>
                  <a:srgbClr val="106585"/>
                </a:solidFill>
                <a:latin typeface="Dosis" pitchFamily="2" charset="0"/>
              </a:rPr>
              <a:t>.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26ADA3A-05B6-DA24-76F2-4CEE192E43DD}"/>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singe mange du pain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singe mange du pain.”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singe, mammifère, primate, Singe de l’Ancien Monde&#10;&#10;Le contenu généré par l’IA peut être incorrect.">
            <a:extLst>
              <a:ext uri="{FF2B5EF4-FFF2-40B4-BE49-F238E27FC236}">
                <a16:creationId xmlns:a16="http://schemas.microsoft.com/office/drawing/2014/main" id="{C7C45733-DA49-6D41-5A47-6AA08BFC198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971800" y="3659700"/>
            <a:ext cx="6477000" cy="6477000"/>
          </a:xfrm>
          <a:prstGeom prst="rect">
            <a:avLst/>
          </a:prstGeom>
        </p:spPr>
      </p:pic>
    </p:spTree>
    <p:extLst>
      <p:ext uri="{BB962C8B-B14F-4D97-AF65-F5344CB8AC3E}">
        <p14:creationId xmlns:p14="http://schemas.microsoft.com/office/powerpoint/2010/main" val="364788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Singe –lapin-  peinture – éteindre -pain – main -</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in- </a:t>
              </a:r>
              <a:r>
                <a:rPr lang="fr-FR" sz="2801" b="1" dirty="0" err="1">
                  <a:solidFill>
                    <a:srgbClr val="008EC0"/>
                  </a:solidFill>
                  <a:latin typeface="Dosis" pitchFamily="2" charset="0"/>
                </a:rPr>
                <a:t>ein</a:t>
              </a:r>
              <a:r>
                <a:rPr lang="fr-FR" sz="2801" b="1" dirty="0">
                  <a:solidFill>
                    <a:srgbClr val="008EC0"/>
                  </a:solidFill>
                  <a:latin typeface="Dosis" pitchFamily="2" charset="0"/>
                </a:rPr>
                <a:t> -</a:t>
              </a:r>
              <a:r>
                <a:rPr lang="fr-FR" sz="2801" b="1" dirty="0" err="1">
                  <a:solidFill>
                    <a:srgbClr val="008EC0"/>
                  </a:solidFill>
                  <a:latin typeface="Dosis" pitchFamily="2" charset="0"/>
                </a:rPr>
                <a:t>ain</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04C4725-AB06-349F-AC64-D92EE333C8C2}"/>
              </a:ext>
            </a:extLst>
          </p:cNvPr>
          <p:cNvPicPr>
            <a:picLocks noChangeAspect="1"/>
          </p:cNvPicPr>
          <p:nvPr/>
        </p:nvPicPr>
        <p:blipFill>
          <a:blip r:embed="rId4"/>
          <a:stretch>
            <a:fillRect/>
          </a:stretch>
        </p:blipFill>
        <p:spPr>
          <a:xfrm>
            <a:off x="814115" y="4211015"/>
            <a:ext cx="4030232" cy="3803007"/>
          </a:xfrm>
          <a:prstGeom prst="rect">
            <a:avLst/>
          </a:prstGeom>
        </p:spPr>
      </p:pic>
      <p:pic>
        <p:nvPicPr>
          <p:cNvPr id="4" name="Image 3" descr="Une image contenant pain, nourriture, Gluten, produits de boulangerie&#10;&#10;Le contenu généré par l’IA peut être incorrect.">
            <a:extLst>
              <a:ext uri="{FF2B5EF4-FFF2-40B4-BE49-F238E27FC236}">
                <a16:creationId xmlns:a16="http://schemas.microsoft.com/office/drawing/2014/main" id="{B44B2E31-194E-95BD-0BA7-DEE3E14D064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163220" y="2667143"/>
            <a:ext cx="5435944" cy="5870051"/>
          </a:xfrm>
          <a:prstGeom prst="rect">
            <a:avLst/>
          </a:prstGeom>
        </p:spPr>
      </p:pic>
      <p:pic>
        <p:nvPicPr>
          <p:cNvPr id="8" name="Image 7">
            <a:extLst>
              <a:ext uri="{FF2B5EF4-FFF2-40B4-BE49-F238E27FC236}">
                <a16:creationId xmlns:a16="http://schemas.microsoft.com/office/drawing/2014/main" id="{D32ABD57-1278-D172-02E4-E479476B9075}"/>
              </a:ext>
            </a:extLst>
          </p:cNvPr>
          <p:cNvPicPr>
            <a:picLocks noChangeAspect="1"/>
          </p:cNvPicPr>
          <p:nvPr/>
        </p:nvPicPr>
        <p:blipFill>
          <a:blip r:embed="rId7"/>
          <a:stretch>
            <a:fillRect/>
          </a:stretch>
        </p:blipFill>
        <p:spPr>
          <a:xfrm>
            <a:off x="8871655" y="3987547"/>
            <a:ext cx="3737530" cy="4456286"/>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lapin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lapin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mammifère, lapereau, lapin, Lapins et lièvres&#10;&#10;Le contenu généré par l’IA peut être incorrect.">
            <a:extLst>
              <a:ext uri="{FF2B5EF4-FFF2-40B4-BE49-F238E27FC236}">
                <a16:creationId xmlns:a16="http://schemas.microsoft.com/office/drawing/2014/main" id="{5D28E4D5-3328-6B5B-A722-C54A3ACA275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985299" y="2709206"/>
            <a:ext cx="5745402" cy="5745402"/>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 lap</a:t>
            </a:r>
            <a:r>
              <a:rPr lang="fr-FR" sz="11500" b="1" dirty="0">
                <a:solidFill>
                  <a:srgbClr val="FF0000"/>
                </a:solidFill>
                <a:latin typeface="Dosis" pitchFamily="2" charset="0"/>
              </a:rPr>
              <a:t>in</a:t>
            </a:r>
            <a:endParaRPr lang="fr-FR" sz="11500" b="1" dirty="0">
              <a:solidFill>
                <a:srgbClr val="106585"/>
              </a:solidFill>
              <a:latin typeface="Dosis" pitchFamily="2" charset="0"/>
            </a:endParaRP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lapin  , lapin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lapin ”</a:t>
            </a:r>
          </a:p>
        </p:txBody>
      </p:sp>
      <p:pic>
        <p:nvPicPr>
          <p:cNvPr id="2" name="Image 1" descr="Une image contenant mammifère, lapereau, lapin, Lapins et lièvres&#10;&#10;Le contenu généré par l’IA peut être incorrect.">
            <a:extLst>
              <a:ext uri="{FF2B5EF4-FFF2-40B4-BE49-F238E27FC236}">
                <a16:creationId xmlns:a16="http://schemas.microsoft.com/office/drawing/2014/main" id="{954F006F-B06C-B2AF-4667-8252C005C68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396559" y="2775981"/>
            <a:ext cx="5745402" cy="574540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main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76E21D7D-BDD6-280F-0ABF-8EDE1A62BADB}"/>
              </a:ext>
            </a:extLst>
          </p:cNvPr>
          <p:cNvPicPr>
            <a:picLocks noChangeAspect="1"/>
          </p:cNvPicPr>
          <p:nvPr/>
        </p:nvPicPr>
        <p:blipFill>
          <a:blip r:embed="rId4"/>
          <a:stretch>
            <a:fillRect/>
          </a:stretch>
        </p:blipFill>
        <p:spPr>
          <a:xfrm>
            <a:off x="5183555" y="2977754"/>
            <a:ext cx="2818578" cy="5037931"/>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5747260" y="4074551"/>
            <a:ext cx="6208756"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une  m</a:t>
            </a:r>
            <a:r>
              <a:rPr lang="fr-FR" sz="9600" b="1" dirty="0">
                <a:solidFill>
                  <a:srgbClr val="FF0000"/>
                </a:solidFill>
                <a:latin typeface="Dosis" pitchFamily="2" charset="0"/>
              </a:rPr>
              <a:t>ain</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main , main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main</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AFAC92AC-0111-5599-0D80-384D2B316952}"/>
              </a:ext>
            </a:extLst>
          </p:cNvPr>
          <p:cNvPicPr>
            <a:picLocks noChangeAspect="1"/>
          </p:cNvPicPr>
          <p:nvPr/>
        </p:nvPicPr>
        <p:blipFill>
          <a:blip r:embed="rId6"/>
          <a:stretch>
            <a:fillRect/>
          </a:stretch>
        </p:blipFill>
        <p:spPr>
          <a:xfrm>
            <a:off x="3077538" y="2510615"/>
            <a:ext cx="2818578" cy="5037931"/>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E2BDD-7757-AB69-1299-2BCD34B6E7E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E3440AD-95A5-0616-A978-358C8AD7C9D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B500F1B-D65F-1675-845D-B6E631E321D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E243A8-1E63-CC81-7AB3-2EB4B5DB9C0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E0D0DF-9096-2B55-A4AC-64D1793D8D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4678FF0-9CDF-36DE-FB2D-72EC6FE477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92E495-A9A6-B905-E6A7-A5FFD6E46D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9D0C5E8-CE14-8CA9-9844-71998337F2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BB1F69-30D3-9B41-B18B-95C59DBD55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C3107D4-4FD9-7E10-315B-C5528D7965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82EC48-058D-DD8C-6390-13B522CDB88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41784CA-9FD2-6CAB-CDB2-11947A3EDA7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44B6FA-F9FA-C536-E314-EFF3623A4B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58AE2A1F-DB82-87C4-97E5-B913083A9282}"/>
              </a:ext>
            </a:extLst>
          </p:cNvPr>
          <p:cNvSpPr txBox="1"/>
          <p:nvPr/>
        </p:nvSpPr>
        <p:spPr>
          <a:xfrm>
            <a:off x="1459844" y="749783"/>
            <a:ext cx="11374955"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pompier qui éteint le feu , éteindre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éteindre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pompier, feu, casque, habits&#10;&#10;Le contenu généré par l’IA peut être incorrect.">
            <a:extLst>
              <a:ext uri="{FF2B5EF4-FFF2-40B4-BE49-F238E27FC236}">
                <a16:creationId xmlns:a16="http://schemas.microsoft.com/office/drawing/2014/main" id="{D99F4877-8E2C-C317-717A-DEF9AD1EF7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9260" y="2666209"/>
            <a:ext cx="5107316" cy="5107316"/>
          </a:xfrm>
          <a:prstGeom prst="rect">
            <a:avLst/>
          </a:prstGeom>
        </p:spPr>
      </p:pic>
    </p:spTree>
    <p:extLst>
      <p:ext uri="{BB962C8B-B14F-4D97-AF65-F5344CB8AC3E}">
        <p14:creationId xmlns:p14="http://schemas.microsoft.com/office/powerpoint/2010/main" val="358500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EBE3C-32C0-6C14-F44F-1A6475CC121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29E0ABE-D455-25C0-8155-0D259C20928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9D63285-0E61-9B22-8FEB-F45497F4255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85F6BC-8EEF-8CA3-895C-A4AA36212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1E2AB00-81AC-EDEF-5166-9B75673232C4}"/>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12AB16C-DFC7-7382-1366-FFC8E456F2B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D3DE7C-959E-BEFF-1312-71608AC540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BB12DA2-0E65-E0D5-831A-9AE2D3F57A2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AB224B-D6D8-5427-FCCB-8DC134DF09C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7939D2-8525-01CE-7AD8-4CD12E5B9E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22E683-1914-C64B-8744-67423250DD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90B598F-2407-B04B-97E1-A1E32C4F63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7B3F0F-86F6-4EE5-C635-F2ED1D6795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BD816A60-F047-FC14-87D8-EA7B83679D11}"/>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FA7691D8-77F8-5904-2B19-DA97D072A7D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F808298F-3C59-E2B0-E279-23F3F8F92BF3}"/>
              </a:ext>
            </a:extLst>
          </p:cNvPr>
          <p:cNvSpPr txBox="1"/>
          <p:nvPr/>
        </p:nvSpPr>
        <p:spPr>
          <a:xfrm>
            <a:off x="6411677" y="4739521"/>
            <a:ext cx="6208756"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 ét</a:t>
            </a:r>
            <a:r>
              <a:rPr lang="fr-FR" sz="9600" b="1" dirty="0">
                <a:solidFill>
                  <a:srgbClr val="FF0000"/>
                </a:solidFill>
                <a:latin typeface="Dosis" pitchFamily="2" charset="0"/>
              </a:rPr>
              <a:t>ein</a:t>
            </a:r>
            <a:r>
              <a:rPr lang="fr-FR" sz="9600" b="1" dirty="0">
                <a:solidFill>
                  <a:srgbClr val="4BACC6">
                    <a:lumMod val="75000"/>
                  </a:srgbClr>
                </a:solidFill>
                <a:latin typeface="Dosis" pitchFamily="2" charset="0"/>
              </a:rPr>
              <a:t>dre </a:t>
            </a:r>
            <a:endParaRPr lang="fr-FR" sz="9600" b="1" dirty="0">
              <a:solidFill>
                <a:srgbClr val="FF0000"/>
              </a:solidFill>
              <a:latin typeface="Dosis" pitchFamily="2" charset="0"/>
            </a:endParaRPr>
          </a:p>
        </p:txBody>
      </p:sp>
      <p:sp>
        <p:nvSpPr>
          <p:cNvPr id="9" name="ZoneTexte 8">
            <a:extLst>
              <a:ext uri="{FF2B5EF4-FFF2-40B4-BE49-F238E27FC236}">
                <a16:creationId xmlns:a16="http://schemas.microsoft.com/office/drawing/2014/main" id="{9400914F-E5B2-9FB3-22C8-8D76650660BC}"/>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éteindre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éteindre</a:t>
            </a:r>
            <a:r>
              <a:rPr lang="en-US" sz="2800" b="1" dirty="0">
                <a:solidFill>
                  <a:prstClr val="white">
                    <a:lumMod val="65000"/>
                  </a:prstClr>
                </a:solidFill>
                <a:latin typeface="Dosis" pitchFamily="2" charset="0"/>
              </a:rPr>
              <a:t>”</a:t>
            </a:r>
          </a:p>
        </p:txBody>
      </p:sp>
      <p:pic>
        <p:nvPicPr>
          <p:cNvPr id="3" name="Image 2" descr="Une image contenant pompier, feu, casque, habits&#10;&#10;Le contenu généré par l’IA peut être incorrect.">
            <a:extLst>
              <a:ext uri="{FF2B5EF4-FFF2-40B4-BE49-F238E27FC236}">
                <a16:creationId xmlns:a16="http://schemas.microsoft.com/office/drawing/2014/main" id="{6823A856-EAD4-6D84-FDE6-5FA3960C61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2726" y="3223009"/>
            <a:ext cx="5395152" cy="5395152"/>
          </a:xfrm>
          <a:prstGeom prst="rect">
            <a:avLst/>
          </a:prstGeom>
        </p:spPr>
      </p:pic>
    </p:spTree>
    <p:extLst>
      <p:ext uri="{BB962C8B-B14F-4D97-AF65-F5344CB8AC3E}">
        <p14:creationId xmlns:p14="http://schemas.microsoft.com/office/powerpoint/2010/main" val="798328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E6FD2-D5BE-8FD5-9DD8-AE311FA8F3A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37896D-61DC-F4FA-F4BD-6145AEAE8CB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B5B9DE-53F3-B9E8-9EA1-4DEBADB1BDA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824AEEC-364B-B9EE-A59F-B80BD414281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4CD1CF9-7C01-2CAD-0F47-3FAF1AC1BB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32E6833-0E9E-95F9-D204-EC8B1589F4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C95ACF8-227D-60B0-528D-EF33535A26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FE0DE9D-5C4E-3C0E-A971-F25CEF4439D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D324E89-B9D4-D4D9-3DB3-01E76F062D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7F221E-12FD-05C4-1784-9383D36F03A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FC081D-8392-4259-CBF5-B6E0065EF4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80093F3-1C60-788B-92BC-832C27A9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35EC9A-067B-99B5-81A3-2B11A7069B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41190A1-D006-7DE4-3143-B8FFD9C30B27}"/>
              </a:ext>
            </a:extLst>
          </p:cNvPr>
          <p:cNvSpPr txBox="1"/>
          <p:nvPr/>
        </p:nvSpPr>
        <p:spPr>
          <a:xfrm>
            <a:off x="1939048" y="2474255"/>
            <a:ext cx="9652456"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pompier ét</a:t>
            </a:r>
            <a:r>
              <a:rPr lang="fr-FR" sz="7200" b="1" dirty="0">
                <a:solidFill>
                  <a:srgbClr val="FF0000"/>
                </a:solidFill>
                <a:latin typeface="Dosis" pitchFamily="2" charset="0"/>
              </a:rPr>
              <a:t>ein</a:t>
            </a:r>
            <a:r>
              <a:rPr lang="fr-FR" sz="7200" b="1" dirty="0">
                <a:solidFill>
                  <a:srgbClr val="106585"/>
                </a:solidFill>
                <a:latin typeface="Dosis" pitchFamily="2" charset="0"/>
              </a:rPr>
              <a:t>t le feu.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73C795D1-13F5-47CD-8CAE-0729DC455FDA}"/>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éteint le feu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pompier éteint le feu.”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pompier, feu, casque, habits&#10;&#10;Le contenu généré par l’IA peut être incorrect.">
            <a:extLst>
              <a:ext uri="{FF2B5EF4-FFF2-40B4-BE49-F238E27FC236}">
                <a16:creationId xmlns:a16="http://schemas.microsoft.com/office/drawing/2014/main" id="{E2711626-9820-B147-DB82-6055E5B1BE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1339" y="4319127"/>
            <a:ext cx="5395152" cy="5395152"/>
          </a:xfrm>
          <a:prstGeom prst="rect">
            <a:avLst/>
          </a:prstGeom>
        </p:spPr>
      </p:pic>
    </p:spTree>
    <p:extLst>
      <p:ext uri="{BB962C8B-B14F-4D97-AF65-F5344CB8AC3E}">
        <p14:creationId xmlns:p14="http://schemas.microsoft.com/office/powerpoint/2010/main" val="3202317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A9D3D-8435-E5DD-9BE5-1FC3129466E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577F8BC-7548-4894-2BD3-E1A3A2FA8F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6B9300D-888C-F5F5-07B9-5433B19854F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53C150F-E1F0-41AE-CEC9-79A3F68867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023B454-B600-76BB-F7AF-AFA847A6DAB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244846F-39E0-DC6C-52CF-E729C3760EE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BFC809-8577-CA34-CCA8-59E8EB7C95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267794-41ED-C403-30CF-84397723DB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B5C1CEE-12EE-FF13-D1D1-B8C73A13122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A09BE2-770D-BD25-9306-3F3E38A5CB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7F68B6E-EDE0-C3E2-2D3C-B378C3F688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68DDFFF-869D-F079-1530-2AEB3B3E4C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8736A5E-BF1C-C7F0-E228-BAEA3F5C8D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0BC3B40-EFC4-3C1B-D532-D2C88A454834}"/>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mammifère, lapereau, lapin, Lapins et lièvres&#10;&#10;Le contenu généré par l’IA peut être incorrect.">
            <a:extLst>
              <a:ext uri="{FF2B5EF4-FFF2-40B4-BE49-F238E27FC236}">
                <a16:creationId xmlns:a16="http://schemas.microsoft.com/office/drawing/2014/main" id="{B74DA630-58F2-BC77-3C7A-F95F196EEB3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34008" y="3286751"/>
            <a:ext cx="5745402" cy="5745402"/>
          </a:xfrm>
          <a:prstGeom prst="rect">
            <a:avLst/>
          </a:prstGeom>
        </p:spPr>
      </p:pic>
      <p:pic>
        <p:nvPicPr>
          <p:cNvPr id="6" name="Image 5">
            <a:extLst>
              <a:ext uri="{FF2B5EF4-FFF2-40B4-BE49-F238E27FC236}">
                <a16:creationId xmlns:a16="http://schemas.microsoft.com/office/drawing/2014/main" id="{9516DAA8-960B-311F-03CD-7EA37892CC8A}"/>
              </a:ext>
            </a:extLst>
          </p:cNvPr>
          <p:cNvPicPr>
            <a:picLocks noChangeAspect="1"/>
          </p:cNvPicPr>
          <p:nvPr/>
        </p:nvPicPr>
        <p:blipFill>
          <a:blip r:embed="rId6"/>
          <a:stretch>
            <a:fillRect/>
          </a:stretch>
        </p:blipFill>
        <p:spPr>
          <a:xfrm>
            <a:off x="4581861" y="4810144"/>
            <a:ext cx="1659065" cy="2965416"/>
          </a:xfrm>
          <a:prstGeom prst="rect">
            <a:avLst/>
          </a:prstGeom>
        </p:spPr>
      </p:pic>
      <p:pic>
        <p:nvPicPr>
          <p:cNvPr id="7" name="Image 6" descr="Une image contenant pompier, feu, casque, habits&#10;&#10;Le contenu généré par l’IA peut être incorrect.">
            <a:extLst>
              <a:ext uri="{FF2B5EF4-FFF2-40B4-BE49-F238E27FC236}">
                <a16:creationId xmlns:a16="http://schemas.microsoft.com/office/drawing/2014/main" id="{41639D9E-5FFA-1D6C-6340-5B3C2C00B8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4467" y="3253449"/>
            <a:ext cx="5107316" cy="5107316"/>
          </a:xfrm>
          <a:prstGeom prst="rect">
            <a:avLst/>
          </a:prstGeom>
        </p:spPr>
      </p:pic>
    </p:spTree>
    <p:extLst>
      <p:ext uri="{BB962C8B-B14F-4D97-AF65-F5344CB8AC3E}">
        <p14:creationId xmlns:p14="http://schemas.microsoft.com/office/powerpoint/2010/main" val="305807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058267"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193498" y="73899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lapin- main-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éteindre.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descr="Une image contenant mammifère, lapereau, lapin, Lapins et lièvres&#10;&#10;Le contenu généré par l’IA peut être incorrect.">
            <a:extLst>
              <a:ext uri="{FF2B5EF4-FFF2-40B4-BE49-F238E27FC236}">
                <a16:creationId xmlns:a16="http://schemas.microsoft.com/office/drawing/2014/main" id="{017C7C94-02D6-61AB-BE5F-1A92CEC919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12263" y="1833334"/>
            <a:ext cx="5745402" cy="5745402"/>
          </a:xfrm>
          <a:prstGeom prst="rect">
            <a:avLst/>
          </a:prstGeom>
        </p:spPr>
      </p:pic>
      <p:pic>
        <p:nvPicPr>
          <p:cNvPr id="12" name="Image 11">
            <a:extLst>
              <a:ext uri="{FF2B5EF4-FFF2-40B4-BE49-F238E27FC236}">
                <a16:creationId xmlns:a16="http://schemas.microsoft.com/office/drawing/2014/main" id="{A13A0CED-568A-8265-C567-88AB908BEE92}"/>
              </a:ext>
            </a:extLst>
          </p:cNvPr>
          <p:cNvPicPr>
            <a:picLocks noChangeAspect="1"/>
          </p:cNvPicPr>
          <p:nvPr/>
        </p:nvPicPr>
        <p:blipFill>
          <a:blip r:embed="rId7"/>
          <a:stretch>
            <a:fillRect/>
          </a:stretch>
        </p:blipFill>
        <p:spPr>
          <a:xfrm>
            <a:off x="5636984" y="3656133"/>
            <a:ext cx="1659065" cy="2965416"/>
          </a:xfrm>
          <a:prstGeom prst="rect">
            <a:avLst/>
          </a:prstGeom>
        </p:spPr>
      </p:pic>
      <p:pic>
        <p:nvPicPr>
          <p:cNvPr id="13" name="Image 12" descr="Une image contenant pompier, feu, casque, habits&#10;&#10;Le contenu généré par l’IA peut être incorrect.">
            <a:extLst>
              <a:ext uri="{FF2B5EF4-FFF2-40B4-BE49-F238E27FC236}">
                <a16:creationId xmlns:a16="http://schemas.microsoft.com/office/drawing/2014/main" id="{FE02C29A-0723-AE7E-1DD9-96DFC78FA5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50738" y="1800032"/>
            <a:ext cx="5107316" cy="5107316"/>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singe- pain -peinture.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FBF50B22-F7E6-5840-2B31-BD3F5BAB3173}"/>
              </a:ext>
            </a:extLst>
          </p:cNvPr>
          <p:cNvPicPr>
            <a:picLocks noChangeAspect="1"/>
          </p:cNvPicPr>
          <p:nvPr/>
        </p:nvPicPr>
        <p:blipFill>
          <a:blip r:embed="rId5"/>
          <a:stretch>
            <a:fillRect/>
          </a:stretch>
        </p:blipFill>
        <p:spPr>
          <a:xfrm>
            <a:off x="790922" y="2369665"/>
            <a:ext cx="4030232" cy="3803007"/>
          </a:xfrm>
          <a:prstGeom prst="rect">
            <a:avLst/>
          </a:prstGeom>
        </p:spPr>
      </p:pic>
      <p:pic>
        <p:nvPicPr>
          <p:cNvPr id="5" name="Image 4" descr="Une image contenant pain, nourriture, Gluten, produits de boulangerie&#10;&#10;Le contenu généré par l’IA peut être incorrect.">
            <a:extLst>
              <a:ext uri="{FF2B5EF4-FFF2-40B4-BE49-F238E27FC236}">
                <a16:creationId xmlns:a16="http://schemas.microsoft.com/office/drawing/2014/main" id="{1EB1D525-5382-0836-E02B-1F8BF7D0A4B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140027" y="825793"/>
            <a:ext cx="5435944" cy="5870051"/>
          </a:xfrm>
          <a:prstGeom prst="rect">
            <a:avLst/>
          </a:prstGeom>
        </p:spPr>
      </p:pic>
      <p:pic>
        <p:nvPicPr>
          <p:cNvPr id="8" name="Image 7">
            <a:extLst>
              <a:ext uri="{FF2B5EF4-FFF2-40B4-BE49-F238E27FC236}">
                <a16:creationId xmlns:a16="http://schemas.microsoft.com/office/drawing/2014/main" id="{9CD8B7E4-6821-B5CA-0254-82218630F6B6}"/>
              </a:ext>
            </a:extLst>
          </p:cNvPr>
          <p:cNvPicPr>
            <a:picLocks noChangeAspect="1"/>
          </p:cNvPicPr>
          <p:nvPr/>
        </p:nvPicPr>
        <p:blipFill>
          <a:blip r:embed="rId8"/>
          <a:stretch>
            <a:fillRect/>
          </a:stretch>
        </p:blipFill>
        <p:spPr>
          <a:xfrm>
            <a:off x="8848462" y="2146197"/>
            <a:ext cx="3737530" cy="4456286"/>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descr="Une image contenant mammifère, lapereau, lapin, Lapins et lièvres&#10;&#10;Le contenu généré par l’IA peut être incorrect.">
            <a:extLst>
              <a:ext uri="{FF2B5EF4-FFF2-40B4-BE49-F238E27FC236}">
                <a16:creationId xmlns:a16="http://schemas.microsoft.com/office/drawing/2014/main" id="{190C94A3-E832-E82C-722B-BBC3F1BE38E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4253" y="1622482"/>
            <a:ext cx="4479042" cy="4479042"/>
          </a:xfrm>
          <a:prstGeom prst="rect">
            <a:avLst/>
          </a:prstGeom>
        </p:spPr>
      </p:pic>
      <p:pic>
        <p:nvPicPr>
          <p:cNvPr id="5" name="Image 4">
            <a:extLst>
              <a:ext uri="{FF2B5EF4-FFF2-40B4-BE49-F238E27FC236}">
                <a16:creationId xmlns:a16="http://schemas.microsoft.com/office/drawing/2014/main" id="{E8429D83-FFDA-EF80-1783-DEB33CC008BA}"/>
              </a:ext>
            </a:extLst>
          </p:cNvPr>
          <p:cNvPicPr>
            <a:picLocks noChangeAspect="1"/>
          </p:cNvPicPr>
          <p:nvPr/>
        </p:nvPicPr>
        <p:blipFill>
          <a:blip r:embed="rId9"/>
          <a:stretch>
            <a:fillRect/>
          </a:stretch>
        </p:blipFill>
        <p:spPr>
          <a:xfrm rot="1898264">
            <a:off x="6078600" y="3117473"/>
            <a:ext cx="1293386" cy="2311801"/>
          </a:xfrm>
          <a:prstGeom prst="rect">
            <a:avLst/>
          </a:prstGeom>
        </p:spPr>
      </p:pic>
      <p:pic>
        <p:nvPicPr>
          <p:cNvPr id="8" name="Image 7" descr="Une image contenant pompier, feu, casque, habits&#10;&#10;Le contenu généré par l’IA peut être incorrect.">
            <a:extLst>
              <a:ext uri="{FF2B5EF4-FFF2-40B4-BE49-F238E27FC236}">
                <a16:creationId xmlns:a16="http://schemas.microsoft.com/office/drawing/2014/main" id="{FA310F07-DDEC-F087-7A27-6229E5E6BBB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55228" y="2279227"/>
            <a:ext cx="3988292" cy="3988292"/>
          </a:xfrm>
          <a:prstGeom prst="rect">
            <a:avLst/>
          </a:prstGeom>
        </p:spPr>
      </p:pic>
      <p:pic>
        <p:nvPicPr>
          <p:cNvPr id="9" name="Image 8">
            <a:extLst>
              <a:ext uri="{FF2B5EF4-FFF2-40B4-BE49-F238E27FC236}">
                <a16:creationId xmlns:a16="http://schemas.microsoft.com/office/drawing/2014/main" id="{9786138F-C751-3DDE-AC06-E20E2748CC15}"/>
              </a:ext>
            </a:extLst>
          </p:cNvPr>
          <p:cNvPicPr>
            <a:picLocks noChangeAspect="1"/>
          </p:cNvPicPr>
          <p:nvPr/>
        </p:nvPicPr>
        <p:blipFill>
          <a:blip r:embed="rId11"/>
          <a:stretch>
            <a:fillRect/>
          </a:stretch>
        </p:blipFill>
        <p:spPr>
          <a:xfrm>
            <a:off x="1103507" y="6168557"/>
            <a:ext cx="3503501" cy="3305973"/>
          </a:xfrm>
          <a:prstGeom prst="rect">
            <a:avLst/>
          </a:prstGeom>
        </p:spPr>
      </p:pic>
      <p:pic>
        <p:nvPicPr>
          <p:cNvPr id="11" name="Image 10" descr="Une image contenant pain, nourriture, Gluten, produits de boulangerie&#10;&#10;Le contenu généré par l’IA peut être incorrect.">
            <a:extLst>
              <a:ext uri="{FF2B5EF4-FFF2-40B4-BE49-F238E27FC236}">
                <a16:creationId xmlns:a16="http://schemas.microsoft.com/office/drawing/2014/main" id="{6CC5E338-31BB-BE12-AEA9-2A68B824C1F7}"/>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0336" y="4962899"/>
            <a:ext cx="4276281" cy="4617779"/>
          </a:xfrm>
          <a:prstGeom prst="rect">
            <a:avLst/>
          </a:prstGeom>
        </p:spPr>
      </p:pic>
      <p:pic>
        <p:nvPicPr>
          <p:cNvPr id="12" name="Image 11">
            <a:extLst>
              <a:ext uri="{FF2B5EF4-FFF2-40B4-BE49-F238E27FC236}">
                <a16:creationId xmlns:a16="http://schemas.microsoft.com/office/drawing/2014/main" id="{CA7BCED5-8E64-3614-5242-7BAE78C9EEF3}"/>
              </a:ext>
            </a:extLst>
          </p:cNvPr>
          <p:cNvPicPr>
            <a:picLocks noChangeAspect="1"/>
          </p:cNvPicPr>
          <p:nvPr/>
        </p:nvPicPr>
        <p:blipFill>
          <a:blip r:embed="rId14"/>
          <a:stretch>
            <a:fillRect/>
          </a:stretch>
        </p:blipFill>
        <p:spPr>
          <a:xfrm>
            <a:off x="9792959" y="6101524"/>
            <a:ext cx="2527343" cy="3013371"/>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82B6BA99-B304-0C49-0AA2-B73B152D9BB3}"/>
              </a:ext>
            </a:extLst>
          </p:cNvPr>
          <p:cNvPicPr>
            <a:picLocks noChangeAspect="1"/>
          </p:cNvPicPr>
          <p:nvPr/>
        </p:nvPicPr>
        <p:blipFill>
          <a:blip r:embed="rId5"/>
          <a:stretch>
            <a:fillRect/>
          </a:stretch>
        </p:blipFill>
        <p:spPr>
          <a:xfrm>
            <a:off x="997329" y="5794716"/>
            <a:ext cx="3503501" cy="3305973"/>
          </a:xfrm>
          <a:prstGeom prst="rect">
            <a:avLst/>
          </a:prstGeom>
        </p:spPr>
      </p:pic>
      <p:pic>
        <p:nvPicPr>
          <p:cNvPr id="5" name="Image 4" descr="Une image contenant pain, nourriture, Gluten, produits de boulangerie&#10;&#10;Le contenu généré par l’IA peut être incorrect.">
            <a:extLst>
              <a:ext uri="{FF2B5EF4-FFF2-40B4-BE49-F238E27FC236}">
                <a16:creationId xmlns:a16="http://schemas.microsoft.com/office/drawing/2014/main" id="{75EEAF24-01F6-A039-3595-3EF9C058914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959308" y="4010769"/>
            <a:ext cx="4276281" cy="4617779"/>
          </a:xfrm>
          <a:prstGeom prst="rect">
            <a:avLst/>
          </a:prstGeom>
        </p:spPr>
      </p:pic>
      <p:pic>
        <p:nvPicPr>
          <p:cNvPr id="11" name="Image 10">
            <a:extLst>
              <a:ext uri="{FF2B5EF4-FFF2-40B4-BE49-F238E27FC236}">
                <a16:creationId xmlns:a16="http://schemas.microsoft.com/office/drawing/2014/main" id="{4908E756-36EE-F1F7-B350-E36FB019D22C}"/>
              </a:ext>
            </a:extLst>
          </p:cNvPr>
          <p:cNvPicPr>
            <a:picLocks noChangeAspect="1"/>
          </p:cNvPicPr>
          <p:nvPr/>
        </p:nvPicPr>
        <p:blipFill>
          <a:blip r:embed="rId8"/>
          <a:stretch>
            <a:fillRect/>
          </a:stretch>
        </p:blipFill>
        <p:spPr>
          <a:xfrm rot="2381344">
            <a:off x="6013377" y="2498373"/>
            <a:ext cx="1398698" cy="2500036"/>
          </a:xfrm>
          <a:prstGeom prst="rect">
            <a:avLst/>
          </a:prstGeom>
        </p:spPr>
      </p:pic>
      <p:pic>
        <p:nvPicPr>
          <p:cNvPr id="12" name="Image 11" descr="Une image contenant pompier, feu, casque, habits&#10;&#10;Le contenu généré par l’IA peut être incorrect.">
            <a:extLst>
              <a:ext uri="{FF2B5EF4-FFF2-40B4-BE49-F238E27FC236}">
                <a16:creationId xmlns:a16="http://schemas.microsoft.com/office/drawing/2014/main" id="{5368C974-E043-BB14-6F82-8FCF748BD74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35286" y="2326993"/>
            <a:ext cx="3218375" cy="3218375"/>
          </a:xfrm>
          <a:prstGeom prst="rect">
            <a:avLst/>
          </a:prstGeom>
        </p:spPr>
      </p:pic>
      <p:sp>
        <p:nvSpPr>
          <p:cNvPr id="20" name="ZoneTexte 19">
            <a:extLst>
              <a:ext uri="{FF2B5EF4-FFF2-40B4-BE49-F238E27FC236}">
                <a16:creationId xmlns:a16="http://schemas.microsoft.com/office/drawing/2014/main" id="{E1336707-BC62-79A5-D6B0-020EDA8FD31C}"/>
              </a:ext>
            </a:extLst>
          </p:cNvPr>
          <p:cNvSpPr txBox="1"/>
          <p:nvPr/>
        </p:nvSpPr>
        <p:spPr>
          <a:xfrm>
            <a:off x="2317106" y="2232617"/>
            <a:ext cx="6858000" cy="3154710"/>
          </a:xfrm>
          <a:prstGeom prst="rect">
            <a:avLst/>
          </a:prstGeom>
          <a:noFill/>
        </p:spPr>
        <p:txBody>
          <a:bodyPr wrap="square">
            <a:spAutoFit/>
          </a:bodyPr>
          <a:lstStyle/>
          <a:p>
            <a:r>
              <a:rPr lang="fr-FR" sz="19900" b="1" dirty="0">
                <a:latin typeface="Dosis" panose="02010703020202060003" pitchFamily="2" charset="0"/>
                <a:cs typeface="Microsoft Uighur" panose="02000000000000000000" pitchFamily="2" charset="-78"/>
              </a:rPr>
              <a:t>?</a:t>
            </a:r>
            <a:endParaRPr lang="fr-MA" sz="19900" b="1" dirty="0"/>
          </a:p>
        </p:txBody>
      </p:sp>
      <p:sp>
        <p:nvSpPr>
          <p:cNvPr id="21" name="ZoneTexte 20">
            <a:extLst>
              <a:ext uri="{FF2B5EF4-FFF2-40B4-BE49-F238E27FC236}">
                <a16:creationId xmlns:a16="http://schemas.microsoft.com/office/drawing/2014/main" id="{3BD30448-A6EE-1925-67CE-08806DA9405D}"/>
              </a:ext>
            </a:extLst>
          </p:cNvPr>
          <p:cNvSpPr txBox="1"/>
          <p:nvPr/>
        </p:nvSpPr>
        <p:spPr>
          <a:xfrm>
            <a:off x="9803381" y="5284358"/>
            <a:ext cx="6858000" cy="3154710"/>
          </a:xfrm>
          <a:prstGeom prst="rect">
            <a:avLst/>
          </a:prstGeom>
          <a:noFill/>
        </p:spPr>
        <p:txBody>
          <a:bodyPr wrap="square">
            <a:spAutoFit/>
          </a:bodyPr>
          <a:lstStyle/>
          <a:p>
            <a:r>
              <a:rPr lang="fr-FR" sz="19900" b="1" dirty="0">
                <a:latin typeface="Dosis" panose="02010703020202060003" pitchFamily="2" charset="0"/>
                <a:cs typeface="Microsoft Uighur" panose="02000000000000000000" pitchFamily="2" charset="-78"/>
              </a:rPr>
              <a:t>?</a:t>
            </a:r>
            <a:endParaRPr lang="fr-MA" sz="19900" b="1" dirty="0"/>
          </a:p>
        </p:txBody>
      </p:sp>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10" name="Image 9">
            <a:extLst>
              <a:ext uri="{FF2B5EF4-FFF2-40B4-BE49-F238E27FC236}">
                <a16:creationId xmlns:a16="http://schemas.microsoft.com/office/drawing/2014/main" id="{8DACD1D8-0137-9864-C4D3-3324EBEE2039}"/>
              </a:ext>
            </a:extLst>
          </p:cNvPr>
          <p:cNvPicPr>
            <a:picLocks noChangeAspect="1"/>
          </p:cNvPicPr>
          <p:nvPr/>
        </p:nvPicPr>
        <p:blipFill>
          <a:blip r:embed="rId4"/>
          <a:stretch>
            <a:fillRect/>
          </a:stretch>
        </p:blipFill>
        <p:spPr>
          <a:xfrm>
            <a:off x="1130195" y="5890764"/>
            <a:ext cx="3503501" cy="3305973"/>
          </a:xfrm>
          <a:prstGeom prst="rect">
            <a:avLst/>
          </a:prstGeom>
        </p:spPr>
      </p:pic>
      <p:pic>
        <p:nvPicPr>
          <p:cNvPr id="14" name="Image 13" descr="Une image contenant pain, nourriture, Gluten, produits de boulangerie&#10;&#10;Le contenu généré par l’IA peut être incorrect.">
            <a:extLst>
              <a:ext uri="{FF2B5EF4-FFF2-40B4-BE49-F238E27FC236}">
                <a16:creationId xmlns:a16="http://schemas.microsoft.com/office/drawing/2014/main" id="{37158D42-F7EB-4734-475F-F9E1B40A4B9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486720" y="4030439"/>
            <a:ext cx="4276281" cy="4617779"/>
          </a:xfrm>
          <a:prstGeom prst="rect">
            <a:avLst/>
          </a:prstGeom>
        </p:spPr>
      </p:pic>
      <p:pic>
        <p:nvPicPr>
          <p:cNvPr id="16" name="Image 15">
            <a:extLst>
              <a:ext uri="{FF2B5EF4-FFF2-40B4-BE49-F238E27FC236}">
                <a16:creationId xmlns:a16="http://schemas.microsoft.com/office/drawing/2014/main" id="{AEBC1B21-79F0-187B-1EF5-1C1961487205}"/>
              </a:ext>
            </a:extLst>
          </p:cNvPr>
          <p:cNvPicPr>
            <a:picLocks noChangeAspect="1"/>
          </p:cNvPicPr>
          <p:nvPr/>
        </p:nvPicPr>
        <p:blipFill>
          <a:blip r:embed="rId7"/>
          <a:stretch>
            <a:fillRect/>
          </a:stretch>
        </p:blipFill>
        <p:spPr>
          <a:xfrm>
            <a:off x="9990591" y="5809693"/>
            <a:ext cx="2527343" cy="3013371"/>
          </a:xfrm>
          <a:prstGeom prst="rect">
            <a:avLst/>
          </a:prstGeom>
        </p:spPr>
      </p:pic>
      <p:pic>
        <p:nvPicPr>
          <p:cNvPr id="17" name="Image 16" descr="Une image contenant mammifère, lapereau, lapin, Lapins et lièvres&#10;&#10;Le contenu généré par l’IA peut être incorrect.">
            <a:extLst>
              <a:ext uri="{FF2B5EF4-FFF2-40B4-BE49-F238E27FC236}">
                <a16:creationId xmlns:a16="http://schemas.microsoft.com/office/drawing/2014/main" id="{F88994B7-6376-CBFD-78DD-64DBEF0425D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2128" y="1194225"/>
            <a:ext cx="4843743" cy="4843743"/>
          </a:xfrm>
          <a:prstGeom prst="rect">
            <a:avLst/>
          </a:prstGeom>
        </p:spPr>
      </p:pic>
      <p:pic>
        <p:nvPicPr>
          <p:cNvPr id="18" name="Image 17">
            <a:extLst>
              <a:ext uri="{FF2B5EF4-FFF2-40B4-BE49-F238E27FC236}">
                <a16:creationId xmlns:a16="http://schemas.microsoft.com/office/drawing/2014/main" id="{F7586040-F46D-1DF1-4404-6D292548EB23}"/>
              </a:ext>
            </a:extLst>
          </p:cNvPr>
          <p:cNvPicPr>
            <a:picLocks noChangeAspect="1"/>
          </p:cNvPicPr>
          <p:nvPr/>
        </p:nvPicPr>
        <p:blipFill>
          <a:blip r:embed="rId10"/>
          <a:stretch>
            <a:fillRect/>
          </a:stretch>
        </p:blipFill>
        <p:spPr>
          <a:xfrm rot="2699320">
            <a:off x="5619298" y="2400120"/>
            <a:ext cx="1398698" cy="2500036"/>
          </a:xfrm>
          <a:prstGeom prst="rect">
            <a:avLst/>
          </a:prstGeom>
        </p:spPr>
      </p:pic>
      <p:pic>
        <p:nvPicPr>
          <p:cNvPr id="19" name="Image 18" descr="Une image contenant pompier, feu, casque, habits&#10;&#10;Le contenu généré par l’IA peut être incorrect.">
            <a:extLst>
              <a:ext uri="{FF2B5EF4-FFF2-40B4-BE49-F238E27FC236}">
                <a16:creationId xmlns:a16="http://schemas.microsoft.com/office/drawing/2014/main" id="{25CF5AB3-2850-CAB4-686B-271C4FDC60E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45914" y="1987584"/>
            <a:ext cx="3475838" cy="3475838"/>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lapin - singe.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9D4277EA-3776-1635-C4B2-5D43E932C525}"/>
              </a:ext>
            </a:extLst>
          </p:cNvPr>
          <p:cNvPicPr>
            <a:picLocks noChangeAspect="1"/>
          </p:cNvPicPr>
          <p:nvPr/>
        </p:nvPicPr>
        <p:blipFill>
          <a:blip r:embed="rId4"/>
          <a:stretch>
            <a:fillRect/>
          </a:stretch>
        </p:blipFill>
        <p:spPr>
          <a:xfrm>
            <a:off x="1130710" y="5637412"/>
            <a:ext cx="3503501" cy="3305973"/>
          </a:xfrm>
          <a:prstGeom prst="rect">
            <a:avLst/>
          </a:prstGeom>
        </p:spPr>
      </p:pic>
      <p:pic>
        <p:nvPicPr>
          <p:cNvPr id="4" name="Image 3">
            <a:extLst>
              <a:ext uri="{FF2B5EF4-FFF2-40B4-BE49-F238E27FC236}">
                <a16:creationId xmlns:a16="http://schemas.microsoft.com/office/drawing/2014/main" id="{4756A53E-DF23-E830-ED38-C6723304849C}"/>
              </a:ext>
            </a:extLst>
          </p:cNvPr>
          <p:cNvPicPr>
            <a:picLocks noChangeAspect="1"/>
          </p:cNvPicPr>
          <p:nvPr/>
        </p:nvPicPr>
        <p:blipFill>
          <a:blip r:embed="rId5"/>
          <a:stretch>
            <a:fillRect/>
          </a:stretch>
        </p:blipFill>
        <p:spPr>
          <a:xfrm>
            <a:off x="9713451" y="6193948"/>
            <a:ext cx="2527343" cy="3013371"/>
          </a:xfrm>
          <a:prstGeom prst="rect">
            <a:avLst/>
          </a:prstGeom>
        </p:spPr>
      </p:pic>
      <p:pic>
        <p:nvPicPr>
          <p:cNvPr id="5" name="Image 4" descr="Une image contenant mammifère, lapereau, lapin, Lapins et lièvres&#10;&#10;Le contenu généré par l’IA peut être incorrect.">
            <a:extLst>
              <a:ext uri="{FF2B5EF4-FFF2-40B4-BE49-F238E27FC236}">
                <a16:creationId xmlns:a16="http://schemas.microsoft.com/office/drawing/2014/main" id="{3D6DD36B-BD11-7C06-7DB6-EEFD43BE6B4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34883" y="1091591"/>
            <a:ext cx="4843743" cy="4843743"/>
          </a:xfrm>
          <a:prstGeom prst="rect">
            <a:avLst/>
          </a:prstGeom>
        </p:spPr>
      </p:pic>
      <p:pic>
        <p:nvPicPr>
          <p:cNvPr id="6" name="Image 5">
            <a:extLst>
              <a:ext uri="{FF2B5EF4-FFF2-40B4-BE49-F238E27FC236}">
                <a16:creationId xmlns:a16="http://schemas.microsoft.com/office/drawing/2014/main" id="{5E46C8FF-AD3F-6C27-2B1B-AE869ABADD47}"/>
              </a:ext>
            </a:extLst>
          </p:cNvPr>
          <p:cNvPicPr>
            <a:picLocks noChangeAspect="1"/>
          </p:cNvPicPr>
          <p:nvPr/>
        </p:nvPicPr>
        <p:blipFill>
          <a:blip r:embed="rId8"/>
          <a:stretch>
            <a:fillRect/>
          </a:stretch>
        </p:blipFill>
        <p:spPr>
          <a:xfrm>
            <a:off x="5118313" y="2478112"/>
            <a:ext cx="1398698" cy="2500036"/>
          </a:xfrm>
          <a:prstGeom prst="rect">
            <a:avLst/>
          </a:prstGeom>
        </p:spPr>
      </p:pic>
      <p:pic>
        <p:nvPicPr>
          <p:cNvPr id="8" name="Image 7" descr="Une image contenant pompier, feu, casque, habits&#10;&#10;Le contenu généré par l’IA peut être incorrect.">
            <a:extLst>
              <a:ext uri="{FF2B5EF4-FFF2-40B4-BE49-F238E27FC236}">
                <a16:creationId xmlns:a16="http://schemas.microsoft.com/office/drawing/2014/main" id="{D18567AE-10C8-C516-7422-AE58D8B23FC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87846" y="1771051"/>
            <a:ext cx="4313034" cy="4313034"/>
          </a:xfrm>
          <a:prstGeom prst="rect">
            <a:avLst/>
          </a:prstGeom>
        </p:spPr>
      </p:pic>
      <p:sp>
        <p:nvSpPr>
          <p:cNvPr id="9" name="Ellipse 8">
            <a:extLst>
              <a:ext uri="{FF2B5EF4-FFF2-40B4-BE49-F238E27FC236}">
                <a16:creationId xmlns:a16="http://schemas.microsoft.com/office/drawing/2014/main" id="{AB864796-CFD0-1DAC-2F17-D06277B05650}"/>
              </a:ext>
            </a:extLst>
          </p:cNvPr>
          <p:cNvSpPr/>
          <p:nvPr/>
        </p:nvSpPr>
        <p:spPr>
          <a:xfrm>
            <a:off x="1027162" y="1784255"/>
            <a:ext cx="3716063" cy="358828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11" name="Image 10" descr="Une image contenant pain, nourriture, Gluten, produits de boulangerie&#10;&#10;Le contenu généré par l’IA peut être incorrect.">
            <a:extLst>
              <a:ext uri="{FF2B5EF4-FFF2-40B4-BE49-F238E27FC236}">
                <a16:creationId xmlns:a16="http://schemas.microsoft.com/office/drawing/2014/main" id="{DBB8ABC4-202F-0495-3766-DC2A5279115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93225" y="4470784"/>
            <a:ext cx="4329549" cy="4675301"/>
          </a:xfrm>
          <a:prstGeom prst="rect">
            <a:avLst/>
          </a:prstGeom>
        </p:spPr>
      </p:pic>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11541731" y="5283541"/>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BA4B0A80-059F-1363-429D-4FE239D87E56}"/>
              </a:ext>
            </a:extLst>
          </p:cNvPr>
          <p:cNvCxnSpPr>
            <a:cxnSpLocks/>
          </p:cNvCxnSpPr>
          <p:nvPr/>
        </p:nvCxnSpPr>
        <p:spPr>
          <a:xfrm flipH="1">
            <a:off x="3954876" y="1639885"/>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Ellipse 35">
            <a:extLst>
              <a:ext uri="{FF2B5EF4-FFF2-40B4-BE49-F238E27FC236}">
                <a16:creationId xmlns:a16="http://schemas.microsoft.com/office/drawing/2014/main" id="{6AE93783-1C4B-F114-D736-8518040E52AD}"/>
              </a:ext>
            </a:extLst>
          </p:cNvPr>
          <p:cNvSpPr/>
          <p:nvPr/>
        </p:nvSpPr>
        <p:spPr>
          <a:xfrm>
            <a:off x="9188490" y="6068368"/>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In-ein -ain</a:t>
              </a: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724400" y="4627582"/>
            <a:ext cx="8229600" cy="1107996"/>
          </a:xfrm>
          <a:prstGeom prst="rect">
            <a:avLst/>
          </a:prstGeom>
          <a:noFill/>
        </p:spPr>
        <p:txBody>
          <a:bodyPr wrap="square">
            <a:spAutoFit/>
          </a:bodyPr>
          <a:lstStyle/>
          <a:p>
            <a:pPr algn="ctr"/>
            <a:r>
              <a:rPr lang="fr-FR" sz="6600" b="1" dirty="0">
                <a:solidFill>
                  <a:srgbClr val="008EC0"/>
                </a:solidFill>
                <a:latin typeface="Dosis" pitchFamily="2" charset="0"/>
              </a:rPr>
              <a:t>in-</a:t>
            </a:r>
            <a:r>
              <a:rPr lang="fr-FR" sz="6600" b="1" dirty="0" err="1">
                <a:solidFill>
                  <a:srgbClr val="008EC0"/>
                </a:solidFill>
                <a:latin typeface="Dosis" pitchFamily="2" charset="0"/>
              </a:rPr>
              <a:t>ein</a:t>
            </a:r>
            <a:r>
              <a:rPr lang="fr-FR" sz="6600" b="1" dirty="0">
                <a:solidFill>
                  <a:srgbClr val="008EC0"/>
                </a:solidFill>
                <a:latin typeface="Dosis" pitchFamily="2" charset="0"/>
              </a:rPr>
              <a:t>-</a:t>
            </a:r>
            <a:r>
              <a:rPr lang="fr-FR" sz="6600" b="1" dirty="0" err="1">
                <a:solidFill>
                  <a:srgbClr val="008EC0"/>
                </a:solidFill>
                <a:latin typeface="Dosis" pitchFamily="2" charset="0"/>
              </a:rPr>
              <a:t>ain</a:t>
            </a:r>
            <a:endParaRPr lang="fr-FR" sz="6600" b="1" dirty="0">
              <a:solidFill>
                <a:srgbClr val="008EC0"/>
              </a:solidFill>
              <a:latin typeface="Dosis" pitchFamily="2" charset="0"/>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In-ein-ain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176636" y="3816839"/>
            <a:ext cx="11550840" cy="1569660"/>
          </a:xfrm>
          <a:prstGeom prst="rect">
            <a:avLst/>
          </a:prstGeom>
          <a:noFill/>
        </p:spPr>
        <p:txBody>
          <a:bodyPr wrap="square" rtlCol="0">
            <a:spAutoFit/>
          </a:bodyPr>
          <a:lstStyle/>
          <a:p>
            <a:pPr algn="ctr"/>
            <a:r>
              <a:rPr lang="fr-FR" sz="9600" b="1" dirty="0">
                <a:solidFill>
                  <a:srgbClr val="008EC0"/>
                </a:solidFill>
                <a:latin typeface="Dosis" pitchFamily="2" charset="0"/>
              </a:rPr>
              <a:t>in-</a:t>
            </a:r>
            <a:r>
              <a:rPr lang="fr-FR" sz="9600" b="1" dirty="0" err="1">
                <a:solidFill>
                  <a:srgbClr val="008EC0"/>
                </a:solidFill>
                <a:latin typeface="Dosis" pitchFamily="2" charset="0"/>
              </a:rPr>
              <a:t>ein</a:t>
            </a:r>
            <a:r>
              <a:rPr lang="fr-FR" sz="9600" b="1" dirty="0">
                <a:solidFill>
                  <a:srgbClr val="008EC0"/>
                </a:solidFill>
                <a:latin typeface="Dosis" pitchFamily="2" charset="0"/>
              </a:rPr>
              <a:t>-</a:t>
            </a:r>
            <a:r>
              <a:rPr lang="fr-FR" sz="9600" b="1" dirty="0" err="1">
                <a:solidFill>
                  <a:srgbClr val="008EC0"/>
                </a:solidFill>
                <a:latin typeface="Dosis" pitchFamily="2" charset="0"/>
              </a:rPr>
              <a:t>ain</a:t>
            </a:r>
            <a:endParaRPr lang="fr-FR" sz="9600" b="1" dirty="0">
              <a:solidFill>
                <a:srgbClr val="008EC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 est devant “n”, elles font le son “in” [ɛ̃].</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4269260" y="2077894"/>
            <a:ext cx="4038600" cy="3770263"/>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in</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in» comme dans le mot « lapin ».  Lisons ensemble:  “in” [ɛ̃]. «lapin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in» s’écrit avec 2 lettres : i et n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in</a:t>
            </a:r>
          </a:p>
          <a:p>
            <a:pPr algn="ctr" defTabSz="457223"/>
            <a:r>
              <a:rPr lang="pt-BR" sz="9900" b="1" dirty="0">
                <a:solidFill>
                  <a:srgbClr val="106585"/>
                </a:solidFill>
                <a:latin typeface="Dosis" pitchFamily="2" charset="0"/>
              </a:rPr>
              <a:t>Lap</a:t>
            </a:r>
            <a:r>
              <a:rPr lang="pt-BR" sz="9900" b="1" dirty="0">
                <a:solidFill>
                  <a:srgbClr val="E46C0A"/>
                </a:solidFill>
                <a:latin typeface="Dosis" pitchFamily="2" charset="0"/>
              </a:rPr>
              <a:t>in</a:t>
            </a:r>
            <a:endParaRPr lang="pt-BR" sz="9900" b="1" dirty="0">
              <a:solidFill>
                <a:srgbClr val="106585"/>
              </a:solidFill>
              <a:latin typeface="Dosis" pitchFamily="2" charset="0"/>
            </a:endParaRPr>
          </a:p>
        </p:txBody>
      </p:sp>
      <p:pic>
        <p:nvPicPr>
          <p:cNvPr id="4" name="Image 3" descr="Une image contenant mammifère, lapereau, lapin, Lapins et lièvres&#10;&#10;Le contenu généré par l’IA peut être incorrect.">
            <a:extLst>
              <a:ext uri="{FF2B5EF4-FFF2-40B4-BE49-F238E27FC236}">
                <a16:creationId xmlns:a16="http://schemas.microsoft.com/office/drawing/2014/main" id="{BBC17C0E-543B-94B2-D6F8-D88ED750798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23729" y="2366388"/>
            <a:ext cx="4843743" cy="4843743"/>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“e” est devant “in”, elles font aussi le son “in” [ɛ̃].</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4303223" y="3528569"/>
            <a:ext cx="4572000" cy="2215991"/>
          </a:xfrm>
          <a:prstGeom prst="rect">
            <a:avLst/>
          </a:prstGeom>
        </p:spPr>
        <p:txBody>
          <a:bodyPr wrap="square">
            <a:spAutoFit/>
          </a:bodyPr>
          <a:lstStyle/>
          <a:p>
            <a:pPr algn="ctr"/>
            <a:r>
              <a:rPr lang="pt-BR" sz="13800" b="1" dirty="0">
                <a:solidFill>
                  <a:srgbClr val="106585"/>
                </a:solidFill>
                <a:latin typeface="Dosis" pitchFamily="2" charset="0"/>
              </a:rPr>
              <a:t>ein </a:t>
            </a:r>
          </a:p>
        </p:txBody>
      </p:sp>
    </p:spTree>
    <p:extLst>
      <p:ext uri="{BB962C8B-B14F-4D97-AF65-F5344CB8AC3E}">
        <p14:creationId xmlns:p14="http://schemas.microsoft.com/office/powerpoint/2010/main" val="8336805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le mot « peinture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[ɑ̃] - peinture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les lettres : e , i et n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1" y="3399598"/>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ein</a:t>
            </a:r>
          </a:p>
          <a:p>
            <a:pPr algn="ctr" defTabSz="457223"/>
            <a:r>
              <a:rPr lang="pt-BR" sz="9900" b="1" dirty="0">
                <a:solidFill>
                  <a:srgbClr val="106585"/>
                </a:solidFill>
                <a:latin typeface="Dosis" pitchFamily="2" charset="0"/>
              </a:rPr>
              <a:t>p</a:t>
            </a:r>
            <a:r>
              <a:rPr lang="pt-BR" sz="9900" b="1" dirty="0">
                <a:solidFill>
                  <a:schemeClr val="accent6">
                    <a:lumMod val="75000"/>
                  </a:schemeClr>
                </a:solidFill>
                <a:latin typeface="Dosis" pitchFamily="2" charset="0"/>
              </a:rPr>
              <a:t>ein</a:t>
            </a:r>
            <a:r>
              <a:rPr lang="pt-BR" sz="9900" b="1" dirty="0">
                <a:solidFill>
                  <a:srgbClr val="106585"/>
                </a:solidFill>
                <a:latin typeface="Dosis" pitchFamily="2" charset="0"/>
              </a:rPr>
              <a:t>ture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9140B1E2-803A-75CA-9137-4A253F1F4BBC}"/>
              </a:ext>
            </a:extLst>
          </p:cNvPr>
          <p:cNvPicPr>
            <a:picLocks noChangeAspect="1"/>
          </p:cNvPicPr>
          <p:nvPr/>
        </p:nvPicPr>
        <p:blipFill>
          <a:blip r:embed="rId5"/>
          <a:stretch>
            <a:fillRect/>
          </a:stretch>
        </p:blipFill>
        <p:spPr>
          <a:xfrm>
            <a:off x="7550080" y="3298914"/>
            <a:ext cx="4623422" cy="4362753"/>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895388" y="2912368"/>
            <a:ext cx="3515850" cy="3154710"/>
          </a:xfrm>
          <a:prstGeom prst="rect">
            <a:avLst/>
          </a:prstGeom>
        </p:spPr>
        <p:txBody>
          <a:bodyPr wrap="square">
            <a:spAutoFit/>
          </a:bodyPr>
          <a:lstStyle/>
          <a:p>
            <a:pPr algn="ctr"/>
            <a:r>
              <a:rPr lang="pt-BR" sz="19900" b="1" dirty="0">
                <a:solidFill>
                  <a:srgbClr val="106585"/>
                </a:solidFill>
                <a:latin typeface="Dosis" pitchFamily="2" charset="0"/>
              </a:rPr>
              <a:t>ain</a:t>
            </a:r>
            <a:endParaRPr lang="pt-BR" sz="13800" b="1" dirty="0">
              <a:solidFill>
                <a:srgbClr val="106585"/>
              </a:solidFill>
              <a:latin typeface="Dosis" pitchFamily="2" charset="0"/>
            </a:endParaRPr>
          </a:p>
        </p:txBody>
      </p:sp>
      <p:sp>
        <p:nvSpPr>
          <p:cNvPr id="4" name="ZoneTexte 3">
            <a:extLst>
              <a:ext uri="{FF2B5EF4-FFF2-40B4-BE49-F238E27FC236}">
                <a16:creationId xmlns:a16="http://schemas.microsoft.com/office/drawing/2014/main" id="{28412625-B5C0-B920-D1A1-AF6569C9FA8B}"/>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a » est devant « in », elles font le son “in” [ɛ̃].</a:t>
            </a:r>
          </a:p>
        </p:txBody>
      </p:sp>
    </p:spTree>
    <p:extLst>
      <p:ext uri="{BB962C8B-B14F-4D97-AF65-F5344CB8AC3E}">
        <p14:creationId xmlns:p14="http://schemas.microsoft.com/office/powerpoint/2010/main" val="304984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Singe –lapin-  peinture – éteindre -pain – main -</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de-DE" sz="3200" dirty="0">
                <a:latin typeface="Dosis" pitchFamily="2" charset="0"/>
              </a:rPr>
              <a:t>in – ein –</a:t>
            </a:r>
            <a:r>
              <a:rPr lang="de-DE" sz="3200" dirty="0" err="1">
                <a:latin typeface="Dosis" pitchFamily="2" charset="0"/>
              </a:rPr>
              <a:t>ain</a:t>
            </a:r>
            <a:r>
              <a:rPr lang="de-DE" sz="3200" dirty="0">
                <a:latin typeface="Dosis" pitchFamily="2" charset="0"/>
              </a:rPr>
              <a:t> </a:t>
            </a: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de-DE" sz="3200" dirty="0">
                <a:latin typeface="Dosis" pitchFamily="2" charset="0"/>
              </a:rPr>
              <a:t>in – ein –</a:t>
            </a:r>
            <a:r>
              <a:rPr lang="de-DE" sz="3200" dirty="0" err="1">
                <a:latin typeface="Dosis" pitchFamily="2" charset="0"/>
              </a:rPr>
              <a:t>ain</a:t>
            </a:r>
            <a:r>
              <a:rPr lang="de-DE" sz="3200" dirty="0">
                <a:latin typeface="Dosis" pitchFamily="2" charset="0"/>
              </a:rPr>
              <a:t> </a:t>
            </a: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6919" y="4267761"/>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83454" y="6022062"/>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81863"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pain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ain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pain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94019" y="2502452"/>
            <a:ext cx="6071416" cy="4493538"/>
          </a:xfrm>
          <a:prstGeom prst="rect">
            <a:avLst/>
          </a:prstGeom>
        </p:spPr>
        <p:txBody>
          <a:bodyPr wrap="square">
            <a:spAutoFit/>
          </a:bodyPr>
          <a:lstStyle/>
          <a:p>
            <a:pPr algn="ctr" defTabSz="457223"/>
            <a:r>
              <a:rPr lang="pt-BR" sz="14300" b="1" dirty="0">
                <a:solidFill>
                  <a:schemeClr val="accent6">
                    <a:lumMod val="75000"/>
                  </a:schemeClr>
                </a:solidFill>
                <a:latin typeface="Dosis" pitchFamily="2" charset="0"/>
              </a:rPr>
              <a:t>ain</a:t>
            </a:r>
            <a:endParaRPr lang="pt-BR" sz="14300" b="1" dirty="0">
              <a:solidFill>
                <a:srgbClr val="106585"/>
              </a:solidFill>
              <a:latin typeface="Dosis" pitchFamily="2" charset="0"/>
            </a:endParaRPr>
          </a:p>
          <a:p>
            <a:pPr algn="ctr" defTabSz="457223"/>
            <a:r>
              <a:rPr lang="pt-BR" sz="14300" b="1" dirty="0">
                <a:solidFill>
                  <a:srgbClr val="106585"/>
                </a:solidFill>
                <a:latin typeface="Dosis" pitchFamily="2" charset="0"/>
              </a:rPr>
              <a:t>p</a:t>
            </a:r>
            <a:r>
              <a:rPr lang="pt-BR" sz="14300" b="1" dirty="0">
                <a:solidFill>
                  <a:schemeClr val="accent6">
                    <a:lumMod val="75000"/>
                  </a:schemeClr>
                </a:solidFill>
                <a:latin typeface="Dosis" pitchFamily="2" charset="0"/>
              </a:rPr>
              <a:t>ain</a:t>
            </a:r>
            <a:endParaRPr lang="fr-FR" sz="14300" b="1" dirty="0">
              <a:solidFill>
                <a:schemeClr val="accent6">
                  <a:lumMod val="75000"/>
                </a:schemeClr>
              </a:solidFill>
              <a:latin typeface="Dosis" pitchFamily="2" charset="0"/>
            </a:endParaRPr>
          </a:p>
        </p:txBody>
      </p:sp>
      <p:pic>
        <p:nvPicPr>
          <p:cNvPr id="6" name="Image 5" descr="Une image contenant pain, nourriture, Gluten, produits de boulangerie&#10;&#10;Le contenu généré par l’IA peut être incorrect.">
            <a:extLst>
              <a:ext uri="{FF2B5EF4-FFF2-40B4-BE49-F238E27FC236}">
                <a16:creationId xmlns:a16="http://schemas.microsoft.com/office/drawing/2014/main" id="{E6CD20B6-D02E-5FD4-DD12-5A19C31DD09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015332" y="-14909"/>
            <a:ext cx="7308892" cy="7892570"/>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286000" y="2786637"/>
            <a:ext cx="9952822" cy="4570482"/>
          </a:xfrm>
          <a:prstGeom prst="rect">
            <a:avLst/>
          </a:prstGeom>
        </p:spPr>
        <p:txBody>
          <a:bodyPr wrap="square">
            <a:spAutoFit/>
          </a:bodyPr>
          <a:lstStyle/>
          <a:p>
            <a:pPr defTabSz="457223"/>
            <a:r>
              <a:rPr lang="pt-BR" sz="8800" b="1" dirty="0">
                <a:solidFill>
                  <a:srgbClr val="E46C0A"/>
                </a:solidFill>
                <a:latin typeface="Dosis" pitchFamily="2" charset="0"/>
              </a:rPr>
              <a:t>in           </a:t>
            </a:r>
            <a:r>
              <a:rPr lang="pt-BR" sz="9600" b="1" dirty="0">
                <a:solidFill>
                  <a:srgbClr val="106585"/>
                </a:solidFill>
                <a:latin typeface="Dosis" pitchFamily="2" charset="0"/>
              </a:rPr>
              <a:t>lap</a:t>
            </a:r>
            <a:r>
              <a:rPr lang="pt-BR" sz="9600" b="1" dirty="0">
                <a:solidFill>
                  <a:srgbClr val="E46C0A"/>
                </a:solidFill>
                <a:latin typeface="Dosis" pitchFamily="2" charset="0"/>
              </a:rPr>
              <a:t>in</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ein         </a:t>
            </a:r>
            <a:r>
              <a:rPr lang="pt-BR" sz="9600" b="1" dirty="0">
                <a:solidFill>
                  <a:srgbClr val="106585"/>
                </a:solidFill>
                <a:latin typeface="Dosis" pitchFamily="2" charset="0"/>
              </a:rPr>
              <a:t>p</a:t>
            </a:r>
            <a:r>
              <a:rPr lang="pt-BR" sz="9600" b="1" dirty="0">
                <a:solidFill>
                  <a:srgbClr val="E46C0A"/>
                </a:solidFill>
                <a:latin typeface="Dosis" pitchFamily="2" charset="0"/>
              </a:rPr>
              <a:t>ein</a:t>
            </a:r>
            <a:r>
              <a:rPr lang="pt-BR" sz="9600" b="1" dirty="0">
                <a:solidFill>
                  <a:srgbClr val="106585"/>
                </a:solidFill>
                <a:latin typeface="Dosis" pitchFamily="2" charset="0"/>
              </a:rPr>
              <a:t>ture</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ain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ain</a:t>
            </a:r>
            <a:endParaRPr lang="pt-B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3457737"/>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91726" y="5058203"/>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91726" y="6579624"/>
            <a:ext cx="713674" cy="4688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95F9-5362-2CB4-BADD-B11160CA0D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D2DDA-3A4C-1045-ED07-95E55D06AA7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A62B62B-110D-55C6-59AB-DEBAD4EB8A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08A8A92-7CBB-C952-0DD9-C805D207B3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E8C2BEC-A328-BF32-409A-9C21D55A8AC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ED72B9D-3CDF-3760-F670-35809BF1188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827AD9-1C72-C81C-633E-0CAD46E885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1247A6-D190-D0D4-A162-CCCDE97129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092DD2-CB84-68DA-EB45-09D92657A05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04E6708-AAF8-17B0-2746-53E7F93882E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A797191-D500-CA16-78E7-80C4A488A5F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431E6DE-EB2E-82CF-72E6-33A05EDCF9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C8409D-2F84-9DB0-4DB1-5E163CA46D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8" name="ZoneTexte 7">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
        <p:nvSpPr>
          <p:cNvPr id="3" name="Rectangle 2">
            <a:extLst>
              <a:ext uri="{FF2B5EF4-FFF2-40B4-BE49-F238E27FC236}">
                <a16:creationId xmlns:a16="http://schemas.microsoft.com/office/drawing/2014/main" id="{460F05AB-CA95-610B-F36E-D8654A71E8F9}"/>
              </a:ext>
            </a:extLst>
          </p:cNvPr>
          <p:cNvSpPr/>
          <p:nvPr>
            <p:custDataLst>
              <p:tags r:id="rId1"/>
            </p:custDataLst>
          </p:nvPr>
        </p:nvSpPr>
        <p:spPr>
          <a:xfrm>
            <a:off x="2286000" y="2786637"/>
            <a:ext cx="9952822" cy="4570482"/>
          </a:xfrm>
          <a:prstGeom prst="rect">
            <a:avLst/>
          </a:prstGeom>
        </p:spPr>
        <p:txBody>
          <a:bodyPr wrap="square">
            <a:spAutoFit/>
          </a:bodyPr>
          <a:lstStyle/>
          <a:p>
            <a:pPr defTabSz="457223"/>
            <a:r>
              <a:rPr lang="pt-BR" sz="8800" b="1" dirty="0">
                <a:solidFill>
                  <a:srgbClr val="E46C0A"/>
                </a:solidFill>
                <a:latin typeface="Dosis" pitchFamily="2" charset="0"/>
              </a:rPr>
              <a:t>in           </a:t>
            </a:r>
            <a:r>
              <a:rPr lang="pt-BR" sz="9600" b="1" dirty="0">
                <a:solidFill>
                  <a:srgbClr val="106585"/>
                </a:solidFill>
                <a:latin typeface="Dosis" pitchFamily="2" charset="0"/>
              </a:rPr>
              <a:t>lap</a:t>
            </a:r>
            <a:r>
              <a:rPr lang="pt-BR" sz="9600" b="1" dirty="0">
                <a:solidFill>
                  <a:srgbClr val="E46C0A"/>
                </a:solidFill>
                <a:latin typeface="Dosis" pitchFamily="2" charset="0"/>
              </a:rPr>
              <a:t>in</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ein         </a:t>
            </a:r>
            <a:r>
              <a:rPr lang="pt-BR" sz="9600" b="1" dirty="0">
                <a:solidFill>
                  <a:srgbClr val="106585"/>
                </a:solidFill>
                <a:latin typeface="Dosis" pitchFamily="2" charset="0"/>
              </a:rPr>
              <a:t>p</a:t>
            </a:r>
            <a:r>
              <a:rPr lang="pt-BR" sz="9600" b="1" dirty="0">
                <a:solidFill>
                  <a:srgbClr val="E46C0A"/>
                </a:solidFill>
                <a:latin typeface="Dosis" pitchFamily="2" charset="0"/>
              </a:rPr>
              <a:t>ein</a:t>
            </a:r>
            <a:r>
              <a:rPr lang="pt-BR" sz="9600" b="1" dirty="0">
                <a:solidFill>
                  <a:srgbClr val="106585"/>
                </a:solidFill>
                <a:latin typeface="Dosis" pitchFamily="2" charset="0"/>
              </a:rPr>
              <a:t>ture</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ain         </a:t>
            </a:r>
            <a:r>
              <a:rPr lang="pt-BR" sz="9900" b="1" dirty="0">
                <a:solidFill>
                  <a:srgbClr val="106585"/>
                </a:solidFill>
                <a:latin typeface="Dosis" pitchFamily="2" charset="0"/>
              </a:rPr>
              <a:t>p</a:t>
            </a:r>
            <a:r>
              <a:rPr lang="pt-BR" sz="9900" b="1" dirty="0">
                <a:solidFill>
                  <a:srgbClr val="F79646">
                    <a:lumMod val="75000"/>
                  </a:srgbClr>
                </a:solidFill>
                <a:latin typeface="Dosis" pitchFamily="2" charset="0"/>
              </a:rPr>
              <a:t>ain</a:t>
            </a:r>
            <a:endParaRPr lang="pt-BR" sz="8800" b="1" dirty="0">
              <a:solidFill>
                <a:srgbClr val="106585"/>
              </a:solidFill>
              <a:latin typeface="Dosis" pitchFamily="2" charset="0"/>
            </a:endParaRPr>
          </a:p>
        </p:txBody>
      </p:sp>
      <p:sp>
        <p:nvSpPr>
          <p:cNvPr id="10" name="Flèche : droite 9">
            <a:extLst>
              <a:ext uri="{FF2B5EF4-FFF2-40B4-BE49-F238E27FC236}">
                <a16:creationId xmlns:a16="http://schemas.microsoft.com/office/drawing/2014/main" id="{78313BF5-D02F-EDAE-CDA6-5EACD12A678A}"/>
              </a:ext>
            </a:extLst>
          </p:cNvPr>
          <p:cNvSpPr/>
          <p:nvPr/>
        </p:nvSpPr>
        <p:spPr>
          <a:xfrm flipV="1">
            <a:off x="4391726" y="3457737"/>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623BED1B-6E23-F61F-9777-FA998BF501F7}"/>
              </a:ext>
            </a:extLst>
          </p:cNvPr>
          <p:cNvSpPr/>
          <p:nvPr/>
        </p:nvSpPr>
        <p:spPr>
          <a:xfrm flipV="1">
            <a:off x="4391726" y="5058203"/>
            <a:ext cx="713674" cy="4688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9650E287-AB63-3162-1CCE-1C735954E3C6}"/>
              </a:ext>
            </a:extLst>
          </p:cNvPr>
          <p:cNvSpPr/>
          <p:nvPr/>
        </p:nvSpPr>
        <p:spPr>
          <a:xfrm flipV="1">
            <a:off x="4391726" y="6579624"/>
            <a:ext cx="713674" cy="4688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8602881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In-</a:t>
              </a:r>
              <a:r>
                <a:rPr lang="fr-FR" sz="4950" b="1" dirty="0" err="1">
                  <a:solidFill>
                    <a:srgbClr val="204550"/>
                  </a:solidFill>
                  <a:latin typeface="Microsoft Uighur" panose="02000000000000000000" pitchFamily="2" charset="-78"/>
                  <a:cs typeface="Microsoft Uighur" panose="02000000000000000000" pitchFamily="2" charset="-78"/>
                </a:rPr>
                <a:t>ein</a:t>
              </a:r>
              <a:r>
                <a:rPr lang="fr-FR" sz="4950" b="1" dirty="0">
                  <a:solidFill>
                    <a:srgbClr val="204550"/>
                  </a:solidFill>
                  <a:latin typeface="Microsoft Uighur" panose="02000000000000000000" pitchFamily="2" charset="-78"/>
                  <a:cs typeface="Microsoft Uighur" panose="02000000000000000000" pitchFamily="2" charset="-78"/>
                </a:rPr>
                <a:t> - </a:t>
              </a:r>
              <a:r>
                <a:rPr lang="fr-FR" sz="4950" b="1" dirty="0" err="1">
                  <a:solidFill>
                    <a:srgbClr val="204550"/>
                  </a:solidFill>
                  <a:latin typeface="Microsoft Uighur" panose="02000000000000000000" pitchFamily="2" charset="-78"/>
                  <a:cs typeface="Microsoft Uighur" panose="02000000000000000000" pitchFamily="2" charset="-78"/>
                </a:rPr>
                <a:t>ain</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81185" y="783356"/>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 Écoutez attentivement.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652299" y="2630901"/>
            <a:ext cx="13031836" cy="5101397"/>
          </a:xfrm>
          <a:prstGeom prst="rect">
            <a:avLst/>
          </a:prstGeom>
          <a:noFill/>
        </p:spPr>
        <p:txBody>
          <a:bodyPr wrap="square" rtlCol="0">
            <a:spAutoFit/>
          </a:bodyPr>
          <a:lstStyle/>
          <a:p>
            <a:pPr defTabSz="685869">
              <a:lnSpc>
                <a:spcPct val="150000"/>
              </a:lnSpc>
              <a:spcAft>
                <a:spcPts val="900"/>
              </a:spcAft>
              <a:defRPr/>
            </a:pPr>
            <a:r>
              <a:rPr lang="fr-FR" sz="7200" b="1" kern="0" spc="320" dirty="0">
                <a:solidFill>
                  <a:srgbClr val="106585"/>
                </a:solidFill>
                <a:latin typeface="Dosis" pitchFamily="2" charset="0"/>
              </a:rPr>
              <a:t>p</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l</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m</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f</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a:t>
            </a:r>
            <a:r>
              <a:rPr lang="fr-FR" sz="7200" b="1" kern="0" spc="320" dirty="0" err="1">
                <a:solidFill>
                  <a:srgbClr val="106585"/>
                </a:solidFill>
                <a:latin typeface="Dosis" pitchFamily="2" charset="0"/>
              </a:rPr>
              <a:t>qu</a:t>
            </a:r>
            <a:r>
              <a:rPr lang="fr-FR" sz="7200" b="1" kern="0" spc="320" dirty="0" err="1">
                <a:solidFill>
                  <a:srgbClr val="FF0000"/>
                </a:solidFill>
                <a:latin typeface="Dosis" pitchFamily="2" charset="0"/>
              </a:rPr>
              <a:t>in</a:t>
            </a:r>
            <a:endParaRPr lang="fr-FR" sz="7200" b="1" kern="0" spc="320" dirty="0">
              <a:solidFill>
                <a:srgbClr val="106585"/>
              </a:solidFill>
              <a:latin typeface="Dosis" pitchFamily="2" charset="0"/>
            </a:endParaRPr>
          </a:p>
          <a:p>
            <a:pPr defTabSz="685869">
              <a:lnSpc>
                <a:spcPct val="150000"/>
              </a:lnSpc>
              <a:spcAft>
                <a:spcPts val="900"/>
              </a:spcAft>
              <a:defRPr/>
            </a:pPr>
            <a:r>
              <a:rPr lang="fr-FR" sz="7200" b="1" kern="0" spc="320" dirty="0" err="1">
                <a:solidFill>
                  <a:srgbClr val="FF0000"/>
                </a:solidFill>
                <a:latin typeface="Dosis" pitchFamily="2" charset="0"/>
              </a:rPr>
              <a:t>t</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 </a:t>
            </a:r>
            <a:r>
              <a:rPr lang="fr-FR" sz="7200" b="1" kern="0" spc="320" dirty="0" err="1">
                <a:solidFill>
                  <a:srgbClr val="FF0000"/>
                </a:solidFill>
                <a:latin typeface="Dosis" pitchFamily="2" charset="0"/>
              </a:rPr>
              <a:t>b</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 </a:t>
            </a:r>
            <a:r>
              <a:rPr lang="fr-FR" sz="7200" b="1" kern="0" spc="320" dirty="0">
                <a:solidFill>
                  <a:srgbClr val="FF0000"/>
                </a:solidFill>
                <a:latin typeface="Dosis" pitchFamily="2" charset="0"/>
              </a:rPr>
              <a:t>r</a:t>
            </a:r>
            <a:r>
              <a:rPr lang="fr-FR" sz="7200" b="1" kern="0" spc="320" dirty="0">
                <a:solidFill>
                  <a:srgbClr val="106585"/>
                </a:solidFill>
                <a:latin typeface="Dosis" pitchFamily="2" charset="0"/>
              </a:rPr>
              <a:t>ein – </a:t>
            </a:r>
            <a:r>
              <a:rPr lang="fr-FR" sz="7200" b="1" kern="0" spc="320" dirty="0" err="1">
                <a:solidFill>
                  <a:srgbClr val="FF0000"/>
                </a:solidFill>
                <a:latin typeface="Dosis" pitchFamily="2" charset="0"/>
              </a:rPr>
              <a:t>l</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a:t>
            </a:r>
            <a:r>
              <a:rPr lang="fr-FR" sz="7200" b="1" kern="0" spc="320" dirty="0" err="1">
                <a:solidFill>
                  <a:srgbClr val="FF0000"/>
                </a:solidFill>
                <a:latin typeface="Dosis" pitchFamily="2" charset="0"/>
              </a:rPr>
              <a:t>d</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a:t>
            </a:r>
          </a:p>
          <a:p>
            <a:pPr defTabSz="685869">
              <a:lnSpc>
                <a:spcPct val="150000"/>
              </a:lnSpc>
              <a:spcAft>
                <a:spcPts val="900"/>
              </a:spcAft>
              <a:defRPr/>
            </a:pPr>
            <a:r>
              <a:rPr lang="fr-FR" sz="7200" b="1" kern="0" spc="320" dirty="0">
                <a:solidFill>
                  <a:srgbClr val="FF0000"/>
                </a:solidFill>
                <a:latin typeface="Dosis" pitchFamily="2" charset="0"/>
              </a:rPr>
              <a:t>m</a:t>
            </a:r>
            <a:r>
              <a:rPr lang="fr-FR" sz="7200" b="1" kern="0" spc="320" dirty="0">
                <a:solidFill>
                  <a:srgbClr val="106585"/>
                </a:solidFill>
                <a:latin typeface="Dosis" pitchFamily="2" charset="0"/>
              </a:rPr>
              <a:t>ain – </a:t>
            </a:r>
            <a:r>
              <a:rPr lang="fr-FR" sz="7200" b="1" kern="0" spc="320" dirty="0">
                <a:solidFill>
                  <a:srgbClr val="FF0000"/>
                </a:solidFill>
                <a:latin typeface="Dosis" pitchFamily="2" charset="0"/>
              </a:rPr>
              <a:t>b</a:t>
            </a:r>
            <a:r>
              <a:rPr lang="fr-FR" sz="7200" b="1" kern="0" spc="320" dirty="0">
                <a:solidFill>
                  <a:srgbClr val="106585"/>
                </a:solidFill>
                <a:latin typeface="Dosis" pitchFamily="2" charset="0"/>
              </a:rPr>
              <a:t>ain – </a:t>
            </a:r>
            <a:r>
              <a:rPr lang="fr-FR" sz="7200" b="1" kern="0" spc="320" dirty="0" err="1">
                <a:solidFill>
                  <a:srgbClr val="FF0000"/>
                </a:solidFill>
                <a:latin typeface="Dosis" pitchFamily="2" charset="0"/>
              </a:rPr>
              <a:t>l</a:t>
            </a:r>
            <a:r>
              <a:rPr lang="fr-FR" sz="7200" b="1" kern="0" spc="320" dirty="0" err="1">
                <a:solidFill>
                  <a:srgbClr val="106585"/>
                </a:solidFill>
                <a:latin typeface="Dosis" pitchFamily="2" charset="0"/>
              </a:rPr>
              <a:t>ain</a:t>
            </a:r>
            <a:r>
              <a:rPr lang="fr-FR" sz="7200" b="1" kern="0" spc="320" dirty="0">
                <a:solidFill>
                  <a:srgbClr val="106585"/>
                </a:solidFill>
                <a:latin typeface="Dosis" pitchFamily="2" charset="0"/>
              </a:rPr>
              <a:t> – </a:t>
            </a:r>
            <a:r>
              <a:rPr lang="fr-FR" sz="7200" b="1" kern="0" spc="320" dirty="0" err="1">
                <a:solidFill>
                  <a:srgbClr val="FF0000"/>
                </a:solidFill>
                <a:latin typeface="Dosis" pitchFamily="2" charset="0"/>
              </a:rPr>
              <a:t>f</a:t>
            </a:r>
            <a:r>
              <a:rPr lang="fr-FR" sz="7200" b="1" kern="0" spc="320" dirty="0" err="1">
                <a:solidFill>
                  <a:srgbClr val="106585"/>
                </a:solidFill>
                <a:latin typeface="Dosis" pitchFamily="2" charset="0"/>
              </a:rPr>
              <a:t>ain</a:t>
            </a:r>
            <a:r>
              <a:rPr lang="fr-FR" sz="7200" b="1" kern="0" spc="320" dirty="0">
                <a:solidFill>
                  <a:srgbClr val="106585"/>
                </a:solidFill>
                <a:latin typeface="Dosis" pitchFamily="2" charset="0"/>
              </a:rPr>
              <a:t> - </a:t>
            </a:r>
            <a:r>
              <a:rPr lang="fr-FR" sz="7200" b="1" kern="0" spc="320" dirty="0">
                <a:solidFill>
                  <a:srgbClr val="FF0000"/>
                </a:solidFill>
                <a:latin typeface="Dosis" pitchFamily="2" charset="0"/>
              </a:rPr>
              <a:t>n</a:t>
            </a:r>
            <a:r>
              <a:rPr lang="fr-FR" sz="7200" b="1" kern="0" spc="320" dirty="0">
                <a:solidFill>
                  <a:srgbClr val="106585"/>
                </a:solidFill>
                <a:latin typeface="Dosis" pitchFamily="2" charset="0"/>
              </a:rPr>
              <a:t>ain   </a:t>
            </a:r>
            <a:endParaRPr lang="fr-FR" sz="7200" b="1" kern="0" spc="320" dirty="0">
              <a:solidFill>
                <a:srgbClr val="FFC000"/>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6" name="ZoneTexte 5">
            <a:extLst>
              <a:ext uri="{FF2B5EF4-FFF2-40B4-BE49-F238E27FC236}">
                <a16:creationId xmlns:a16="http://schemas.microsoft.com/office/drawing/2014/main" id="{794F9079-FC4B-E520-7069-22617130A77F}"/>
              </a:ext>
            </a:extLst>
          </p:cNvPr>
          <p:cNvSpPr txBox="1"/>
          <p:nvPr>
            <p:custDataLst>
              <p:tags r:id="rId2"/>
            </p:custDataLst>
          </p:nvPr>
        </p:nvSpPr>
        <p:spPr>
          <a:xfrm>
            <a:off x="652299" y="2630901"/>
            <a:ext cx="13031836" cy="5101397"/>
          </a:xfrm>
          <a:prstGeom prst="rect">
            <a:avLst/>
          </a:prstGeom>
          <a:noFill/>
        </p:spPr>
        <p:txBody>
          <a:bodyPr wrap="square" rtlCol="0">
            <a:spAutoFit/>
          </a:bodyPr>
          <a:lstStyle/>
          <a:p>
            <a:pPr defTabSz="685869">
              <a:lnSpc>
                <a:spcPct val="150000"/>
              </a:lnSpc>
              <a:spcAft>
                <a:spcPts val="900"/>
              </a:spcAft>
              <a:defRPr/>
            </a:pPr>
            <a:r>
              <a:rPr lang="fr-FR" sz="7200" b="1" kern="0" spc="320" dirty="0">
                <a:solidFill>
                  <a:srgbClr val="106585"/>
                </a:solidFill>
                <a:latin typeface="Dosis" pitchFamily="2" charset="0"/>
              </a:rPr>
              <a:t>p</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l</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m</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f</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a:t>
            </a:r>
            <a:r>
              <a:rPr lang="fr-FR" sz="7200" b="1" kern="0" spc="320" dirty="0" err="1">
                <a:solidFill>
                  <a:srgbClr val="106585"/>
                </a:solidFill>
                <a:latin typeface="Dosis" pitchFamily="2" charset="0"/>
              </a:rPr>
              <a:t>qu</a:t>
            </a:r>
            <a:r>
              <a:rPr lang="fr-FR" sz="7200" b="1" kern="0" spc="320" dirty="0" err="1">
                <a:solidFill>
                  <a:srgbClr val="FF0000"/>
                </a:solidFill>
                <a:latin typeface="Dosis" pitchFamily="2" charset="0"/>
              </a:rPr>
              <a:t>in</a:t>
            </a:r>
            <a:endParaRPr lang="fr-FR" sz="7200" b="1" kern="0" spc="320" dirty="0">
              <a:solidFill>
                <a:srgbClr val="106585"/>
              </a:solidFill>
              <a:latin typeface="Dosis" pitchFamily="2" charset="0"/>
            </a:endParaRPr>
          </a:p>
          <a:p>
            <a:pPr defTabSz="685869">
              <a:lnSpc>
                <a:spcPct val="150000"/>
              </a:lnSpc>
              <a:spcAft>
                <a:spcPts val="900"/>
              </a:spcAft>
              <a:defRPr/>
            </a:pPr>
            <a:r>
              <a:rPr lang="fr-FR" sz="7200" b="1" kern="0" spc="320" dirty="0" err="1">
                <a:solidFill>
                  <a:srgbClr val="FF0000"/>
                </a:solidFill>
                <a:latin typeface="Dosis" pitchFamily="2" charset="0"/>
              </a:rPr>
              <a:t>t</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 </a:t>
            </a:r>
            <a:r>
              <a:rPr lang="fr-FR" sz="7200" b="1" kern="0" spc="320" dirty="0" err="1">
                <a:solidFill>
                  <a:srgbClr val="FF0000"/>
                </a:solidFill>
                <a:latin typeface="Dosis" pitchFamily="2" charset="0"/>
              </a:rPr>
              <a:t>b</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 </a:t>
            </a:r>
            <a:r>
              <a:rPr lang="fr-FR" sz="7200" b="1" kern="0" spc="320" dirty="0">
                <a:solidFill>
                  <a:srgbClr val="FF0000"/>
                </a:solidFill>
                <a:latin typeface="Dosis" pitchFamily="2" charset="0"/>
              </a:rPr>
              <a:t>r</a:t>
            </a:r>
            <a:r>
              <a:rPr lang="fr-FR" sz="7200" b="1" kern="0" spc="320" dirty="0">
                <a:solidFill>
                  <a:srgbClr val="106585"/>
                </a:solidFill>
                <a:latin typeface="Dosis" pitchFamily="2" charset="0"/>
              </a:rPr>
              <a:t>ein – </a:t>
            </a:r>
            <a:r>
              <a:rPr lang="fr-FR" sz="7200" b="1" kern="0" spc="320" dirty="0" err="1">
                <a:solidFill>
                  <a:srgbClr val="FF0000"/>
                </a:solidFill>
                <a:latin typeface="Dosis" pitchFamily="2" charset="0"/>
              </a:rPr>
              <a:t>l</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a:t>
            </a:r>
            <a:r>
              <a:rPr lang="fr-FR" sz="7200" b="1" kern="0" spc="320" dirty="0" err="1">
                <a:solidFill>
                  <a:srgbClr val="FF0000"/>
                </a:solidFill>
                <a:latin typeface="Dosis" pitchFamily="2" charset="0"/>
              </a:rPr>
              <a:t>d</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a:t>
            </a:r>
          </a:p>
          <a:p>
            <a:pPr defTabSz="685869">
              <a:lnSpc>
                <a:spcPct val="150000"/>
              </a:lnSpc>
              <a:spcAft>
                <a:spcPts val="900"/>
              </a:spcAft>
              <a:defRPr/>
            </a:pPr>
            <a:r>
              <a:rPr lang="fr-FR" sz="7200" b="1" kern="0" spc="320" dirty="0">
                <a:solidFill>
                  <a:srgbClr val="FF0000"/>
                </a:solidFill>
                <a:latin typeface="Dosis" pitchFamily="2" charset="0"/>
              </a:rPr>
              <a:t>m</a:t>
            </a:r>
            <a:r>
              <a:rPr lang="fr-FR" sz="7200" b="1" kern="0" spc="320" dirty="0">
                <a:solidFill>
                  <a:srgbClr val="106585"/>
                </a:solidFill>
                <a:latin typeface="Dosis" pitchFamily="2" charset="0"/>
              </a:rPr>
              <a:t>ain – </a:t>
            </a:r>
            <a:r>
              <a:rPr lang="fr-FR" sz="7200" b="1" kern="0" spc="320" dirty="0">
                <a:solidFill>
                  <a:srgbClr val="FF0000"/>
                </a:solidFill>
                <a:latin typeface="Dosis" pitchFamily="2" charset="0"/>
              </a:rPr>
              <a:t>b</a:t>
            </a:r>
            <a:r>
              <a:rPr lang="fr-FR" sz="7200" b="1" kern="0" spc="320" dirty="0">
                <a:solidFill>
                  <a:srgbClr val="106585"/>
                </a:solidFill>
                <a:latin typeface="Dosis" pitchFamily="2" charset="0"/>
              </a:rPr>
              <a:t>ain – </a:t>
            </a:r>
            <a:r>
              <a:rPr lang="fr-FR" sz="7200" b="1" kern="0" spc="320" dirty="0" err="1">
                <a:solidFill>
                  <a:srgbClr val="FF0000"/>
                </a:solidFill>
                <a:latin typeface="Dosis" pitchFamily="2" charset="0"/>
              </a:rPr>
              <a:t>l</a:t>
            </a:r>
            <a:r>
              <a:rPr lang="fr-FR" sz="7200" b="1" kern="0" spc="320" dirty="0" err="1">
                <a:solidFill>
                  <a:srgbClr val="106585"/>
                </a:solidFill>
                <a:latin typeface="Dosis" pitchFamily="2" charset="0"/>
              </a:rPr>
              <a:t>ain</a:t>
            </a:r>
            <a:r>
              <a:rPr lang="fr-FR" sz="7200" b="1" kern="0" spc="320" dirty="0">
                <a:solidFill>
                  <a:srgbClr val="106585"/>
                </a:solidFill>
                <a:latin typeface="Dosis" pitchFamily="2" charset="0"/>
              </a:rPr>
              <a:t> – </a:t>
            </a:r>
            <a:r>
              <a:rPr lang="fr-FR" sz="7200" b="1" kern="0" spc="320" dirty="0" err="1">
                <a:solidFill>
                  <a:srgbClr val="FF0000"/>
                </a:solidFill>
                <a:latin typeface="Dosis" pitchFamily="2" charset="0"/>
              </a:rPr>
              <a:t>f</a:t>
            </a:r>
            <a:r>
              <a:rPr lang="fr-FR" sz="7200" b="1" kern="0" spc="320" dirty="0" err="1">
                <a:solidFill>
                  <a:srgbClr val="106585"/>
                </a:solidFill>
                <a:latin typeface="Dosis" pitchFamily="2" charset="0"/>
              </a:rPr>
              <a:t>ain</a:t>
            </a:r>
            <a:r>
              <a:rPr lang="fr-FR" sz="7200" b="1" kern="0" spc="320" dirty="0">
                <a:solidFill>
                  <a:srgbClr val="106585"/>
                </a:solidFill>
                <a:latin typeface="Dosis" pitchFamily="2" charset="0"/>
              </a:rPr>
              <a:t> - </a:t>
            </a:r>
            <a:r>
              <a:rPr lang="fr-FR" sz="7200" b="1" kern="0" spc="320" dirty="0">
                <a:solidFill>
                  <a:srgbClr val="FF0000"/>
                </a:solidFill>
                <a:latin typeface="Dosis" pitchFamily="2" charset="0"/>
              </a:rPr>
              <a:t>n</a:t>
            </a:r>
            <a:r>
              <a:rPr lang="fr-FR" sz="7200" b="1" kern="0" spc="320" dirty="0">
                <a:solidFill>
                  <a:srgbClr val="106585"/>
                </a:solidFill>
                <a:latin typeface="Dosis" pitchFamily="2" charset="0"/>
              </a:rPr>
              <a:t>ain   </a:t>
            </a:r>
            <a:endParaRPr lang="fr-FR" sz="7200" b="1" kern="0" spc="320" dirty="0">
              <a:solidFill>
                <a:srgbClr val="FFC000"/>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5" name="ZoneTexte 4">
            <a:extLst>
              <a:ext uri="{FF2B5EF4-FFF2-40B4-BE49-F238E27FC236}">
                <a16:creationId xmlns:a16="http://schemas.microsoft.com/office/drawing/2014/main" id="{82DE3686-4338-B96D-DC05-6716E7E45198}"/>
              </a:ext>
            </a:extLst>
          </p:cNvPr>
          <p:cNvSpPr txBox="1"/>
          <p:nvPr>
            <p:custDataLst>
              <p:tags r:id="rId2"/>
            </p:custDataLst>
          </p:nvPr>
        </p:nvSpPr>
        <p:spPr>
          <a:xfrm>
            <a:off x="652299" y="2630901"/>
            <a:ext cx="13031836" cy="5101397"/>
          </a:xfrm>
          <a:prstGeom prst="rect">
            <a:avLst/>
          </a:prstGeom>
          <a:noFill/>
        </p:spPr>
        <p:txBody>
          <a:bodyPr wrap="square" rtlCol="0">
            <a:spAutoFit/>
          </a:bodyPr>
          <a:lstStyle/>
          <a:p>
            <a:pPr defTabSz="685869">
              <a:lnSpc>
                <a:spcPct val="150000"/>
              </a:lnSpc>
              <a:spcAft>
                <a:spcPts val="900"/>
              </a:spcAft>
              <a:defRPr/>
            </a:pPr>
            <a:r>
              <a:rPr lang="fr-FR" sz="7200" b="1" kern="0" spc="320" dirty="0">
                <a:solidFill>
                  <a:srgbClr val="106585"/>
                </a:solidFill>
                <a:latin typeface="Dosis" pitchFamily="2" charset="0"/>
              </a:rPr>
              <a:t>p</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l</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m</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 f</a:t>
            </a:r>
            <a:r>
              <a:rPr lang="fr-FR" sz="7200" b="1" kern="0" spc="320" dirty="0">
                <a:solidFill>
                  <a:srgbClr val="FF0000"/>
                </a:solidFill>
                <a:latin typeface="Dosis" pitchFamily="2" charset="0"/>
              </a:rPr>
              <a:t>in</a:t>
            </a:r>
            <a:r>
              <a:rPr lang="fr-FR" sz="7200" b="1" kern="0" spc="320" dirty="0">
                <a:solidFill>
                  <a:srgbClr val="106585"/>
                </a:solidFill>
                <a:latin typeface="Dosis" pitchFamily="2" charset="0"/>
              </a:rPr>
              <a:t> –</a:t>
            </a:r>
            <a:r>
              <a:rPr lang="fr-FR" sz="7200" b="1" kern="0" spc="320" dirty="0" err="1">
                <a:solidFill>
                  <a:srgbClr val="106585"/>
                </a:solidFill>
                <a:latin typeface="Dosis" pitchFamily="2" charset="0"/>
              </a:rPr>
              <a:t>qu</a:t>
            </a:r>
            <a:r>
              <a:rPr lang="fr-FR" sz="7200" b="1" kern="0" spc="320" dirty="0" err="1">
                <a:solidFill>
                  <a:srgbClr val="FF0000"/>
                </a:solidFill>
                <a:latin typeface="Dosis" pitchFamily="2" charset="0"/>
              </a:rPr>
              <a:t>in</a:t>
            </a:r>
            <a:endParaRPr lang="fr-FR" sz="7200" b="1" kern="0" spc="320" dirty="0">
              <a:solidFill>
                <a:srgbClr val="106585"/>
              </a:solidFill>
              <a:latin typeface="Dosis" pitchFamily="2" charset="0"/>
            </a:endParaRPr>
          </a:p>
          <a:p>
            <a:pPr defTabSz="685869">
              <a:lnSpc>
                <a:spcPct val="150000"/>
              </a:lnSpc>
              <a:spcAft>
                <a:spcPts val="900"/>
              </a:spcAft>
              <a:defRPr/>
            </a:pPr>
            <a:r>
              <a:rPr lang="fr-FR" sz="7200" b="1" kern="0" spc="320" dirty="0" err="1">
                <a:solidFill>
                  <a:srgbClr val="FF0000"/>
                </a:solidFill>
                <a:latin typeface="Dosis" pitchFamily="2" charset="0"/>
              </a:rPr>
              <a:t>t</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 </a:t>
            </a:r>
            <a:r>
              <a:rPr lang="fr-FR" sz="7200" b="1" kern="0" spc="320" dirty="0" err="1">
                <a:solidFill>
                  <a:srgbClr val="FF0000"/>
                </a:solidFill>
                <a:latin typeface="Dosis" pitchFamily="2" charset="0"/>
              </a:rPr>
              <a:t>b</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 </a:t>
            </a:r>
            <a:r>
              <a:rPr lang="fr-FR" sz="7200" b="1" kern="0" spc="320" dirty="0">
                <a:solidFill>
                  <a:srgbClr val="FF0000"/>
                </a:solidFill>
                <a:latin typeface="Dosis" pitchFamily="2" charset="0"/>
              </a:rPr>
              <a:t>r</a:t>
            </a:r>
            <a:r>
              <a:rPr lang="fr-FR" sz="7200" b="1" kern="0" spc="320" dirty="0">
                <a:solidFill>
                  <a:srgbClr val="106585"/>
                </a:solidFill>
                <a:latin typeface="Dosis" pitchFamily="2" charset="0"/>
              </a:rPr>
              <a:t>ein – </a:t>
            </a:r>
            <a:r>
              <a:rPr lang="fr-FR" sz="7200" b="1" kern="0" spc="320" dirty="0" err="1">
                <a:solidFill>
                  <a:srgbClr val="FF0000"/>
                </a:solidFill>
                <a:latin typeface="Dosis" pitchFamily="2" charset="0"/>
              </a:rPr>
              <a:t>l</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a:t>
            </a:r>
            <a:r>
              <a:rPr lang="fr-FR" sz="7200" b="1" kern="0" spc="320" dirty="0" err="1">
                <a:solidFill>
                  <a:srgbClr val="FF0000"/>
                </a:solidFill>
                <a:latin typeface="Dosis" pitchFamily="2" charset="0"/>
              </a:rPr>
              <a:t>d</a:t>
            </a:r>
            <a:r>
              <a:rPr lang="fr-FR" sz="7200" b="1" kern="0" spc="320" dirty="0" err="1">
                <a:solidFill>
                  <a:srgbClr val="106585"/>
                </a:solidFill>
                <a:latin typeface="Dosis" pitchFamily="2" charset="0"/>
              </a:rPr>
              <a:t>ein</a:t>
            </a:r>
            <a:r>
              <a:rPr lang="fr-FR" sz="7200" b="1" kern="0" spc="320" dirty="0">
                <a:solidFill>
                  <a:srgbClr val="106585"/>
                </a:solidFill>
                <a:latin typeface="Dosis" pitchFamily="2" charset="0"/>
              </a:rPr>
              <a:t> </a:t>
            </a:r>
          </a:p>
          <a:p>
            <a:pPr defTabSz="685869">
              <a:lnSpc>
                <a:spcPct val="150000"/>
              </a:lnSpc>
              <a:spcAft>
                <a:spcPts val="900"/>
              </a:spcAft>
              <a:defRPr/>
            </a:pPr>
            <a:r>
              <a:rPr lang="fr-FR" sz="7200" b="1" kern="0" spc="320" dirty="0">
                <a:solidFill>
                  <a:srgbClr val="FF0000"/>
                </a:solidFill>
                <a:latin typeface="Dosis" pitchFamily="2" charset="0"/>
              </a:rPr>
              <a:t>m</a:t>
            </a:r>
            <a:r>
              <a:rPr lang="fr-FR" sz="7200" b="1" kern="0" spc="320" dirty="0">
                <a:solidFill>
                  <a:srgbClr val="106585"/>
                </a:solidFill>
                <a:latin typeface="Dosis" pitchFamily="2" charset="0"/>
              </a:rPr>
              <a:t>ain – </a:t>
            </a:r>
            <a:r>
              <a:rPr lang="fr-FR" sz="7200" b="1" kern="0" spc="320" dirty="0">
                <a:solidFill>
                  <a:srgbClr val="FF0000"/>
                </a:solidFill>
                <a:latin typeface="Dosis" pitchFamily="2" charset="0"/>
              </a:rPr>
              <a:t>b</a:t>
            </a:r>
            <a:r>
              <a:rPr lang="fr-FR" sz="7200" b="1" kern="0" spc="320" dirty="0">
                <a:solidFill>
                  <a:srgbClr val="106585"/>
                </a:solidFill>
                <a:latin typeface="Dosis" pitchFamily="2" charset="0"/>
              </a:rPr>
              <a:t>ain – </a:t>
            </a:r>
            <a:r>
              <a:rPr lang="fr-FR" sz="7200" b="1" kern="0" spc="320" dirty="0" err="1">
                <a:solidFill>
                  <a:srgbClr val="FF0000"/>
                </a:solidFill>
                <a:latin typeface="Dosis" pitchFamily="2" charset="0"/>
              </a:rPr>
              <a:t>l</a:t>
            </a:r>
            <a:r>
              <a:rPr lang="fr-FR" sz="7200" b="1" kern="0" spc="320" dirty="0" err="1">
                <a:solidFill>
                  <a:srgbClr val="106585"/>
                </a:solidFill>
                <a:latin typeface="Dosis" pitchFamily="2" charset="0"/>
              </a:rPr>
              <a:t>ain</a:t>
            </a:r>
            <a:r>
              <a:rPr lang="fr-FR" sz="7200" b="1" kern="0" spc="320" dirty="0">
                <a:solidFill>
                  <a:srgbClr val="106585"/>
                </a:solidFill>
                <a:latin typeface="Dosis" pitchFamily="2" charset="0"/>
              </a:rPr>
              <a:t> – </a:t>
            </a:r>
            <a:r>
              <a:rPr lang="fr-FR" sz="7200" b="1" kern="0" spc="320" dirty="0" err="1">
                <a:solidFill>
                  <a:srgbClr val="FF0000"/>
                </a:solidFill>
                <a:latin typeface="Dosis" pitchFamily="2" charset="0"/>
              </a:rPr>
              <a:t>f</a:t>
            </a:r>
            <a:r>
              <a:rPr lang="fr-FR" sz="7200" b="1" kern="0" spc="320" dirty="0" err="1">
                <a:solidFill>
                  <a:srgbClr val="106585"/>
                </a:solidFill>
                <a:latin typeface="Dosis" pitchFamily="2" charset="0"/>
              </a:rPr>
              <a:t>ain</a:t>
            </a:r>
            <a:r>
              <a:rPr lang="fr-FR" sz="7200" b="1" kern="0" spc="320" dirty="0">
                <a:solidFill>
                  <a:srgbClr val="106585"/>
                </a:solidFill>
                <a:latin typeface="Dosis" pitchFamily="2" charset="0"/>
              </a:rPr>
              <a:t> - </a:t>
            </a:r>
            <a:r>
              <a:rPr lang="fr-FR" sz="7200" b="1" kern="0" spc="320" dirty="0">
                <a:solidFill>
                  <a:srgbClr val="FF0000"/>
                </a:solidFill>
                <a:latin typeface="Dosis" pitchFamily="2" charset="0"/>
              </a:rPr>
              <a:t>n</a:t>
            </a:r>
            <a:r>
              <a:rPr lang="fr-FR" sz="7200" b="1" kern="0" spc="320" dirty="0">
                <a:solidFill>
                  <a:srgbClr val="106585"/>
                </a:solidFill>
                <a:latin typeface="Dosis" pitchFamily="2" charset="0"/>
              </a:rPr>
              <a:t>ain   </a:t>
            </a:r>
            <a:endParaRPr lang="fr-FR" sz="7200" b="1" kern="0" spc="320" dirty="0">
              <a:solidFill>
                <a:srgbClr val="FFC000"/>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3F826-B024-5AF8-3D48-43FDEC07102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2789AE-6F36-810C-5971-8AE2C097C86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3D7D865-A980-2817-CD70-86BFC449B8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EB8ECA-4792-4314-421B-16724706E29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72865A2-7A82-8235-3B1A-D9E3157E3D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56F78C7-7B6D-20EC-E37B-157C99C1F4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41EAD37-DB67-C0B7-6CC0-8EC7846E90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E367E8-8544-49B4-9D9E-DDB4D0C6B4B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1A0CA9-9176-42B8-BECE-75738116603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66DA272-78C2-1C70-F8F5-32CB2DB5CBD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AE293C-4F45-19D7-493F-C292E6CBB74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4176949-A779-951C-3242-FCE0E67481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BEC058-8076-3DFB-85BE-CF5301326A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9488DE01-9472-ECED-B190-B6C9E768EF43}"/>
              </a:ext>
            </a:extLst>
          </p:cNvPr>
          <p:cNvSpPr txBox="1"/>
          <p:nvPr/>
        </p:nvSpPr>
        <p:spPr>
          <a:xfrm>
            <a:off x="1196425" y="848133"/>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C0116E30-2AB5-67E1-1294-180D7DA5C426}"/>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graphicFrame>
        <p:nvGraphicFramePr>
          <p:cNvPr id="5" name="Tableau 4">
            <a:extLst>
              <a:ext uri="{FF2B5EF4-FFF2-40B4-BE49-F238E27FC236}">
                <a16:creationId xmlns:a16="http://schemas.microsoft.com/office/drawing/2014/main" id="{F0CC6AD9-6248-8AD9-7919-BAD7ACDF3E95}"/>
              </a:ext>
            </a:extLst>
          </p:cNvPr>
          <p:cNvGraphicFramePr>
            <a:graphicFrameLocks noGrp="1"/>
          </p:cNvGraphicFramePr>
          <p:nvPr>
            <p:extLst>
              <p:ext uri="{D42A27DB-BD31-4B8C-83A1-F6EECF244321}">
                <p14:modId xmlns:p14="http://schemas.microsoft.com/office/powerpoint/2010/main" val="2859208784"/>
              </p:ext>
            </p:extLst>
          </p:nvPr>
        </p:nvGraphicFramePr>
        <p:xfrm>
          <a:off x="1687702" y="2244818"/>
          <a:ext cx="10668000" cy="5029200"/>
        </p:xfrm>
        <a:graphic>
          <a:graphicData uri="http://schemas.openxmlformats.org/drawingml/2006/table">
            <a:tbl>
              <a:tblPr firstRow="1" bandRow="1">
                <a:tableStyleId>{5940675A-B579-460E-94D1-54222C63F5DA}</a:tableStyleId>
              </a:tblPr>
              <a:tblGrid>
                <a:gridCol w="3556000">
                  <a:extLst>
                    <a:ext uri="{9D8B030D-6E8A-4147-A177-3AD203B41FA5}">
                      <a16:colId xmlns:a16="http://schemas.microsoft.com/office/drawing/2014/main" val="749134415"/>
                    </a:ext>
                  </a:extLst>
                </a:gridCol>
                <a:gridCol w="3556000">
                  <a:extLst>
                    <a:ext uri="{9D8B030D-6E8A-4147-A177-3AD203B41FA5}">
                      <a16:colId xmlns:a16="http://schemas.microsoft.com/office/drawing/2014/main" val="461249635"/>
                    </a:ext>
                  </a:extLst>
                </a:gridCol>
                <a:gridCol w="3556000">
                  <a:extLst>
                    <a:ext uri="{9D8B030D-6E8A-4147-A177-3AD203B41FA5}">
                      <a16:colId xmlns:a16="http://schemas.microsoft.com/office/drawing/2014/main" val="2668770698"/>
                    </a:ext>
                  </a:extLst>
                </a:gridCol>
              </a:tblGrid>
              <a:tr h="370840">
                <a:tc>
                  <a:txBody>
                    <a:bodyPr/>
                    <a:lstStyle/>
                    <a:p>
                      <a:r>
                        <a:rPr lang="fr-FR" sz="6000" b="1" kern="0" spc="320" dirty="0">
                          <a:solidFill>
                            <a:srgbClr val="106585"/>
                          </a:solidFill>
                          <a:latin typeface="Dosis" pitchFamily="2" charset="0"/>
                        </a:rPr>
                        <a:t>lap</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c</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ture</a:t>
                      </a:r>
                      <a:endParaRPr lang="fr-MA" sz="5400" dirty="0"/>
                    </a:p>
                  </a:txBody>
                  <a:tcPr/>
                </a:tc>
                <a:tc>
                  <a:txBody>
                    <a:bodyPr/>
                    <a:lstStyle/>
                    <a:p>
                      <a:r>
                        <a:rPr lang="fr-FR" sz="6000" b="1" kern="0" spc="320" dirty="0">
                          <a:solidFill>
                            <a:srgbClr val="106585"/>
                          </a:solidFill>
                          <a:latin typeface="Dosis" pitchFamily="2" charset="0"/>
                        </a:rPr>
                        <a:t>m</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2257732992"/>
                  </a:ext>
                </a:extLst>
              </a:tr>
              <a:tr h="370840">
                <a:tc>
                  <a:txBody>
                    <a:bodyPr/>
                    <a:lstStyle/>
                    <a:p>
                      <a:r>
                        <a:rPr lang="fr-FR" sz="6000" b="1" kern="0" spc="320" dirty="0">
                          <a:solidFill>
                            <a:srgbClr val="106585"/>
                          </a:solidFill>
                          <a:latin typeface="Dosis" pitchFamily="2" charset="0"/>
                        </a:rPr>
                        <a:t>sap</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fr</a:t>
                      </a:r>
                      <a:r>
                        <a:rPr lang="fr-FR" sz="6000" b="1" kern="0" spc="320" dirty="0">
                          <a:solidFill>
                            <a:srgbClr val="FF0000"/>
                          </a:solidFill>
                          <a:latin typeface="Dosis" pitchFamily="2" charset="0"/>
                        </a:rPr>
                        <a:t>ein</a:t>
                      </a:r>
                      <a:endParaRPr lang="fr-MA" sz="5400" dirty="0"/>
                    </a:p>
                  </a:txBody>
                  <a:tcPr/>
                </a:tc>
                <a:tc>
                  <a:txBody>
                    <a:bodyPr/>
                    <a:lstStyle/>
                    <a:p>
                      <a:r>
                        <a:rPr lang="fr-FR" sz="6000" b="1" kern="0" spc="320" dirty="0">
                          <a:solidFill>
                            <a:srgbClr val="106585"/>
                          </a:solidFill>
                          <a:latin typeface="Dosis" pitchFamily="2" charset="0"/>
                        </a:rPr>
                        <a:t>vil</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2174072681"/>
                  </a:ext>
                </a:extLst>
              </a:tr>
              <a:tr h="370840">
                <a:tc>
                  <a:txBody>
                    <a:bodyPr/>
                    <a:lstStyle/>
                    <a:p>
                      <a:r>
                        <a:rPr lang="fr-FR" sz="6000" b="1" kern="0" spc="320" dirty="0">
                          <a:solidFill>
                            <a:srgbClr val="106585"/>
                          </a:solidFill>
                          <a:latin typeface="Dosis" pitchFamily="2" charset="0"/>
                        </a:rPr>
                        <a:t>mal</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pl</a:t>
                      </a:r>
                      <a:r>
                        <a:rPr lang="fr-FR" sz="6000" b="1" kern="0" spc="320" dirty="0">
                          <a:solidFill>
                            <a:srgbClr val="FF0000"/>
                          </a:solidFill>
                          <a:latin typeface="Dosis" pitchFamily="2" charset="0"/>
                        </a:rPr>
                        <a:t>ein</a:t>
                      </a:r>
                      <a:endParaRPr lang="fr-MA" sz="5400" dirty="0"/>
                    </a:p>
                  </a:txBody>
                  <a:tcPr/>
                </a:tc>
                <a:tc>
                  <a:txBody>
                    <a:bodyPr/>
                    <a:lstStyle/>
                    <a:p>
                      <a:r>
                        <a:rPr lang="fr-FR" sz="6000" b="1" kern="0" spc="320" dirty="0">
                          <a:solidFill>
                            <a:srgbClr val="106585"/>
                          </a:solidFill>
                          <a:latin typeface="Dosis" pitchFamily="2" charset="0"/>
                        </a:rPr>
                        <a:t>gr</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3551205386"/>
                  </a:ext>
                </a:extLst>
              </a:tr>
              <a:tr h="370840">
                <a:tc>
                  <a:txBody>
                    <a:bodyPr/>
                    <a:lstStyle/>
                    <a:p>
                      <a:r>
                        <a:rPr lang="fr-FR" sz="6000" b="1" kern="0" spc="320" dirty="0" err="1">
                          <a:solidFill>
                            <a:srgbClr val="106585"/>
                          </a:solidFill>
                          <a:latin typeface="Dosis" pitchFamily="2" charset="0"/>
                        </a:rPr>
                        <a:t>cal</a:t>
                      </a:r>
                      <a:r>
                        <a:rPr lang="fr-FR" sz="6000" b="1" kern="0" spc="320" dirty="0" err="1">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ét</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dre</a:t>
                      </a:r>
                      <a:endParaRPr lang="fr-MA" sz="5400" dirty="0"/>
                    </a:p>
                  </a:txBody>
                  <a:tcPr/>
                </a:tc>
                <a:tc>
                  <a:txBody>
                    <a:bodyPr/>
                    <a:lstStyle/>
                    <a:p>
                      <a:r>
                        <a:rPr lang="fr-FR" sz="6000" b="1" kern="0" spc="320" dirty="0">
                          <a:solidFill>
                            <a:srgbClr val="106585"/>
                          </a:solidFill>
                          <a:latin typeface="Dosis" pitchFamily="2" charset="0"/>
                        </a:rPr>
                        <a:t>p</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557470723"/>
                  </a:ext>
                </a:extLst>
              </a:tr>
              <a:tr h="37084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fr-FR" sz="6000" b="1" kern="0" spc="320" dirty="0">
                          <a:solidFill>
                            <a:srgbClr val="106585"/>
                          </a:solidFill>
                          <a:latin typeface="Dosis" pitchFamily="2" charset="0"/>
                        </a:rPr>
                        <a:t>c</a:t>
                      </a:r>
                      <a:r>
                        <a:rPr lang="fr-FR" sz="6000" b="1" kern="0" spc="320" dirty="0">
                          <a:solidFill>
                            <a:srgbClr val="FF0000"/>
                          </a:solidFill>
                          <a:latin typeface="Dosis" pitchFamily="2" charset="0"/>
                        </a:rPr>
                        <a:t>in</a:t>
                      </a:r>
                      <a:r>
                        <a:rPr lang="fr-FR" sz="6000" b="1" kern="0" spc="320" dirty="0">
                          <a:solidFill>
                            <a:srgbClr val="106585"/>
                          </a:solidFill>
                          <a:latin typeface="Dosis" pitchFamily="2" charset="0"/>
                        </a:rPr>
                        <a:t>q</a:t>
                      </a:r>
                    </a:p>
                  </a:txBody>
                  <a:tcPr/>
                </a:tc>
                <a:tc>
                  <a:txBody>
                    <a:bodyPr/>
                    <a:lstStyle/>
                    <a:p>
                      <a:r>
                        <a:rPr lang="fr-FR" sz="6000" b="1" kern="0" spc="320" dirty="0">
                          <a:solidFill>
                            <a:srgbClr val="106585"/>
                          </a:solidFill>
                          <a:latin typeface="Dosis" pitchFamily="2" charset="0"/>
                        </a:rPr>
                        <a:t>att</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dre </a:t>
                      </a:r>
                      <a:endParaRPr lang="fr-MA" sz="5400" dirty="0"/>
                    </a:p>
                  </a:txBody>
                  <a:tcPr/>
                </a:tc>
                <a:tc>
                  <a:txBody>
                    <a:bodyPr/>
                    <a:lstStyle/>
                    <a:p>
                      <a:r>
                        <a:rPr lang="fr-FR" sz="6000" b="1" kern="0" spc="320" dirty="0">
                          <a:solidFill>
                            <a:srgbClr val="106585"/>
                          </a:solidFill>
                          <a:latin typeface="Dosis" pitchFamily="2" charset="0"/>
                        </a:rPr>
                        <a:t>cr</a:t>
                      </a:r>
                      <a:r>
                        <a:rPr lang="fr-FR" sz="6000" b="1" kern="0" spc="320" dirty="0">
                          <a:solidFill>
                            <a:srgbClr val="FF0000"/>
                          </a:solidFill>
                          <a:latin typeface="Dosis" pitchFamily="2" charset="0"/>
                        </a:rPr>
                        <a:t>ain</a:t>
                      </a:r>
                      <a:r>
                        <a:rPr lang="fr-FR" sz="6000" b="1" kern="0" spc="320" dirty="0">
                          <a:solidFill>
                            <a:srgbClr val="106585"/>
                          </a:solidFill>
                          <a:latin typeface="Dosis" pitchFamily="2" charset="0"/>
                        </a:rPr>
                        <a:t>dre</a:t>
                      </a:r>
                      <a:endParaRPr lang="fr-MA" sz="5400" dirty="0"/>
                    </a:p>
                  </a:txBody>
                  <a:tcPr/>
                </a:tc>
                <a:extLst>
                  <a:ext uri="{0D108BD9-81ED-4DB2-BD59-A6C34878D82A}">
                    <a16:rowId xmlns:a16="http://schemas.microsoft.com/office/drawing/2014/main" val="3365973780"/>
                  </a:ext>
                </a:extLst>
              </a:tr>
            </a:tbl>
          </a:graphicData>
        </a:graphic>
      </p:graphicFrame>
    </p:spTree>
    <p:extLst>
      <p:ext uri="{BB962C8B-B14F-4D97-AF65-F5344CB8AC3E}">
        <p14:creationId xmlns:p14="http://schemas.microsoft.com/office/powerpoint/2010/main" val="6610887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2A32C-C541-1983-8A44-0A4CDCB512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69AA9DF-6F2A-5C81-0C31-D2687D5C83D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2D3359-E684-F519-7765-1FCFD8D40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4833035-83EB-DB22-E938-302F546070E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F8C64BE-72F0-C1C8-3CA7-7E98B3CFF79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7439286-ED3B-3DD0-12E6-EA765D749C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E8C63F-CAA0-CA98-08CA-33EB89BB40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2ED5602-0052-A374-8FB3-E3C814E805F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CC157B3-70C5-FEF8-8D6A-6CEA31C5359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294A31-27CE-58A3-916B-6E05807CD7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F54F7EE-ADEB-6F4B-53B5-9D077040249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142D9-C185-CAB1-3F49-5FFED0752DA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FD94E3-ED3C-8D56-F738-2B9E81BEA9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A5BD75B-B045-B662-CF52-FAD5D116C4F5}"/>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E2357C12-F756-708E-F993-DF3FB5275804}"/>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graphicFrame>
        <p:nvGraphicFramePr>
          <p:cNvPr id="3" name="Tableau 2">
            <a:extLst>
              <a:ext uri="{FF2B5EF4-FFF2-40B4-BE49-F238E27FC236}">
                <a16:creationId xmlns:a16="http://schemas.microsoft.com/office/drawing/2014/main" id="{0288F27D-BDF3-A905-5426-D8D1FAF2A9A0}"/>
              </a:ext>
            </a:extLst>
          </p:cNvPr>
          <p:cNvGraphicFramePr>
            <a:graphicFrameLocks noGrp="1"/>
          </p:cNvGraphicFramePr>
          <p:nvPr>
            <p:extLst>
              <p:ext uri="{D42A27DB-BD31-4B8C-83A1-F6EECF244321}">
                <p14:modId xmlns:p14="http://schemas.microsoft.com/office/powerpoint/2010/main" val="2899870359"/>
              </p:ext>
            </p:extLst>
          </p:nvPr>
        </p:nvGraphicFramePr>
        <p:xfrm>
          <a:off x="1687702" y="2244818"/>
          <a:ext cx="10668000" cy="5029200"/>
        </p:xfrm>
        <a:graphic>
          <a:graphicData uri="http://schemas.openxmlformats.org/drawingml/2006/table">
            <a:tbl>
              <a:tblPr firstRow="1" bandRow="1">
                <a:tableStyleId>{5940675A-B579-460E-94D1-54222C63F5DA}</a:tableStyleId>
              </a:tblPr>
              <a:tblGrid>
                <a:gridCol w="3556000">
                  <a:extLst>
                    <a:ext uri="{9D8B030D-6E8A-4147-A177-3AD203B41FA5}">
                      <a16:colId xmlns:a16="http://schemas.microsoft.com/office/drawing/2014/main" val="749134415"/>
                    </a:ext>
                  </a:extLst>
                </a:gridCol>
                <a:gridCol w="3556000">
                  <a:extLst>
                    <a:ext uri="{9D8B030D-6E8A-4147-A177-3AD203B41FA5}">
                      <a16:colId xmlns:a16="http://schemas.microsoft.com/office/drawing/2014/main" val="461249635"/>
                    </a:ext>
                  </a:extLst>
                </a:gridCol>
                <a:gridCol w="3556000">
                  <a:extLst>
                    <a:ext uri="{9D8B030D-6E8A-4147-A177-3AD203B41FA5}">
                      <a16:colId xmlns:a16="http://schemas.microsoft.com/office/drawing/2014/main" val="2668770698"/>
                    </a:ext>
                  </a:extLst>
                </a:gridCol>
              </a:tblGrid>
              <a:tr h="370840">
                <a:tc>
                  <a:txBody>
                    <a:bodyPr/>
                    <a:lstStyle/>
                    <a:p>
                      <a:r>
                        <a:rPr lang="fr-FR" sz="6000" b="1" kern="0" spc="320" dirty="0">
                          <a:solidFill>
                            <a:srgbClr val="106585"/>
                          </a:solidFill>
                          <a:latin typeface="Dosis" pitchFamily="2" charset="0"/>
                        </a:rPr>
                        <a:t>lap</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c</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ture</a:t>
                      </a:r>
                      <a:endParaRPr lang="fr-MA" sz="5400" dirty="0"/>
                    </a:p>
                  </a:txBody>
                  <a:tcPr/>
                </a:tc>
                <a:tc>
                  <a:txBody>
                    <a:bodyPr/>
                    <a:lstStyle/>
                    <a:p>
                      <a:r>
                        <a:rPr lang="fr-FR" sz="6000" b="1" kern="0" spc="320" dirty="0">
                          <a:solidFill>
                            <a:srgbClr val="106585"/>
                          </a:solidFill>
                          <a:latin typeface="Dosis" pitchFamily="2" charset="0"/>
                        </a:rPr>
                        <a:t>m</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2257732992"/>
                  </a:ext>
                </a:extLst>
              </a:tr>
              <a:tr h="370840">
                <a:tc>
                  <a:txBody>
                    <a:bodyPr/>
                    <a:lstStyle/>
                    <a:p>
                      <a:r>
                        <a:rPr lang="fr-FR" sz="6000" b="1" kern="0" spc="320" dirty="0">
                          <a:solidFill>
                            <a:srgbClr val="106585"/>
                          </a:solidFill>
                          <a:latin typeface="Dosis" pitchFamily="2" charset="0"/>
                        </a:rPr>
                        <a:t>sap</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fr</a:t>
                      </a:r>
                      <a:r>
                        <a:rPr lang="fr-FR" sz="6000" b="1" kern="0" spc="320" dirty="0">
                          <a:solidFill>
                            <a:srgbClr val="FF0000"/>
                          </a:solidFill>
                          <a:latin typeface="Dosis" pitchFamily="2" charset="0"/>
                        </a:rPr>
                        <a:t>ein</a:t>
                      </a:r>
                      <a:endParaRPr lang="fr-MA" sz="5400" dirty="0"/>
                    </a:p>
                  </a:txBody>
                  <a:tcPr/>
                </a:tc>
                <a:tc>
                  <a:txBody>
                    <a:bodyPr/>
                    <a:lstStyle/>
                    <a:p>
                      <a:r>
                        <a:rPr lang="fr-FR" sz="6000" b="1" kern="0" spc="320" dirty="0">
                          <a:solidFill>
                            <a:srgbClr val="106585"/>
                          </a:solidFill>
                          <a:latin typeface="Dosis" pitchFamily="2" charset="0"/>
                        </a:rPr>
                        <a:t>vil</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2174072681"/>
                  </a:ext>
                </a:extLst>
              </a:tr>
              <a:tr h="370840">
                <a:tc>
                  <a:txBody>
                    <a:bodyPr/>
                    <a:lstStyle/>
                    <a:p>
                      <a:r>
                        <a:rPr lang="fr-FR" sz="6000" b="1" kern="0" spc="320" dirty="0">
                          <a:solidFill>
                            <a:srgbClr val="106585"/>
                          </a:solidFill>
                          <a:latin typeface="Dosis" pitchFamily="2" charset="0"/>
                        </a:rPr>
                        <a:t>mal</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pl</a:t>
                      </a:r>
                      <a:r>
                        <a:rPr lang="fr-FR" sz="6000" b="1" kern="0" spc="320" dirty="0">
                          <a:solidFill>
                            <a:srgbClr val="FF0000"/>
                          </a:solidFill>
                          <a:latin typeface="Dosis" pitchFamily="2" charset="0"/>
                        </a:rPr>
                        <a:t>ein</a:t>
                      </a:r>
                      <a:endParaRPr lang="fr-MA" sz="5400" dirty="0"/>
                    </a:p>
                  </a:txBody>
                  <a:tcPr/>
                </a:tc>
                <a:tc>
                  <a:txBody>
                    <a:bodyPr/>
                    <a:lstStyle/>
                    <a:p>
                      <a:r>
                        <a:rPr lang="fr-FR" sz="6000" b="1" kern="0" spc="320" dirty="0">
                          <a:solidFill>
                            <a:srgbClr val="106585"/>
                          </a:solidFill>
                          <a:latin typeface="Dosis" pitchFamily="2" charset="0"/>
                        </a:rPr>
                        <a:t>gr</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3551205386"/>
                  </a:ext>
                </a:extLst>
              </a:tr>
              <a:tr h="370840">
                <a:tc>
                  <a:txBody>
                    <a:bodyPr/>
                    <a:lstStyle/>
                    <a:p>
                      <a:r>
                        <a:rPr lang="fr-FR" sz="6000" b="1" kern="0" spc="320" dirty="0" err="1">
                          <a:solidFill>
                            <a:srgbClr val="106585"/>
                          </a:solidFill>
                          <a:latin typeface="Dosis" pitchFamily="2" charset="0"/>
                        </a:rPr>
                        <a:t>cal</a:t>
                      </a:r>
                      <a:r>
                        <a:rPr lang="fr-FR" sz="6000" b="1" kern="0" spc="320" dirty="0" err="1">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ét</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dre</a:t>
                      </a:r>
                      <a:endParaRPr lang="fr-MA" sz="5400" dirty="0"/>
                    </a:p>
                  </a:txBody>
                  <a:tcPr/>
                </a:tc>
                <a:tc>
                  <a:txBody>
                    <a:bodyPr/>
                    <a:lstStyle/>
                    <a:p>
                      <a:r>
                        <a:rPr lang="fr-FR" sz="6000" b="1" kern="0" spc="320" dirty="0">
                          <a:solidFill>
                            <a:srgbClr val="106585"/>
                          </a:solidFill>
                          <a:latin typeface="Dosis" pitchFamily="2" charset="0"/>
                        </a:rPr>
                        <a:t>p</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557470723"/>
                  </a:ext>
                </a:extLst>
              </a:tr>
              <a:tr h="37084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fr-FR" sz="6000" b="1" kern="0" spc="320" dirty="0">
                          <a:solidFill>
                            <a:srgbClr val="106585"/>
                          </a:solidFill>
                          <a:latin typeface="Dosis" pitchFamily="2" charset="0"/>
                        </a:rPr>
                        <a:t>c</a:t>
                      </a:r>
                      <a:r>
                        <a:rPr lang="fr-FR" sz="6000" b="1" kern="0" spc="320" dirty="0">
                          <a:solidFill>
                            <a:srgbClr val="FF0000"/>
                          </a:solidFill>
                          <a:latin typeface="Dosis" pitchFamily="2" charset="0"/>
                        </a:rPr>
                        <a:t>in</a:t>
                      </a:r>
                      <a:r>
                        <a:rPr lang="fr-FR" sz="6000" b="1" kern="0" spc="320" dirty="0">
                          <a:solidFill>
                            <a:srgbClr val="106585"/>
                          </a:solidFill>
                          <a:latin typeface="Dosis" pitchFamily="2" charset="0"/>
                        </a:rPr>
                        <a:t>q</a:t>
                      </a:r>
                    </a:p>
                  </a:txBody>
                  <a:tcPr/>
                </a:tc>
                <a:tc>
                  <a:txBody>
                    <a:bodyPr/>
                    <a:lstStyle/>
                    <a:p>
                      <a:r>
                        <a:rPr lang="fr-FR" sz="6000" b="1" kern="0" spc="320" dirty="0">
                          <a:solidFill>
                            <a:srgbClr val="106585"/>
                          </a:solidFill>
                          <a:latin typeface="Dosis" pitchFamily="2" charset="0"/>
                        </a:rPr>
                        <a:t>att</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dre </a:t>
                      </a:r>
                      <a:endParaRPr lang="fr-MA" sz="5400" dirty="0"/>
                    </a:p>
                  </a:txBody>
                  <a:tcPr/>
                </a:tc>
                <a:tc>
                  <a:txBody>
                    <a:bodyPr/>
                    <a:lstStyle/>
                    <a:p>
                      <a:r>
                        <a:rPr lang="fr-FR" sz="6000" b="1" kern="0" spc="320" dirty="0">
                          <a:solidFill>
                            <a:srgbClr val="106585"/>
                          </a:solidFill>
                          <a:latin typeface="Dosis" pitchFamily="2" charset="0"/>
                        </a:rPr>
                        <a:t>cr</a:t>
                      </a:r>
                      <a:r>
                        <a:rPr lang="fr-FR" sz="6000" b="1" kern="0" spc="320" dirty="0">
                          <a:solidFill>
                            <a:srgbClr val="FF0000"/>
                          </a:solidFill>
                          <a:latin typeface="Dosis" pitchFamily="2" charset="0"/>
                        </a:rPr>
                        <a:t>ain</a:t>
                      </a:r>
                      <a:r>
                        <a:rPr lang="fr-FR" sz="6000" b="1" kern="0" spc="320" dirty="0">
                          <a:solidFill>
                            <a:srgbClr val="106585"/>
                          </a:solidFill>
                          <a:latin typeface="Dosis" pitchFamily="2" charset="0"/>
                        </a:rPr>
                        <a:t>dre</a:t>
                      </a:r>
                      <a:endParaRPr lang="fr-MA" sz="5400" dirty="0"/>
                    </a:p>
                  </a:txBody>
                  <a:tcPr/>
                </a:tc>
                <a:extLst>
                  <a:ext uri="{0D108BD9-81ED-4DB2-BD59-A6C34878D82A}">
                    <a16:rowId xmlns:a16="http://schemas.microsoft.com/office/drawing/2014/main" val="3365973780"/>
                  </a:ext>
                </a:extLst>
              </a:tr>
            </a:tbl>
          </a:graphicData>
        </a:graphic>
      </p:graphicFrame>
    </p:spTree>
    <p:extLst>
      <p:ext uri="{BB962C8B-B14F-4D97-AF65-F5344CB8AC3E}">
        <p14:creationId xmlns:p14="http://schemas.microsoft.com/office/powerpoint/2010/main" val="39677795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BE74-CD16-12CC-1EB1-7A7CDEDC65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5BE0920-DA82-A1D6-6D15-E635FED5748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E79E21-77B5-9218-F366-FF9BD3C710D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EE8838-DFA7-76C5-6FBA-144A24C80FC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FE4FB7-9A39-8DED-27A2-C0E4218242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07A1AA-9F91-276C-249F-22BF5B2DC3B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F33E9F-D253-2CDC-B0B5-67DF1BA872A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E8F6B50-1F3C-56A4-94B9-71D5BAA0F6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C85B8D0-CFCA-12DA-BFF7-C474D712D4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F73955-39A0-8B51-098E-63A7646F903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54CFA3-7A82-0D1F-A75C-466C00F2C2D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5F6D390-BB6F-213C-D869-BCCB48C8AA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3914F5-D576-FB4B-3A31-718F8AB757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BD297BD3-4958-675A-225A-0355AEB8AD11}"/>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mots ?</a:t>
            </a:r>
          </a:p>
        </p:txBody>
      </p:sp>
      <p:sp>
        <p:nvSpPr>
          <p:cNvPr id="60" name="ZoneTexte 59">
            <a:extLst>
              <a:ext uri="{FF2B5EF4-FFF2-40B4-BE49-F238E27FC236}">
                <a16:creationId xmlns:a16="http://schemas.microsoft.com/office/drawing/2014/main" id="{D985AAC8-632D-2109-DD0E-C14BC416FA0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5FA71F76-2F39-5EDB-0369-8559CFD908F5}"/>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graphicFrame>
        <p:nvGraphicFramePr>
          <p:cNvPr id="3" name="Tableau 2">
            <a:extLst>
              <a:ext uri="{FF2B5EF4-FFF2-40B4-BE49-F238E27FC236}">
                <a16:creationId xmlns:a16="http://schemas.microsoft.com/office/drawing/2014/main" id="{9E933C90-EBC7-9760-DED9-FEBBD6C70949}"/>
              </a:ext>
            </a:extLst>
          </p:cNvPr>
          <p:cNvGraphicFramePr>
            <a:graphicFrameLocks noGrp="1"/>
          </p:cNvGraphicFramePr>
          <p:nvPr>
            <p:extLst>
              <p:ext uri="{D42A27DB-BD31-4B8C-83A1-F6EECF244321}">
                <p14:modId xmlns:p14="http://schemas.microsoft.com/office/powerpoint/2010/main" val="2899870359"/>
              </p:ext>
            </p:extLst>
          </p:nvPr>
        </p:nvGraphicFramePr>
        <p:xfrm>
          <a:off x="1687702" y="2244818"/>
          <a:ext cx="10668000" cy="5029200"/>
        </p:xfrm>
        <a:graphic>
          <a:graphicData uri="http://schemas.openxmlformats.org/drawingml/2006/table">
            <a:tbl>
              <a:tblPr firstRow="1" bandRow="1">
                <a:tableStyleId>{5940675A-B579-460E-94D1-54222C63F5DA}</a:tableStyleId>
              </a:tblPr>
              <a:tblGrid>
                <a:gridCol w="3556000">
                  <a:extLst>
                    <a:ext uri="{9D8B030D-6E8A-4147-A177-3AD203B41FA5}">
                      <a16:colId xmlns:a16="http://schemas.microsoft.com/office/drawing/2014/main" val="749134415"/>
                    </a:ext>
                  </a:extLst>
                </a:gridCol>
                <a:gridCol w="3556000">
                  <a:extLst>
                    <a:ext uri="{9D8B030D-6E8A-4147-A177-3AD203B41FA5}">
                      <a16:colId xmlns:a16="http://schemas.microsoft.com/office/drawing/2014/main" val="461249635"/>
                    </a:ext>
                  </a:extLst>
                </a:gridCol>
                <a:gridCol w="3556000">
                  <a:extLst>
                    <a:ext uri="{9D8B030D-6E8A-4147-A177-3AD203B41FA5}">
                      <a16:colId xmlns:a16="http://schemas.microsoft.com/office/drawing/2014/main" val="2668770698"/>
                    </a:ext>
                  </a:extLst>
                </a:gridCol>
              </a:tblGrid>
              <a:tr h="370840">
                <a:tc>
                  <a:txBody>
                    <a:bodyPr/>
                    <a:lstStyle/>
                    <a:p>
                      <a:r>
                        <a:rPr lang="fr-FR" sz="6000" b="1" kern="0" spc="320" dirty="0">
                          <a:solidFill>
                            <a:srgbClr val="106585"/>
                          </a:solidFill>
                          <a:latin typeface="Dosis" pitchFamily="2" charset="0"/>
                        </a:rPr>
                        <a:t>lap</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c</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ture</a:t>
                      </a:r>
                      <a:endParaRPr lang="fr-MA" sz="5400" dirty="0"/>
                    </a:p>
                  </a:txBody>
                  <a:tcPr/>
                </a:tc>
                <a:tc>
                  <a:txBody>
                    <a:bodyPr/>
                    <a:lstStyle/>
                    <a:p>
                      <a:r>
                        <a:rPr lang="fr-FR" sz="6000" b="1" kern="0" spc="320" dirty="0">
                          <a:solidFill>
                            <a:srgbClr val="106585"/>
                          </a:solidFill>
                          <a:latin typeface="Dosis" pitchFamily="2" charset="0"/>
                        </a:rPr>
                        <a:t>m</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2257732992"/>
                  </a:ext>
                </a:extLst>
              </a:tr>
              <a:tr h="370840">
                <a:tc>
                  <a:txBody>
                    <a:bodyPr/>
                    <a:lstStyle/>
                    <a:p>
                      <a:r>
                        <a:rPr lang="fr-FR" sz="6000" b="1" kern="0" spc="320" dirty="0">
                          <a:solidFill>
                            <a:srgbClr val="106585"/>
                          </a:solidFill>
                          <a:latin typeface="Dosis" pitchFamily="2" charset="0"/>
                        </a:rPr>
                        <a:t>sap</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fr</a:t>
                      </a:r>
                      <a:r>
                        <a:rPr lang="fr-FR" sz="6000" b="1" kern="0" spc="320" dirty="0">
                          <a:solidFill>
                            <a:srgbClr val="FF0000"/>
                          </a:solidFill>
                          <a:latin typeface="Dosis" pitchFamily="2" charset="0"/>
                        </a:rPr>
                        <a:t>ein</a:t>
                      </a:r>
                      <a:endParaRPr lang="fr-MA" sz="5400" dirty="0"/>
                    </a:p>
                  </a:txBody>
                  <a:tcPr/>
                </a:tc>
                <a:tc>
                  <a:txBody>
                    <a:bodyPr/>
                    <a:lstStyle/>
                    <a:p>
                      <a:r>
                        <a:rPr lang="fr-FR" sz="6000" b="1" kern="0" spc="320" dirty="0">
                          <a:solidFill>
                            <a:srgbClr val="106585"/>
                          </a:solidFill>
                          <a:latin typeface="Dosis" pitchFamily="2" charset="0"/>
                        </a:rPr>
                        <a:t>vil</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2174072681"/>
                  </a:ext>
                </a:extLst>
              </a:tr>
              <a:tr h="370840">
                <a:tc>
                  <a:txBody>
                    <a:bodyPr/>
                    <a:lstStyle/>
                    <a:p>
                      <a:r>
                        <a:rPr lang="fr-FR" sz="6000" b="1" kern="0" spc="320" dirty="0">
                          <a:solidFill>
                            <a:srgbClr val="106585"/>
                          </a:solidFill>
                          <a:latin typeface="Dosis" pitchFamily="2" charset="0"/>
                        </a:rPr>
                        <a:t>mal</a:t>
                      </a:r>
                      <a:r>
                        <a:rPr lang="fr-FR" sz="6000" b="1" kern="0" spc="320" dirty="0">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pl</a:t>
                      </a:r>
                      <a:r>
                        <a:rPr lang="fr-FR" sz="6000" b="1" kern="0" spc="320" dirty="0">
                          <a:solidFill>
                            <a:srgbClr val="FF0000"/>
                          </a:solidFill>
                          <a:latin typeface="Dosis" pitchFamily="2" charset="0"/>
                        </a:rPr>
                        <a:t>ein</a:t>
                      </a:r>
                      <a:endParaRPr lang="fr-MA" sz="5400" dirty="0"/>
                    </a:p>
                  </a:txBody>
                  <a:tcPr/>
                </a:tc>
                <a:tc>
                  <a:txBody>
                    <a:bodyPr/>
                    <a:lstStyle/>
                    <a:p>
                      <a:r>
                        <a:rPr lang="fr-FR" sz="6000" b="1" kern="0" spc="320" dirty="0">
                          <a:solidFill>
                            <a:srgbClr val="106585"/>
                          </a:solidFill>
                          <a:latin typeface="Dosis" pitchFamily="2" charset="0"/>
                        </a:rPr>
                        <a:t>gr</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3551205386"/>
                  </a:ext>
                </a:extLst>
              </a:tr>
              <a:tr h="370840">
                <a:tc>
                  <a:txBody>
                    <a:bodyPr/>
                    <a:lstStyle/>
                    <a:p>
                      <a:r>
                        <a:rPr lang="fr-FR" sz="6000" b="1" kern="0" spc="320" dirty="0" err="1">
                          <a:solidFill>
                            <a:srgbClr val="106585"/>
                          </a:solidFill>
                          <a:latin typeface="Dosis" pitchFamily="2" charset="0"/>
                        </a:rPr>
                        <a:t>cal</a:t>
                      </a:r>
                      <a:r>
                        <a:rPr lang="fr-FR" sz="6000" b="1" kern="0" spc="320" dirty="0" err="1">
                          <a:solidFill>
                            <a:srgbClr val="FF0000"/>
                          </a:solidFill>
                          <a:latin typeface="Dosis" pitchFamily="2" charset="0"/>
                        </a:rPr>
                        <a:t>in</a:t>
                      </a:r>
                      <a:endParaRPr lang="fr-MA" sz="5400" dirty="0"/>
                    </a:p>
                  </a:txBody>
                  <a:tcPr/>
                </a:tc>
                <a:tc>
                  <a:txBody>
                    <a:bodyPr/>
                    <a:lstStyle/>
                    <a:p>
                      <a:r>
                        <a:rPr lang="fr-FR" sz="6000" b="1" kern="0" spc="320" dirty="0">
                          <a:solidFill>
                            <a:srgbClr val="106585"/>
                          </a:solidFill>
                          <a:latin typeface="Dosis" pitchFamily="2" charset="0"/>
                        </a:rPr>
                        <a:t>ét</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dre</a:t>
                      </a:r>
                      <a:endParaRPr lang="fr-MA" sz="5400" dirty="0"/>
                    </a:p>
                  </a:txBody>
                  <a:tcPr/>
                </a:tc>
                <a:tc>
                  <a:txBody>
                    <a:bodyPr/>
                    <a:lstStyle/>
                    <a:p>
                      <a:r>
                        <a:rPr lang="fr-FR" sz="6000" b="1" kern="0" spc="320" dirty="0">
                          <a:solidFill>
                            <a:srgbClr val="106585"/>
                          </a:solidFill>
                          <a:latin typeface="Dosis" pitchFamily="2" charset="0"/>
                        </a:rPr>
                        <a:t>p</a:t>
                      </a:r>
                      <a:r>
                        <a:rPr lang="fr-FR" sz="6000" b="1" kern="0" spc="320" dirty="0">
                          <a:solidFill>
                            <a:srgbClr val="FF0000"/>
                          </a:solidFill>
                          <a:latin typeface="Dosis" pitchFamily="2" charset="0"/>
                        </a:rPr>
                        <a:t>ain</a:t>
                      </a:r>
                      <a:endParaRPr lang="fr-MA" sz="5400" dirty="0"/>
                    </a:p>
                  </a:txBody>
                  <a:tcPr/>
                </a:tc>
                <a:extLst>
                  <a:ext uri="{0D108BD9-81ED-4DB2-BD59-A6C34878D82A}">
                    <a16:rowId xmlns:a16="http://schemas.microsoft.com/office/drawing/2014/main" val="557470723"/>
                  </a:ext>
                </a:extLst>
              </a:tr>
              <a:tr h="37084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fr-FR" sz="6000" b="1" kern="0" spc="320" dirty="0">
                          <a:solidFill>
                            <a:srgbClr val="106585"/>
                          </a:solidFill>
                          <a:latin typeface="Dosis" pitchFamily="2" charset="0"/>
                        </a:rPr>
                        <a:t>c</a:t>
                      </a:r>
                      <a:r>
                        <a:rPr lang="fr-FR" sz="6000" b="1" kern="0" spc="320" dirty="0">
                          <a:solidFill>
                            <a:srgbClr val="FF0000"/>
                          </a:solidFill>
                          <a:latin typeface="Dosis" pitchFamily="2" charset="0"/>
                        </a:rPr>
                        <a:t>in</a:t>
                      </a:r>
                      <a:r>
                        <a:rPr lang="fr-FR" sz="6000" b="1" kern="0" spc="320" dirty="0">
                          <a:solidFill>
                            <a:srgbClr val="106585"/>
                          </a:solidFill>
                          <a:latin typeface="Dosis" pitchFamily="2" charset="0"/>
                        </a:rPr>
                        <a:t>q</a:t>
                      </a:r>
                    </a:p>
                  </a:txBody>
                  <a:tcPr/>
                </a:tc>
                <a:tc>
                  <a:txBody>
                    <a:bodyPr/>
                    <a:lstStyle/>
                    <a:p>
                      <a:r>
                        <a:rPr lang="fr-FR" sz="6000" b="1" kern="0" spc="320" dirty="0">
                          <a:solidFill>
                            <a:srgbClr val="106585"/>
                          </a:solidFill>
                          <a:latin typeface="Dosis" pitchFamily="2" charset="0"/>
                        </a:rPr>
                        <a:t>att</a:t>
                      </a:r>
                      <a:r>
                        <a:rPr lang="fr-FR" sz="6000" b="1" kern="0" spc="320" dirty="0">
                          <a:solidFill>
                            <a:srgbClr val="FF0000"/>
                          </a:solidFill>
                          <a:latin typeface="Dosis" pitchFamily="2" charset="0"/>
                        </a:rPr>
                        <a:t>ein</a:t>
                      </a:r>
                      <a:r>
                        <a:rPr lang="fr-FR" sz="6000" b="1" kern="0" spc="320" dirty="0">
                          <a:solidFill>
                            <a:srgbClr val="106585"/>
                          </a:solidFill>
                          <a:latin typeface="Dosis" pitchFamily="2" charset="0"/>
                        </a:rPr>
                        <a:t>dre </a:t>
                      </a:r>
                      <a:endParaRPr lang="fr-MA" sz="5400" dirty="0"/>
                    </a:p>
                  </a:txBody>
                  <a:tcPr/>
                </a:tc>
                <a:tc>
                  <a:txBody>
                    <a:bodyPr/>
                    <a:lstStyle/>
                    <a:p>
                      <a:r>
                        <a:rPr lang="fr-FR" sz="6000" b="1" kern="0" spc="320" dirty="0">
                          <a:solidFill>
                            <a:srgbClr val="106585"/>
                          </a:solidFill>
                          <a:latin typeface="Dosis" pitchFamily="2" charset="0"/>
                        </a:rPr>
                        <a:t>cr</a:t>
                      </a:r>
                      <a:r>
                        <a:rPr lang="fr-FR" sz="6000" b="1" kern="0" spc="320" dirty="0">
                          <a:solidFill>
                            <a:srgbClr val="FF0000"/>
                          </a:solidFill>
                          <a:latin typeface="Dosis" pitchFamily="2" charset="0"/>
                        </a:rPr>
                        <a:t>ain</a:t>
                      </a:r>
                      <a:r>
                        <a:rPr lang="fr-FR" sz="6000" b="1" kern="0" spc="320" dirty="0">
                          <a:solidFill>
                            <a:srgbClr val="106585"/>
                          </a:solidFill>
                          <a:latin typeface="Dosis" pitchFamily="2" charset="0"/>
                        </a:rPr>
                        <a:t>dre</a:t>
                      </a:r>
                      <a:endParaRPr lang="fr-MA" sz="5400" dirty="0"/>
                    </a:p>
                  </a:txBody>
                  <a:tcPr/>
                </a:tc>
                <a:extLst>
                  <a:ext uri="{0D108BD9-81ED-4DB2-BD59-A6C34878D82A}">
                    <a16:rowId xmlns:a16="http://schemas.microsoft.com/office/drawing/2014/main" val="3365973780"/>
                  </a:ext>
                </a:extLst>
              </a:tr>
            </a:tbl>
          </a:graphicData>
        </a:graphic>
      </p:graphicFrame>
    </p:spTree>
    <p:extLst>
      <p:ext uri="{BB962C8B-B14F-4D97-AF65-F5344CB8AC3E}">
        <p14:creationId xmlns:p14="http://schemas.microsoft.com/office/powerpoint/2010/main" val="3987787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5" name="Image 4">
            <a:extLst>
              <a:ext uri="{FF2B5EF4-FFF2-40B4-BE49-F238E27FC236}">
                <a16:creationId xmlns:a16="http://schemas.microsoft.com/office/drawing/2014/main" id="{41B60238-B32E-097D-C6B0-05FAF3F22C7D}"/>
              </a:ext>
            </a:extLst>
          </p:cNvPr>
          <p:cNvPicPr>
            <a:picLocks noChangeAspect="1"/>
          </p:cNvPicPr>
          <p:nvPr/>
        </p:nvPicPr>
        <p:blipFill>
          <a:blip r:embed="rId5"/>
          <a:stretch>
            <a:fillRect/>
          </a:stretch>
        </p:blipFill>
        <p:spPr>
          <a:xfrm>
            <a:off x="920599" y="2484757"/>
            <a:ext cx="11874802" cy="5317485"/>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Quand- après-comment - c’est- ses- avec-vers- chez</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Quand- après- comment- c’est- ses- avec-vers- chez</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Quand- après-comment- c’est- ses- avec-vers- chez</a:t>
            </a:r>
          </a:p>
        </p:txBody>
      </p:sp>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5" name="ZoneTexte 5">
            <a:extLst>
              <a:ext uri="{FF2B5EF4-FFF2-40B4-BE49-F238E27FC236}">
                <a16:creationId xmlns:a16="http://schemas.microsoft.com/office/drawing/2014/main" id="{B6A26B14-F1EB-B249-3853-D8E77A6B6ECB}"/>
              </a:ext>
            </a:extLst>
          </p:cNvPr>
          <p:cNvSpPr txBox="1"/>
          <p:nvPr/>
        </p:nvSpPr>
        <p:spPr>
          <a:xfrm>
            <a:off x="2021875" y="2192088"/>
            <a:ext cx="9652456"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s</a:t>
            </a:r>
            <a:r>
              <a:rPr lang="fr-FR" sz="7200" b="1" dirty="0">
                <a:solidFill>
                  <a:srgbClr val="FF0000"/>
                </a:solidFill>
                <a:latin typeface="Dosis" pitchFamily="2" charset="0"/>
              </a:rPr>
              <a:t>in</a:t>
            </a:r>
            <a:r>
              <a:rPr lang="fr-FR" sz="7200" b="1" dirty="0">
                <a:solidFill>
                  <a:srgbClr val="106585"/>
                </a:solidFill>
                <a:latin typeface="Dosis" pitchFamily="2" charset="0"/>
              </a:rPr>
              <a:t>ge mange du p</a:t>
            </a:r>
            <a:r>
              <a:rPr lang="fr-FR" sz="7200" b="1" dirty="0">
                <a:solidFill>
                  <a:srgbClr val="FF0000"/>
                </a:solidFill>
                <a:latin typeface="Dosis" pitchFamily="2" charset="0"/>
              </a:rPr>
              <a:t>ain</a:t>
            </a:r>
            <a:r>
              <a:rPr lang="fr-FR" sz="7200" b="1" dirty="0">
                <a:solidFill>
                  <a:srgbClr val="106585"/>
                </a:solidFill>
                <a:latin typeface="Dosis" pitchFamily="2" charset="0"/>
              </a:rPr>
              <a:t>.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6" name="Image 5" descr="Une image contenant singe, mammifère, primate, Singe de l’Ancien Monde&#10;&#10;Le contenu généré par l’IA peut être incorrect.">
            <a:extLst>
              <a:ext uri="{FF2B5EF4-FFF2-40B4-BE49-F238E27FC236}">
                <a16:creationId xmlns:a16="http://schemas.microsoft.com/office/drawing/2014/main" id="{226A3901-5F1B-A8BB-1DC7-4D27AABCC73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054627" y="3377533"/>
            <a:ext cx="6477000" cy="6477000"/>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1015663"/>
          </a:xfrm>
          <a:prstGeom prst="rect">
            <a:avLst/>
          </a:prstGeom>
          <a:noFill/>
        </p:spPr>
        <p:txBody>
          <a:bodyPr wrap="square" rtlCol="0">
            <a:spAutoFit/>
          </a:bodyPr>
          <a:lstStyle/>
          <a:p>
            <a:pPr algn="ctr"/>
            <a:r>
              <a:rPr lang="fr-FR" sz="6000" b="1" dirty="0">
                <a:solidFill>
                  <a:srgbClr val="106585"/>
                </a:solidFill>
                <a:latin typeface="Dosis" pitchFamily="2" charset="0"/>
              </a:rPr>
              <a:t>Le lap</a:t>
            </a:r>
            <a:r>
              <a:rPr lang="fr-FR" sz="6000" b="1" dirty="0">
                <a:solidFill>
                  <a:srgbClr val="C00000"/>
                </a:solidFill>
                <a:latin typeface="Dosis" pitchFamily="2" charset="0"/>
              </a:rPr>
              <a:t>in</a:t>
            </a:r>
            <a:r>
              <a:rPr lang="fr-FR" sz="6000" b="1" dirty="0">
                <a:solidFill>
                  <a:srgbClr val="106585"/>
                </a:solidFill>
                <a:latin typeface="Dosis" pitchFamily="2" charset="0"/>
              </a:rPr>
              <a:t> saute dans le jard</a:t>
            </a:r>
            <a:r>
              <a:rPr lang="fr-FR" sz="6000" b="1" dirty="0">
                <a:solidFill>
                  <a:srgbClr val="C00000"/>
                </a:solidFill>
                <a:latin typeface="Dosis" pitchFamily="2" charset="0"/>
              </a:rPr>
              <a:t>in</a:t>
            </a:r>
            <a:r>
              <a:rPr lang="fr-FR" sz="6000" b="1" dirty="0">
                <a:solidFill>
                  <a:srgbClr val="106585"/>
                </a:solidFill>
                <a:latin typeface="Dosis" pitchFamily="2" charset="0"/>
              </a:rPr>
              <a:t> .</a:t>
            </a:r>
          </a:p>
        </p:txBody>
      </p:sp>
      <p:pic>
        <p:nvPicPr>
          <p:cNvPr id="9" name="Image 8">
            <a:extLst>
              <a:ext uri="{FF2B5EF4-FFF2-40B4-BE49-F238E27FC236}">
                <a16:creationId xmlns:a16="http://schemas.microsoft.com/office/drawing/2014/main" id="{8E945CB4-16E1-4F61-6BED-4EB5038F443B}"/>
              </a:ext>
            </a:extLst>
          </p:cNvPr>
          <p:cNvPicPr>
            <a:picLocks noChangeAspect="1"/>
          </p:cNvPicPr>
          <p:nvPr/>
        </p:nvPicPr>
        <p:blipFill>
          <a:blip r:embed="rId4"/>
          <a:stretch>
            <a:fillRect/>
          </a:stretch>
        </p:blipFill>
        <p:spPr>
          <a:xfrm>
            <a:off x="3302626" y="3472520"/>
            <a:ext cx="7049180" cy="5722720"/>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1909231" y="2148659"/>
            <a:ext cx="12471735" cy="1015663"/>
          </a:xfrm>
          <a:prstGeom prst="rect">
            <a:avLst/>
          </a:prstGeom>
          <a:noFill/>
        </p:spPr>
        <p:txBody>
          <a:bodyPr wrap="square" rtlCol="0">
            <a:spAutoFit/>
          </a:bodyPr>
          <a:lstStyle/>
          <a:p>
            <a:r>
              <a:rPr lang="fr-FR" sz="6000" b="1" dirty="0">
                <a:solidFill>
                  <a:srgbClr val="106585"/>
                </a:solidFill>
                <a:latin typeface="Dosis" pitchFamily="2" charset="0"/>
              </a:rPr>
              <a:t>Le lap</a:t>
            </a:r>
            <a:r>
              <a:rPr lang="fr-FR" sz="6000" b="1" dirty="0">
                <a:solidFill>
                  <a:srgbClr val="C00000"/>
                </a:solidFill>
                <a:latin typeface="Dosis" pitchFamily="2" charset="0"/>
              </a:rPr>
              <a:t>in</a:t>
            </a:r>
            <a:r>
              <a:rPr lang="fr-FR" sz="6000" b="1" dirty="0">
                <a:solidFill>
                  <a:srgbClr val="106585"/>
                </a:solidFill>
                <a:latin typeface="Dosis" pitchFamily="2" charset="0"/>
              </a:rPr>
              <a:t> p</a:t>
            </a:r>
            <a:r>
              <a:rPr lang="fr-FR" sz="6000" b="1" dirty="0">
                <a:solidFill>
                  <a:srgbClr val="C00000"/>
                </a:solidFill>
                <a:latin typeface="Dosis" pitchFamily="2" charset="0"/>
              </a:rPr>
              <a:t>ein</a:t>
            </a:r>
            <a:r>
              <a:rPr lang="fr-FR" sz="6000" b="1" dirty="0">
                <a:solidFill>
                  <a:srgbClr val="106585"/>
                </a:solidFill>
                <a:latin typeface="Dosis" pitchFamily="2" charset="0"/>
              </a:rPr>
              <a:t>t un dess</a:t>
            </a:r>
            <a:r>
              <a:rPr lang="fr-FR" sz="6000" b="1" dirty="0">
                <a:solidFill>
                  <a:srgbClr val="C00000"/>
                </a:solidFill>
                <a:latin typeface="Dosis" pitchFamily="2" charset="0"/>
              </a:rPr>
              <a:t>in</a:t>
            </a:r>
            <a:r>
              <a:rPr lang="fr-FR" sz="6000" b="1" dirty="0">
                <a:solidFill>
                  <a:srgbClr val="106585"/>
                </a:solidFill>
                <a:latin typeface="Dosis" pitchFamily="2" charset="0"/>
              </a:rPr>
              <a:t> de tr</a:t>
            </a:r>
            <a:r>
              <a:rPr lang="fr-FR" sz="6000" b="1" dirty="0">
                <a:solidFill>
                  <a:srgbClr val="C00000"/>
                </a:solidFill>
                <a:latin typeface="Dosis" pitchFamily="2" charset="0"/>
              </a:rPr>
              <a:t>ain</a:t>
            </a:r>
            <a:r>
              <a:rPr lang="fr-FR" sz="6000" b="1" dirty="0">
                <a:solidFill>
                  <a:srgbClr val="106585"/>
                </a:solidFill>
                <a:latin typeface="Dosis" pitchFamily="2" charset="0"/>
              </a:rPr>
              <a:t>.</a:t>
            </a:r>
          </a:p>
        </p:txBody>
      </p:sp>
      <p:pic>
        <p:nvPicPr>
          <p:cNvPr id="10" name="Image 9">
            <a:extLst>
              <a:ext uri="{FF2B5EF4-FFF2-40B4-BE49-F238E27FC236}">
                <a16:creationId xmlns:a16="http://schemas.microsoft.com/office/drawing/2014/main" id="{51046648-CEA1-E5AD-6ADB-82F2E6517198}"/>
              </a:ext>
            </a:extLst>
          </p:cNvPr>
          <p:cNvPicPr>
            <a:picLocks noChangeAspect="1"/>
          </p:cNvPicPr>
          <p:nvPr/>
        </p:nvPicPr>
        <p:blipFill>
          <a:blip r:embed="rId4"/>
          <a:stretch>
            <a:fillRect/>
          </a:stretch>
        </p:blipFill>
        <p:spPr>
          <a:xfrm>
            <a:off x="2895601" y="3385031"/>
            <a:ext cx="5867400" cy="5678129"/>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298A4710-407B-73E1-5644-1980E4A16C1A}"/>
              </a:ext>
            </a:extLst>
          </p:cNvPr>
          <p:cNvSpPr txBox="1"/>
          <p:nvPr/>
        </p:nvSpPr>
        <p:spPr>
          <a:xfrm>
            <a:off x="1948987" y="1876890"/>
            <a:ext cx="9652456" cy="120032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7200" b="1" dirty="0">
                <a:solidFill>
                  <a:srgbClr val="106585"/>
                </a:solidFill>
                <a:latin typeface="Dosis" pitchFamily="2" charset="0"/>
              </a:rPr>
              <a:t>Le pompier ét</a:t>
            </a:r>
            <a:r>
              <a:rPr lang="fr-FR" sz="7200" b="1" dirty="0">
                <a:solidFill>
                  <a:srgbClr val="FF0000"/>
                </a:solidFill>
                <a:latin typeface="Dosis" pitchFamily="2" charset="0"/>
              </a:rPr>
              <a:t>ein</a:t>
            </a:r>
            <a:r>
              <a:rPr lang="fr-FR" sz="7200" b="1" dirty="0">
                <a:solidFill>
                  <a:srgbClr val="106585"/>
                </a:solidFill>
                <a:latin typeface="Dosis" pitchFamily="2" charset="0"/>
              </a:rPr>
              <a:t>t le feu. </a:t>
            </a:r>
            <a:endPar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pompier, feu, casque, habits&#10;&#10;Le contenu généré par l’IA peut être incorrect.">
            <a:extLst>
              <a:ext uri="{FF2B5EF4-FFF2-40B4-BE49-F238E27FC236}">
                <a16:creationId xmlns:a16="http://schemas.microsoft.com/office/drawing/2014/main" id="{ABDCD637-0A3D-28DC-3280-27DF121F52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1278" y="3721762"/>
            <a:ext cx="5395152" cy="5395152"/>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881201" y="901978"/>
            <a:ext cx="12361277" cy="7519366"/>
          </a:xfrm>
          <a:prstGeom prst="rect">
            <a:avLst/>
          </a:prstGeom>
          <a:noFill/>
        </p:spPr>
        <p:txBody>
          <a:bodyPr wrap="square">
            <a:spAutoFit/>
          </a:bodyPr>
          <a:lstStyle/>
          <a:p>
            <a:pPr marL="857250" marR="0" lvl="0" indent="-857250"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a:p>
            <a:pPr marL="857250" marR="0" lvl="0" indent="-857250"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rPr>
              <a:t>Le s</a:t>
            </a:r>
            <a:r>
              <a:rPr kumimoji="0" lang="fr-FR" sz="6600" b="1" i="0" u="none" strike="noStrike" kern="1200" cap="none" spc="0" normalizeH="0" baseline="0" noProof="0" dirty="0">
                <a:ln>
                  <a:noFill/>
                </a:ln>
                <a:solidFill>
                  <a:srgbClr val="C00000"/>
                </a:solidFill>
                <a:effectLst/>
                <a:uLnTx/>
                <a:uFillTx/>
                <a:latin typeface="Dosis" pitchFamily="2" charset="0"/>
                <a:ea typeface="+mn-ea"/>
                <a:cs typeface="+mn-cs"/>
              </a:rPr>
              <a:t>in</a:t>
            </a:r>
            <a:r>
              <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rPr>
              <a:t>ge mange du p</a:t>
            </a:r>
            <a:r>
              <a:rPr kumimoji="0" lang="fr-FR" sz="6600" b="1" i="0" u="none" strike="noStrike" kern="1200" cap="none" spc="0" normalizeH="0" baseline="0" noProof="0" dirty="0">
                <a:ln>
                  <a:noFill/>
                </a:ln>
                <a:solidFill>
                  <a:srgbClr val="C00000"/>
                </a:solidFill>
                <a:effectLst/>
                <a:uLnTx/>
                <a:uFillTx/>
                <a:latin typeface="Dosis" pitchFamily="2" charset="0"/>
                <a:ea typeface="+mn-ea"/>
                <a:cs typeface="+mn-cs"/>
              </a:rPr>
              <a:t>ain</a:t>
            </a:r>
            <a:r>
              <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rPr>
              <a:t>. </a:t>
            </a:r>
          </a:p>
          <a:p>
            <a:pPr marL="857250" marR="0" lvl="0" indent="-857250" fontAlgn="auto">
              <a:lnSpc>
                <a:spcPct val="150000"/>
              </a:lnSpc>
              <a:spcBef>
                <a:spcPts val="0"/>
              </a:spcBef>
              <a:spcAft>
                <a:spcPts val="0"/>
              </a:spcAft>
              <a:buClrTx/>
              <a:buSzTx/>
              <a:buFont typeface="Wingdings" panose="05000000000000000000" pitchFamily="2" charset="2"/>
              <a:buChar char="§"/>
              <a:tabLst/>
              <a:defRPr/>
            </a:pPr>
            <a:r>
              <a:rPr lang="fr-FR" sz="6600" b="1" dirty="0">
                <a:solidFill>
                  <a:srgbClr val="106585"/>
                </a:solidFill>
                <a:latin typeface="Dosis" pitchFamily="2" charset="0"/>
              </a:rPr>
              <a:t>Le lap</a:t>
            </a:r>
            <a:r>
              <a:rPr lang="fr-FR" sz="6600" b="1" dirty="0">
                <a:solidFill>
                  <a:srgbClr val="C00000"/>
                </a:solidFill>
                <a:latin typeface="Dosis" pitchFamily="2" charset="0"/>
              </a:rPr>
              <a:t>in</a:t>
            </a:r>
            <a:r>
              <a:rPr lang="fr-FR" sz="6600" b="1" dirty="0">
                <a:solidFill>
                  <a:srgbClr val="106585"/>
                </a:solidFill>
                <a:latin typeface="Dosis" pitchFamily="2" charset="0"/>
              </a:rPr>
              <a:t> saute dans le jard</a:t>
            </a:r>
            <a:r>
              <a:rPr lang="fr-FR" sz="6600" b="1" dirty="0">
                <a:solidFill>
                  <a:srgbClr val="C00000"/>
                </a:solidFill>
                <a:latin typeface="Dosis" pitchFamily="2" charset="0"/>
              </a:rPr>
              <a:t>in</a:t>
            </a:r>
            <a:r>
              <a:rPr lang="fr-FR" sz="6600" b="1" dirty="0">
                <a:solidFill>
                  <a:srgbClr val="106585"/>
                </a:solidFill>
                <a:latin typeface="Dosis" pitchFamily="2" charset="0"/>
              </a:rPr>
              <a:t> .</a:t>
            </a:r>
          </a:p>
          <a:p>
            <a:pPr marL="857250" indent="-857250">
              <a:lnSpc>
                <a:spcPct val="150000"/>
              </a:lnSpc>
              <a:buFont typeface="Wingdings" panose="05000000000000000000" pitchFamily="2" charset="2"/>
              <a:buChar char="§"/>
            </a:pPr>
            <a:r>
              <a:rPr lang="fr-FR" sz="6600" b="1" dirty="0">
                <a:solidFill>
                  <a:srgbClr val="106585"/>
                </a:solidFill>
                <a:latin typeface="Dosis" pitchFamily="2" charset="0"/>
              </a:rPr>
              <a:t>Le lap</a:t>
            </a:r>
            <a:r>
              <a:rPr lang="fr-FR" sz="6600" b="1" dirty="0">
                <a:solidFill>
                  <a:srgbClr val="C00000"/>
                </a:solidFill>
                <a:latin typeface="Dosis" pitchFamily="2" charset="0"/>
              </a:rPr>
              <a:t>in</a:t>
            </a:r>
            <a:r>
              <a:rPr lang="fr-FR" sz="6600" b="1" dirty="0">
                <a:solidFill>
                  <a:srgbClr val="106585"/>
                </a:solidFill>
                <a:latin typeface="Dosis" pitchFamily="2" charset="0"/>
              </a:rPr>
              <a:t> p</a:t>
            </a:r>
            <a:r>
              <a:rPr lang="fr-FR" sz="6600" b="1" dirty="0">
                <a:solidFill>
                  <a:srgbClr val="C00000"/>
                </a:solidFill>
                <a:latin typeface="Dosis" pitchFamily="2" charset="0"/>
              </a:rPr>
              <a:t>ein</a:t>
            </a:r>
            <a:r>
              <a:rPr lang="fr-FR" sz="6600" b="1" dirty="0">
                <a:solidFill>
                  <a:srgbClr val="106585"/>
                </a:solidFill>
                <a:latin typeface="Dosis" pitchFamily="2" charset="0"/>
              </a:rPr>
              <a:t>t un dess</a:t>
            </a:r>
            <a:r>
              <a:rPr lang="fr-FR" sz="6600" b="1" dirty="0">
                <a:solidFill>
                  <a:srgbClr val="C00000"/>
                </a:solidFill>
                <a:latin typeface="Dosis" pitchFamily="2" charset="0"/>
              </a:rPr>
              <a:t>in</a:t>
            </a:r>
            <a:r>
              <a:rPr lang="fr-FR" sz="6600" b="1" dirty="0">
                <a:solidFill>
                  <a:srgbClr val="106585"/>
                </a:solidFill>
                <a:latin typeface="Dosis" pitchFamily="2" charset="0"/>
              </a:rPr>
              <a:t> de tr</a:t>
            </a:r>
            <a:r>
              <a:rPr lang="fr-FR" sz="6600" b="1" dirty="0">
                <a:solidFill>
                  <a:srgbClr val="C00000"/>
                </a:solidFill>
                <a:latin typeface="Dosis" pitchFamily="2" charset="0"/>
              </a:rPr>
              <a:t>ain</a:t>
            </a:r>
            <a:r>
              <a:rPr lang="fr-FR" sz="6600" b="1" dirty="0">
                <a:solidFill>
                  <a:srgbClr val="106585"/>
                </a:solidFill>
                <a:latin typeface="Dosis" pitchFamily="2" charset="0"/>
              </a:rPr>
              <a:t>.</a:t>
            </a:r>
          </a:p>
          <a:p>
            <a:pPr marL="857250" indent="-857250">
              <a:lnSpc>
                <a:spcPct val="150000"/>
              </a:lnSpc>
              <a:buFont typeface="Wingdings" panose="05000000000000000000" pitchFamily="2" charset="2"/>
              <a:buChar char="§"/>
            </a:pPr>
            <a:r>
              <a:rPr lang="fr-FR" sz="6600" b="1" dirty="0">
                <a:solidFill>
                  <a:srgbClr val="106585"/>
                </a:solidFill>
                <a:latin typeface="Dosis" pitchFamily="2" charset="0"/>
              </a:rPr>
              <a:t>Le pompier ét</a:t>
            </a:r>
            <a:r>
              <a:rPr lang="fr-FR" sz="6600" b="1" dirty="0">
                <a:solidFill>
                  <a:srgbClr val="C00000"/>
                </a:solidFill>
                <a:latin typeface="Dosis" pitchFamily="2" charset="0"/>
              </a:rPr>
              <a:t>ein</a:t>
            </a:r>
            <a:r>
              <a:rPr lang="fr-FR" sz="6600" b="1" dirty="0">
                <a:solidFill>
                  <a:srgbClr val="106585"/>
                </a:solidFill>
                <a:latin typeface="Dosis" pitchFamily="2" charset="0"/>
              </a:rPr>
              <a:t>t le feu. </a:t>
            </a:r>
          </a:p>
        </p:txBody>
      </p:sp>
    </p:spTree>
    <p:extLst>
      <p:ext uri="{BB962C8B-B14F-4D97-AF65-F5344CB8AC3E}">
        <p14:creationId xmlns:p14="http://schemas.microsoft.com/office/powerpoint/2010/main" val="40563019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97720" y="911725"/>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sp>
        <p:nvSpPr>
          <p:cNvPr id="8" name="ZoneTexte 7">
            <a:extLst>
              <a:ext uri="{FF2B5EF4-FFF2-40B4-BE49-F238E27FC236}">
                <a16:creationId xmlns:a16="http://schemas.microsoft.com/office/drawing/2014/main" id="{F030F019-E525-FA8C-995F-5736D511B67C}"/>
              </a:ext>
            </a:extLst>
          </p:cNvPr>
          <p:cNvSpPr txBox="1"/>
          <p:nvPr/>
        </p:nvSpPr>
        <p:spPr>
          <a:xfrm>
            <a:off x="843304" y="3445341"/>
            <a:ext cx="7868680" cy="4247317"/>
          </a:xfrm>
          <a:prstGeom prst="rect">
            <a:avLst/>
          </a:prstGeom>
          <a:noFill/>
        </p:spPr>
        <p:txBody>
          <a:bodyPr wrap="square">
            <a:spAutoFit/>
          </a:bodyPr>
          <a:lstStyle/>
          <a:p>
            <a:pPr lvl="0" algn="just">
              <a:defRPr/>
            </a:pPr>
            <a:r>
              <a:rPr lang="fr-FR" sz="5400" b="1" dirty="0">
                <a:solidFill>
                  <a:srgbClr val="106585"/>
                </a:solidFill>
                <a:latin typeface="Dosis" pitchFamily="2" charset="0"/>
              </a:rPr>
              <a:t>Ce mat</a:t>
            </a:r>
            <a:r>
              <a:rPr lang="fr-FR" sz="5400" b="1" dirty="0">
                <a:solidFill>
                  <a:srgbClr val="C00000"/>
                </a:solidFill>
                <a:latin typeface="Dosis" pitchFamily="2" charset="0"/>
              </a:rPr>
              <a:t>in</a:t>
            </a:r>
            <a:r>
              <a:rPr lang="fr-FR" sz="5400" b="1" dirty="0">
                <a:solidFill>
                  <a:srgbClr val="106585"/>
                </a:solidFill>
                <a:latin typeface="Dosis" pitchFamily="2" charset="0"/>
              </a:rPr>
              <a:t> le mal</a:t>
            </a:r>
            <a:r>
              <a:rPr lang="fr-FR" sz="5400" b="1" dirty="0">
                <a:solidFill>
                  <a:srgbClr val="C00000"/>
                </a:solidFill>
                <a:latin typeface="Dosis" pitchFamily="2" charset="0"/>
              </a:rPr>
              <a:t>in</a:t>
            </a:r>
            <a:r>
              <a:rPr lang="fr-FR" sz="5400" b="1" dirty="0">
                <a:solidFill>
                  <a:srgbClr val="106585"/>
                </a:solidFill>
                <a:latin typeface="Dosis" pitchFamily="2" charset="0"/>
              </a:rPr>
              <a:t> lap</a:t>
            </a:r>
            <a:r>
              <a:rPr lang="fr-FR" sz="5400" b="1" dirty="0">
                <a:solidFill>
                  <a:srgbClr val="C00000"/>
                </a:solidFill>
                <a:latin typeface="Dosis" pitchFamily="2" charset="0"/>
              </a:rPr>
              <a:t>in</a:t>
            </a:r>
            <a:r>
              <a:rPr lang="fr-FR" sz="5400" b="1" dirty="0">
                <a:solidFill>
                  <a:srgbClr val="106585"/>
                </a:solidFill>
                <a:latin typeface="Dosis" pitchFamily="2" charset="0"/>
              </a:rPr>
              <a:t> p</a:t>
            </a:r>
            <a:r>
              <a:rPr lang="fr-FR" sz="5400" b="1" dirty="0">
                <a:solidFill>
                  <a:srgbClr val="C00000"/>
                </a:solidFill>
                <a:latin typeface="Dosis" pitchFamily="2" charset="0"/>
              </a:rPr>
              <a:t>ein</a:t>
            </a:r>
            <a:r>
              <a:rPr lang="fr-FR" sz="5400" b="1" dirty="0">
                <a:solidFill>
                  <a:srgbClr val="106585"/>
                </a:solidFill>
                <a:latin typeface="Dosis" pitchFamily="2" charset="0"/>
              </a:rPr>
              <a:t>t un tr</a:t>
            </a:r>
            <a:r>
              <a:rPr lang="fr-FR" sz="5400" b="1" dirty="0">
                <a:solidFill>
                  <a:srgbClr val="C00000"/>
                </a:solidFill>
                <a:latin typeface="Dosis" pitchFamily="2" charset="0"/>
              </a:rPr>
              <a:t>ain</a:t>
            </a:r>
            <a:r>
              <a:rPr lang="fr-FR" sz="5400" b="1" dirty="0">
                <a:solidFill>
                  <a:srgbClr val="106585"/>
                </a:solidFill>
                <a:latin typeface="Dosis" pitchFamily="2" charset="0"/>
              </a:rPr>
              <a:t> avec de la p</a:t>
            </a:r>
            <a:r>
              <a:rPr lang="fr-FR" sz="5400" b="1" dirty="0">
                <a:solidFill>
                  <a:srgbClr val="C00000"/>
                </a:solidFill>
                <a:latin typeface="Dosis" pitchFamily="2" charset="0"/>
              </a:rPr>
              <a:t>ein</a:t>
            </a:r>
            <a:r>
              <a:rPr lang="fr-FR" sz="5400" b="1" dirty="0">
                <a:solidFill>
                  <a:srgbClr val="106585"/>
                </a:solidFill>
                <a:latin typeface="Dosis" pitchFamily="2" charset="0"/>
              </a:rPr>
              <a:t>ture bleu et rouge  .</a:t>
            </a:r>
          </a:p>
          <a:p>
            <a:pPr lvl="0" algn="just">
              <a:defRPr/>
            </a:pPr>
            <a:r>
              <a:rPr lang="fr-FR" sz="5400" b="1" dirty="0">
                <a:solidFill>
                  <a:srgbClr val="106585"/>
                </a:solidFill>
                <a:latin typeface="Dosis" pitchFamily="2" charset="0"/>
              </a:rPr>
              <a:t>Le lap</a:t>
            </a:r>
            <a:r>
              <a:rPr lang="fr-FR" sz="5400" b="1" dirty="0">
                <a:solidFill>
                  <a:srgbClr val="C00000"/>
                </a:solidFill>
                <a:latin typeface="Dosis" pitchFamily="2" charset="0"/>
              </a:rPr>
              <a:t>in</a:t>
            </a:r>
            <a:r>
              <a:rPr lang="fr-FR" sz="5400" b="1" dirty="0">
                <a:solidFill>
                  <a:srgbClr val="106585"/>
                </a:solidFill>
                <a:latin typeface="Dosis" pitchFamily="2" charset="0"/>
              </a:rPr>
              <a:t> est fier de son dess</a:t>
            </a:r>
            <a:r>
              <a:rPr lang="fr-FR" sz="5400" b="1" dirty="0">
                <a:solidFill>
                  <a:srgbClr val="C00000"/>
                </a:solidFill>
                <a:latin typeface="Dosis" pitchFamily="2" charset="0"/>
              </a:rPr>
              <a:t>in </a:t>
            </a:r>
            <a:r>
              <a:rPr lang="fr-FR" sz="5400" b="1" dirty="0">
                <a:solidFill>
                  <a:srgbClr val="106585"/>
                </a:solidFill>
                <a:latin typeface="Dosis" pitchFamily="2" charset="0"/>
              </a:rPr>
              <a:t>de tr</a:t>
            </a:r>
            <a:r>
              <a:rPr lang="fr-FR" sz="5400" b="1" dirty="0">
                <a:solidFill>
                  <a:srgbClr val="C00000"/>
                </a:solidFill>
                <a:latin typeface="Dosis" pitchFamily="2" charset="0"/>
              </a:rPr>
              <a:t>ain</a:t>
            </a:r>
            <a:r>
              <a:rPr lang="fr-FR" sz="5400" b="1" dirty="0">
                <a:solidFill>
                  <a:srgbClr val="106585"/>
                </a:solidFill>
                <a:latin typeface="Dosis" pitchFamily="2" charset="0"/>
              </a:rPr>
              <a:t>. </a:t>
            </a:r>
          </a:p>
        </p:txBody>
      </p:sp>
      <p:pic>
        <p:nvPicPr>
          <p:cNvPr id="4" name="Image 3">
            <a:extLst>
              <a:ext uri="{FF2B5EF4-FFF2-40B4-BE49-F238E27FC236}">
                <a16:creationId xmlns:a16="http://schemas.microsoft.com/office/drawing/2014/main" id="{39DF8580-C27A-2561-65A1-C9EE6F7DA81E}"/>
              </a:ext>
            </a:extLst>
          </p:cNvPr>
          <p:cNvPicPr>
            <a:picLocks noChangeAspect="1"/>
          </p:cNvPicPr>
          <p:nvPr/>
        </p:nvPicPr>
        <p:blipFill>
          <a:blip r:embed="rId4"/>
          <a:stretch>
            <a:fillRect/>
          </a:stretch>
        </p:blipFill>
        <p:spPr>
          <a:xfrm>
            <a:off x="8772940" y="2512648"/>
            <a:ext cx="4398893" cy="5678129"/>
          </a:xfrm>
          <a:prstGeom prst="rect">
            <a:avLst/>
          </a:prstGeom>
        </p:spPr>
      </p:pic>
    </p:spTree>
    <p:extLst>
      <p:ext uri="{BB962C8B-B14F-4D97-AF65-F5344CB8AC3E}">
        <p14:creationId xmlns:p14="http://schemas.microsoft.com/office/powerpoint/2010/main" val="40288377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0FA91-5509-E8A4-F49A-D097F43649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98C8A2-A7D4-B0D0-9AD3-C4B7B77757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01E853-A888-61B7-F3CD-9D53FD88C9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22A1AE-D5A7-BD1F-269A-78FCE057C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C0908E2C-5E05-419B-2A63-77B7FE9DA0D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830FEF3-0D17-6437-0D21-5A4A6C38D3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7DF4ADC-7F24-41C0-BCD6-EEF502E28A1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2E5EBA0-44B5-A7CB-A69F-058B889687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9E27D9-F724-4D57-3A8F-538E9AA4F8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281E70-BB7E-C3CB-C749-00A3AEB645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3C1A9-7995-DA36-96B9-8CEC948BA3C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26DB09-24D6-974F-7914-2DD7FAE854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88B47E2-1A51-AFEB-4975-3F705F80AF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
        <p:nvSpPr>
          <p:cNvPr id="5" name="ZoneTexte 4">
            <a:extLst>
              <a:ext uri="{FF2B5EF4-FFF2-40B4-BE49-F238E27FC236}">
                <a16:creationId xmlns:a16="http://schemas.microsoft.com/office/drawing/2014/main" id="{E5734F04-24CB-C62C-C218-CC03330E72C4}"/>
              </a:ext>
            </a:extLst>
          </p:cNvPr>
          <p:cNvSpPr txBox="1"/>
          <p:nvPr/>
        </p:nvSpPr>
        <p:spPr>
          <a:xfrm>
            <a:off x="843304" y="3445341"/>
            <a:ext cx="7868680" cy="4247317"/>
          </a:xfrm>
          <a:prstGeom prst="rect">
            <a:avLst/>
          </a:prstGeom>
          <a:noFill/>
        </p:spPr>
        <p:txBody>
          <a:bodyPr wrap="square">
            <a:spAutoFit/>
          </a:bodyPr>
          <a:lstStyle/>
          <a:p>
            <a:pPr lvl="0" algn="just">
              <a:defRPr/>
            </a:pPr>
            <a:r>
              <a:rPr lang="fr-FR" sz="5400" b="1" dirty="0">
                <a:solidFill>
                  <a:srgbClr val="106585"/>
                </a:solidFill>
                <a:latin typeface="Dosis" pitchFamily="2" charset="0"/>
              </a:rPr>
              <a:t>Ce mat</a:t>
            </a:r>
            <a:r>
              <a:rPr lang="fr-FR" sz="5400" b="1" dirty="0">
                <a:solidFill>
                  <a:srgbClr val="C00000"/>
                </a:solidFill>
                <a:latin typeface="Dosis" pitchFamily="2" charset="0"/>
              </a:rPr>
              <a:t>in</a:t>
            </a:r>
            <a:r>
              <a:rPr lang="fr-FR" sz="5400" b="1" dirty="0">
                <a:solidFill>
                  <a:srgbClr val="106585"/>
                </a:solidFill>
                <a:latin typeface="Dosis" pitchFamily="2" charset="0"/>
              </a:rPr>
              <a:t> le mal</a:t>
            </a:r>
            <a:r>
              <a:rPr lang="fr-FR" sz="5400" b="1" dirty="0">
                <a:solidFill>
                  <a:srgbClr val="C00000"/>
                </a:solidFill>
                <a:latin typeface="Dosis" pitchFamily="2" charset="0"/>
              </a:rPr>
              <a:t>in</a:t>
            </a:r>
            <a:r>
              <a:rPr lang="fr-FR" sz="5400" b="1" dirty="0">
                <a:solidFill>
                  <a:srgbClr val="106585"/>
                </a:solidFill>
                <a:latin typeface="Dosis" pitchFamily="2" charset="0"/>
              </a:rPr>
              <a:t> lap</a:t>
            </a:r>
            <a:r>
              <a:rPr lang="fr-FR" sz="5400" b="1" dirty="0">
                <a:solidFill>
                  <a:srgbClr val="C00000"/>
                </a:solidFill>
                <a:latin typeface="Dosis" pitchFamily="2" charset="0"/>
              </a:rPr>
              <a:t>in</a:t>
            </a:r>
            <a:r>
              <a:rPr lang="fr-FR" sz="5400" b="1" dirty="0">
                <a:solidFill>
                  <a:srgbClr val="106585"/>
                </a:solidFill>
                <a:latin typeface="Dosis" pitchFamily="2" charset="0"/>
              </a:rPr>
              <a:t> p</a:t>
            </a:r>
            <a:r>
              <a:rPr lang="fr-FR" sz="5400" b="1" dirty="0">
                <a:solidFill>
                  <a:srgbClr val="C00000"/>
                </a:solidFill>
                <a:latin typeface="Dosis" pitchFamily="2" charset="0"/>
              </a:rPr>
              <a:t>ein</a:t>
            </a:r>
            <a:r>
              <a:rPr lang="fr-FR" sz="5400" b="1" dirty="0">
                <a:solidFill>
                  <a:srgbClr val="106585"/>
                </a:solidFill>
                <a:latin typeface="Dosis" pitchFamily="2" charset="0"/>
              </a:rPr>
              <a:t>t un tr</a:t>
            </a:r>
            <a:r>
              <a:rPr lang="fr-FR" sz="5400" b="1" dirty="0">
                <a:solidFill>
                  <a:srgbClr val="C00000"/>
                </a:solidFill>
                <a:latin typeface="Dosis" pitchFamily="2" charset="0"/>
              </a:rPr>
              <a:t>ain</a:t>
            </a:r>
            <a:r>
              <a:rPr lang="fr-FR" sz="5400" b="1" dirty="0">
                <a:solidFill>
                  <a:srgbClr val="106585"/>
                </a:solidFill>
                <a:latin typeface="Dosis" pitchFamily="2" charset="0"/>
              </a:rPr>
              <a:t> avec de la p</a:t>
            </a:r>
            <a:r>
              <a:rPr lang="fr-FR" sz="5400" b="1" dirty="0">
                <a:solidFill>
                  <a:srgbClr val="C00000"/>
                </a:solidFill>
                <a:latin typeface="Dosis" pitchFamily="2" charset="0"/>
              </a:rPr>
              <a:t>ein</a:t>
            </a:r>
            <a:r>
              <a:rPr lang="fr-FR" sz="5400" b="1" dirty="0">
                <a:solidFill>
                  <a:srgbClr val="106585"/>
                </a:solidFill>
                <a:latin typeface="Dosis" pitchFamily="2" charset="0"/>
              </a:rPr>
              <a:t>ture bleu et rouge  .</a:t>
            </a:r>
          </a:p>
          <a:p>
            <a:pPr lvl="0" algn="just">
              <a:defRPr/>
            </a:pPr>
            <a:r>
              <a:rPr lang="fr-FR" sz="5400" b="1" dirty="0">
                <a:solidFill>
                  <a:srgbClr val="106585"/>
                </a:solidFill>
                <a:latin typeface="Dosis" pitchFamily="2" charset="0"/>
              </a:rPr>
              <a:t>Le lap</a:t>
            </a:r>
            <a:r>
              <a:rPr lang="fr-FR" sz="5400" b="1" dirty="0">
                <a:solidFill>
                  <a:srgbClr val="C00000"/>
                </a:solidFill>
                <a:latin typeface="Dosis" pitchFamily="2" charset="0"/>
              </a:rPr>
              <a:t>in</a:t>
            </a:r>
            <a:r>
              <a:rPr lang="fr-FR" sz="5400" b="1" dirty="0">
                <a:solidFill>
                  <a:srgbClr val="106585"/>
                </a:solidFill>
                <a:latin typeface="Dosis" pitchFamily="2" charset="0"/>
              </a:rPr>
              <a:t> est fier de son dess</a:t>
            </a:r>
            <a:r>
              <a:rPr lang="fr-FR" sz="5400" b="1" dirty="0">
                <a:solidFill>
                  <a:srgbClr val="C00000"/>
                </a:solidFill>
                <a:latin typeface="Dosis" pitchFamily="2" charset="0"/>
              </a:rPr>
              <a:t>in </a:t>
            </a:r>
            <a:r>
              <a:rPr lang="fr-FR" sz="5400" b="1" dirty="0">
                <a:solidFill>
                  <a:srgbClr val="106585"/>
                </a:solidFill>
                <a:latin typeface="Dosis" pitchFamily="2" charset="0"/>
              </a:rPr>
              <a:t>de tr</a:t>
            </a:r>
            <a:r>
              <a:rPr lang="fr-FR" sz="5400" b="1" dirty="0">
                <a:solidFill>
                  <a:srgbClr val="C00000"/>
                </a:solidFill>
                <a:latin typeface="Dosis" pitchFamily="2" charset="0"/>
              </a:rPr>
              <a:t>ain</a:t>
            </a:r>
            <a:r>
              <a:rPr lang="fr-FR" sz="5400" b="1" dirty="0">
                <a:solidFill>
                  <a:srgbClr val="106585"/>
                </a:solidFill>
                <a:latin typeface="Dosis" pitchFamily="2" charset="0"/>
              </a:rPr>
              <a:t>. </a:t>
            </a:r>
          </a:p>
        </p:txBody>
      </p:sp>
      <p:pic>
        <p:nvPicPr>
          <p:cNvPr id="7" name="Image 6">
            <a:extLst>
              <a:ext uri="{FF2B5EF4-FFF2-40B4-BE49-F238E27FC236}">
                <a16:creationId xmlns:a16="http://schemas.microsoft.com/office/drawing/2014/main" id="{CDEFA88C-DF36-E267-E058-53072B2A1F3C}"/>
              </a:ext>
            </a:extLst>
          </p:cNvPr>
          <p:cNvPicPr>
            <a:picLocks noChangeAspect="1"/>
          </p:cNvPicPr>
          <p:nvPr/>
        </p:nvPicPr>
        <p:blipFill>
          <a:blip r:embed="rId4"/>
          <a:stretch>
            <a:fillRect/>
          </a:stretch>
        </p:blipFill>
        <p:spPr>
          <a:xfrm>
            <a:off x="8772940" y="2512648"/>
            <a:ext cx="4398893" cy="5678129"/>
          </a:xfrm>
          <a:prstGeom prst="rect">
            <a:avLst/>
          </a:prstGeom>
        </p:spPr>
      </p:pic>
    </p:spTree>
    <p:extLst>
      <p:ext uri="{BB962C8B-B14F-4D97-AF65-F5344CB8AC3E}">
        <p14:creationId xmlns:p14="http://schemas.microsoft.com/office/powerpoint/2010/main" val="2241152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6600" dirty="0">
                  <a:solidFill>
                    <a:schemeClr val="tx1"/>
                  </a:solidFill>
                  <a:latin typeface="Microsoft Uighur" panose="02000000000000000000" pitchFamily="2" charset="-78"/>
                  <a:cs typeface="Microsoft Uighur" panose="02000000000000000000" pitchFamily="2" charset="-78"/>
                </a:rPr>
                <a:t>dictée de mots </a:t>
              </a:r>
              <a:r>
                <a:rPr lang="fr-FR" sz="5400" dirty="0">
                  <a:solidFill>
                    <a:schemeClr val="tx1"/>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copier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2308324"/>
          </a:xfrm>
          <a:prstGeom prst="rect">
            <a:avLst/>
          </a:prstGeom>
          <a:noFill/>
        </p:spPr>
        <p:txBody>
          <a:bodyPr wrap="square" rtlCol="0">
            <a:spAutoFit/>
          </a:bodyPr>
          <a:lstStyle/>
          <a:p>
            <a:r>
              <a:rPr lang="fr-MA" sz="4800" b="1" dirty="0">
                <a:solidFill>
                  <a:srgbClr val="106585"/>
                </a:solidFill>
                <a:latin typeface="Dosis" pitchFamily="2" charset="0"/>
              </a:rPr>
              <a:t>Le lapin - malin</a:t>
            </a:r>
            <a:r>
              <a:rPr lang="fr-FR" sz="4800" b="1" dirty="0">
                <a:solidFill>
                  <a:srgbClr val="106585"/>
                </a:solidFill>
                <a:latin typeface="Dosis" pitchFamily="2" charset="0"/>
              </a:rPr>
              <a:t>.</a:t>
            </a:r>
          </a:p>
          <a:p>
            <a:r>
              <a:rPr lang="fr-FR" sz="4800" b="1" dirty="0">
                <a:solidFill>
                  <a:srgbClr val="106585"/>
                </a:solidFill>
                <a:latin typeface="Dosis" pitchFamily="2" charset="0"/>
              </a:rPr>
              <a:t>Il peint - dessin - le train. </a:t>
            </a:r>
          </a:p>
          <a:p>
            <a:endParaRPr lang="fr-MA"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6977F990-130C-7C9E-600D-876FA36B8FDB}"/>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Le lapin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28928AE7-5A02-4EC4-2560-CED79DC6FAAB}"/>
              </a:ext>
            </a:extLst>
          </p:cNvPr>
          <p:cNvSpPr txBox="1"/>
          <p:nvPr/>
        </p:nvSpPr>
        <p:spPr>
          <a:xfrm>
            <a:off x="1103277" y="884065"/>
            <a:ext cx="12157954" cy="656590"/>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 lapin  . Lisons ensemble: Le lapin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32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350B5513-8D4B-5D0E-B3B3-7368BEC39CE5}"/>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Le lapin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995944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FB174-4DEF-3EA0-6FE0-2DC3AA796B3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3A451BB-65AC-2ABE-EE2F-92B6C274107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A7ADA1D-038A-77AE-588D-2E544631FDA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524D4FF-D3E0-4FB0-88D0-65960C5867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B075E6-7ADB-857F-49C0-850CCB169D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DA429EE-C858-621D-7469-1E0EF6D9CF2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B1F799D-3666-3803-FD0A-A36936A110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3A7EA03-9602-0FA3-CBC0-159F418117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ED9AFEF-5795-8AEF-C97A-871ED43A29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6C16948-A3BB-A930-397C-90B64D3BD82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52A5F3C-AC17-E0E9-A30D-59D6C941F63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6CDCCD7-E576-B72D-9108-0F7124ED81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66CDD2C-57B7-7D67-3E4C-8697446CCA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B709094D-2539-C699-1C88-018EFF2058B1}"/>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malin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30353562-B79B-20F0-E5B6-04E76DDBBF2E}"/>
              </a:ext>
            </a:extLst>
          </p:cNvPr>
          <p:cNvSpPr txBox="1"/>
          <p:nvPr/>
        </p:nvSpPr>
        <p:spPr>
          <a:xfrm>
            <a:off x="1103277" y="94013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lang="fr-FR" sz="2800" b="1" dirty="0">
                <a:solidFill>
                  <a:prstClr val="white">
                    <a:lumMod val="65000"/>
                  </a:prstClr>
                </a:solidFill>
                <a:latin typeface="Dosis" panose="02010703020202060003" pitchFamily="2" charset="0"/>
              </a:rPr>
              <a:t>malin</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 Lisons ensemble: malin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20960235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3F6C1-B9AA-5993-0E10-2A9906B5BB1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561C975-78CF-86CC-BD17-1571A4B6954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7B4510-572B-8A80-9957-6DEE263034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C8749E-39BA-6AEB-8684-F938638C67C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2F98BC-2E4F-47A0-8921-BEC9239F3D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CF8825C-F511-DB63-F309-A7857DAF8ED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681A62E-1FB0-9375-26A7-E9BA487DC3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87C9F7C-D34B-561D-067C-572E110C126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1CCBAF-BC90-DD97-215F-2D7B3BDC52E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89FD1F1-560B-C397-11A4-C13F0CF587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AE1CFD9-1CDA-3DDD-7B08-3A341299D3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71B890-62C5-9B4A-47DD-32F334D1867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6FB150-1E3A-99D5-C54E-EB85C7F25B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11F176C-9906-9D10-70A2-64C9DD4BA7D5}"/>
              </a:ext>
            </a:extLst>
          </p:cNvPr>
          <p:cNvSpPr txBox="1"/>
          <p:nvPr/>
        </p:nvSpPr>
        <p:spPr>
          <a:xfrm>
            <a:off x="1496319" y="1001152"/>
            <a:ext cx="11746159" cy="484748"/>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2740C24-C02D-C439-22E6-B11075BB580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757068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3A63-3293-2D51-69C4-2D3832B0F2D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B6A9EB3-7E4C-312D-AB37-C0F54244873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F50FC2E-697A-D2CE-0630-182DC952B9D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C0EB9-69FD-9C03-ECC3-5DC17E95A3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96E9C7A-3ACC-4296-8148-10B41099BE1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8BF5921-6B34-5411-B178-64441C686FF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26949B5-70E7-974D-D956-6FAA0817309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027EC32-87C5-00AE-2083-704DD42C00F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968ECB2-1B30-84AC-601C-D6084F27C20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66E32D-C4C5-99EF-9F03-A142D66A43D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59A15E6-F01C-54C1-7312-79DD5101FA9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5E4C165-5526-DAD7-2D37-A76B329C38D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8EF5D6-FE97-FFEC-F7F1-6A41CFD61D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2CEDC66C-6060-E8B5-680E-2C1759A034EA}"/>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9EB79EBB-D359-5178-6860-DF0C41137C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C9BE6F71-E37E-9056-6704-FBEBD9CDBBCC}"/>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malin</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27657092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9DA74-A575-4C20-76E2-F8C5AD0A243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AC4A167-156C-8F93-314B-93D556C5C891}"/>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E27DFDE-EADF-8317-0F74-FCE6F350FB1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B7BA181-5140-78C0-6B7D-24A251328B1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090D778-9F2A-14E4-EDA2-E70108D34F4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F7FCC2-1192-1B00-9A1E-6725B6CB0CF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CF88E63-7712-4FB1-D09C-6A831E2623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3289910-6F61-6F21-B3AB-E4A72AC9482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38E24EE-74C2-7E4D-B886-D81D5301DD6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91C749-B0EC-ECA7-A89B-1C83101F7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046E656-F97C-91C3-3EE9-A0EA9106F67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FCD5DE8-5F85-477F-BE61-0A562A3F2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8D6D14-D3A2-0B01-87E7-23D0D1F13D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4056E340-F1D6-3883-C6B5-1615664ED61F}"/>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Il peint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51FD4644-3B62-7286-4CE7-6EA4653DD797}"/>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lang="fr-FR" sz="2800" b="1" dirty="0">
                <a:solidFill>
                  <a:prstClr val="white">
                    <a:lumMod val="65000"/>
                  </a:prstClr>
                </a:solidFill>
                <a:latin typeface="Dosis" panose="02010703020202060003" pitchFamily="2" charset="0"/>
              </a:rPr>
              <a:t>Il peint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 Lisons ensemble: il peint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33724657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D94AD-E7A4-08BD-ACAD-41284639B56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008DAF7-ACE1-C350-817F-11A063C03B6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4E962D4-53AD-2269-7CE2-5889F7A1E3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3EE4A7-F3DC-A101-F21D-859D3AFD037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00909CC-B6A7-46B3-A3C0-9254E87D6FB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30A060-B6F0-B373-7A7E-C779D05E8B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C16C8EB-AE40-B147-52BE-8F6C23E9EF3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A422F9-B3A9-EC81-0C78-DFD078762FF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7AAFA46-0C17-BA78-4E68-F04F19DB8E9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B70CF7-12C2-9320-9E46-83F09607F27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D8809F4-051B-0C4C-41BD-5CB94C193F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905D205-58C2-14D9-8048-4E63AB736E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323452B-D5C5-F34E-E26D-F3EEA02490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1635D7A-31C3-C030-D05E-BA9550238508}"/>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8BF9E6C-E479-917D-2565-BC1F1FD9DBF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37531953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096A5-EEC0-CC8B-FF93-EFC825063BA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6CEA60C-B06E-AD26-6436-828396D5C4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71A1AA1-C23C-411F-57E3-5F405196665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E37760F-8B22-5885-9898-66F95AE25B8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3EF47F1-2689-60C8-8455-2F4FC8BC6DC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451311-8F6A-167D-671E-BFA71536171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0ADD3B8-479E-6E59-2B47-413A112F3C6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A050E25-534C-DD51-6154-7F0CC7E4678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7336C4-C582-292F-FC07-A52A5408EFE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E27C13-3AEC-6D24-6AC4-DD78EDA5D0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42C1503-83CC-DDF7-6CCA-3B825FFF1F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E7A78-2E7D-BD67-0EB0-D58E9397163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398FA13-6BDF-B795-194D-2703376145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3102D25-2D57-E8A7-E4E9-4420AEEEAEE9}"/>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35BC795B-4341-3526-7D95-2E7908AF038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16DAA993-2510-90B9-84B1-8C0EA54F04B8}"/>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Il peint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26997299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B35A7-21A5-55FC-AFCD-52291644DC8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C3C81709-08F7-3D29-8DE0-7C435ABE15F1}"/>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2D9C8F4-CD95-A547-04E4-457B9F2897D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8BBBAF6-B8BC-C59B-0131-9BF432FD734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B33769C-C4F8-7EA8-36A6-5E3BB921E31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8BD7B7F-582D-260F-8DE7-A655FBAE865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1EC6717-8123-7473-C4BB-86E8E595280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95652D1-7B5E-8511-C88B-B4B0ECB882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6C8260-06B3-C5E1-BDD9-3566046B3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97A65BC-422D-8360-9F03-EB81774374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827D2F9-F834-52EB-0A01-8D7148F2D8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AD975E-369C-5776-BC9C-CC1B41B303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9AC62A-AA8F-B96B-C259-A7C94A0D8A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EDFF9F8D-2ED9-15ED-56C1-1DAA8C5A9947}"/>
              </a:ext>
            </a:extLst>
          </p:cNvPr>
          <p:cNvSpPr txBox="1"/>
          <p:nvPr/>
        </p:nvSpPr>
        <p:spPr>
          <a:xfrm>
            <a:off x="3886200" y="3949803"/>
            <a:ext cx="13802155"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Le lapin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AB1BEDF7-5027-5B59-2C05-F8978F2442F1}"/>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 lapin  . Lisons ensemble: Le lapin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16825120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A19F5-90FA-FFF8-740B-E9F200A181F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0259DD8-7C99-A774-63AC-781760B90A11}"/>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C2E2054-1297-26A5-E133-B8265F361E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7D9D306-14ED-972D-3CA0-BFC2302787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D906756-5A4F-9428-185C-7D2506CD803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4B23F7-AE47-1556-336A-02E24339E9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2FC712F-A691-8FC9-AA51-D199ABE9374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AD4D916-6CD1-4C11-5B7B-FD5AD4A4830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7396B14-9739-908D-B520-0F97B7667F7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B11E40-5D18-2FE3-6222-33EA5A7C7BF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0BDFB62-0A32-FF12-1F21-52234DCF54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0AB0B2-7CDE-F2A6-3D2D-4820740370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4AC2D1A-E323-2C47-F5FC-3C4FC21D90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C51B8E63-A882-885C-DAA4-E37CC65117B1}"/>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B9E18FFC-B8C8-BC31-D8D6-1442973634E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91722426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28D78-691A-0BE3-DA15-43CE1033656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E3CD99E-81A5-0EE4-8150-68F3770DBB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1C1C2D7-8A6F-699A-C387-6E0F128A22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626379-FD7A-2079-B186-25338D0AA2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A4B9D-7253-26FE-88D8-331F7464996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FEE424-4202-EFCE-EE5F-4FBEBB2D414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E0408D6-7549-916D-0C9A-2C5E335083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AF6A669-A8B4-2F73-A0DC-20E2385743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2E5C34-4B03-5D34-FE33-B208FF073B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966014-B08B-6969-CC26-ECFD3ABB9A6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27DEE5A-9ED1-CB62-8FFF-53ACD8441E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69D6CD6-9485-D0B3-080E-0C5BEB12284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FFC893-D25F-4737-04C5-12A9C69D61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465CDBD3-1BDD-FDDE-A40D-14932E9D2514}"/>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levez  vos ardoises. Corrigez. </a:t>
            </a:r>
          </a:p>
        </p:txBody>
      </p:sp>
      <p:pic>
        <p:nvPicPr>
          <p:cNvPr id="2" name="Image 1">
            <a:extLst>
              <a:ext uri="{FF2B5EF4-FFF2-40B4-BE49-F238E27FC236}">
                <a16:creationId xmlns:a16="http://schemas.microsoft.com/office/drawing/2014/main" id="{02E972BC-F6B5-96FA-D943-459D5599376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7017026" cy="3420971"/>
          </a:xfrm>
          <a:prstGeom prst="rect">
            <a:avLst/>
          </a:prstGeom>
        </p:spPr>
      </p:pic>
      <p:sp>
        <p:nvSpPr>
          <p:cNvPr id="4" name="ZoneTexte 3">
            <a:extLst>
              <a:ext uri="{FF2B5EF4-FFF2-40B4-BE49-F238E27FC236}">
                <a16:creationId xmlns:a16="http://schemas.microsoft.com/office/drawing/2014/main" id="{05A52CAE-6E50-2022-F46C-B37DE2AA0431}"/>
              </a:ext>
            </a:extLst>
          </p:cNvPr>
          <p:cNvSpPr txBox="1"/>
          <p:nvPr/>
        </p:nvSpPr>
        <p:spPr>
          <a:xfrm>
            <a:off x="5943600" y="4072599"/>
            <a:ext cx="7017026" cy="1107996"/>
          </a:xfrm>
          <a:prstGeom prst="rect">
            <a:avLst/>
          </a:prstGeom>
          <a:noFill/>
        </p:spPr>
        <p:txBody>
          <a:bodyPr wrap="square">
            <a:spAutoFit/>
          </a:bodyPr>
          <a:lstStyle/>
          <a:p>
            <a:pPr defTabSz="457269">
              <a:defRPr/>
            </a:pPr>
            <a:r>
              <a:rPr lang="fr-FR" sz="6600" b="1" dirty="0">
                <a:solidFill>
                  <a:schemeClr val="bg1"/>
                </a:solidFill>
                <a:latin typeface="Aharoni" panose="02010803020104030203" pitchFamily="2" charset="-79"/>
                <a:cs typeface="Aharoni" panose="02010803020104030203" pitchFamily="2" charset="-79"/>
              </a:rPr>
              <a:t>Le lapin </a:t>
            </a:r>
            <a:endParaRPr lang="fr-FR" sz="6600" b="1" dirty="0">
              <a:solidFill>
                <a:schemeClr val="bg1"/>
              </a:solidFill>
              <a:latin typeface="Dosis" pitchFamily="2" charset="0"/>
            </a:endParaRPr>
          </a:p>
        </p:txBody>
      </p:sp>
    </p:spTree>
    <p:extLst>
      <p:ext uri="{BB962C8B-B14F-4D97-AF65-F5344CB8AC3E}">
        <p14:creationId xmlns:p14="http://schemas.microsoft.com/office/powerpoint/2010/main" val="15423871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FB6DA-38D0-0ACD-7526-82438EBDDCC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AC12FBC-CCD2-3E41-D76E-DD20E679DAA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9DBEEAF-53FE-FE78-B7D4-903C92D43E2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B9D2B33-51F3-70D3-26F2-017CD5D13C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79D84BC-6148-143A-389B-1C7F7808829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279E6F7-813A-9A57-7ED3-B1B46B12F6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8B3FA19-DDBD-51BF-DC9D-6EE49455D7E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7E2DBF-D93B-E6B6-DCF5-34BFF1125F0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787CBB3-36C0-C08D-AF3D-5891EFA3C6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CEFC70-C0F6-8D4E-5BCF-2685D2AF49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2AA2BD-AD79-C426-B12F-DF5AA684198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A22B7F-A790-0817-B68E-D696CB72CB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8197588-8884-F5E1-35FB-CB882D6970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837" y="744277"/>
            <a:ext cx="581346" cy="514106"/>
          </a:xfrm>
          <a:prstGeom prst="rect">
            <a:avLst/>
          </a:prstGeom>
        </p:spPr>
      </p:pic>
      <p:sp>
        <p:nvSpPr>
          <p:cNvPr id="5" name="ZoneTexte 4">
            <a:extLst>
              <a:ext uri="{FF2B5EF4-FFF2-40B4-BE49-F238E27FC236}">
                <a16:creationId xmlns:a16="http://schemas.microsoft.com/office/drawing/2014/main" id="{03E86A07-F45F-D7AC-51BB-E694DB9FFAE6}"/>
              </a:ext>
            </a:extLst>
          </p:cNvPr>
          <p:cNvSpPr txBox="1"/>
          <p:nvPr/>
        </p:nvSpPr>
        <p:spPr>
          <a:xfrm>
            <a:off x="3886201" y="3949803"/>
            <a:ext cx="5562600" cy="1862048"/>
          </a:xfrm>
          <a:prstGeom prst="rect">
            <a:avLst/>
          </a:prstGeom>
          <a:noFill/>
        </p:spPr>
        <p:txBody>
          <a:bodyPr wrap="square" rtlCol="0">
            <a:spAutoFit/>
          </a:bodyPr>
          <a:lstStyle/>
          <a:p>
            <a:pPr defTabSz="457269">
              <a:defRPr/>
            </a:pPr>
            <a:r>
              <a:rPr lang="fr-FR" sz="11500" b="1" dirty="0">
                <a:solidFill>
                  <a:srgbClr val="4F81BD">
                    <a:lumMod val="50000"/>
                  </a:srgbClr>
                </a:solidFill>
                <a:latin typeface="Aharoni" panose="02010803020104030203" pitchFamily="2" charset="-79"/>
                <a:cs typeface="Aharoni" panose="02010803020104030203" pitchFamily="2" charset="-79"/>
              </a:rPr>
              <a:t>dessin </a:t>
            </a:r>
            <a:endParaRPr lang="fr-FR" sz="11500" b="1" dirty="0">
              <a:solidFill>
                <a:srgbClr val="4F81BD">
                  <a:lumMod val="50000"/>
                </a:srgbClr>
              </a:solidFill>
              <a:latin typeface="Dosis" pitchFamily="2" charset="0"/>
            </a:endParaRPr>
          </a:p>
        </p:txBody>
      </p:sp>
      <p:sp>
        <p:nvSpPr>
          <p:cNvPr id="15" name="ZoneTexte 14">
            <a:extLst>
              <a:ext uri="{FF2B5EF4-FFF2-40B4-BE49-F238E27FC236}">
                <a16:creationId xmlns:a16="http://schemas.microsoft.com/office/drawing/2014/main" id="{F0428776-B575-8932-DC64-C4B9A66BF1C2}"/>
              </a:ext>
            </a:extLst>
          </p:cNvPr>
          <p:cNvSpPr txBox="1"/>
          <p:nvPr/>
        </p:nvSpPr>
        <p:spPr>
          <a:xfrm>
            <a:off x="1103277" y="884065"/>
            <a:ext cx="12157954" cy="621965"/>
          </a:xfrm>
          <a:prstGeom prst="rect">
            <a:avLst/>
          </a:prstGeom>
          <a:noFill/>
        </p:spPr>
        <p:txBody>
          <a:bodyPr wrap="square">
            <a:spAutoFit/>
          </a:bodyPr>
          <a:lstStyle/>
          <a:p>
            <a:pPr marL="0" marR="0" lvl="1" indent="0" algn="l" defTabSz="457246" rtl="0" eaLnBrk="1" fontAlgn="auto" latinLnBrk="0" hangingPunct="1">
              <a:lnSpc>
                <a:spcPts val="2011"/>
              </a:lnSpc>
              <a:spcBef>
                <a:spcPct val="0"/>
              </a:spcBef>
              <a:spcAft>
                <a:spcPts val="0"/>
              </a:spcAft>
              <a:buClrTx/>
              <a:buSzTx/>
              <a:buFontTx/>
              <a:buNone/>
              <a:tabLst/>
              <a:defRPr/>
            </a:pPr>
            <a:r>
              <a:rPr lang="fr-FR" sz="2800" b="1" dirty="0">
                <a:solidFill>
                  <a:prstClr val="white">
                    <a:lumMod val="65000"/>
                  </a:prstClr>
                </a:solidFill>
                <a:latin typeface="Dosis" panose="02010703020202060003" pitchFamily="2" charset="0"/>
              </a:rPr>
              <a:t>dessin</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 Lisons ensemble: dessin </a:t>
            </a:r>
          </a:p>
          <a:p>
            <a:pPr marL="0" marR="0" lvl="1" indent="0" algn="l" defTabSz="457246" rtl="0" eaLnBrk="1" fontAlgn="auto" latinLnBrk="0" hangingPunct="1">
              <a:lnSpc>
                <a:spcPts val="2011"/>
              </a:lnSpc>
              <a:spcBef>
                <a:spcPct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endParaRPr>
          </a:p>
        </p:txBody>
      </p:sp>
    </p:spTree>
    <p:extLst>
      <p:ext uri="{BB962C8B-B14F-4D97-AF65-F5344CB8AC3E}">
        <p14:creationId xmlns:p14="http://schemas.microsoft.com/office/powerpoint/2010/main" val="28908000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0"/>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23030</TotalTime>
  <Words>4801</Words>
  <Application>Microsoft Office PowerPoint</Application>
  <PresentationFormat>Personnalisé</PresentationFormat>
  <Paragraphs>1082</Paragraphs>
  <Slides>121</Slides>
  <Notes>27</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121</vt:i4>
      </vt:variant>
    </vt:vector>
  </HeadingPairs>
  <TitlesOfParts>
    <vt:vector size="133" baseType="lpstr">
      <vt:lpstr>Aharoni</vt:lpstr>
      <vt:lpstr>Aptos</vt:lpstr>
      <vt:lpstr>Wingdings</vt:lpstr>
      <vt:lpstr>Calibri</vt:lpstr>
      <vt:lpstr>Arial</vt:lpstr>
      <vt:lpstr>Dosis</vt:lpstr>
      <vt:lpstr>Carelia</vt:lpstr>
      <vt:lpstr>Symbol</vt:lpstr>
      <vt:lpstr>A Massir Ballpoint</vt:lpstr>
      <vt:lpstr>Microsoft Uighur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192</cp:revision>
  <dcterms:created xsi:type="dcterms:W3CDTF">2006-08-16T00:00:00Z</dcterms:created>
  <dcterms:modified xsi:type="dcterms:W3CDTF">2025-09-30T17:09:26Z</dcterms:modified>
  <dc:identifier>DAFtlvZnwz4</dc:identifier>
</cp:coreProperties>
</file>