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9.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8"/>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2147482932" r:id="rId23"/>
    <p:sldId id="2147482933" r:id="rId24"/>
    <p:sldId id="2147482934" r:id="rId25"/>
    <p:sldId id="599" r:id="rId26"/>
    <p:sldId id="601" r:id="rId27"/>
    <p:sldId id="2147482463" r:id="rId28"/>
    <p:sldId id="2147482464" r:id="rId29"/>
    <p:sldId id="2147482921" r:id="rId30"/>
    <p:sldId id="2147482470" r:id="rId31"/>
    <p:sldId id="2147482471" r:id="rId32"/>
    <p:sldId id="2147482935" r:id="rId33"/>
    <p:sldId id="2147482893" r:id="rId34"/>
    <p:sldId id="2147482894" r:id="rId35"/>
    <p:sldId id="2147482895" r:id="rId36"/>
    <p:sldId id="2147482467" r:id="rId37"/>
    <p:sldId id="2147482746" r:id="rId38"/>
    <p:sldId id="2147482469" r:id="rId39"/>
    <p:sldId id="2147482904" r:id="rId40"/>
    <p:sldId id="2134809012" r:id="rId41"/>
    <p:sldId id="2147482462" r:id="rId42"/>
    <p:sldId id="2147482868" r:id="rId43"/>
    <p:sldId id="2147482869" r:id="rId44"/>
    <p:sldId id="2147482708" r:id="rId45"/>
    <p:sldId id="609" r:id="rId46"/>
    <p:sldId id="610" r:id="rId47"/>
    <p:sldId id="2147482483" r:id="rId48"/>
    <p:sldId id="2147482487" r:id="rId49"/>
    <p:sldId id="612" r:id="rId50"/>
    <p:sldId id="2147482484" r:id="rId51"/>
    <p:sldId id="2147482485" r:id="rId52"/>
    <p:sldId id="615" r:id="rId53"/>
    <p:sldId id="2147482486" r:id="rId54"/>
    <p:sldId id="2147482481" r:id="rId55"/>
    <p:sldId id="2147482479" r:id="rId56"/>
    <p:sldId id="2147482478" r:id="rId57"/>
    <p:sldId id="2147482728" r:id="rId58"/>
    <p:sldId id="620" r:id="rId59"/>
    <p:sldId id="2147482494" r:id="rId60"/>
    <p:sldId id="2147482490" r:id="rId61"/>
    <p:sldId id="2147482495" r:id="rId62"/>
    <p:sldId id="2147482730" r:id="rId63"/>
    <p:sldId id="2147482876" r:id="rId64"/>
    <p:sldId id="2147482877" r:id="rId65"/>
    <p:sldId id="2147482878" r:id="rId66"/>
    <p:sldId id="2147482880" r:id="rId67"/>
    <p:sldId id="2147482936" r:id="rId68"/>
    <p:sldId id="2147482922" r:id="rId69"/>
    <p:sldId id="2147482898" r:id="rId70"/>
    <p:sldId id="2147482879" r:id="rId71"/>
    <p:sldId id="2147482874" r:id="rId72"/>
    <p:sldId id="2147482937" r:id="rId73"/>
    <p:sldId id="2147482622" r:id="rId74"/>
    <p:sldId id="2147482924" r:id="rId75"/>
    <p:sldId id="2147482624" r:id="rId76"/>
    <p:sldId id="2147482625" r:id="rId77"/>
    <p:sldId id="2147482925" r:id="rId78"/>
    <p:sldId id="2147482643" r:id="rId79"/>
    <p:sldId id="2147482644" r:id="rId80"/>
    <p:sldId id="2147482645" r:id="rId81"/>
    <p:sldId id="2147482646" r:id="rId82"/>
    <p:sldId id="2147482647" r:id="rId83"/>
    <p:sldId id="2147482648" r:id="rId84"/>
    <p:sldId id="2147482649" r:id="rId85"/>
    <p:sldId id="2147482884" r:id="rId86"/>
    <p:sldId id="2147482889" r:id="rId87"/>
    <p:sldId id="2147482886" r:id="rId88"/>
    <p:sldId id="2147482887" r:id="rId89"/>
    <p:sldId id="2147482888" r:id="rId90"/>
    <p:sldId id="2147482926" r:id="rId91"/>
    <p:sldId id="2147482890" r:id="rId92"/>
    <p:sldId id="2147482927" r:id="rId93"/>
    <p:sldId id="2147482928" r:id="rId94"/>
    <p:sldId id="2147482671" r:id="rId95"/>
    <p:sldId id="2147482497" r:id="rId96"/>
    <p:sldId id="2147482909" r:id="rId97"/>
    <p:sldId id="2147482913" r:id="rId98"/>
    <p:sldId id="2147482910" r:id="rId99"/>
    <p:sldId id="2147482930" r:id="rId100"/>
    <p:sldId id="2147482692" r:id="rId101"/>
    <p:sldId id="2147482693" r:id="rId102"/>
    <p:sldId id="2147482694" r:id="rId103"/>
    <p:sldId id="2147482698" r:id="rId104"/>
    <p:sldId id="2147482695" r:id="rId105"/>
    <p:sldId id="2147482699" r:id="rId106"/>
    <p:sldId id="2147482696" r:id="rId107"/>
    <p:sldId id="2147482752" r:id="rId108"/>
    <p:sldId id="2147482577" r:id="rId109"/>
    <p:sldId id="2147482583" r:id="rId110"/>
    <p:sldId id="2147482580" r:id="rId111"/>
    <p:sldId id="2147482740" r:id="rId112"/>
    <p:sldId id="2147482741" r:id="rId113"/>
    <p:sldId id="2147482709" r:id="rId114"/>
    <p:sldId id="2147482584" r:id="rId115"/>
    <p:sldId id="700" r:id="rId116"/>
    <p:sldId id="701" r:id="rId117"/>
  </p:sldIdLst>
  <p:sldSz cx="13716000" cy="10287000"/>
  <p:notesSz cx="6858000" cy="9144000"/>
  <p:embeddedFontLst>
    <p:embeddedFont>
      <p:font typeface="Aharoni" panose="02010803020104030203" pitchFamily="2" charset="-79"/>
      <p:bold r:id="rId119"/>
    </p:embeddedFont>
    <p:embeddedFont>
      <p:font typeface="Carelia" panose="020B0604020202020204" charset="0"/>
      <p:regular r:id="rId120"/>
    </p:embeddedFont>
    <p:embeddedFont>
      <p:font typeface="Dosis" pitchFamily="2" charset="0"/>
      <p:regular r:id="rId121"/>
      <p:bold r:id="rId122"/>
    </p:embeddedFont>
    <p:embeddedFont>
      <p:font typeface="Microsoft Uighur" panose="02000000000000000000" pitchFamily="2" charset="-78"/>
      <p:regular r:id="rId123"/>
      <p:bold r:id="rId1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5226" autoAdjust="0"/>
  </p:normalViewPr>
  <p:slideViewPr>
    <p:cSldViewPr>
      <p:cViewPr varScale="1">
        <p:scale>
          <a:sx n="54" d="100"/>
          <a:sy n="54" d="100"/>
        </p:scale>
        <p:origin x="1306"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font" Target="fonts/font5.fntdata"/><Relationship Id="rId128"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notesMaster" Target="notesMasters/notesMaster1.xml"/><Relationship Id="rId12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font" Target="fonts/font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font" Target="fonts/font1.fntdata"/><Relationship Id="rId12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2.fntdata"/><Relationship Id="rId125"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52</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57</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72</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77</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80</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84</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93</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99</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109</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112</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24</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25</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74.png"/><Relationship Id="rId5" Type="http://schemas.openxmlformats.org/officeDocument/2006/relationships/image" Target="../media/image30.jpeg"/><Relationship Id="rId4" Type="http://schemas.openxmlformats.org/officeDocument/2006/relationships/image" Target="../media/image37.sv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10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72.png"/><Relationship Id="rId4" Type="http://schemas.openxmlformats.org/officeDocument/2006/relationships/image" Target="../media/image37.svg"/></Relationships>
</file>

<file path=ppt/slides/_rels/slide1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10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8.png"/></Relationships>
</file>

<file path=ppt/slides/_rels/slide10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11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112.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5.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83.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82.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81.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84.sv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6.png"/><Relationship Id="rId7"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53.png"/><Relationship Id="rId5" Type="http://schemas.openxmlformats.org/officeDocument/2006/relationships/image" Target="../media/image25.png"/><Relationship Id="rId4" Type="http://schemas.openxmlformats.org/officeDocument/2006/relationships/image" Target="../media/image37.svg"/></Relationships>
</file>

<file path=ppt/slides/_rels/slide3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6.png"/><Relationship Id="rId5" Type="http://schemas.openxmlformats.org/officeDocument/2006/relationships/image" Target="../media/image25.png"/><Relationship Id="rId4" Type="http://schemas.openxmlformats.org/officeDocument/2006/relationships/image" Target="../media/image37.svg"/></Relationships>
</file>

<file path=ppt/slides/_rels/slide4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53.png"/><Relationship Id="rId4" Type="http://schemas.openxmlformats.org/officeDocument/2006/relationships/image" Target="../media/image44.png"/></Relationships>
</file>

<file path=ppt/slides/_rels/slide44.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50.png"/><Relationship Id="rId4" Type="http://schemas.openxmlformats.org/officeDocument/2006/relationships/image" Target="../media/image37.svg"/></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44.png"/><Relationship Id="rId4" Type="http://schemas.openxmlformats.org/officeDocument/2006/relationships/image" Target="../media/image37.svg"/></Relationships>
</file>

<file path=ppt/slides/_rels/slide4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image" Target="../media/image37.sv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notesSlide" Target="../notesSlides/notesSlide14.xml"/><Relationship Id="rId7" Type="http://schemas.openxmlformats.org/officeDocument/2006/relationships/image" Target="../media/image44.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26.png"/><Relationship Id="rId11" Type="http://schemas.openxmlformats.org/officeDocument/2006/relationships/image" Target="../media/image43.png"/><Relationship Id="rId5" Type="http://schemas.openxmlformats.org/officeDocument/2006/relationships/image" Target="../media/image37.svg"/><Relationship Id="rId10" Type="http://schemas.openxmlformats.org/officeDocument/2006/relationships/image" Target="../media/image59.png"/><Relationship Id="rId4" Type="http://schemas.openxmlformats.org/officeDocument/2006/relationships/image" Target="../media/image36.png"/><Relationship Id="rId9" Type="http://schemas.openxmlformats.org/officeDocument/2006/relationships/image" Target="../media/image46.png"/></Relationships>
</file>

<file path=ppt/slides/_rels/slide51.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36.png"/><Relationship Id="rId7"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44.png"/><Relationship Id="rId10" Type="http://schemas.openxmlformats.org/officeDocument/2006/relationships/image" Target="../media/image42.png"/><Relationship Id="rId4" Type="http://schemas.openxmlformats.org/officeDocument/2006/relationships/image" Target="../media/image37.svg"/><Relationship Id="rId9" Type="http://schemas.openxmlformats.org/officeDocument/2006/relationships/image" Target="../media/image43.png"/></Relationships>
</file>

<file path=ppt/slides/_rels/slide53.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2.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46.png"/><Relationship Id="rId4" Type="http://schemas.openxmlformats.org/officeDocument/2006/relationships/image" Target="../media/image44.png"/></Relationships>
</file>

<file path=ppt/slides/_rels/slide5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7.svg"/><Relationship Id="rId7" Type="http://schemas.openxmlformats.org/officeDocument/2006/relationships/image" Target="../media/image59.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58.png"/><Relationship Id="rId4" Type="http://schemas.openxmlformats.org/officeDocument/2006/relationships/image" Target="../media/image44.png"/><Relationship Id="rId9" Type="http://schemas.openxmlformats.org/officeDocument/2006/relationships/image" Target="../media/image42.png"/></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58.png"/><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43.png"/><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42.png"/><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8.xml"/><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44.png"/><Relationship Id="rId4" Type="http://schemas.openxmlformats.org/officeDocument/2006/relationships/image" Target="../media/image37.svg"/></Relationships>
</file>

<file path=ppt/slides/_rels/slide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37.sv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63.png"/><Relationship Id="rId5" Type="http://schemas.openxmlformats.org/officeDocument/2006/relationships/image" Target="../media/image37.sv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3.xml"/><Relationship Id="rId4" Type="http://schemas.openxmlformats.org/officeDocument/2006/relationships/image" Target="../media/image37.svg"/></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4.xml"/><Relationship Id="rId4" Type="http://schemas.openxmlformats.org/officeDocument/2006/relationships/image" Target="../media/image37.svg"/></Relationships>
</file>

<file path=ppt/slides/_rels/slide7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64.jpeg"/><Relationship Id="rId5" Type="http://schemas.openxmlformats.org/officeDocument/2006/relationships/image" Target="../media/image37.svg"/><Relationship Id="rId4" Type="http://schemas.openxmlformats.org/officeDocument/2006/relationships/image" Target="../media/image36.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25.png"/><Relationship Id="rId5" Type="http://schemas.openxmlformats.org/officeDocument/2006/relationships/image" Target="../media/image37.svg"/><Relationship Id="rId4" Type="http://schemas.openxmlformats.org/officeDocument/2006/relationships/image" Target="../media/image36.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6.png"/><Relationship Id="rId5" Type="http://schemas.openxmlformats.org/officeDocument/2006/relationships/image" Target="../media/image37.svg"/><Relationship Id="rId4" Type="http://schemas.openxmlformats.org/officeDocument/2006/relationships/image" Target="../media/image36.pn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1.xml"/><Relationship Id="rId6" Type="http://schemas.openxmlformats.org/officeDocument/2006/relationships/image" Target="../media/image65.png"/><Relationship Id="rId5" Type="http://schemas.openxmlformats.org/officeDocument/2006/relationships/image" Target="../media/image26.pn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8" Type="http://schemas.openxmlformats.org/officeDocument/2006/relationships/image" Target="../media/image66.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2.xml"/><Relationship Id="rId6" Type="http://schemas.openxmlformats.org/officeDocument/2006/relationships/image" Target="../media/image66.jpg"/><Relationship Id="rId5" Type="http://schemas.openxmlformats.org/officeDocument/2006/relationships/image" Target="../media/image64.jpeg"/><Relationship Id="rId4" Type="http://schemas.openxmlformats.org/officeDocument/2006/relationships/image" Target="../media/image37.svg"/></Relationships>
</file>

<file path=ppt/slides/_rels/slide7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67.jpeg"/><Relationship Id="rId4" Type="http://schemas.openxmlformats.org/officeDocument/2006/relationships/image" Target="../media/image37.sv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8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8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8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9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a:t>
                  </a:r>
                  <a:r>
                    <a:rPr lang="fr-FR" sz="4800" b="1">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6</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4"/>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  </a:t>
            </a:r>
            <a:r>
              <a:rPr lang="fr-MA" sz="7200" b="1" dirty="0">
                <a:solidFill>
                  <a:srgbClr val="106585"/>
                </a:solidFill>
                <a:latin typeface="Dosis" pitchFamily="2" charset="0"/>
              </a:rPr>
              <a:t>Pré – tête  – canette - reine</a:t>
            </a:r>
          </a:p>
          <a:p>
            <a:pPr lvl="4" algn="ctr" defTabSz="685834"/>
            <a:endParaRPr lang="fr-MA" sz="80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667001" y="4220126"/>
            <a:ext cx="11089892" cy="114299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42.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757B7397-87D3-87FC-BB7A-0DA50F26091C}"/>
              </a:ext>
            </a:extLst>
          </p:cNvPr>
          <p:cNvPicPr>
            <a:picLocks noChangeAspect="1"/>
          </p:cNvPicPr>
          <p:nvPr/>
        </p:nvPicPr>
        <p:blipFill>
          <a:blip r:embed="rId4"/>
          <a:stretch>
            <a:fillRect/>
          </a:stretch>
        </p:blipFill>
        <p:spPr>
          <a:xfrm>
            <a:off x="3803374" y="1858366"/>
            <a:ext cx="6331226" cy="7859222"/>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F72A8E98-6370-1611-60C6-B50559CF556E}"/>
              </a:ext>
            </a:extLst>
          </p:cNvPr>
          <p:cNvPicPr>
            <a:picLocks noChangeAspect="1"/>
          </p:cNvPicPr>
          <p:nvPr/>
        </p:nvPicPr>
        <p:blipFill>
          <a:blip r:embed="rId4"/>
          <a:stretch>
            <a:fillRect/>
          </a:stretch>
        </p:blipFill>
        <p:spPr>
          <a:xfrm>
            <a:off x="1709583" y="2476500"/>
            <a:ext cx="10296832" cy="5410200"/>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42.</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667EB947-8508-09D5-D940-1329D163477A}"/>
              </a:ext>
            </a:extLst>
          </p:cNvPr>
          <p:cNvPicPr>
            <a:picLocks noChangeAspect="1"/>
          </p:cNvPicPr>
          <p:nvPr/>
        </p:nvPicPr>
        <p:blipFill>
          <a:blip r:embed="rId4"/>
          <a:stretch>
            <a:fillRect/>
          </a:stretch>
        </p:blipFill>
        <p:spPr>
          <a:xfrm>
            <a:off x="3803374" y="1858366"/>
            <a:ext cx="6331226" cy="7859222"/>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55300" y="5829299"/>
            <a:ext cx="7805397" cy="8382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AC06A045-FCC6-8ADF-2709-78F808A7DB5C}"/>
              </a:ext>
            </a:extLst>
          </p:cNvPr>
          <p:cNvPicPr>
            <a:picLocks noChangeAspect="1"/>
          </p:cNvPicPr>
          <p:nvPr/>
        </p:nvPicPr>
        <p:blipFill>
          <a:blip r:embed="rId6"/>
          <a:stretch>
            <a:fillRect/>
          </a:stretch>
        </p:blipFill>
        <p:spPr>
          <a:xfrm>
            <a:off x="687607" y="3924355"/>
            <a:ext cx="12080152" cy="177529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42.</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384512D8-DF4C-50D1-C799-EB60C0E679FA}"/>
              </a:ext>
            </a:extLst>
          </p:cNvPr>
          <p:cNvPicPr>
            <a:picLocks noChangeAspect="1"/>
          </p:cNvPicPr>
          <p:nvPr/>
        </p:nvPicPr>
        <p:blipFill>
          <a:blip r:embed="rId4"/>
          <a:stretch>
            <a:fillRect/>
          </a:stretch>
        </p:blipFill>
        <p:spPr>
          <a:xfrm>
            <a:off x="3803374" y="1858366"/>
            <a:ext cx="6331226" cy="7859222"/>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C8CA84C3-7C30-1581-8F12-69AE7CD5FC5E}"/>
              </a:ext>
            </a:extLst>
          </p:cNvPr>
          <p:cNvPicPr>
            <a:picLocks noChangeAspect="1"/>
          </p:cNvPicPr>
          <p:nvPr/>
        </p:nvPicPr>
        <p:blipFill>
          <a:blip r:embed="rId4"/>
          <a:stretch>
            <a:fillRect/>
          </a:stretch>
        </p:blipFill>
        <p:spPr>
          <a:xfrm>
            <a:off x="1866899" y="3009900"/>
            <a:ext cx="9982200" cy="3478371"/>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42</a:t>
            </a:r>
          </a:p>
        </p:txBody>
      </p:sp>
      <p:pic>
        <p:nvPicPr>
          <p:cNvPr id="4" name="Image 3">
            <a:extLst>
              <a:ext uri="{FF2B5EF4-FFF2-40B4-BE49-F238E27FC236}">
                <a16:creationId xmlns:a16="http://schemas.microsoft.com/office/drawing/2014/main" id="{08B63168-85A6-F4B2-E2FD-1D8128DE179D}"/>
              </a:ext>
            </a:extLst>
          </p:cNvPr>
          <p:cNvPicPr>
            <a:picLocks noChangeAspect="1"/>
          </p:cNvPicPr>
          <p:nvPr/>
        </p:nvPicPr>
        <p:blipFill>
          <a:blip r:embed="rId5"/>
          <a:stretch>
            <a:fillRect/>
          </a:stretch>
        </p:blipFill>
        <p:spPr>
          <a:xfrm>
            <a:off x="3803374" y="1858366"/>
            <a:ext cx="6331226" cy="7859222"/>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04B9D95C-37FF-2D11-5164-EF42518684D0}"/>
              </a:ext>
            </a:extLst>
          </p:cNvPr>
          <p:cNvPicPr>
            <a:picLocks noChangeAspect="1"/>
          </p:cNvPicPr>
          <p:nvPr/>
        </p:nvPicPr>
        <p:blipFill>
          <a:blip r:embed="rId5"/>
          <a:stretch>
            <a:fillRect/>
          </a:stretch>
        </p:blipFill>
        <p:spPr>
          <a:xfrm>
            <a:off x="584567" y="3486270"/>
            <a:ext cx="12515000" cy="2503001"/>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42</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p42;</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42;</a:t>
            </a:r>
          </a:p>
          <a:p>
            <a:pPr marL="457200" indent="-457200">
              <a:buFontTx/>
              <a:buChar char="-"/>
            </a:pPr>
            <a:r>
              <a:rPr lang="fr-FR" sz="2800" b="1" dirty="0">
                <a:solidFill>
                  <a:srgbClr val="0070C0"/>
                </a:solidFill>
                <a:latin typeface="Aptos" panose="020B0004020202020204" pitchFamily="34" charset="0"/>
              </a:rPr>
              <a:t>Je mets en ordre les phrases :3 page 42; </a:t>
            </a:r>
          </a:p>
          <a:p>
            <a:pPr marL="457200" indent="-457200">
              <a:buFontTx/>
              <a:buChar char="-"/>
            </a:pPr>
            <a:r>
              <a:rPr lang="fr-FR" sz="2800" b="1" dirty="0">
                <a:solidFill>
                  <a:srgbClr val="0070C0"/>
                </a:solidFill>
                <a:latin typeface="Aptos" panose="020B0004020202020204" pitchFamily="34" charset="0"/>
              </a:rPr>
              <a:t>Je recopie: 4 p 42.</a:t>
            </a:r>
          </a:p>
        </p:txBody>
      </p:sp>
      <p:pic>
        <p:nvPicPr>
          <p:cNvPr id="9" name="Image 8">
            <a:extLst>
              <a:ext uri="{FF2B5EF4-FFF2-40B4-BE49-F238E27FC236}">
                <a16:creationId xmlns:a16="http://schemas.microsoft.com/office/drawing/2014/main" id="{B5B40337-1EDB-D9A6-B1F2-D43C23850BDF}"/>
              </a:ext>
            </a:extLst>
          </p:cNvPr>
          <p:cNvPicPr>
            <a:picLocks noChangeAspect="1"/>
          </p:cNvPicPr>
          <p:nvPr/>
        </p:nvPicPr>
        <p:blipFill>
          <a:blip r:embed="rId5"/>
          <a:stretch>
            <a:fillRect/>
          </a:stretch>
        </p:blipFill>
        <p:spPr>
          <a:xfrm>
            <a:off x="5699538" y="1780079"/>
            <a:ext cx="6331226" cy="7859222"/>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pré » , - lisons </a:t>
            </a:r>
            <a:r>
              <a:rPr lang="fr-FR" sz="2800" b="1" dirty="0">
                <a:solidFill>
                  <a:prstClr val="white">
                    <a:lumMod val="65000"/>
                  </a:prstClr>
                </a:solidFill>
                <a:latin typeface="Dosis" pitchFamily="2" charset="0"/>
              </a:rPr>
              <a:t>ensemble  « pré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pré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pré</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pré</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tête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tête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tête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tête</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canette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canette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canette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fermier</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EA27-0332-C23C-7F8A-AE6429C3783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F20B66-624E-58E0-AB37-FF69A16DE99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087241C-6E40-9454-D467-F60E0633CC22}"/>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379D30B7-ABCC-1882-461E-D5B30A641FD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49B6AFD-2E29-E6B6-41FD-064A1D02EC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5D0B1A2-0AD1-C9FE-A18D-90597C62C7A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D130C52-1495-A4CD-5137-5D83E90E11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264FB79-F2A8-DEE3-510F-51276BDB3B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82B1A25-4B9C-9845-5AF7-ED7762094EB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568E05A-7212-162B-6F83-E0B5407CE84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00D7C3DF-8B91-6EE9-20DF-56FD8E5F62A9}"/>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677AF41F-93A7-D1CB-58B4-C5F88A4C65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DBB2A11A-7297-1300-89B5-FD102686EC83}"/>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reine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9E1C0131-7B16-861F-12B2-A21B49DC71ED}"/>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reine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reine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157499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412CB-ED88-1F47-4EF6-75D6BEA483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DEB2C9A-C736-7098-0FA6-02E1C72C91C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34FD9E-F271-7DBC-4D04-6178A2938D88}"/>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D52BEC4-A8AA-4414-2980-B761260DEC51}"/>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953623D-4801-4A51-6849-26664923AC4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E26089A6-A0DE-BD28-CB49-B924345E336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C690C9E-4D3A-4F93-2E47-59BA3169DF0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09F49715-3275-B094-501F-C7201FFF798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3DD5B27E-A6BB-8FD3-4385-3406601094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4F74B60-1F5C-5AA3-1369-FA8DDDC59B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89BB3BE-3522-2168-CBB7-E4B86D6351DC}"/>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012B0B5B-33CF-7530-82EB-F1245C99F6E0}"/>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418F8F0E-5978-6DC2-BBCC-0F96A115971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0D9770CB-0D58-97F0-FA42-0A58B45E1A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3773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9E13B-2A40-E72F-0FD7-E99B6E84BCD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35DD87E-DE31-2000-1F3B-0ECC7BF27413}"/>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E007F46-353F-12F0-1A0B-8612100803D8}"/>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64ECCDC-2C16-B91E-951E-D45288744BA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5D7409F-2B46-A71C-DB56-B5483E9567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0F7B15C-2530-798B-143A-1CB63D00962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86E01F0-7EEE-BE84-7A64-68D4CDCF233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4F0C69D-A958-AAD6-A289-0CDBB26B48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85171BC-F037-13DA-A677-E749EC683CD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C8CEDD54-98AD-F31D-77C0-B593790302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AA13B68-D06C-76A2-C027-DE694AACEB82}"/>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264F3A94-1D4F-47BD-D7A6-AC0D1B8A36CA}"/>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A83A4D6C-9735-E09B-DD2F-B80FD45F1E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261CD7B8-D327-2FDE-068E-866B8A8C09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FBD42FD7-167E-605A-D456-837569035EF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reine</a:t>
            </a:r>
          </a:p>
        </p:txBody>
      </p:sp>
    </p:spTree>
    <p:extLst>
      <p:ext uri="{BB962C8B-B14F-4D97-AF65-F5344CB8AC3E}">
        <p14:creationId xmlns:p14="http://schemas.microsoft.com/office/powerpoint/2010/main" val="3334084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Vent – dent - jambe - gant - tempête-triangle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83617" y="66762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a:extLst>
              <a:ext uri="{FF2B5EF4-FFF2-40B4-BE49-F238E27FC236}">
                <a16:creationId xmlns:a16="http://schemas.microsoft.com/office/drawing/2014/main" id="{0B08306D-A81F-11BC-CF28-7258F537875F}"/>
              </a:ext>
            </a:extLst>
          </p:cNvPr>
          <p:cNvPicPr>
            <a:picLocks noChangeAspect="1"/>
          </p:cNvPicPr>
          <p:nvPr/>
        </p:nvPicPr>
        <p:blipFill>
          <a:blip r:embed="rId6"/>
          <a:stretch>
            <a:fillRect/>
          </a:stretch>
        </p:blipFill>
        <p:spPr>
          <a:xfrm>
            <a:off x="5021698" y="2254893"/>
            <a:ext cx="1668058" cy="1697451"/>
          </a:xfrm>
          <a:prstGeom prst="rect">
            <a:avLst/>
          </a:prstGeom>
        </p:spPr>
      </p:pic>
      <p:pic>
        <p:nvPicPr>
          <p:cNvPr id="5" name="Image 4">
            <a:extLst>
              <a:ext uri="{FF2B5EF4-FFF2-40B4-BE49-F238E27FC236}">
                <a16:creationId xmlns:a16="http://schemas.microsoft.com/office/drawing/2014/main" id="{FB6247E1-AE86-4BC6-4834-E91B2C6768CA}"/>
              </a:ext>
            </a:extLst>
          </p:cNvPr>
          <p:cNvPicPr>
            <a:picLocks noChangeAspect="1"/>
          </p:cNvPicPr>
          <p:nvPr/>
        </p:nvPicPr>
        <p:blipFill>
          <a:blip r:embed="rId7"/>
          <a:stretch>
            <a:fillRect/>
          </a:stretch>
        </p:blipFill>
        <p:spPr>
          <a:xfrm>
            <a:off x="7111506" y="2008865"/>
            <a:ext cx="1668059" cy="2547036"/>
          </a:xfrm>
          <a:prstGeom prst="rect">
            <a:avLst/>
          </a:prstGeom>
        </p:spPr>
      </p:pic>
      <p:pic>
        <p:nvPicPr>
          <p:cNvPr id="13" name="Image 12">
            <a:extLst>
              <a:ext uri="{FF2B5EF4-FFF2-40B4-BE49-F238E27FC236}">
                <a16:creationId xmlns:a16="http://schemas.microsoft.com/office/drawing/2014/main" id="{A00CAD92-3081-4553-77E0-EC1CC7DBD2D0}"/>
              </a:ext>
            </a:extLst>
          </p:cNvPr>
          <p:cNvPicPr>
            <a:picLocks noChangeAspect="1"/>
          </p:cNvPicPr>
          <p:nvPr/>
        </p:nvPicPr>
        <p:blipFill>
          <a:blip r:embed="rId8"/>
          <a:stretch>
            <a:fillRect/>
          </a:stretch>
        </p:blipFill>
        <p:spPr>
          <a:xfrm>
            <a:off x="9898382" y="5112766"/>
            <a:ext cx="2045424" cy="1812105"/>
          </a:xfrm>
          <a:prstGeom prst="rect">
            <a:avLst/>
          </a:prstGeom>
        </p:spPr>
      </p:pic>
      <p:pic>
        <p:nvPicPr>
          <p:cNvPr id="14" name="Image 13" descr="Une image contenant Tricoter, gant, tricoter&#10;&#10;Le contenu généré par l’IA peut être incorrect.">
            <a:extLst>
              <a:ext uri="{FF2B5EF4-FFF2-40B4-BE49-F238E27FC236}">
                <a16:creationId xmlns:a16="http://schemas.microsoft.com/office/drawing/2014/main" id="{FBEAF828-EF32-2B10-E53A-75B2EA60B60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48392" y="5029616"/>
            <a:ext cx="2231537" cy="2231537"/>
          </a:xfrm>
          <a:prstGeom prst="rect">
            <a:avLst/>
          </a:prstGeom>
        </p:spPr>
      </p:pic>
      <p:pic>
        <p:nvPicPr>
          <p:cNvPr id="15" name="Image 14">
            <a:extLst>
              <a:ext uri="{FF2B5EF4-FFF2-40B4-BE49-F238E27FC236}">
                <a16:creationId xmlns:a16="http://schemas.microsoft.com/office/drawing/2014/main" id="{119BAA23-F5D4-EECA-AE11-F1C800443D75}"/>
              </a:ext>
            </a:extLst>
          </p:cNvPr>
          <p:cNvPicPr>
            <a:picLocks noChangeAspect="1"/>
          </p:cNvPicPr>
          <p:nvPr/>
        </p:nvPicPr>
        <p:blipFill>
          <a:blip r:embed="rId10"/>
          <a:stretch>
            <a:fillRect/>
          </a:stretch>
        </p:blipFill>
        <p:spPr>
          <a:xfrm>
            <a:off x="5195383" y="5522592"/>
            <a:ext cx="1662616" cy="1624130"/>
          </a:xfrm>
          <a:prstGeom prst="rect">
            <a:avLst/>
          </a:prstGeom>
        </p:spPr>
      </p:pic>
      <p:pic>
        <p:nvPicPr>
          <p:cNvPr id="17" name="Image 16" descr="Une image contenant dessin, croquis&#10;&#10;Le contenu généré par l’IA peut être incorrect.">
            <a:extLst>
              <a:ext uri="{FF2B5EF4-FFF2-40B4-BE49-F238E27FC236}">
                <a16:creationId xmlns:a16="http://schemas.microsoft.com/office/drawing/2014/main" id="{3EDDFDE3-CF16-F9A6-10FF-A06D6268B56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43288" y="2187119"/>
            <a:ext cx="2638948" cy="2638948"/>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le vent .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vent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3" name="Image 2">
            <a:extLst>
              <a:ext uri="{FF2B5EF4-FFF2-40B4-BE49-F238E27FC236}">
                <a16:creationId xmlns:a16="http://schemas.microsoft.com/office/drawing/2014/main" id="{88CBE977-A8A8-BD4A-5DE9-E1377AF95E98}"/>
              </a:ext>
            </a:extLst>
          </p:cNvPr>
          <p:cNvPicPr>
            <a:picLocks noChangeAspect="1"/>
          </p:cNvPicPr>
          <p:nvPr/>
        </p:nvPicPr>
        <p:blipFill>
          <a:blip r:embed="rId4"/>
          <a:stretch>
            <a:fillRect/>
          </a:stretch>
        </p:blipFill>
        <p:spPr>
          <a:xfrm>
            <a:off x="3949085" y="2969916"/>
            <a:ext cx="5287517" cy="5380690"/>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vent  , vent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vent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vent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2983884" y="2837336"/>
            <a:ext cx="6972833"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le vent </a:t>
            </a:r>
            <a:endParaRPr lang="fr-FR" sz="8800" dirty="0">
              <a:solidFill>
                <a:schemeClr val="bg1">
                  <a:lumMod val="65000"/>
                </a:schemeClr>
              </a:solidFill>
              <a:latin typeface="Dosis" pitchFamily="2" charset="0"/>
            </a:endParaRPr>
          </a:p>
        </p:txBody>
      </p:sp>
      <p:pic>
        <p:nvPicPr>
          <p:cNvPr id="6" name="Image 5">
            <a:extLst>
              <a:ext uri="{FF2B5EF4-FFF2-40B4-BE49-F238E27FC236}">
                <a16:creationId xmlns:a16="http://schemas.microsoft.com/office/drawing/2014/main" id="{C1A588CC-06BE-8F18-B7B9-A18263ACEE8F}"/>
              </a:ext>
            </a:extLst>
          </p:cNvPr>
          <p:cNvPicPr>
            <a:picLocks noChangeAspect="1"/>
          </p:cNvPicPr>
          <p:nvPr/>
        </p:nvPicPr>
        <p:blipFill>
          <a:blip r:embed="rId4"/>
          <a:stretch>
            <a:fillRect/>
          </a:stretch>
        </p:blipFill>
        <p:spPr>
          <a:xfrm>
            <a:off x="4516131" y="4691003"/>
            <a:ext cx="4009927" cy="4080587"/>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D03A6-6DFC-082A-D8C4-DE578CEDF79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B23D789-2106-CE42-B11F-11231C16EF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F250F81-9F3D-6A76-AFC5-2A2A57B8D78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3544EC-8135-31D3-7FAE-1D088574BF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E6AA31-B2E7-68B2-3F39-778F40CCE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D8BBDAC-D7A4-701D-63BD-5291B4B8CC1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7AB52C0-F875-887A-F069-DC19C4E7481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1D8378-F30A-5445-DD21-77CD6EE7BA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7EF3D23-D2CF-21A1-1FC3-E3FCA7392F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D4E53BC-3986-216B-4D75-E467D9E3F4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D816E8-4872-ED98-0D7E-5E0B916C1A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DD0AC88-2611-2037-2237-A40F258B6F1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1F92F1B-6A1F-D407-AA04-CDA15D25E7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4F50F1D-04FD-C5FE-ED83-6C99FC696CD6}"/>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vent souffle très fort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vent souffle très fort.”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DDA41CA-5069-8D94-C4E9-269B7240220C}"/>
              </a:ext>
            </a:extLst>
          </p:cNvPr>
          <p:cNvSpPr txBox="1"/>
          <p:nvPr/>
        </p:nvSpPr>
        <p:spPr>
          <a:xfrm>
            <a:off x="1219200" y="2837336"/>
            <a:ext cx="10363200" cy="1015663"/>
          </a:xfrm>
          <a:prstGeom prst="rect">
            <a:avLst/>
          </a:prstGeom>
          <a:noFill/>
        </p:spPr>
        <p:txBody>
          <a:bodyPr wrap="square" rtlCol="0">
            <a:spAutoFit/>
          </a:bodyPr>
          <a:lstStyle/>
          <a:p>
            <a:pPr algn="ctr" defTabSz="685869">
              <a:defRPr/>
            </a:pPr>
            <a:r>
              <a:rPr lang="fr-FR" sz="6000" b="1" dirty="0">
                <a:solidFill>
                  <a:schemeClr val="accent5">
                    <a:lumMod val="75000"/>
                  </a:schemeClr>
                </a:solidFill>
                <a:latin typeface="Dosis" pitchFamily="2" charset="0"/>
              </a:rPr>
              <a:t>Le vent souffle très fort. </a:t>
            </a:r>
            <a:endParaRPr lang="fr-FR" sz="6000" dirty="0">
              <a:solidFill>
                <a:schemeClr val="bg1">
                  <a:lumMod val="65000"/>
                </a:schemeClr>
              </a:solidFill>
              <a:latin typeface="Dosis" pitchFamily="2" charset="0"/>
            </a:endParaRPr>
          </a:p>
        </p:txBody>
      </p:sp>
      <p:pic>
        <p:nvPicPr>
          <p:cNvPr id="6" name="Image 5" descr="Une image contenant dessin, peinture, croquis, Dessin d’enfant&#10;&#10;Le contenu généré par l’IA peut être incorrect.">
            <a:extLst>
              <a:ext uri="{FF2B5EF4-FFF2-40B4-BE49-F238E27FC236}">
                <a16:creationId xmlns:a16="http://schemas.microsoft.com/office/drawing/2014/main" id="{2C7D2BB3-F8BA-2942-1074-1A46BF07F6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0823" y="4365727"/>
            <a:ext cx="6400800" cy="4876800"/>
          </a:xfrm>
          <a:prstGeom prst="rect">
            <a:avLst/>
          </a:prstGeom>
        </p:spPr>
      </p:pic>
    </p:spTree>
    <p:extLst>
      <p:ext uri="{BB962C8B-B14F-4D97-AF65-F5344CB8AC3E}">
        <p14:creationId xmlns:p14="http://schemas.microsoft.com/office/powerpoint/2010/main" val="217306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jambe . Comment vous dites jambe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0781B1D2-ADDD-8869-E6CE-0F5CD6E1B547}"/>
              </a:ext>
            </a:extLst>
          </p:cNvPr>
          <p:cNvPicPr>
            <a:picLocks noChangeAspect="1"/>
          </p:cNvPicPr>
          <p:nvPr/>
        </p:nvPicPr>
        <p:blipFill>
          <a:blip r:embed="rId4"/>
          <a:stretch>
            <a:fillRect/>
          </a:stretch>
        </p:blipFill>
        <p:spPr>
          <a:xfrm>
            <a:off x="4800600" y="3619500"/>
            <a:ext cx="2769925" cy="4229526"/>
          </a:xfrm>
          <a:prstGeom prst="rect">
            <a:avLst/>
          </a:prstGeom>
        </p:spPr>
      </p:pic>
    </p:spTree>
    <p:extLst>
      <p:ext uri="{BB962C8B-B14F-4D97-AF65-F5344CB8AC3E}">
        <p14:creationId xmlns:p14="http://schemas.microsoft.com/office/powerpoint/2010/main" val="820888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Vent – dent - jambe –gant –tempête-triangle</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an- </a:t>
              </a:r>
              <a:r>
                <a:rPr lang="fr-FR" sz="2801" b="1" dirty="0" err="1">
                  <a:solidFill>
                    <a:srgbClr val="008EC0"/>
                  </a:solidFill>
                  <a:latin typeface="Dosis" pitchFamily="2" charset="0"/>
                </a:rPr>
                <a:t>am</a:t>
              </a:r>
              <a:r>
                <a:rPr lang="fr-FR" sz="2801" b="1" dirty="0">
                  <a:solidFill>
                    <a:srgbClr val="008EC0"/>
                  </a:solidFill>
                  <a:latin typeface="Dosis" pitchFamily="2" charset="0"/>
                </a:rPr>
                <a:t> – en – </a:t>
              </a:r>
              <a:r>
                <a:rPr lang="fr-FR" sz="2801" b="1" dirty="0" err="1">
                  <a:solidFill>
                    <a:srgbClr val="008EC0"/>
                  </a:solidFill>
                  <a:latin typeface="Dosis" pitchFamily="2" charset="0"/>
                </a:rPr>
                <a:t>em</a:t>
              </a:r>
              <a:r>
                <a:rPr lang="fr-FR" sz="2801" b="1" dirty="0">
                  <a:solidFill>
                    <a:srgbClr val="008EC0"/>
                  </a:solidFill>
                  <a:latin typeface="Dosis" pitchFamily="2" charset="0"/>
                </a:rPr>
                <a:t> - </a:t>
              </a:r>
              <a:r>
                <a:rPr lang="fr-FR" sz="2801" b="1" dirty="0" err="1">
                  <a:solidFill>
                    <a:srgbClr val="008EC0"/>
                  </a:solidFill>
                  <a:latin typeface="Dosis" pitchFamily="2" charset="0"/>
                </a:rPr>
                <a:t>ian</a:t>
              </a:r>
              <a:endParaRPr lang="fr-FR" sz="2801"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3219799" y="210471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une </a:t>
            </a:r>
            <a:r>
              <a:rPr lang="fr-FR" sz="9000" b="1" dirty="0" err="1">
                <a:solidFill>
                  <a:srgbClr val="106585"/>
                </a:solidFill>
                <a:latin typeface="Dosis" pitchFamily="2" charset="0"/>
              </a:rPr>
              <a:t>j</a:t>
            </a:r>
            <a:r>
              <a:rPr lang="fr-FR" sz="9000" b="1" dirty="0" err="1">
                <a:solidFill>
                  <a:srgbClr val="FF0000"/>
                </a:solidFill>
                <a:latin typeface="Dosis" pitchFamily="2" charset="0"/>
              </a:rPr>
              <a:t>am</a:t>
            </a:r>
            <a:r>
              <a:rPr lang="fr-FR" sz="9000" b="1" dirty="0" err="1">
                <a:solidFill>
                  <a:srgbClr val="106585"/>
                </a:solidFill>
                <a:latin typeface="Dosis" pitchFamily="2" charset="0"/>
              </a:rPr>
              <a:t>b</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jambe , jambe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jambe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”une jambe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79A7EB0A-4FB0-1240-D29A-428347BF6FDB}"/>
              </a:ext>
            </a:extLst>
          </p:cNvPr>
          <p:cNvPicPr>
            <a:picLocks noChangeAspect="1"/>
          </p:cNvPicPr>
          <p:nvPr/>
        </p:nvPicPr>
        <p:blipFill>
          <a:blip r:embed="rId4"/>
          <a:stretch>
            <a:fillRect/>
          </a:stretch>
        </p:blipFill>
        <p:spPr>
          <a:xfrm>
            <a:off x="4800600" y="3619500"/>
            <a:ext cx="2769925" cy="4229526"/>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E018A-9639-3F7F-F4D9-3E2546BFCE1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5B19DB8-CB62-F263-F5F5-5C468AA825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0751CE5-F227-4354-B2AA-6176FA69091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70007A5-C88A-6594-8045-A55BA2D9221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1AA28EB-F618-3255-835B-F7AAA316FB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7125139-E4BF-CA56-08DF-1FFAC02DC61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22A5A7-FF1C-0628-8477-85A333FCA72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B268138-3B87-8AAF-2035-A8B5C19EF5D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2B5D453-D1FD-24DC-C74A-47FAA2CC38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9410D9B-E82A-E28E-4B9E-EF10677F677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4BABB3-B2B7-678D-DE88-55D88698D4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91846E-87D1-680A-03DB-16E3FF681B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70EBC5C-A54E-6848-8566-A65BD59469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4E53603F-112E-49E0-CDCE-3B4C21C7590F}"/>
              </a:ext>
            </a:extLst>
          </p:cNvPr>
          <p:cNvSpPr txBox="1"/>
          <p:nvPr/>
        </p:nvSpPr>
        <p:spPr>
          <a:xfrm>
            <a:off x="1976326" y="2780848"/>
            <a:ext cx="9652456"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C’est une </a:t>
            </a:r>
            <a:r>
              <a:rPr lang="fr-FR" sz="7200" b="1" dirty="0" err="1">
                <a:solidFill>
                  <a:srgbClr val="106585"/>
                </a:solidFill>
                <a:latin typeface="Dosis" pitchFamily="2" charset="0"/>
              </a:rPr>
              <a:t>j</a:t>
            </a:r>
            <a:r>
              <a:rPr lang="fr-FR" sz="7200" b="1" dirty="0" err="1">
                <a:solidFill>
                  <a:srgbClr val="FF0000"/>
                </a:solidFill>
                <a:latin typeface="Dosis" pitchFamily="2" charset="0"/>
              </a:rPr>
              <a:t>am</a:t>
            </a:r>
            <a:r>
              <a:rPr lang="fr-FR" sz="7200" b="1" dirty="0" err="1">
                <a:solidFill>
                  <a:srgbClr val="106585"/>
                </a:solidFill>
                <a:latin typeface="Dosis" pitchFamily="2" charset="0"/>
              </a:rPr>
              <a:t>b</a:t>
            </a:r>
            <a:r>
              <a:rPr kumimoji="0" lang="fr-FR" sz="7200" b="1" i="0" u="none" strike="noStrike" kern="1200" cap="none" spc="0" normalizeH="0" baseline="0" noProof="0" dirty="0">
                <a:ln>
                  <a:noFill/>
                </a:ln>
                <a:solidFill>
                  <a:srgbClr val="106585"/>
                </a:solidFill>
                <a:effectLst/>
                <a:uLnTx/>
                <a:uFillTx/>
                <a:latin typeface="Dosis" pitchFamily="2" charset="0"/>
                <a:ea typeface="+mn-ea"/>
                <a:cs typeface="+mn-cs"/>
              </a:rPr>
              <a:t>e blessée.</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26ADA3A-05B6-DA24-76F2-4CEE192E43DD}"/>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jambe blessée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“C’est une jambe blessée.”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E26CEEBA-D73A-0020-C485-6D1DC1CDBC22}"/>
              </a:ext>
            </a:extLst>
          </p:cNvPr>
          <p:cNvPicPr>
            <a:picLocks noChangeAspect="1"/>
          </p:cNvPicPr>
          <p:nvPr/>
        </p:nvPicPr>
        <p:blipFill>
          <a:blip r:embed="rId4"/>
          <a:stretch>
            <a:fillRect/>
          </a:stretch>
        </p:blipFill>
        <p:spPr>
          <a:xfrm>
            <a:off x="4806435" y="4781625"/>
            <a:ext cx="4162891" cy="2621668"/>
          </a:xfrm>
          <a:prstGeom prst="rect">
            <a:avLst/>
          </a:prstGeom>
        </p:spPr>
      </p:pic>
    </p:spTree>
    <p:extLst>
      <p:ext uri="{BB962C8B-B14F-4D97-AF65-F5344CB8AC3E}">
        <p14:creationId xmlns:p14="http://schemas.microsoft.com/office/powerpoint/2010/main" val="36478809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ne dent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dent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dessin, croquis&#10;&#10;Le contenu généré par l’IA peut être incorrect.">
            <a:extLst>
              <a:ext uri="{FF2B5EF4-FFF2-40B4-BE49-F238E27FC236}">
                <a16:creationId xmlns:a16="http://schemas.microsoft.com/office/drawing/2014/main" id="{4AD5FF48-0F54-A494-0F62-2BA49FADD2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8600" y="2652068"/>
            <a:ext cx="4724400" cy="4724400"/>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6592844" y="4647836"/>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ne d</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en</a:t>
            </a:r>
            <a:r>
              <a:rPr lang="fr-FR" sz="9000" b="1" dirty="0">
                <a:solidFill>
                  <a:srgbClr val="106585"/>
                </a:solidFill>
                <a:latin typeface="Dosis" pitchFamily="2" charset="0"/>
              </a:rPr>
              <a:t>t</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une dent , la dent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dent ”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dessin, croquis&#10;&#10;Le contenu généré par l’IA peut être incorrect.">
            <a:extLst>
              <a:ext uri="{FF2B5EF4-FFF2-40B4-BE49-F238E27FC236}">
                <a16:creationId xmlns:a16="http://schemas.microsoft.com/office/drawing/2014/main" id="{667776EA-7E73-4D90-0BBC-CAD582011A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2586" y="2818254"/>
            <a:ext cx="4724400" cy="4724400"/>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7CA3-19A4-51BB-9035-676C42F729D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C2C2847-BC5C-92F4-81DE-F2CF59E734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5A6C0DA-DCA3-131C-760C-9E8D089A8D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286CBB-48D7-30E8-8F43-5B972EA14B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7F9C2EE-7899-9A32-B0C2-5210E5CE382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5E3F22-AD5D-1064-42CC-E18BD1DCEBD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C5959B7-2530-0CCC-F106-F663A67708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5D25A16-6157-502E-FD5D-C71404841B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2C3F8C9-2AE6-C82B-0BB3-339761B713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5036A9B-5812-A90B-A4A1-4FCF68DA8CC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688853-EA87-6B94-7820-D9BF785223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7D3EDA-B7BC-C409-1940-833391AB1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33A9ED-696F-4AA5-F16A-2DE7020056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B39EA1-F81B-5107-EBB3-F35D41C92E7A}"/>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La d</a:t>
            </a:r>
            <a:r>
              <a:rPr lang="fr-FR" sz="6000" b="1" dirty="0">
                <a:solidFill>
                  <a:srgbClr val="FF0000"/>
                </a:solidFill>
                <a:latin typeface="Dosis" pitchFamily="2" charset="0"/>
              </a:rPr>
              <a:t>en</a:t>
            </a:r>
            <a:r>
              <a:rPr lang="fr-FR" sz="6000" b="1" dirty="0">
                <a:solidFill>
                  <a:srgbClr val="106585"/>
                </a:solidFill>
                <a:latin typeface="Dosis" pitchFamily="2" charset="0"/>
              </a:rPr>
              <a:t>t est cariée .</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AC1E519-0879-C942-BFF0-9EF34053E117}"/>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dent est cariée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dent est cariée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13B04C30-6711-E598-4CC2-70359A0106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7423" y="3456917"/>
            <a:ext cx="6934200" cy="5486400"/>
          </a:xfrm>
          <a:prstGeom prst="rect">
            <a:avLst/>
          </a:prstGeom>
        </p:spPr>
      </p:pic>
    </p:spTree>
    <p:extLst>
      <p:ext uri="{BB962C8B-B14F-4D97-AF65-F5344CB8AC3E}">
        <p14:creationId xmlns:p14="http://schemas.microsoft.com/office/powerpoint/2010/main" val="647968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dessin, croquis&#10;&#10;Le contenu généré par l’IA peut être incorrect.">
            <a:extLst>
              <a:ext uri="{FF2B5EF4-FFF2-40B4-BE49-F238E27FC236}">
                <a16:creationId xmlns:a16="http://schemas.microsoft.com/office/drawing/2014/main" id="{9B46887E-B4DC-4418-6DB3-400D2C68EA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9320" y="4099341"/>
            <a:ext cx="3960006" cy="3960006"/>
          </a:xfrm>
          <a:prstGeom prst="rect">
            <a:avLst/>
          </a:prstGeom>
        </p:spPr>
      </p:pic>
      <p:pic>
        <p:nvPicPr>
          <p:cNvPr id="6" name="Image 5">
            <a:extLst>
              <a:ext uri="{FF2B5EF4-FFF2-40B4-BE49-F238E27FC236}">
                <a16:creationId xmlns:a16="http://schemas.microsoft.com/office/drawing/2014/main" id="{C0ED9401-B99F-D51D-4005-23F7AACAF152}"/>
              </a:ext>
            </a:extLst>
          </p:cNvPr>
          <p:cNvPicPr>
            <a:picLocks noChangeAspect="1"/>
          </p:cNvPicPr>
          <p:nvPr/>
        </p:nvPicPr>
        <p:blipFill>
          <a:blip r:embed="rId5"/>
          <a:stretch>
            <a:fillRect/>
          </a:stretch>
        </p:blipFill>
        <p:spPr>
          <a:xfrm>
            <a:off x="4919427" y="4457700"/>
            <a:ext cx="1938573" cy="2960097"/>
          </a:xfrm>
          <a:prstGeom prst="rect">
            <a:avLst/>
          </a:prstGeom>
        </p:spPr>
      </p:pic>
      <p:pic>
        <p:nvPicPr>
          <p:cNvPr id="7" name="Image 6">
            <a:extLst>
              <a:ext uri="{FF2B5EF4-FFF2-40B4-BE49-F238E27FC236}">
                <a16:creationId xmlns:a16="http://schemas.microsoft.com/office/drawing/2014/main" id="{062510F6-D85E-EA5C-3E48-4981CADD6CE9}"/>
              </a:ext>
            </a:extLst>
          </p:cNvPr>
          <p:cNvPicPr>
            <a:picLocks noChangeAspect="1"/>
          </p:cNvPicPr>
          <p:nvPr/>
        </p:nvPicPr>
        <p:blipFill>
          <a:blip r:embed="rId6"/>
          <a:stretch>
            <a:fillRect/>
          </a:stretch>
        </p:blipFill>
        <p:spPr>
          <a:xfrm>
            <a:off x="8668598" y="4459357"/>
            <a:ext cx="3058601" cy="3112497"/>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gant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gant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Tricoter, gant, tricoter&#10;&#10;Le contenu généré par l’IA peut être incorrect.">
            <a:extLst>
              <a:ext uri="{FF2B5EF4-FFF2-40B4-BE49-F238E27FC236}">
                <a16:creationId xmlns:a16="http://schemas.microsoft.com/office/drawing/2014/main" id="{E8D5A812-1AD4-5986-5F47-60C0ED56CA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5291" y="2458841"/>
            <a:ext cx="5791200" cy="5791200"/>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019800" y="4427972"/>
            <a:ext cx="6814999" cy="1862048"/>
          </a:xfrm>
          <a:prstGeom prst="rect">
            <a:avLst/>
          </a:prstGeom>
          <a:noFill/>
        </p:spPr>
        <p:txBody>
          <a:bodyPr wrap="square" rtlCol="0">
            <a:spAutoFit/>
          </a:bodyPr>
          <a:lstStyle/>
          <a:p>
            <a:pPr algn="ctr" defTabSz="685869">
              <a:defRPr/>
            </a:pPr>
            <a:r>
              <a:rPr lang="fr-FR" sz="11500" b="1" dirty="0">
                <a:solidFill>
                  <a:srgbClr val="106585"/>
                </a:solidFill>
                <a:latin typeface="Dosis" pitchFamily="2" charset="0"/>
              </a:rPr>
              <a:t>un g</a:t>
            </a:r>
            <a:r>
              <a:rPr lang="fr-FR" sz="11500" b="1" dirty="0">
                <a:solidFill>
                  <a:srgbClr val="FF0000"/>
                </a:solidFill>
                <a:latin typeface="Dosis" pitchFamily="2" charset="0"/>
              </a:rPr>
              <a:t>an</a:t>
            </a:r>
            <a:r>
              <a:rPr lang="fr-FR" sz="11500" b="1" dirty="0">
                <a:solidFill>
                  <a:srgbClr val="106585"/>
                </a:solidFill>
                <a:latin typeface="Dosis" pitchFamily="2" charset="0"/>
              </a:rPr>
              <a:t>t</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 gant ,gant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“un </a:t>
            </a:r>
            <a:r>
              <a:rPr lang="en-US" sz="2800" b="1" dirty="0" err="1">
                <a:solidFill>
                  <a:prstClr val="white">
                    <a:lumMod val="65000"/>
                  </a:prstClr>
                </a:solidFill>
                <a:latin typeface="Dosis" pitchFamily="2" charset="0"/>
              </a:rPr>
              <a:t>gant</a:t>
            </a:r>
            <a:r>
              <a:rPr lang="en-US" sz="2800" b="1" dirty="0">
                <a:solidFill>
                  <a:prstClr val="white">
                    <a:lumMod val="65000"/>
                  </a:prstClr>
                </a:solidFill>
                <a:latin typeface="Dosis" pitchFamily="2" charset="0"/>
              </a:rPr>
              <a:t> ”</a:t>
            </a:r>
          </a:p>
        </p:txBody>
      </p:sp>
      <p:pic>
        <p:nvPicPr>
          <p:cNvPr id="3" name="Image 2" descr="Une image contenant Tricoter, gant, tricoter&#10;&#10;Le contenu généré par l’IA peut être incorrect.">
            <a:extLst>
              <a:ext uri="{FF2B5EF4-FFF2-40B4-BE49-F238E27FC236}">
                <a16:creationId xmlns:a16="http://schemas.microsoft.com/office/drawing/2014/main" id="{A43440F9-DD11-5C1B-B03D-314A9D050D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1644" y="2529000"/>
            <a:ext cx="5791200" cy="5791200"/>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81ABE-386E-966C-90DA-42DBFF70090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CC30EB2-EA8A-4C4D-B829-5504240A1E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699C9D6-14BD-25C4-6B27-4B23E0C5752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230BAF-2A79-02B4-DC70-34D609F74BD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2D14D7-C238-186E-69BA-9C37C73B59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F9D55A9-63B0-8DD0-FC8A-6191A4A6106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E5B594-F38C-C6E9-249C-3D359F5FE0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C1F2E60-EF7F-785F-52D6-BB2C574398C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6F051CA-D1D7-E3E1-D487-162823A6E71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303F2C3-8DD3-39FF-A711-D7EDE1B7DE6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B019A17-017D-5C0F-C62B-00E6F001191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A9BAC1B-5FE7-194A-101D-90A1421FC2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EB77F26-57DB-A996-936D-491E0CFC33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E2082B70-E0EE-7579-4FC3-A27BA90590E7}"/>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Le garçon met des gants.</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0A619F7D-F9F5-B5C5-D7C8-2CD6AD2AF1DA}"/>
              </a:ext>
            </a:extLst>
          </p:cNvPr>
          <p:cNvSpPr txBox="1"/>
          <p:nvPr/>
        </p:nvSpPr>
        <p:spPr>
          <a:xfrm>
            <a:off x="924608" y="638845"/>
            <a:ext cx="12817421"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met des gants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garçon met des gants.”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1A556C3B-EAE8-7F03-7C6A-EBD40D0EEA65}"/>
              </a:ext>
            </a:extLst>
          </p:cNvPr>
          <p:cNvPicPr>
            <a:picLocks noChangeAspect="1"/>
          </p:cNvPicPr>
          <p:nvPr/>
        </p:nvPicPr>
        <p:blipFill>
          <a:blip r:embed="rId4"/>
          <a:stretch>
            <a:fillRect/>
          </a:stretch>
        </p:blipFill>
        <p:spPr>
          <a:xfrm>
            <a:off x="5288167" y="3838076"/>
            <a:ext cx="2857748" cy="4480948"/>
          </a:xfrm>
          <a:prstGeom prst="rect">
            <a:avLst/>
          </a:prstGeom>
        </p:spPr>
      </p:pic>
    </p:spTree>
    <p:extLst>
      <p:ext uri="{BB962C8B-B14F-4D97-AF65-F5344CB8AC3E}">
        <p14:creationId xmlns:p14="http://schemas.microsoft.com/office/powerpoint/2010/main" val="457687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tempête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tempête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1F1227E5-AF1C-AA60-5C0A-83C03DACE548}"/>
              </a:ext>
            </a:extLst>
          </p:cNvPr>
          <p:cNvPicPr>
            <a:picLocks noChangeAspect="1"/>
          </p:cNvPicPr>
          <p:nvPr/>
        </p:nvPicPr>
        <p:blipFill>
          <a:blip r:embed="rId4"/>
          <a:stretch>
            <a:fillRect/>
          </a:stretch>
        </p:blipFill>
        <p:spPr>
          <a:xfrm>
            <a:off x="4038600" y="3009900"/>
            <a:ext cx="4050117" cy="3588126"/>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une t</a:t>
            </a:r>
            <a:r>
              <a:rPr lang="fr-FR" sz="8800" b="1" dirty="0">
                <a:solidFill>
                  <a:srgbClr val="FF0000"/>
                </a:solidFill>
                <a:latin typeface="Dosis" pitchFamily="2" charset="0"/>
              </a:rPr>
              <a:t>em</a:t>
            </a:r>
            <a:r>
              <a:rPr lang="fr-FR" sz="8800" b="1" dirty="0">
                <a:solidFill>
                  <a:srgbClr val="106585"/>
                </a:solidFill>
                <a:latin typeface="Dosis" pitchFamily="2" charset="0"/>
              </a:rPr>
              <a:t>pête</a:t>
            </a:r>
            <a:endParaRPr lang="fr-FR" sz="8800" dirty="0">
              <a:solidFill>
                <a:srgbClr val="106585"/>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tempête  , la tempête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tempête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tempête”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11FC5E4A-467F-3D60-0F41-982F60471584}"/>
              </a:ext>
            </a:extLst>
          </p:cNvPr>
          <p:cNvPicPr>
            <a:picLocks noChangeAspect="1"/>
          </p:cNvPicPr>
          <p:nvPr/>
        </p:nvPicPr>
        <p:blipFill>
          <a:blip r:embed="rId4"/>
          <a:stretch>
            <a:fillRect/>
          </a:stretch>
        </p:blipFill>
        <p:spPr>
          <a:xfrm>
            <a:off x="7764993" y="3107036"/>
            <a:ext cx="4050117" cy="3588126"/>
          </a:xfrm>
          <a:prstGeom prst="rect">
            <a:avLst/>
          </a:prstGeom>
        </p:spPr>
      </p:pic>
    </p:spTree>
    <p:extLst>
      <p:ext uri="{BB962C8B-B14F-4D97-AF65-F5344CB8AC3E}">
        <p14:creationId xmlns:p14="http://schemas.microsoft.com/office/powerpoint/2010/main" val="3629584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triangle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triangle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9368E806-B37B-FE0E-FB9C-5748BA36D2BF}"/>
              </a:ext>
            </a:extLst>
          </p:cNvPr>
          <p:cNvPicPr>
            <a:picLocks noChangeAspect="1"/>
          </p:cNvPicPr>
          <p:nvPr/>
        </p:nvPicPr>
        <p:blipFill>
          <a:blip r:embed="rId4"/>
          <a:stretch>
            <a:fillRect/>
          </a:stretch>
        </p:blipFill>
        <p:spPr>
          <a:xfrm>
            <a:off x="5211937" y="3535540"/>
            <a:ext cx="3292125" cy="3215919"/>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022" y="731364"/>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5747260" y="4074551"/>
            <a:ext cx="6208756" cy="1015663"/>
          </a:xfrm>
          <a:prstGeom prst="rect">
            <a:avLst/>
          </a:prstGeom>
          <a:noFill/>
        </p:spPr>
        <p:txBody>
          <a:bodyPr wrap="square" rtlCol="0">
            <a:spAutoFit/>
          </a:bodyPr>
          <a:lstStyle/>
          <a:p>
            <a:pPr algn="ctr" defTabSz="685869">
              <a:defRPr/>
            </a:pPr>
            <a:r>
              <a:rPr lang="fr-FR" sz="6000" b="1" dirty="0">
                <a:solidFill>
                  <a:srgbClr val="4BACC6">
                    <a:lumMod val="75000"/>
                  </a:srgbClr>
                </a:solidFill>
                <a:latin typeface="Dosis" pitchFamily="2" charset="0"/>
              </a:rPr>
              <a:t>un  tr</a:t>
            </a:r>
            <a:r>
              <a:rPr lang="fr-FR" sz="6000" b="1" dirty="0">
                <a:solidFill>
                  <a:srgbClr val="FF0000"/>
                </a:solidFill>
                <a:latin typeface="Dosis" pitchFamily="2" charset="0"/>
              </a:rPr>
              <a:t>ian</a:t>
            </a:r>
            <a:r>
              <a:rPr lang="fr-FR" sz="6000" b="1" dirty="0">
                <a:solidFill>
                  <a:srgbClr val="4BACC6">
                    <a:lumMod val="75000"/>
                  </a:srgbClr>
                </a:solidFill>
                <a:latin typeface="Dosis" pitchFamily="2" charset="0"/>
              </a:rPr>
              <a:t>gle</a:t>
            </a:r>
            <a:endParaRPr lang="fr-FR" sz="6000" b="1" dirty="0">
              <a:solidFill>
                <a:srgbClr val="FF0000"/>
              </a:solidFill>
              <a:latin typeface="Dosis" pitchFamily="2" charset="0"/>
            </a:endParaRPr>
          </a:p>
        </p:txBody>
      </p:sp>
      <p:sp>
        <p:nvSpPr>
          <p:cNvPr id="9" name="ZoneTexte 8">
            <a:extLst>
              <a:ext uri="{FF2B5EF4-FFF2-40B4-BE49-F238E27FC236}">
                <a16:creationId xmlns:a16="http://schemas.microsoft.com/office/drawing/2014/main" id="{134383BD-7F32-2111-876F-39292C6C953E}"/>
              </a:ext>
            </a:extLst>
          </p:cNvPr>
          <p:cNvSpPr txBox="1"/>
          <p:nvPr/>
        </p:nvSpPr>
        <p:spPr>
          <a:xfrm>
            <a:off x="1522873" y="901978"/>
            <a:ext cx="9777609"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 triangle, triangle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un triangle</a:t>
            </a:r>
            <a:r>
              <a:rPr lang="en-US" sz="2800" b="1" dirty="0">
                <a:solidFill>
                  <a:prstClr val="white">
                    <a:lumMod val="65000"/>
                  </a:prstClr>
                </a:solidFill>
                <a:latin typeface="Dosis" pitchFamily="2" charset="0"/>
              </a:rPr>
              <a:t>”</a:t>
            </a:r>
          </a:p>
        </p:txBody>
      </p:sp>
      <p:pic>
        <p:nvPicPr>
          <p:cNvPr id="6" name="Image 5">
            <a:extLst>
              <a:ext uri="{FF2B5EF4-FFF2-40B4-BE49-F238E27FC236}">
                <a16:creationId xmlns:a16="http://schemas.microsoft.com/office/drawing/2014/main" id="{094C4DF0-D5FB-569F-E549-DA70A247ABEB}"/>
              </a:ext>
            </a:extLst>
          </p:cNvPr>
          <p:cNvPicPr>
            <a:picLocks noChangeAspect="1"/>
          </p:cNvPicPr>
          <p:nvPr/>
        </p:nvPicPr>
        <p:blipFill>
          <a:blip r:embed="rId6"/>
          <a:stretch>
            <a:fillRect/>
          </a:stretch>
        </p:blipFill>
        <p:spPr>
          <a:xfrm>
            <a:off x="2455135" y="2928167"/>
            <a:ext cx="3292125" cy="3215919"/>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6EDC1705-E652-AF79-B01E-FD4B1BBF9ECA}"/>
              </a:ext>
            </a:extLst>
          </p:cNvPr>
          <p:cNvPicPr>
            <a:picLocks noChangeAspect="1"/>
          </p:cNvPicPr>
          <p:nvPr/>
        </p:nvPicPr>
        <p:blipFill>
          <a:blip r:embed="rId4"/>
          <a:stretch>
            <a:fillRect/>
          </a:stretch>
        </p:blipFill>
        <p:spPr>
          <a:xfrm>
            <a:off x="8916430" y="3901563"/>
            <a:ext cx="4050117" cy="3588126"/>
          </a:xfrm>
          <a:prstGeom prst="rect">
            <a:avLst/>
          </a:prstGeom>
        </p:spPr>
      </p:pic>
      <p:pic>
        <p:nvPicPr>
          <p:cNvPr id="5" name="Image 4" descr="Une image contenant Tricoter, gant, tricoter&#10;&#10;Le contenu généré par l’IA peut être incorrect.">
            <a:extLst>
              <a:ext uri="{FF2B5EF4-FFF2-40B4-BE49-F238E27FC236}">
                <a16:creationId xmlns:a16="http://schemas.microsoft.com/office/drawing/2014/main" id="{5AF79535-B702-F3DB-E33F-76DB8708C5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1600" y="3707454"/>
            <a:ext cx="4418637" cy="4418637"/>
          </a:xfrm>
          <a:prstGeom prst="rect">
            <a:avLst/>
          </a:prstGeom>
        </p:spPr>
      </p:pic>
      <p:pic>
        <p:nvPicPr>
          <p:cNvPr id="10" name="Image 9">
            <a:extLst>
              <a:ext uri="{FF2B5EF4-FFF2-40B4-BE49-F238E27FC236}">
                <a16:creationId xmlns:a16="http://schemas.microsoft.com/office/drawing/2014/main" id="{4131C1BF-FF1A-28D5-418D-1810AD8FB2ED}"/>
              </a:ext>
            </a:extLst>
          </p:cNvPr>
          <p:cNvPicPr>
            <a:picLocks noChangeAspect="1"/>
          </p:cNvPicPr>
          <p:nvPr/>
        </p:nvPicPr>
        <p:blipFill>
          <a:blip r:embed="rId6"/>
          <a:stretch>
            <a:fillRect/>
          </a:stretch>
        </p:blipFill>
        <p:spPr>
          <a:xfrm>
            <a:off x="2031905" y="3939663"/>
            <a:ext cx="3292125" cy="3215919"/>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722770" y="725155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058267" y="73899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193498" y="73899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vent-dent-jambe.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descr="Une image contenant dessin, croquis&#10;&#10;Le contenu généré par l’IA peut être incorrect.">
            <a:extLst>
              <a:ext uri="{FF2B5EF4-FFF2-40B4-BE49-F238E27FC236}">
                <a16:creationId xmlns:a16="http://schemas.microsoft.com/office/drawing/2014/main" id="{F130BE05-EA95-B2BB-BB00-C0E12787B5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9996" y="2161099"/>
            <a:ext cx="4931601" cy="4931601"/>
          </a:xfrm>
          <a:prstGeom prst="rect">
            <a:avLst/>
          </a:prstGeom>
        </p:spPr>
      </p:pic>
      <p:pic>
        <p:nvPicPr>
          <p:cNvPr id="11" name="Image 10">
            <a:extLst>
              <a:ext uri="{FF2B5EF4-FFF2-40B4-BE49-F238E27FC236}">
                <a16:creationId xmlns:a16="http://schemas.microsoft.com/office/drawing/2014/main" id="{B1AB7110-01C4-69DE-2FA6-981D8E9612A1}"/>
              </a:ext>
            </a:extLst>
          </p:cNvPr>
          <p:cNvPicPr>
            <a:picLocks noChangeAspect="1"/>
          </p:cNvPicPr>
          <p:nvPr/>
        </p:nvPicPr>
        <p:blipFill>
          <a:blip r:embed="rId6"/>
          <a:stretch>
            <a:fillRect/>
          </a:stretch>
        </p:blipFill>
        <p:spPr>
          <a:xfrm>
            <a:off x="4960104" y="2764789"/>
            <a:ext cx="2414205" cy="3686362"/>
          </a:xfrm>
          <a:prstGeom prst="rect">
            <a:avLst/>
          </a:prstGeom>
        </p:spPr>
      </p:pic>
      <p:pic>
        <p:nvPicPr>
          <p:cNvPr id="14" name="Image 13">
            <a:extLst>
              <a:ext uri="{FF2B5EF4-FFF2-40B4-BE49-F238E27FC236}">
                <a16:creationId xmlns:a16="http://schemas.microsoft.com/office/drawing/2014/main" id="{EED172C3-21A9-FAE3-87DC-DD46C1232044}"/>
              </a:ext>
            </a:extLst>
          </p:cNvPr>
          <p:cNvPicPr>
            <a:picLocks noChangeAspect="1"/>
          </p:cNvPicPr>
          <p:nvPr/>
        </p:nvPicPr>
        <p:blipFill>
          <a:blip r:embed="rId7"/>
          <a:stretch>
            <a:fillRect/>
          </a:stretch>
        </p:blipFill>
        <p:spPr>
          <a:xfrm>
            <a:off x="8709275" y="2729054"/>
            <a:ext cx="3809035" cy="3876154"/>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tempête- gant- triangle</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6693200" y="687614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10621880" y="685001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pic>
        <p:nvPicPr>
          <p:cNvPr id="9" name="Image 8">
            <a:extLst>
              <a:ext uri="{FF2B5EF4-FFF2-40B4-BE49-F238E27FC236}">
                <a16:creationId xmlns:a16="http://schemas.microsoft.com/office/drawing/2014/main" id="{FCD2B9F3-52D3-F761-399A-CF06636A881B}"/>
              </a:ext>
            </a:extLst>
          </p:cNvPr>
          <p:cNvPicPr>
            <a:picLocks noChangeAspect="1"/>
          </p:cNvPicPr>
          <p:nvPr/>
        </p:nvPicPr>
        <p:blipFill>
          <a:blip r:embed="rId5"/>
          <a:stretch>
            <a:fillRect/>
          </a:stretch>
        </p:blipFill>
        <p:spPr>
          <a:xfrm>
            <a:off x="8355615" y="2530111"/>
            <a:ext cx="4050117" cy="3588126"/>
          </a:xfrm>
          <a:prstGeom prst="rect">
            <a:avLst/>
          </a:prstGeom>
        </p:spPr>
      </p:pic>
      <p:pic>
        <p:nvPicPr>
          <p:cNvPr id="10" name="Image 9" descr="Une image contenant Tricoter, gant, tricoter&#10;&#10;Le contenu généré par l’IA peut être incorrect.">
            <a:extLst>
              <a:ext uri="{FF2B5EF4-FFF2-40B4-BE49-F238E27FC236}">
                <a16:creationId xmlns:a16="http://schemas.microsoft.com/office/drawing/2014/main" id="{863A96B3-0CD2-073F-DF15-832B30D271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20785" y="2336002"/>
            <a:ext cx="4418637" cy="4418637"/>
          </a:xfrm>
          <a:prstGeom prst="rect">
            <a:avLst/>
          </a:prstGeom>
        </p:spPr>
      </p:pic>
      <p:pic>
        <p:nvPicPr>
          <p:cNvPr id="13" name="Image 12">
            <a:extLst>
              <a:ext uri="{FF2B5EF4-FFF2-40B4-BE49-F238E27FC236}">
                <a16:creationId xmlns:a16="http://schemas.microsoft.com/office/drawing/2014/main" id="{2AD5741F-C649-FDD1-D1CD-26D6214A778E}"/>
              </a:ext>
            </a:extLst>
          </p:cNvPr>
          <p:cNvPicPr>
            <a:picLocks noChangeAspect="1"/>
          </p:cNvPicPr>
          <p:nvPr/>
        </p:nvPicPr>
        <p:blipFill>
          <a:blip r:embed="rId7"/>
          <a:stretch>
            <a:fillRect/>
          </a:stretch>
        </p:blipFill>
        <p:spPr>
          <a:xfrm>
            <a:off x="1402643" y="2986482"/>
            <a:ext cx="3292125" cy="3215919"/>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3" name="Image 12">
            <a:extLst>
              <a:ext uri="{FF2B5EF4-FFF2-40B4-BE49-F238E27FC236}">
                <a16:creationId xmlns:a16="http://schemas.microsoft.com/office/drawing/2014/main" id="{5644ED12-FC45-3A63-0DD7-91A3B6F1BF8C}"/>
              </a:ext>
            </a:extLst>
          </p:cNvPr>
          <p:cNvPicPr>
            <a:picLocks noChangeAspect="1"/>
          </p:cNvPicPr>
          <p:nvPr/>
        </p:nvPicPr>
        <p:blipFill>
          <a:blip r:embed="rId7"/>
          <a:stretch>
            <a:fillRect/>
          </a:stretch>
        </p:blipFill>
        <p:spPr>
          <a:xfrm>
            <a:off x="9058431" y="2400300"/>
            <a:ext cx="2845785" cy="2521170"/>
          </a:xfrm>
          <a:prstGeom prst="rect">
            <a:avLst/>
          </a:prstGeom>
        </p:spPr>
      </p:pic>
      <p:pic>
        <p:nvPicPr>
          <p:cNvPr id="15" name="Image 14" descr="Une image contenant Tricoter, gant, tricoter&#10;&#10;Le contenu généré par l’IA peut être incorrect.">
            <a:extLst>
              <a:ext uri="{FF2B5EF4-FFF2-40B4-BE49-F238E27FC236}">
                <a16:creationId xmlns:a16="http://schemas.microsoft.com/office/drawing/2014/main" id="{DFE159FD-344A-C8FF-4F1F-9005E71E6DD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23601" y="2453149"/>
            <a:ext cx="3104723" cy="3104723"/>
          </a:xfrm>
          <a:prstGeom prst="rect">
            <a:avLst/>
          </a:prstGeom>
        </p:spPr>
      </p:pic>
      <p:pic>
        <p:nvPicPr>
          <p:cNvPr id="16" name="Image 15">
            <a:extLst>
              <a:ext uri="{FF2B5EF4-FFF2-40B4-BE49-F238E27FC236}">
                <a16:creationId xmlns:a16="http://schemas.microsoft.com/office/drawing/2014/main" id="{8CF802E4-06F1-6BE2-DEFA-6C7F2A637A2C}"/>
              </a:ext>
            </a:extLst>
          </p:cNvPr>
          <p:cNvPicPr>
            <a:picLocks noChangeAspect="1"/>
          </p:cNvPicPr>
          <p:nvPr/>
        </p:nvPicPr>
        <p:blipFill>
          <a:blip r:embed="rId9"/>
          <a:stretch>
            <a:fillRect/>
          </a:stretch>
        </p:blipFill>
        <p:spPr>
          <a:xfrm>
            <a:off x="2105459" y="2745993"/>
            <a:ext cx="2313187" cy="2259641"/>
          </a:xfrm>
          <a:prstGeom prst="rect">
            <a:avLst/>
          </a:prstGeom>
        </p:spPr>
      </p:pic>
      <p:pic>
        <p:nvPicPr>
          <p:cNvPr id="17" name="Image 16" descr="Une image contenant dessin, croquis&#10;&#10;Le contenu généré par l’IA peut être incorrect.">
            <a:extLst>
              <a:ext uri="{FF2B5EF4-FFF2-40B4-BE49-F238E27FC236}">
                <a16:creationId xmlns:a16="http://schemas.microsoft.com/office/drawing/2014/main" id="{310D05BC-D07D-E0AF-79B1-F2633BB801C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88190" y="5538822"/>
            <a:ext cx="3487834" cy="3487834"/>
          </a:xfrm>
          <a:prstGeom prst="rect">
            <a:avLst/>
          </a:prstGeom>
        </p:spPr>
      </p:pic>
      <p:pic>
        <p:nvPicPr>
          <p:cNvPr id="18" name="Image 17">
            <a:extLst>
              <a:ext uri="{FF2B5EF4-FFF2-40B4-BE49-F238E27FC236}">
                <a16:creationId xmlns:a16="http://schemas.microsoft.com/office/drawing/2014/main" id="{03F21660-5FEA-731C-1E4C-907D2BF71D42}"/>
              </a:ext>
            </a:extLst>
          </p:cNvPr>
          <p:cNvPicPr>
            <a:picLocks noChangeAspect="1"/>
          </p:cNvPicPr>
          <p:nvPr/>
        </p:nvPicPr>
        <p:blipFill>
          <a:blip r:embed="rId11"/>
          <a:stretch>
            <a:fillRect/>
          </a:stretch>
        </p:blipFill>
        <p:spPr>
          <a:xfrm>
            <a:off x="5456520" y="5864899"/>
            <a:ext cx="1707427" cy="2607150"/>
          </a:xfrm>
          <a:prstGeom prst="rect">
            <a:avLst/>
          </a:prstGeom>
        </p:spPr>
      </p:pic>
      <p:pic>
        <p:nvPicPr>
          <p:cNvPr id="19" name="Image 18">
            <a:extLst>
              <a:ext uri="{FF2B5EF4-FFF2-40B4-BE49-F238E27FC236}">
                <a16:creationId xmlns:a16="http://schemas.microsoft.com/office/drawing/2014/main" id="{3E8B6F23-1B6B-0F48-12F5-0F5DF0C031D5}"/>
              </a:ext>
            </a:extLst>
          </p:cNvPr>
          <p:cNvPicPr>
            <a:picLocks noChangeAspect="1"/>
          </p:cNvPicPr>
          <p:nvPr/>
        </p:nvPicPr>
        <p:blipFill>
          <a:blip r:embed="rId12"/>
          <a:stretch>
            <a:fillRect/>
          </a:stretch>
        </p:blipFill>
        <p:spPr>
          <a:xfrm>
            <a:off x="8848829" y="5797786"/>
            <a:ext cx="2693908" cy="2741377"/>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3" name="Image 12">
            <a:extLst>
              <a:ext uri="{FF2B5EF4-FFF2-40B4-BE49-F238E27FC236}">
                <a16:creationId xmlns:a16="http://schemas.microsoft.com/office/drawing/2014/main" id="{AD0D53AF-3646-E144-2FC8-7EF4FC227785}"/>
              </a:ext>
            </a:extLst>
          </p:cNvPr>
          <p:cNvPicPr>
            <a:picLocks noChangeAspect="1"/>
          </p:cNvPicPr>
          <p:nvPr/>
        </p:nvPicPr>
        <p:blipFill>
          <a:blip r:embed="rId5"/>
          <a:stretch>
            <a:fillRect/>
          </a:stretch>
        </p:blipFill>
        <p:spPr>
          <a:xfrm>
            <a:off x="9058431" y="2400300"/>
            <a:ext cx="2845785" cy="2521170"/>
          </a:xfrm>
          <a:prstGeom prst="rect">
            <a:avLst/>
          </a:prstGeom>
        </p:spPr>
      </p:pic>
      <p:pic>
        <p:nvPicPr>
          <p:cNvPr id="14" name="Image 13" descr="Une image contenant Tricoter, gant, tricoter&#10;&#10;Le contenu généré par l’IA peut être incorrect.">
            <a:extLst>
              <a:ext uri="{FF2B5EF4-FFF2-40B4-BE49-F238E27FC236}">
                <a16:creationId xmlns:a16="http://schemas.microsoft.com/office/drawing/2014/main" id="{BF88EC95-588C-1FFE-8A24-ED7752AF822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23601" y="2453149"/>
            <a:ext cx="3104723" cy="3104723"/>
          </a:xfrm>
          <a:prstGeom prst="rect">
            <a:avLst/>
          </a:prstGeom>
        </p:spPr>
      </p:pic>
      <p:pic>
        <p:nvPicPr>
          <p:cNvPr id="15" name="Image 14">
            <a:extLst>
              <a:ext uri="{FF2B5EF4-FFF2-40B4-BE49-F238E27FC236}">
                <a16:creationId xmlns:a16="http://schemas.microsoft.com/office/drawing/2014/main" id="{907B2D0D-6B02-1B32-F041-93197B8606E1}"/>
              </a:ext>
            </a:extLst>
          </p:cNvPr>
          <p:cNvPicPr>
            <a:picLocks noChangeAspect="1"/>
          </p:cNvPicPr>
          <p:nvPr/>
        </p:nvPicPr>
        <p:blipFill>
          <a:blip r:embed="rId7"/>
          <a:stretch>
            <a:fillRect/>
          </a:stretch>
        </p:blipFill>
        <p:spPr>
          <a:xfrm>
            <a:off x="2105459" y="2745993"/>
            <a:ext cx="2313187" cy="2259641"/>
          </a:xfrm>
          <a:prstGeom prst="rect">
            <a:avLst/>
          </a:prstGeom>
        </p:spPr>
      </p:pic>
      <p:pic>
        <p:nvPicPr>
          <p:cNvPr id="16" name="Image 15" descr="Une image contenant dessin, croquis&#10;&#10;Le contenu généré par l’IA peut être incorrect.">
            <a:extLst>
              <a:ext uri="{FF2B5EF4-FFF2-40B4-BE49-F238E27FC236}">
                <a16:creationId xmlns:a16="http://schemas.microsoft.com/office/drawing/2014/main" id="{DF47C5A7-6832-8BDC-E6F7-4367C6670E3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88190" y="5538822"/>
            <a:ext cx="3487834" cy="3487834"/>
          </a:xfrm>
          <a:prstGeom prst="rect">
            <a:avLst/>
          </a:prstGeom>
        </p:spPr>
      </p:pic>
      <p:pic>
        <p:nvPicPr>
          <p:cNvPr id="17" name="Image 16">
            <a:extLst>
              <a:ext uri="{FF2B5EF4-FFF2-40B4-BE49-F238E27FC236}">
                <a16:creationId xmlns:a16="http://schemas.microsoft.com/office/drawing/2014/main" id="{D1EC4EAB-6ADF-8AA0-62A1-84DC3F0B5FE5}"/>
              </a:ext>
            </a:extLst>
          </p:cNvPr>
          <p:cNvPicPr>
            <a:picLocks noChangeAspect="1"/>
          </p:cNvPicPr>
          <p:nvPr/>
        </p:nvPicPr>
        <p:blipFill>
          <a:blip r:embed="rId9"/>
          <a:stretch>
            <a:fillRect/>
          </a:stretch>
        </p:blipFill>
        <p:spPr>
          <a:xfrm>
            <a:off x="5456520" y="5864899"/>
            <a:ext cx="1707427" cy="2607150"/>
          </a:xfrm>
          <a:prstGeom prst="rect">
            <a:avLst/>
          </a:prstGeom>
        </p:spPr>
      </p:pic>
      <p:pic>
        <p:nvPicPr>
          <p:cNvPr id="18" name="Image 17">
            <a:extLst>
              <a:ext uri="{FF2B5EF4-FFF2-40B4-BE49-F238E27FC236}">
                <a16:creationId xmlns:a16="http://schemas.microsoft.com/office/drawing/2014/main" id="{0A3289B0-4395-080A-1B1F-5E9A435EE724}"/>
              </a:ext>
            </a:extLst>
          </p:cNvPr>
          <p:cNvPicPr>
            <a:picLocks noChangeAspect="1"/>
          </p:cNvPicPr>
          <p:nvPr/>
        </p:nvPicPr>
        <p:blipFill>
          <a:blip r:embed="rId10"/>
          <a:stretch>
            <a:fillRect/>
          </a:stretch>
        </p:blipFill>
        <p:spPr>
          <a:xfrm>
            <a:off x="8848829" y="5797786"/>
            <a:ext cx="2693908" cy="2741377"/>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325918"/>
            <a:chOff x="1373134" y="3340063"/>
            <a:chExt cx="9400808" cy="4864174"/>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5611362" y="343440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765487" y="6195867"/>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8" name="Image 7">
            <a:extLst>
              <a:ext uri="{FF2B5EF4-FFF2-40B4-BE49-F238E27FC236}">
                <a16:creationId xmlns:a16="http://schemas.microsoft.com/office/drawing/2014/main" id="{BB8BD7E6-AE36-3D01-E1D3-0F2D48BC7520}"/>
              </a:ext>
            </a:extLst>
          </p:cNvPr>
          <p:cNvPicPr>
            <a:picLocks noChangeAspect="1"/>
          </p:cNvPicPr>
          <p:nvPr/>
        </p:nvPicPr>
        <p:blipFill>
          <a:blip r:embed="rId4"/>
          <a:stretch>
            <a:fillRect/>
          </a:stretch>
        </p:blipFill>
        <p:spPr>
          <a:xfrm>
            <a:off x="9058431" y="2400300"/>
            <a:ext cx="2845785" cy="2521170"/>
          </a:xfrm>
          <a:prstGeom prst="rect">
            <a:avLst/>
          </a:prstGeom>
        </p:spPr>
      </p:pic>
      <p:pic>
        <p:nvPicPr>
          <p:cNvPr id="11" name="Image 10">
            <a:extLst>
              <a:ext uri="{FF2B5EF4-FFF2-40B4-BE49-F238E27FC236}">
                <a16:creationId xmlns:a16="http://schemas.microsoft.com/office/drawing/2014/main" id="{CC96390C-42EA-7591-5510-BEF441686AF6}"/>
              </a:ext>
            </a:extLst>
          </p:cNvPr>
          <p:cNvPicPr>
            <a:picLocks noChangeAspect="1"/>
          </p:cNvPicPr>
          <p:nvPr/>
        </p:nvPicPr>
        <p:blipFill>
          <a:blip r:embed="rId5"/>
          <a:stretch>
            <a:fillRect/>
          </a:stretch>
        </p:blipFill>
        <p:spPr>
          <a:xfrm>
            <a:off x="2105459" y="2745993"/>
            <a:ext cx="2313187" cy="2259641"/>
          </a:xfrm>
          <a:prstGeom prst="rect">
            <a:avLst/>
          </a:prstGeom>
        </p:spPr>
      </p:pic>
      <p:pic>
        <p:nvPicPr>
          <p:cNvPr id="13" name="Image 12" descr="Une image contenant dessin, croquis&#10;&#10;Le contenu généré par l’IA peut être incorrect.">
            <a:extLst>
              <a:ext uri="{FF2B5EF4-FFF2-40B4-BE49-F238E27FC236}">
                <a16:creationId xmlns:a16="http://schemas.microsoft.com/office/drawing/2014/main" id="{9C2249AC-61C7-0646-DD31-6B3CE6A557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88190" y="5538822"/>
            <a:ext cx="3487834" cy="3487834"/>
          </a:xfrm>
          <a:prstGeom prst="rect">
            <a:avLst/>
          </a:prstGeom>
        </p:spPr>
      </p:pic>
      <p:pic>
        <p:nvPicPr>
          <p:cNvPr id="15" name="Image 14">
            <a:extLst>
              <a:ext uri="{FF2B5EF4-FFF2-40B4-BE49-F238E27FC236}">
                <a16:creationId xmlns:a16="http://schemas.microsoft.com/office/drawing/2014/main" id="{DB081402-37F1-A1B4-2294-980C609E938B}"/>
              </a:ext>
            </a:extLst>
          </p:cNvPr>
          <p:cNvPicPr>
            <a:picLocks noChangeAspect="1"/>
          </p:cNvPicPr>
          <p:nvPr/>
        </p:nvPicPr>
        <p:blipFill>
          <a:blip r:embed="rId7"/>
          <a:stretch>
            <a:fillRect/>
          </a:stretch>
        </p:blipFill>
        <p:spPr>
          <a:xfrm>
            <a:off x="8848829" y="5797786"/>
            <a:ext cx="2693908" cy="2741377"/>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gant - jambe.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AB89315F-F1BB-A1A6-10F9-29EAD3D9701D}"/>
              </a:ext>
            </a:extLst>
          </p:cNvPr>
          <p:cNvPicPr>
            <a:picLocks noChangeAspect="1"/>
          </p:cNvPicPr>
          <p:nvPr/>
        </p:nvPicPr>
        <p:blipFill>
          <a:blip r:embed="rId4"/>
          <a:stretch>
            <a:fillRect/>
          </a:stretch>
        </p:blipFill>
        <p:spPr>
          <a:xfrm>
            <a:off x="9058431" y="2400300"/>
            <a:ext cx="2845785" cy="2521170"/>
          </a:xfrm>
          <a:prstGeom prst="rect">
            <a:avLst/>
          </a:prstGeom>
        </p:spPr>
      </p:pic>
      <p:pic>
        <p:nvPicPr>
          <p:cNvPr id="10" name="Image 9" descr="Une image contenant Tricoter, gant, tricoter&#10;&#10;Le contenu généré par l’IA peut être incorrect.">
            <a:extLst>
              <a:ext uri="{FF2B5EF4-FFF2-40B4-BE49-F238E27FC236}">
                <a16:creationId xmlns:a16="http://schemas.microsoft.com/office/drawing/2014/main" id="{5708CEB8-F535-9F53-4953-A800046B63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23601" y="2453149"/>
            <a:ext cx="3104723" cy="3104723"/>
          </a:xfrm>
          <a:prstGeom prst="rect">
            <a:avLst/>
          </a:prstGeom>
        </p:spPr>
      </p:pic>
      <p:pic>
        <p:nvPicPr>
          <p:cNvPr id="13" name="Image 12">
            <a:extLst>
              <a:ext uri="{FF2B5EF4-FFF2-40B4-BE49-F238E27FC236}">
                <a16:creationId xmlns:a16="http://schemas.microsoft.com/office/drawing/2014/main" id="{0B38ECE2-71A4-424C-1E04-68A3DF24679E}"/>
              </a:ext>
            </a:extLst>
          </p:cNvPr>
          <p:cNvPicPr>
            <a:picLocks noChangeAspect="1"/>
          </p:cNvPicPr>
          <p:nvPr/>
        </p:nvPicPr>
        <p:blipFill>
          <a:blip r:embed="rId6"/>
          <a:stretch>
            <a:fillRect/>
          </a:stretch>
        </p:blipFill>
        <p:spPr>
          <a:xfrm>
            <a:off x="2105459" y="2745993"/>
            <a:ext cx="2313187" cy="2259641"/>
          </a:xfrm>
          <a:prstGeom prst="rect">
            <a:avLst/>
          </a:prstGeom>
        </p:spPr>
      </p:pic>
      <p:pic>
        <p:nvPicPr>
          <p:cNvPr id="14" name="Image 13" descr="Une image contenant dessin, croquis&#10;&#10;Le contenu généré par l’IA peut être incorrect.">
            <a:extLst>
              <a:ext uri="{FF2B5EF4-FFF2-40B4-BE49-F238E27FC236}">
                <a16:creationId xmlns:a16="http://schemas.microsoft.com/office/drawing/2014/main" id="{8CCE9085-B615-84C1-DAA4-25C97011EB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88190" y="5538822"/>
            <a:ext cx="3487834" cy="3487834"/>
          </a:xfrm>
          <a:prstGeom prst="rect">
            <a:avLst/>
          </a:prstGeom>
        </p:spPr>
      </p:pic>
      <p:pic>
        <p:nvPicPr>
          <p:cNvPr id="15" name="Image 14">
            <a:extLst>
              <a:ext uri="{FF2B5EF4-FFF2-40B4-BE49-F238E27FC236}">
                <a16:creationId xmlns:a16="http://schemas.microsoft.com/office/drawing/2014/main" id="{1BBD6574-EB19-C817-503A-F2B33016F838}"/>
              </a:ext>
            </a:extLst>
          </p:cNvPr>
          <p:cNvPicPr>
            <a:picLocks noChangeAspect="1"/>
          </p:cNvPicPr>
          <p:nvPr/>
        </p:nvPicPr>
        <p:blipFill>
          <a:blip r:embed="rId8"/>
          <a:stretch>
            <a:fillRect/>
          </a:stretch>
        </p:blipFill>
        <p:spPr>
          <a:xfrm>
            <a:off x="5456520" y="5864899"/>
            <a:ext cx="1707427" cy="2607150"/>
          </a:xfrm>
          <a:prstGeom prst="rect">
            <a:avLst/>
          </a:prstGeom>
        </p:spPr>
      </p:pic>
      <p:pic>
        <p:nvPicPr>
          <p:cNvPr id="16" name="Image 15">
            <a:extLst>
              <a:ext uri="{FF2B5EF4-FFF2-40B4-BE49-F238E27FC236}">
                <a16:creationId xmlns:a16="http://schemas.microsoft.com/office/drawing/2014/main" id="{4240765C-510A-A5F4-99CF-8CDFAF9FAB33}"/>
              </a:ext>
            </a:extLst>
          </p:cNvPr>
          <p:cNvPicPr>
            <a:picLocks noChangeAspect="1"/>
          </p:cNvPicPr>
          <p:nvPr/>
        </p:nvPicPr>
        <p:blipFill>
          <a:blip r:embed="rId9"/>
          <a:stretch>
            <a:fillRect/>
          </a:stretch>
        </p:blipFill>
        <p:spPr>
          <a:xfrm>
            <a:off x="8848829" y="5797786"/>
            <a:ext cx="2693908" cy="2741377"/>
          </a:xfrm>
          <a:prstGeom prst="rect">
            <a:avLst/>
          </a:prstGeom>
        </p:spPr>
      </p:pic>
      <p:sp>
        <p:nvSpPr>
          <p:cNvPr id="19" name="Ellipse 18">
            <a:extLst>
              <a:ext uri="{FF2B5EF4-FFF2-40B4-BE49-F238E27FC236}">
                <a16:creationId xmlns:a16="http://schemas.microsoft.com/office/drawing/2014/main" id="{6AE93783-1C4B-F114-D736-8518040E52AD}"/>
              </a:ext>
            </a:extLst>
          </p:cNvPr>
          <p:cNvSpPr/>
          <p:nvPr/>
        </p:nvSpPr>
        <p:spPr>
          <a:xfrm>
            <a:off x="5073897" y="5757647"/>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20" name="Ellipse 19">
            <a:extLst>
              <a:ext uri="{FF2B5EF4-FFF2-40B4-BE49-F238E27FC236}">
                <a16:creationId xmlns:a16="http://schemas.microsoft.com/office/drawing/2014/main" id="{AB864796-CFD0-1DAC-2F17-D06277B05650}"/>
              </a:ext>
            </a:extLst>
          </p:cNvPr>
          <p:cNvSpPr/>
          <p:nvPr/>
        </p:nvSpPr>
        <p:spPr>
          <a:xfrm>
            <a:off x="5046938" y="1907761"/>
            <a:ext cx="3716063" cy="3588283"/>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21" name="Connecteur droit avec flèche 20">
            <a:extLst>
              <a:ext uri="{FF2B5EF4-FFF2-40B4-BE49-F238E27FC236}">
                <a16:creationId xmlns:a16="http://schemas.microsoft.com/office/drawing/2014/main" id="{4537F102-470D-20E5-B022-05FC896C873E}"/>
              </a:ext>
            </a:extLst>
          </p:cNvPr>
          <p:cNvCxnSpPr>
            <a:cxnSpLocks/>
          </p:cNvCxnSpPr>
          <p:nvPr/>
        </p:nvCxnSpPr>
        <p:spPr>
          <a:xfrm flipH="1">
            <a:off x="8163077" y="1593001"/>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5670A9A0-2D08-F698-D60E-042E0076A62A}"/>
              </a:ext>
            </a:extLst>
          </p:cNvPr>
          <p:cNvCxnSpPr>
            <a:cxnSpLocks/>
          </p:cNvCxnSpPr>
          <p:nvPr/>
        </p:nvCxnSpPr>
        <p:spPr>
          <a:xfrm flipH="1">
            <a:off x="7481390" y="5183072"/>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4" y="567645"/>
            <a:ext cx="12890220" cy="1384995"/>
          </a:xfrm>
          <a:prstGeom prst="rect">
            <a:avLst/>
          </a:prstGeom>
          <a:noFill/>
        </p:spPr>
        <p:txBody>
          <a:bodyPr wrap="square">
            <a:spAutoFit/>
          </a:bodyPr>
          <a:lstStyle/>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le vocabulaire présenté  dans le livret est erroné). Demander aux élèves de chercher les mots </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convenables dans la liste projetée. (voir la diapositive  suivante) .</a:t>
            </a:r>
          </a:p>
        </p:txBody>
      </p:sp>
      <p:cxnSp>
        <p:nvCxnSpPr>
          <p:cNvPr id="4" name="Connecteur droit 3">
            <a:extLst>
              <a:ext uri="{FF2B5EF4-FFF2-40B4-BE49-F238E27FC236}">
                <a16:creationId xmlns:a16="http://schemas.microsoft.com/office/drawing/2014/main" id="{BC61AED1-651C-00D2-EEBF-D66C97080BAB}"/>
              </a:ext>
            </a:extLst>
          </p:cNvPr>
          <p:cNvCxnSpPr>
            <a:cxnSpLocks/>
          </p:cNvCxnSpPr>
          <p:nvPr/>
        </p:nvCxnSpPr>
        <p:spPr>
          <a:xfrm>
            <a:off x="814115" y="3779996"/>
            <a:ext cx="5205685" cy="245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Connecteur droit 6">
            <a:extLst>
              <a:ext uri="{FF2B5EF4-FFF2-40B4-BE49-F238E27FC236}">
                <a16:creationId xmlns:a16="http://schemas.microsoft.com/office/drawing/2014/main" id="{821D5FDE-E612-7CDF-A521-8A7820603E15}"/>
              </a:ext>
            </a:extLst>
          </p:cNvPr>
          <p:cNvCxnSpPr>
            <a:cxnSpLocks/>
          </p:cNvCxnSpPr>
          <p:nvPr/>
        </p:nvCxnSpPr>
        <p:spPr>
          <a:xfrm flipV="1">
            <a:off x="810613" y="3779996"/>
            <a:ext cx="5209187" cy="30123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Connecteur droit 18">
            <a:extLst>
              <a:ext uri="{FF2B5EF4-FFF2-40B4-BE49-F238E27FC236}">
                <a16:creationId xmlns:a16="http://schemas.microsoft.com/office/drawing/2014/main" id="{427832AF-E2A4-87ED-90AE-C506755220F8}"/>
              </a:ext>
            </a:extLst>
          </p:cNvPr>
          <p:cNvCxnSpPr>
            <a:cxnSpLocks/>
          </p:cNvCxnSpPr>
          <p:nvPr/>
        </p:nvCxnSpPr>
        <p:spPr>
          <a:xfrm>
            <a:off x="7096406" y="3740717"/>
            <a:ext cx="5433906" cy="301011"/>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Connecteur droit 19">
            <a:extLst>
              <a:ext uri="{FF2B5EF4-FFF2-40B4-BE49-F238E27FC236}">
                <a16:creationId xmlns:a16="http://schemas.microsoft.com/office/drawing/2014/main" id="{DAC50EDA-6F53-E297-BD51-208E518A8FE5}"/>
              </a:ext>
            </a:extLst>
          </p:cNvPr>
          <p:cNvCxnSpPr>
            <a:cxnSpLocks/>
          </p:cNvCxnSpPr>
          <p:nvPr/>
        </p:nvCxnSpPr>
        <p:spPr>
          <a:xfrm flipV="1">
            <a:off x="6987219" y="3706186"/>
            <a:ext cx="5209187" cy="30123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15799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it-IT" sz="6600" b="1" dirty="0">
                  <a:solidFill>
                    <a:srgbClr val="204550"/>
                  </a:solidFill>
                  <a:latin typeface="Microsoft Uighur" panose="02000000000000000000" pitchFamily="2" charset="-78"/>
                  <a:cs typeface="Microsoft Uighur" panose="02000000000000000000" pitchFamily="2" charset="-78"/>
                </a:rPr>
                <a:t>an- am – en – em-ian</a:t>
              </a: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724400" y="4627582"/>
            <a:ext cx="8229600" cy="1107996"/>
          </a:xfrm>
          <a:prstGeom prst="rect">
            <a:avLst/>
          </a:prstGeom>
          <a:noFill/>
        </p:spPr>
        <p:txBody>
          <a:bodyPr wrap="square">
            <a:spAutoFit/>
          </a:bodyPr>
          <a:lstStyle/>
          <a:p>
            <a:pPr algn="ctr"/>
            <a:r>
              <a:rPr lang="fr-FR" sz="6600" b="1" dirty="0">
                <a:solidFill>
                  <a:srgbClr val="008EC0"/>
                </a:solidFill>
                <a:latin typeface="Dosis" pitchFamily="2" charset="0"/>
              </a:rPr>
              <a:t>an- </a:t>
            </a:r>
            <a:r>
              <a:rPr lang="fr-FR" sz="6600" b="1" dirty="0" err="1">
                <a:solidFill>
                  <a:srgbClr val="008EC0"/>
                </a:solidFill>
                <a:latin typeface="Dosis" pitchFamily="2" charset="0"/>
              </a:rPr>
              <a:t>am</a:t>
            </a:r>
            <a:r>
              <a:rPr lang="fr-FR" sz="6600" b="1" dirty="0">
                <a:solidFill>
                  <a:srgbClr val="008EC0"/>
                </a:solidFill>
                <a:latin typeface="Dosis" pitchFamily="2" charset="0"/>
              </a:rPr>
              <a:t> – en – </a:t>
            </a:r>
            <a:r>
              <a:rPr lang="fr-FR" sz="6600" b="1" dirty="0" err="1">
                <a:solidFill>
                  <a:srgbClr val="008EC0"/>
                </a:solidFill>
                <a:latin typeface="Dosis" pitchFamily="2" charset="0"/>
              </a:rPr>
              <a:t>em-ian</a:t>
            </a:r>
            <a:endParaRPr lang="fr-FR" sz="6600" b="1" dirty="0">
              <a:solidFill>
                <a:srgbClr val="008EC0"/>
              </a:solidFill>
              <a:latin typeface="Dosis" pitchFamily="2" charset="0"/>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a:t>
            </a:r>
            <a:r>
              <a:rPr lang="it-IT"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an- am – en – em-ian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176636" y="3816839"/>
            <a:ext cx="11550840" cy="1569660"/>
          </a:xfrm>
          <a:prstGeom prst="rect">
            <a:avLst/>
          </a:prstGeom>
          <a:noFill/>
        </p:spPr>
        <p:txBody>
          <a:bodyPr wrap="square" rtlCol="0">
            <a:spAutoFit/>
          </a:bodyPr>
          <a:lstStyle/>
          <a:p>
            <a:pPr algn="ctr" defTabSz="685869">
              <a:defRPr/>
            </a:pPr>
            <a:r>
              <a:rPr lang="it-IT" sz="9600" b="1" kern="0" spc="320" dirty="0">
                <a:solidFill>
                  <a:srgbClr val="106585"/>
                </a:solidFill>
                <a:latin typeface="Dosis" pitchFamily="2" charset="0"/>
              </a:rPr>
              <a:t>an- am – en – em-ian</a:t>
            </a:r>
          </a:p>
        </p:txBody>
      </p:sp>
    </p:spTree>
    <p:extLst>
      <p:ext uri="{BB962C8B-B14F-4D97-AF65-F5344CB8AC3E}">
        <p14:creationId xmlns:p14="http://schemas.microsoft.com/office/powerpoint/2010/main" val="2876250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Vent – dent - jambe –gant –tempête -triangle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a:t>
            </a:r>
            <a:r>
              <a:rPr lang="de-DE" sz="3200" dirty="0">
                <a:latin typeface="Dosis" pitchFamily="2" charset="0"/>
              </a:rPr>
              <a:t>an- am – en – </a:t>
            </a:r>
            <a:r>
              <a:rPr lang="de-DE" sz="3200" dirty="0" err="1">
                <a:latin typeface="Dosis" pitchFamily="2" charset="0"/>
              </a:rPr>
              <a:t>em-ian</a:t>
            </a:r>
            <a:endParaRPr lang="de-DE"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a:t>
            </a:r>
            <a:r>
              <a:rPr lang="de-DE" sz="3200" dirty="0">
                <a:latin typeface="Dosis" pitchFamily="2" charset="0"/>
              </a:rPr>
              <a:t>an- am – en – </a:t>
            </a:r>
            <a:r>
              <a:rPr lang="de-DE" sz="3200" dirty="0" err="1">
                <a:latin typeface="Dosis" pitchFamily="2" charset="0"/>
              </a:rPr>
              <a:t>em</a:t>
            </a:r>
            <a:r>
              <a:rPr lang="de-DE" sz="3200" dirty="0">
                <a:latin typeface="Dosis" pitchFamily="2" charset="0"/>
              </a:rPr>
              <a:t> - </a:t>
            </a:r>
            <a:r>
              <a:rPr lang="de-DE" sz="3200" dirty="0" err="1">
                <a:latin typeface="Dosis" pitchFamily="2" charset="0"/>
              </a:rPr>
              <a:t>ian</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6919" y="4267761"/>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83454" y="6022062"/>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Quand « a » est devant « n », elles font le son « an » [ɑ̃] </a:t>
            </a:r>
          </a:p>
        </p:txBody>
      </p:sp>
      <p:sp>
        <p:nvSpPr>
          <p:cNvPr id="4" name="Rectangle 3">
            <a:extLst>
              <a:ext uri="{FF2B5EF4-FFF2-40B4-BE49-F238E27FC236}">
                <a16:creationId xmlns:a16="http://schemas.microsoft.com/office/drawing/2014/main" id="{08A557D6-9E7D-7AF3-4E59-293F480B3471}"/>
              </a:ext>
            </a:extLst>
          </p:cNvPr>
          <p:cNvSpPr/>
          <p:nvPr>
            <p:custDataLst>
              <p:tags r:id="rId1"/>
            </p:custDataLst>
          </p:nvPr>
        </p:nvSpPr>
        <p:spPr>
          <a:xfrm>
            <a:off x="5181600" y="657225"/>
            <a:ext cx="4038600" cy="6324808"/>
          </a:xfrm>
          <a:prstGeom prst="rect">
            <a:avLst/>
          </a:prstGeom>
        </p:spPr>
        <p:txBody>
          <a:bodyPr wrap="square">
            <a:spAutoFit/>
          </a:bodyPr>
          <a:lstStyle/>
          <a:p>
            <a:pPr algn="ctr"/>
            <a:r>
              <a:rPr lang="pt-BR" sz="16600" b="1" dirty="0">
                <a:solidFill>
                  <a:srgbClr val="106585"/>
                </a:solidFill>
                <a:latin typeface="Dosis" pitchFamily="2" charset="0"/>
              </a:rPr>
              <a:t>  </a:t>
            </a:r>
            <a:r>
              <a:rPr lang="pt-BR" sz="23900" b="1" dirty="0">
                <a:solidFill>
                  <a:srgbClr val="106585"/>
                </a:solidFill>
                <a:latin typeface="Dosis" pitchFamily="2" charset="0"/>
              </a:rPr>
              <a:t>an</a:t>
            </a:r>
            <a:r>
              <a:rPr lang="pt-BR" sz="166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82629" y="815860"/>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an» comme dans le mot « gant ».  Lisons ensemble: «an» [ɑ̃]</a:t>
            </a:r>
            <a:r>
              <a:rPr lang="fr-MA" sz="2800" dirty="0"/>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«gant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an» s’écrit avec 2 lettres : a et n  </a:t>
            </a:r>
          </a:p>
        </p:txBody>
      </p:sp>
      <p:sp>
        <p:nvSpPr>
          <p:cNvPr id="5" name="Rectangle 4">
            <a:extLst>
              <a:ext uri="{FF2B5EF4-FFF2-40B4-BE49-F238E27FC236}">
                <a16:creationId xmlns:a16="http://schemas.microsoft.com/office/drawing/2014/main" id="{C506E357-76A1-2C6D-B080-DABFB9E597E9}"/>
              </a:ext>
            </a:extLst>
          </p:cNvPr>
          <p:cNvSpPr/>
          <p:nvPr>
            <p:custDataLst>
              <p:tags r:id="rId1"/>
            </p:custDataLst>
          </p:nvPr>
        </p:nvSpPr>
        <p:spPr>
          <a:xfrm>
            <a:off x="1773868" y="3568522"/>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an</a:t>
            </a:r>
          </a:p>
          <a:p>
            <a:pPr algn="ctr" defTabSz="457223"/>
            <a:r>
              <a:rPr lang="pt-BR" sz="9900" b="1" dirty="0">
                <a:solidFill>
                  <a:srgbClr val="106585"/>
                </a:solidFill>
                <a:latin typeface="Dosis" pitchFamily="2" charset="0"/>
              </a:rPr>
              <a:t>g</a:t>
            </a:r>
            <a:r>
              <a:rPr lang="pt-BR" sz="9900" b="1" dirty="0">
                <a:solidFill>
                  <a:srgbClr val="E46C0A"/>
                </a:solidFill>
                <a:latin typeface="Dosis" pitchFamily="2" charset="0"/>
              </a:rPr>
              <a:t>an</a:t>
            </a:r>
            <a:r>
              <a:rPr lang="pt-BR" sz="9900" b="1" dirty="0">
                <a:solidFill>
                  <a:srgbClr val="106585"/>
                </a:solidFill>
                <a:latin typeface="Dosis" pitchFamily="2" charset="0"/>
              </a:rPr>
              <a:t>t</a:t>
            </a:r>
          </a:p>
        </p:txBody>
      </p:sp>
      <p:pic>
        <p:nvPicPr>
          <p:cNvPr id="6" name="Image 5" descr="Une image contenant Tricoter, gant, tricoter&#10;&#10;Le contenu généré par l’IA peut être incorrect.">
            <a:extLst>
              <a:ext uri="{FF2B5EF4-FFF2-40B4-BE49-F238E27FC236}">
                <a16:creationId xmlns:a16="http://schemas.microsoft.com/office/drawing/2014/main" id="{36B21B0C-967E-94A0-42F6-6A4CA1A710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7049" y="3568522"/>
            <a:ext cx="3104723" cy="3104723"/>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a » est devant « m », elles font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[ɑ̃] </a:t>
            </a:r>
          </a:p>
        </p:txBody>
      </p:sp>
      <p:sp>
        <p:nvSpPr>
          <p:cNvPr id="4" name="Rectangle 3">
            <a:extLst>
              <a:ext uri="{FF2B5EF4-FFF2-40B4-BE49-F238E27FC236}">
                <a16:creationId xmlns:a16="http://schemas.microsoft.com/office/drawing/2014/main" id="{BFE986B9-0ED6-2B85-40F3-120A8B328D4D}"/>
              </a:ext>
            </a:extLst>
          </p:cNvPr>
          <p:cNvSpPr/>
          <p:nvPr>
            <p:custDataLst>
              <p:tags r:id="rId1"/>
            </p:custDataLst>
          </p:nvPr>
        </p:nvSpPr>
        <p:spPr>
          <a:xfrm>
            <a:off x="3886200" y="2633267"/>
            <a:ext cx="457200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am</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8336805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505967" y="56807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1066719" y="717171"/>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le mot « jambe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[ɑ̃] - jambe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s’écrit avec 2 lettres : a et m </a:t>
            </a:r>
          </a:p>
        </p:txBody>
      </p:sp>
      <p:sp>
        <p:nvSpPr>
          <p:cNvPr id="4" name="Rectangle 3">
            <a:extLst>
              <a:ext uri="{FF2B5EF4-FFF2-40B4-BE49-F238E27FC236}">
                <a16:creationId xmlns:a16="http://schemas.microsoft.com/office/drawing/2014/main" id="{35B7AB38-898D-BE88-6C28-A1F8749811E8}"/>
              </a:ext>
            </a:extLst>
          </p:cNvPr>
          <p:cNvSpPr/>
          <p:nvPr>
            <p:custDataLst>
              <p:tags r:id="rId1"/>
            </p:custDataLst>
          </p:nvPr>
        </p:nvSpPr>
        <p:spPr>
          <a:xfrm>
            <a:off x="-1" y="3399598"/>
            <a:ext cx="8909223"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am</a:t>
            </a:r>
          </a:p>
          <a:p>
            <a:pPr algn="ctr" defTabSz="457223"/>
            <a:r>
              <a:rPr lang="pt-BR" sz="9900" b="1" dirty="0">
                <a:solidFill>
                  <a:srgbClr val="106585"/>
                </a:solidFill>
                <a:latin typeface="Dosis" pitchFamily="2" charset="0"/>
              </a:rPr>
              <a:t>j</a:t>
            </a:r>
            <a:r>
              <a:rPr lang="pt-BR" sz="9900" b="1" dirty="0">
                <a:solidFill>
                  <a:schemeClr val="accent6">
                    <a:lumMod val="75000"/>
                  </a:schemeClr>
                </a:solidFill>
                <a:latin typeface="Dosis" pitchFamily="2" charset="0"/>
              </a:rPr>
              <a:t>am</a:t>
            </a:r>
            <a:r>
              <a:rPr lang="pt-BR" sz="9900" b="1" dirty="0">
                <a:solidFill>
                  <a:srgbClr val="106585"/>
                </a:solidFill>
                <a:latin typeface="Dosis" pitchFamily="2" charset="0"/>
              </a:rPr>
              <a:t>be</a:t>
            </a:r>
            <a:endParaRPr lang="fr-FR" sz="9900" b="1" dirty="0">
              <a:solidFill>
                <a:srgbClr val="106585"/>
              </a:solidFill>
              <a:latin typeface="Dosis" pitchFamily="2" charset="0"/>
            </a:endParaRPr>
          </a:p>
        </p:txBody>
      </p:sp>
      <p:pic>
        <p:nvPicPr>
          <p:cNvPr id="6" name="Image 5">
            <a:extLst>
              <a:ext uri="{FF2B5EF4-FFF2-40B4-BE49-F238E27FC236}">
                <a16:creationId xmlns:a16="http://schemas.microsoft.com/office/drawing/2014/main" id="{6242DA06-B860-2AD7-F659-7706EA09E691}"/>
              </a:ext>
            </a:extLst>
          </p:cNvPr>
          <p:cNvPicPr>
            <a:picLocks noChangeAspect="1"/>
          </p:cNvPicPr>
          <p:nvPr/>
        </p:nvPicPr>
        <p:blipFill>
          <a:blip r:embed="rId5"/>
          <a:stretch>
            <a:fillRect/>
          </a:stretch>
        </p:blipFill>
        <p:spPr>
          <a:xfrm>
            <a:off x="7682981" y="3063407"/>
            <a:ext cx="2769925" cy="4229526"/>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B111EA4E-7F6E-4FA3-74C7-F9FF9CC0D780}"/>
              </a:ext>
            </a:extLst>
          </p:cNvPr>
          <p:cNvSpPr/>
          <p:nvPr>
            <p:custDataLst>
              <p:tags r:id="rId1"/>
            </p:custDataLst>
          </p:nvPr>
        </p:nvSpPr>
        <p:spPr>
          <a:xfrm>
            <a:off x="4296597" y="3925929"/>
            <a:ext cx="351585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en</a:t>
            </a:r>
            <a:endParaRPr lang="pt-BR" sz="13800" b="1" dirty="0">
              <a:solidFill>
                <a:srgbClr val="106585"/>
              </a:solidFill>
              <a:latin typeface="Dosis" pitchFamily="2" charset="0"/>
            </a:endParaRPr>
          </a:p>
        </p:txBody>
      </p:sp>
      <p:sp>
        <p:nvSpPr>
          <p:cNvPr id="4" name="ZoneTexte 3">
            <a:extLst>
              <a:ext uri="{FF2B5EF4-FFF2-40B4-BE49-F238E27FC236}">
                <a16:creationId xmlns:a16="http://schemas.microsoft.com/office/drawing/2014/main" id="{28412625-B5C0-B920-D1A1-AF6569C9FA8B}"/>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 est devant « n », elles font le son « en » [ɑ̃] </a:t>
            </a:r>
          </a:p>
        </p:txBody>
      </p:sp>
    </p:spTree>
    <p:extLst>
      <p:ext uri="{BB962C8B-B14F-4D97-AF65-F5344CB8AC3E}">
        <p14:creationId xmlns:p14="http://schemas.microsoft.com/office/powerpoint/2010/main" val="30498412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«en » comme dans vent .  Lisons ensemble: «en » « vent ».</a:t>
            </a:r>
          </a:p>
        </p:txBody>
      </p:sp>
      <p:sp>
        <p:nvSpPr>
          <p:cNvPr id="4" name="Rectangle 3">
            <a:extLst>
              <a:ext uri="{FF2B5EF4-FFF2-40B4-BE49-F238E27FC236}">
                <a16:creationId xmlns:a16="http://schemas.microsoft.com/office/drawing/2014/main" id="{C1F01B68-8BB5-0865-C752-1A3D71C0345D}"/>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en</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v</a:t>
            </a:r>
            <a:r>
              <a:rPr lang="pt-BR" sz="9900" b="1" dirty="0">
                <a:solidFill>
                  <a:schemeClr val="accent6">
                    <a:lumMod val="75000"/>
                  </a:schemeClr>
                </a:solidFill>
                <a:latin typeface="Dosis" pitchFamily="2" charset="0"/>
              </a:rPr>
              <a:t>en</a:t>
            </a:r>
            <a:r>
              <a:rPr lang="pt-BR" sz="9900" b="1" dirty="0">
                <a:solidFill>
                  <a:srgbClr val="106585"/>
                </a:solidFill>
                <a:latin typeface="Dosis" pitchFamily="2" charset="0"/>
              </a:rPr>
              <a:t>t</a:t>
            </a:r>
            <a:endParaRPr lang="fr-FR" sz="9900" b="1" dirty="0">
              <a:solidFill>
                <a:schemeClr val="accent6">
                  <a:lumMod val="75000"/>
                </a:schemeClr>
              </a:solidFill>
              <a:latin typeface="Dosis" pitchFamily="2" charset="0"/>
            </a:endParaRPr>
          </a:p>
        </p:txBody>
      </p:sp>
      <p:pic>
        <p:nvPicPr>
          <p:cNvPr id="5" name="Image 4">
            <a:extLst>
              <a:ext uri="{FF2B5EF4-FFF2-40B4-BE49-F238E27FC236}">
                <a16:creationId xmlns:a16="http://schemas.microsoft.com/office/drawing/2014/main" id="{DCE35659-3269-5216-9D56-D03BC293E85B}"/>
              </a:ext>
            </a:extLst>
          </p:cNvPr>
          <p:cNvPicPr>
            <a:picLocks noChangeAspect="1"/>
          </p:cNvPicPr>
          <p:nvPr/>
        </p:nvPicPr>
        <p:blipFill>
          <a:blip r:embed="rId5"/>
          <a:stretch>
            <a:fillRect/>
          </a:stretch>
        </p:blipFill>
        <p:spPr>
          <a:xfrm>
            <a:off x="7545317" y="3211751"/>
            <a:ext cx="3786148" cy="3852863"/>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E8EB4-3839-8A93-EE80-F226D80A45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E4595B5-A0BB-DBE3-CEE8-2B78A6BB9CB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85A09B1-C078-3F59-2EBA-6F93130525B7}"/>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38B62441-F310-E083-8F10-25FEE274295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A9A98FA-DAB0-97DB-8F37-36EB3BA928C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8F7951F-9CDD-ED51-49C9-E0179BDCB5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B13722B-4968-D2D2-7BD9-5072D680705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E436262-8F6D-54A0-293F-DCF8B26D632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757E700-55C6-2892-E996-AC67593FF9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E28F02-C21A-155F-3FD5-ECBDEE1839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848BFE-B084-3361-D60E-6095C65D4F3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AB18CD-1174-E2C5-3943-23F3EB3016B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B721EF7-B049-1032-9F59-C84103EBB2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Rectangle 3">
            <a:extLst>
              <a:ext uri="{FF2B5EF4-FFF2-40B4-BE49-F238E27FC236}">
                <a16:creationId xmlns:a16="http://schemas.microsoft.com/office/drawing/2014/main" id="{B3529780-A25D-64F8-7D7D-A3D7BA59159D}"/>
              </a:ext>
            </a:extLst>
          </p:cNvPr>
          <p:cNvSpPr/>
          <p:nvPr>
            <p:custDataLst>
              <p:tags r:id="rId1"/>
            </p:custDataLst>
          </p:nvPr>
        </p:nvSpPr>
        <p:spPr>
          <a:xfrm>
            <a:off x="4873927" y="3197758"/>
            <a:ext cx="3437833" cy="2646878"/>
          </a:xfrm>
          <a:prstGeom prst="rect">
            <a:avLst/>
          </a:prstGeom>
        </p:spPr>
        <p:txBody>
          <a:bodyPr wrap="square">
            <a:spAutoFit/>
          </a:bodyPr>
          <a:lstStyle/>
          <a:p>
            <a:pPr algn="ctr"/>
            <a:r>
              <a:rPr lang="pt-BR" sz="16600" b="1" dirty="0">
                <a:solidFill>
                  <a:srgbClr val="106585"/>
                </a:solidFill>
                <a:latin typeface="Dosis" pitchFamily="2" charset="0"/>
              </a:rPr>
              <a:t> </a:t>
            </a:r>
            <a:r>
              <a:rPr lang="it-IT" sz="16600" b="1" kern="0" spc="320" dirty="0">
                <a:solidFill>
                  <a:srgbClr val="106585"/>
                </a:solidFill>
                <a:latin typeface="Dosis" pitchFamily="2" charset="0"/>
              </a:rPr>
              <a:t>em</a:t>
            </a:r>
            <a:endParaRPr lang="pt-BR" sz="16600" b="1" dirty="0">
              <a:solidFill>
                <a:srgbClr val="106585"/>
              </a:solidFill>
              <a:latin typeface="Dosis" pitchFamily="2" charset="0"/>
            </a:endParaRPr>
          </a:p>
        </p:txBody>
      </p:sp>
      <p:sp>
        <p:nvSpPr>
          <p:cNvPr id="5" name="ZoneTexte 4">
            <a:extLst>
              <a:ext uri="{FF2B5EF4-FFF2-40B4-BE49-F238E27FC236}">
                <a16:creationId xmlns:a16="http://schemas.microsoft.com/office/drawing/2014/main" id="{09ACCC80-BA96-2315-55D4-98AB1AE18E86}"/>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 est devant « m », elles font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[ɑ̃] </a:t>
            </a:r>
          </a:p>
        </p:txBody>
      </p:sp>
    </p:spTree>
    <p:extLst>
      <p:ext uri="{BB962C8B-B14F-4D97-AF65-F5344CB8AC3E}">
        <p14:creationId xmlns:p14="http://schemas.microsoft.com/office/powerpoint/2010/main" val="7288802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4EE57-5C77-8849-02E0-1D06AFF99D2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66ACF28-C0DE-E537-9602-F62F0C75CB4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674CC5F-4538-1AF4-D8D0-CBB3D544D9AA}"/>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DB1654E-0790-AAB6-836B-2F1465592C9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EB5ED14-0568-720B-AC94-5747FE494C3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E49A499-D9EC-76D2-1F61-646B53E40C1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9D99FB5-3306-CBC1-2BB5-BC8336643EA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603FED-B82B-03A8-52CD-4FAB2DA5E39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A500947-F58B-9520-92AD-C0F553831F2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3F28E3-BCEC-830C-6834-588A33D76A0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3834CDA-888C-225E-B10A-E81D6CEC6B7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16CD4-AE68-659E-3B50-1E096BE580E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1D66245-1263-D93A-0B92-8320D7445B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29A3E65D-ADB4-385F-30D4-3355DFFE8AB0}"/>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tempête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em</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tempête ».</a:t>
            </a:r>
          </a:p>
        </p:txBody>
      </p:sp>
      <p:sp>
        <p:nvSpPr>
          <p:cNvPr id="4" name="Rectangle 3">
            <a:extLst>
              <a:ext uri="{FF2B5EF4-FFF2-40B4-BE49-F238E27FC236}">
                <a16:creationId xmlns:a16="http://schemas.microsoft.com/office/drawing/2014/main" id="{29FC0E1B-DE7C-6E66-EC8E-F0092D5407CC}"/>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em</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t</a:t>
            </a:r>
            <a:r>
              <a:rPr lang="pt-BR" sz="9900" b="1" dirty="0">
                <a:solidFill>
                  <a:schemeClr val="accent6">
                    <a:lumMod val="75000"/>
                  </a:schemeClr>
                </a:solidFill>
                <a:latin typeface="Dosis" pitchFamily="2" charset="0"/>
              </a:rPr>
              <a:t>em</a:t>
            </a:r>
            <a:r>
              <a:rPr lang="pt-BR" sz="9900" b="1" dirty="0">
                <a:solidFill>
                  <a:srgbClr val="106585"/>
                </a:solidFill>
                <a:latin typeface="Dosis" pitchFamily="2" charset="0"/>
              </a:rPr>
              <a:t>pête</a:t>
            </a:r>
            <a:endParaRPr lang="fr-FR" sz="9900" b="1" dirty="0">
              <a:solidFill>
                <a:schemeClr val="accent6">
                  <a:lumMod val="75000"/>
                </a:schemeClr>
              </a:solidFill>
              <a:latin typeface="Dosis" pitchFamily="2" charset="0"/>
            </a:endParaRPr>
          </a:p>
        </p:txBody>
      </p:sp>
      <p:pic>
        <p:nvPicPr>
          <p:cNvPr id="5" name="Image 4">
            <a:extLst>
              <a:ext uri="{FF2B5EF4-FFF2-40B4-BE49-F238E27FC236}">
                <a16:creationId xmlns:a16="http://schemas.microsoft.com/office/drawing/2014/main" id="{99A2B749-A484-A960-A025-7C8CDD5977A8}"/>
              </a:ext>
            </a:extLst>
          </p:cNvPr>
          <p:cNvPicPr>
            <a:picLocks noChangeAspect="1"/>
          </p:cNvPicPr>
          <p:nvPr/>
        </p:nvPicPr>
        <p:blipFill>
          <a:blip r:embed="rId5"/>
          <a:stretch>
            <a:fillRect/>
          </a:stretch>
        </p:blipFill>
        <p:spPr>
          <a:xfrm>
            <a:off x="6987257" y="2781300"/>
            <a:ext cx="5504716" cy="4876800"/>
          </a:xfrm>
          <a:prstGeom prst="rect">
            <a:avLst/>
          </a:prstGeom>
        </p:spPr>
      </p:pic>
    </p:spTree>
    <p:extLst>
      <p:ext uri="{BB962C8B-B14F-4D97-AF65-F5344CB8AC3E}">
        <p14:creationId xmlns:p14="http://schemas.microsoft.com/office/powerpoint/2010/main" val="25960515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0999-6357-06C5-B7C7-2DF4D1DCE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9435B-1104-B35D-C058-F2089F276B2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00002F2-001B-FB54-1726-A17A3646BACB}"/>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986A068-DCFF-AEA5-8786-E16756E730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94D1DE-F599-F5FC-31E5-D8CBAC0D453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1EAFF09-47A4-E1C3-6743-E2BB97A514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D618FE5-4C97-CED8-A3E7-0D60B0F9287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A86302-A8F3-9B7B-D87D-96E0361C45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8B85C3C-F499-54EF-E6B1-86F84388B4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B5EBE2-308B-B3F6-0518-E08DEDF9B15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C8F1F1-10B3-B6E8-C564-8C3273572A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5153EBA-1D61-459A-9E1F-54FEC24DB4E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4110D2-BDC1-B1E6-C5F0-426D3EB535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1822BF-2F77-8E16-F1EB-B7527E149349}"/>
              </a:ext>
            </a:extLst>
          </p:cNvPr>
          <p:cNvSpPr txBox="1"/>
          <p:nvPr/>
        </p:nvSpPr>
        <p:spPr>
          <a:xfrm>
            <a:off x="1301858" y="673754"/>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 i » se prononce [j] (comme un « y » dans « yaourt »).Le « an » se prononce « an » [ɑ̃] . Elles font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yan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jɑ</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p:txBody>
      </p:sp>
      <p:sp>
        <p:nvSpPr>
          <p:cNvPr id="4" name="Rectangle 3">
            <a:extLst>
              <a:ext uri="{FF2B5EF4-FFF2-40B4-BE49-F238E27FC236}">
                <a16:creationId xmlns:a16="http://schemas.microsoft.com/office/drawing/2014/main" id="{4B2F3005-B983-A5B1-FA2A-0CDB0ED4D86E}"/>
              </a:ext>
            </a:extLst>
          </p:cNvPr>
          <p:cNvSpPr/>
          <p:nvPr>
            <p:custDataLst>
              <p:tags r:id="rId1"/>
            </p:custDataLst>
          </p:nvPr>
        </p:nvSpPr>
        <p:spPr>
          <a:xfrm>
            <a:off x="3496368" y="3314700"/>
            <a:ext cx="5266633"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ian</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2514409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999052" y="719059"/>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ian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viande.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ian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viande ».</a:t>
            </a:r>
          </a:p>
        </p:txBody>
      </p:sp>
      <p:sp>
        <p:nvSpPr>
          <p:cNvPr id="5" name="Rectangle : coins arrondis 4">
            <a:extLst>
              <a:ext uri="{FF2B5EF4-FFF2-40B4-BE49-F238E27FC236}">
                <a16:creationId xmlns:a16="http://schemas.microsoft.com/office/drawing/2014/main" id="{F5612DDF-5405-A885-AFE5-570E693C09D2}"/>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14A04AAC-EBA6-AF9D-828C-26259E7C557A}"/>
              </a:ext>
            </a:extLst>
          </p:cNvPr>
          <p:cNvSpPr/>
          <p:nvPr>
            <p:custDataLst>
              <p:tags r:id="rId2"/>
            </p:custDataLst>
          </p:nvPr>
        </p:nvSpPr>
        <p:spPr>
          <a:xfrm>
            <a:off x="1052432" y="3130924"/>
            <a:ext cx="6585992" cy="3754874"/>
          </a:xfrm>
          <a:prstGeom prst="rect">
            <a:avLst/>
          </a:prstGeom>
        </p:spPr>
        <p:txBody>
          <a:bodyPr wrap="square">
            <a:spAutoFit/>
          </a:bodyPr>
          <a:lstStyle/>
          <a:p>
            <a:pPr algn="ctr" defTabSz="457223"/>
            <a:r>
              <a:rPr lang="pt-BR" sz="11900" b="1" dirty="0">
                <a:solidFill>
                  <a:schemeClr val="accent6">
                    <a:lumMod val="75000"/>
                  </a:schemeClr>
                </a:solidFill>
                <a:latin typeface="Dosis" pitchFamily="2" charset="0"/>
              </a:rPr>
              <a:t>ian</a:t>
            </a:r>
            <a:endParaRPr lang="pt-BR" sz="11900" b="1" dirty="0">
              <a:solidFill>
                <a:srgbClr val="106585"/>
              </a:solidFill>
              <a:latin typeface="Dosis" pitchFamily="2" charset="0"/>
            </a:endParaRPr>
          </a:p>
          <a:p>
            <a:pPr algn="ctr" defTabSz="457223"/>
            <a:r>
              <a:rPr lang="pt-BR" sz="11900" b="1" dirty="0">
                <a:solidFill>
                  <a:srgbClr val="106585"/>
                </a:solidFill>
                <a:latin typeface="Dosis" pitchFamily="2" charset="0"/>
              </a:rPr>
              <a:t>v</a:t>
            </a:r>
            <a:r>
              <a:rPr lang="pt-BR" sz="11900" b="1" dirty="0">
                <a:solidFill>
                  <a:schemeClr val="accent6">
                    <a:lumMod val="75000"/>
                  </a:schemeClr>
                </a:solidFill>
                <a:latin typeface="Dosis" pitchFamily="2" charset="0"/>
              </a:rPr>
              <a:t>ian</a:t>
            </a:r>
            <a:r>
              <a:rPr lang="pt-BR" sz="11900" b="1" dirty="0">
                <a:solidFill>
                  <a:srgbClr val="106585"/>
                </a:solidFill>
                <a:latin typeface="Dosis" pitchFamily="2" charset="0"/>
              </a:rPr>
              <a:t>de</a:t>
            </a:r>
            <a:endParaRPr lang="fr-FR" sz="11900" b="1" dirty="0">
              <a:solidFill>
                <a:srgbClr val="106585"/>
              </a:solidFill>
              <a:latin typeface="Dosis" pitchFamily="2" charset="0"/>
            </a:endParaRPr>
          </a:p>
        </p:txBody>
      </p:sp>
      <p:pic>
        <p:nvPicPr>
          <p:cNvPr id="7" name="Image 6">
            <a:extLst>
              <a:ext uri="{FF2B5EF4-FFF2-40B4-BE49-F238E27FC236}">
                <a16:creationId xmlns:a16="http://schemas.microsoft.com/office/drawing/2014/main" id="{55B7C710-7396-37F5-DEAF-4A2D7047928A}"/>
              </a:ext>
            </a:extLst>
          </p:cNvPr>
          <p:cNvPicPr>
            <a:picLocks noChangeAspect="1"/>
          </p:cNvPicPr>
          <p:nvPr/>
        </p:nvPicPr>
        <p:blipFill>
          <a:blip r:embed="rId6"/>
          <a:stretch>
            <a:fillRect/>
          </a:stretch>
        </p:blipFill>
        <p:spPr>
          <a:xfrm>
            <a:off x="7955866" y="3596585"/>
            <a:ext cx="4411306" cy="3170029"/>
          </a:xfrm>
          <a:prstGeom prst="rect">
            <a:avLst/>
          </a:prstGeom>
        </p:spPr>
      </p:pic>
    </p:spTree>
    <p:extLst>
      <p:ext uri="{BB962C8B-B14F-4D97-AF65-F5344CB8AC3E}">
        <p14:creationId xmlns:p14="http://schemas.microsoft.com/office/powerpoint/2010/main" val="846908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 </a:t>
            </a:r>
          </a:p>
        </p:txBody>
      </p:sp>
      <p:sp>
        <p:nvSpPr>
          <p:cNvPr id="5" name="Rectangle 4">
            <a:extLst>
              <a:ext uri="{FF2B5EF4-FFF2-40B4-BE49-F238E27FC236}">
                <a16:creationId xmlns:a16="http://schemas.microsoft.com/office/drawing/2014/main" id="{FDADDC87-1FB3-0698-258A-FFBE82C23AC1}"/>
              </a:ext>
            </a:extLst>
          </p:cNvPr>
          <p:cNvSpPr/>
          <p:nvPr>
            <p:custDataLst>
              <p:tags r:id="rId1"/>
            </p:custDataLst>
          </p:nvPr>
        </p:nvSpPr>
        <p:spPr>
          <a:xfrm>
            <a:off x="2006142" y="1455835"/>
            <a:ext cx="9952822" cy="7617470"/>
          </a:xfrm>
          <a:prstGeom prst="rect">
            <a:avLst/>
          </a:prstGeom>
        </p:spPr>
        <p:txBody>
          <a:bodyPr wrap="square">
            <a:spAutoFit/>
          </a:bodyPr>
          <a:lstStyle/>
          <a:p>
            <a:pPr defTabSz="457223"/>
            <a:r>
              <a:rPr lang="pt-BR" sz="8800" b="1" dirty="0">
                <a:solidFill>
                  <a:srgbClr val="E46C0A"/>
                </a:solidFill>
                <a:latin typeface="Dosis" pitchFamily="2" charset="0"/>
              </a:rPr>
              <a:t>am           </a:t>
            </a:r>
            <a:r>
              <a:rPr lang="pt-BR" sz="9600" b="1" dirty="0">
                <a:solidFill>
                  <a:srgbClr val="106585"/>
                </a:solidFill>
                <a:latin typeface="Dosis" pitchFamily="2" charset="0"/>
              </a:rPr>
              <a:t>j</a:t>
            </a:r>
            <a:r>
              <a:rPr lang="pt-BR" sz="9600" b="1" dirty="0">
                <a:solidFill>
                  <a:srgbClr val="E46C0A"/>
                </a:solidFill>
                <a:latin typeface="Dosis" pitchFamily="2" charset="0"/>
              </a:rPr>
              <a:t>am</a:t>
            </a:r>
            <a:r>
              <a:rPr lang="pt-BR" sz="9600" b="1" dirty="0">
                <a:solidFill>
                  <a:srgbClr val="106585"/>
                </a:solidFill>
                <a:latin typeface="Dosis" pitchFamily="2" charset="0"/>
              </a:rPr>
              <a:t>be</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an            </a:t>
            </a:r>
            <a:r>
              <a:rPr lang="pt-BR" sz="9600" b="1" dirty="0">
                <a:solidFill>
                  <a:srgbClr val="106585"/>
                </a:solidFill>
                <a:latin typeface="Dosis" pitchFamily="2" charset="0"/>
              </a:rPr>
              <a:t>g</a:t>
            </a:r>
            <a:r>
              <a:rPr lang="pt-BR" sz="9600" b="1" dirty="0">
                <a:solidFill>
                  <a:srgbClr val="E46C0A"/>
                </a:solidFill>
                <a:latin typeface="Dosis" pitchFamily="2" charset="0"/>
              </a:rPr>
              <a:t>an</a:t>
            </a:r>
            <a:r>
              <a:rPr lang="pt-BR" sz="9600" b="1" dirty="0">
                <a:solidFill>
                  <a:srgbClr val="106585"/>
                </a:solidFill>
                <a:latin typeface="Dosis" pitchFamily="2" charset="0"/>
              </a:rPr>
              <a:t>t</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en            </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v</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en</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t</a:t>
            </a:r>
            <a:endParaRPr lang="pt-BR" sz="88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em           </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t</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em</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pête</a:t>
            </a:r>
            <a:endParaRPr lang="fr-FR" sz="96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ian            </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v</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ian</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de</a:t>
            </a:r>
            <a:endParaRPr kumimoji="0" lang="fr-FR" sz="11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Flèche : droite 5">
            <a:extLst>
              <a:ext uri="{FF2B5EF4-FFF2-40B4-BE49-F238E27FC236}">
                <a16:creationId xmlns:a16="http://schemas.microsoft.com/office/drawing/2014/main" id="{220E8738-F9C1-659A-A564-E0ACA8E4FD2D}"/>
              </a:ext>
            </a:extLst>
          </p:cNvPr>
          <p:cNvSpPr/>
          <p:nvPr/>
        </p:nvSpPr>
        <p:spPr>
          <a:xfrm flipV="1">
            <a:off x="4391726" y="2360048"/>
            <a:ext cx="462116" cy="2696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C9D0A0C6-3B76-0021-4E79-48A91B58D3D7}"/>
              </a:ext>
            </a:extLst>
          </p:cNvPr>
          <p:cNvSpPr/>
          <p:nvPr/>
        </p:nvSpPr>
        <p:spPr>
          <a:xfrm flipV="1">
            <a:off x="4323699" y="3619221"/>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DC728633-CABE-ADE1-4856-BE04B3C5E01C}"/>
              </a:ext>
            </a:extLst>
          </p:cNvPr>
          <p:cNvSpPr/>
          <p:nvPr/>
        </p:nvSpPr>
        <p:spPr>
          <a:xfrm flipV="1">
            <a:off x="4269260" y="4901289"/>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roite 13">
            <a:extLst>
              <a:ext uri="{FF2B5EF4-FFF2-40B4-BE49-F238E27FC236}">
                <a16:creationId xmlns:a16="http://schemas.microsoft.com/office/drawing/2014/main" id="{2276E44C-C5B2-6EE9-1D89-8C708D31665F}"/>
              </a:ext>
            </a:extLst>
          </p:cNvPr>
          <p:cNvSpPr/>
          <p:nvPr/>
        </p:nvSpPr>
        <p:spPr>
          <a:xfrm flipV="1">
            <a:off x="4269260" y="6524535"/>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Flèche : droite 3">
            <a:extLst>
              <a:ext uri="{FF2B5EF4-FFF2-40B4-BE49-F238E27FC236}">
                <a16:creationId xmlns:a16="http://schemas.microsoft.com/office/drawing/2014/main" id="{85D7DE60-9B65-9B82-A505-3F6F70452E16}"/>
              </a:ext>
            </a:extLst>
          </p:cNvPr>
          <p:cNvSpPr/>
          <p:nvPr/>
        </p:nvSpPr>
        <p:spPr>
          <a:xfrm flipV="1">
            <a:off x="4274470" y="8352610"/>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A95F9-5362-2CB4-BADD-B11160CA0D1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A9D2DDA-3A4C-1045-ED07-95E55D06AA7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A62B62B-110D-55C6-59AB-DEBAD4EB8A2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08A8A92-7CBB-C952-0DD9-C805D207B3C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E8C2BEC-A328-BF32-409A-9C21D55A8AC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ED72B9D-3CDF-3760-F670-35809BF1188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F827AD9-1C72-C81C-633E-0CAD46E885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F1247A6-D190-D0D4-A162-CCCDE97129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092DD2-CB84-68DA-EB45-09D92657A05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04E6708-AAF8-17B0-2746-53E7F93882E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A797191-D500-CA16-78E7-80C4A488A5F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431E6DE-EB2E-82CF-72E6-33A05EDCF9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C8409D-2F84-9DB0-4DB1-5E163CA46D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7C1FF7BE-D6BF-85C2-E410-7EA7BDF5310B}"/>
              </a:ext>
            </a:extLst>
          </p:cNvPr>
          <p:cNvSpPr/>
          <p:nvPr>
            <p:custDataLst>
              <p:tags r:id="rId1"/>
            </p:custDataLst>
          </p:nvPr>
        </p:nvSpPr>
        <p:spPr>
          <a:xfrm>
            <a:off x="2006142" y="1455835"/>
            <a:ext cx="9952822" cy="13342114"/>
          </a:xfrm>
          <a:prstGeom prst="rect">
            <a:avLst/>
          </a:prstGeom>
        </p:spPr>
        <p:txBody>
          <a:bodyPr wrap="square">
            <a:spAutoFit/>
          </a:bodyPr>
          <a:lstStyle/>
          <a:p>
            <a:pPr defTabSz="457223"/>
            <a:r>
              <a:rPr lang="pt-BR" sz="8800" b="1" dirty="0">
                <a:solidFill>
                  <a:srgbClr val="E46C0A"/>
                </a:solidFill>
                <a:latin typeface="Dosis" pitchFamily="2" charset="0"/>
              </a:rPr>
              <a:t>am           </a:t>
            </a:r>
            <a:r>
              <a:rPr lang="pt-BR" sz="8800" b="1" dirty="0">
                <a:solidFill>
                  <a:srgbClr val="106585"/>
                </a:solidFill>
                <a:latin typeface="Dosis" pitchFamily="2" charset="0"/>
              </a:rPr>
              <a:t>j</a:t>
            </a:r>
            <a:r>
              <a:rPr lang="pt-BR" sz="8800" b="1" dirty="0">
                <a:solidFill>
                  <a:srgbClr val="E46C0A"/>
                </a:solidFill>
                <a:latin typeface="Dosis" pitchFamily="2" charset="0"/>
              </a:rPr>
              <a:t>am</a:t>
            </a:r>
            <a:r>
              <a:rPr lang="pt-BR" sz="8800" b="1" dirty="0">
                <a:solidFill>
                  <a:srgbClr val="106585"/>
                </a:solidFill>
                <a:latin typeface="Dosis" pitchFamily="2" charset="0"/>
              </a:rPr>
              <a:t>be</a:t>
            </a:r>
          </a:p>
          <a:p>
            <a:pPr defTabSz="457223"/>
            <a:r>
              <a:rPr lang="pt-BR" sz="8800" b="1" dirty="0">
                <a:solidFill>
                  <a:srgbClr val="E46C0A"/>
                </a:solidFill>
                <a:latin typeface="Dosis" pitchFamily="2" charset="0"/>
              </a:rPr>
              <a:t>an            </a:t>
            </a:r>
            <a:r>
              <a:rPr lang="pt-BR" sz="8800" b="1" dirty="0">
                <a:solidFill>
                  <a:srgbClr val="106585"/>
                </a:solidFill>
                <a:latin typeface="Dosis" pitchFamily="2" charset="0"/>
              </a:rPr>
              <a:t>g</a:t>
            </a:r>
            <a:r>
              <a:rPr lang="pt-BR" sz="8800" b="1" dirty="0">
                <a:solidFill>
                  <a:srgbClr val="E46C0A"/>
                </a:solidFill>
                <a:latin typeface="Dosis" pitchFamily="2" charset="0"/>
              </a:rPr>
              <a:t>an</a:t>
            </a:r>
            <a:r>
              <a:rPr lang="pt-BR" sz="8800" b="1" dirty="0">
                <a:solidFill>
                  <a:srgbClr val="106585"/>
                </a:solidFill>
                <a:latin typeface="Dosis" pitchFamily="2" charset="0"/>
              </a:rPr>
              <a:t>t</a:t>
            </a:r>
          </a:p>
          <a:p>
            <a:pPr defTabSz="457223"/>
            <a:r>
              <a:rPr lang="pt-BR" sz="8800" b="1" dirty="0">
                <a:solidFill>
                  <a:srgbClr val="E46C0A"/>
                </a:solidFill>
                <a:latin typeface="Dosis" pitchFamily="2" charset="0"/>
              </a:rPr>
              <a:t>en            </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v</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en</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t</a:t>
            </a:r>
            <a:endParaRPr lang="pt-BR" sz="88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em           </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t</a:t>
            </a:r>
            <a:r>
              <a:rPr kumimoji="0" lang="pt-BR" sz="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em</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pête</a:t>
            </a:r>
            <a:endParaRPr lang="fr-FR" sz="9600" b="1" dirty="0">
              <a:solidFill>
                <a:srgbClr val="106585"/>
              </a:solidFill>
              <a:latin typeface="Dosis" pitchFamily="2" charset="0"/>
            </a:endParaRPr>
          </a:p>
          <a:p>
            <a:pPr marL="0" marR="0" lvl="0" indent="0" defTabSz="457223" rtl="0" eaLnBrk="1" fontAlgn="auto" latinLnBrk="0" hangingPunct="1">
              <a:lnSpc>
                <a:spcPct val="100000"/>
              </a:lnSpc>
              <a:spcBef>
                <a:spcPts val="0"/>
              </a:spcBef>
              <a:spcAft>
                <a:spcPts val="0"/>
              </a:spcAft>
              <a:buClrTx/>
              <a:buSzTx/>
              <a:buFontTx/>
              <a:buNone/>
              <a:tabLst/>
              <a:defRPr/>
            </a:pPr>
            <a:r>
              <a:rPr lang="pt-BR" sz="8800" b="1" dirty="0">
                <a:solidFill>
                  <a:srgbClr val="E46C0A"/>
                </a:solidFill>
                <a:latin typeface="Dosis" pitchFamily="2" charset="0"/>
              </a:rPr>
              <a:t>ian            </a:t>
            </a: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v</a:t>
            </a:r>
            <a:r>
              <a:rPr kumimoji="0" lang="pt-BR" sz="11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ian</a:t>
            </a: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de</a:t>
            </a:r>
            <a:endParaRPr kumimoji="0" lang="fr-FR" sz="11900" b="1" i="0" u="none" strike="noStrike" kern="1200" cap="none" spc="0" normalizeH="0" baseline="0" noProof="0" dirty="0">
              <a:ln>
                <a:noFill/>
              </a:ln>
              <a:solidFill>
                <a:srgbClr val="106585"/>
              </a:solidFill>
              <a:effectLst/>
              <a:uLnTx/>
              <a:uFillTx/>
              <a:latin typeface="Dosis" pitchFamily="2" charset="0"/>
              <a:ea typeface="+mn-ea"/>
              <a:cs typeface="+mn-cs"/>
            </a:endParaRPr>
          </a:p>
          <a:p>
            <a:pPr defTabSz="457223"/>
            <a:endParaRPr lang="pt-BR" sz="9600" b="1" dirty="0">
              <a:solidFill>
                <a:srgbClr val="106585"/>
              </a:solidFill>
              <a:latin typeface="Dosis" pitchFamily="2" charset="0"/>
            </a:endParaRPr>
          </a:p>
          <a:p>
            <a:pPr defTabSz="457223"/>
            <a:endParaRPr lang="pt-BR" sz="9600" b="1" dirty="0">
              <a:solidFill>
                <a:srgbClr val="106585"/>
              </a:solidFill>
              <a:latin typeface="Dosis" pitchFamily="2" charset="0"/>
            </a:endParaRPr>
          </a:p>
          <a:p>
            <a:pPr defTabSz="457223"/>
            <a:endParaRPr lang="pt-BR" sz="8800" b="1" dirty="0">
              <a:solidFill>
                <a:srgbClr val="E46C0A"/>
              </a:solidFill>
              <a:latin typeface="Dosis" pitchFamily="2" charset="0"/>
            </a:endParaRPr>
          </a:p>
          <a:p>
            <a:pPr defTabSz="457223"/>
            <a:endParaRPr lang="fr-FR" sz="88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4C3B081E-6D9E-FD59-CF9C-A73E8CDEC465}"/>
              </a:ext>
            </a:extLst>
          </p:cNvPr>
          <p:cNvSpPr/>
          <p:nvPr/>
        </p:nvSpPr>
        <p:spPr>
          <a:xfrm flipV="1">
            <a:off x="4391726" y="2360048"/>
            <a:ext cx="462116" cy="2696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F9E39691-8FE6-929E-79F7-AB12475F3DE8}"/>
              </a:ext>
            </a:extLst>
          </p:cNvPr>
          <p:cNvSpPr/>
          <p:nvPr/>
        </p:nvSpPr>
        <p:spPr>
          <a:xfrm flipV="1">
            <a:off x="4323699" y="3619221"/>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85C0F205-4D57-2A44-2975-BFE5E0008C1B}"/>
              </a:ext>
            </a:extLst>
          </p:cNvPr>
          <p:cNvSpPr/>
          <p:nvPr/>
        </p:nvSpPr>
        <p:spPr>
          <a:xfrm flipV="1">
            <a:off x="4269260" y="4901289"/>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roite 13">
            <a:extLst>
              <a:ext uri="{FF2B5EF4-FFF2-40B4-BE49-F238E27FC236}">
                <a16:creationId xmlns:a16="http://schemas.microsoft.com/office/drawing/2014/main" id="{92E22208-C00E-B18F-9F49-F398E0513E8D}"/>
              </a:ext>
            </a:extLst>
          </p:cNvPr>
          <p:cNvSpPr/>
          <p:nvPr/>
        </p:nvSpPr>
        <p:spPr>
          <a:xfrm flipV="1">
            <a:off x="4269260" y="6524535"/>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Flèche : droite 3">
            <a:extLst>
              <a:ext uri="{FF2B5EF4-FFF2-40B4-BE49-F238E27FC236}">
                <a16:creationId xmlns:a16="http://schemas.microsoft.com/office/drawing/2014/main" id="{C223C316-34B7-777F-13C3-7164B6667C16}"/>
              </a:ext>
            </a:extLst>
          </p:cNvPr>
          <p:cNvSpPr/>
          <p:nvPr/>
        </p:nvSpPr>
        <p:spPr>
          <a:xfrm flipV="1">
            <a:off x="4274470" y="8352610"/>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8" name="ZoneTexte 7">
            <a:extLst>
              <a:ext uri="{FF2B5EF4-FFF2-40B4-BE49-F238E27FC236}">
                <a16:creationId xmlns:a16="http://schemas.microsoft.com/office/drawing/2014/main" id="{B6AF0C27-C431-64A8-D044-D53D85F9EBD0}"/>
              </a:ext>
            </a:extLst>
          </p:cNvPr>
          <p:cNvSpPr txBox="1"/>
          <p:nvPr/>
        </p:nvSpPr>
        <p:spPr>
          <a:xfrm>
            <a:off x="1285271" y="854460"/>
            <a:ext cx="10615145"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passer au tableau pour lire? </a:t>
            </a:r>
          </a:p>
        </p:txBody>
      </p:sp>
    </p:spTree>
    <p:extLst>
      <p:ext uri="{BB962C8B-B14F-4D97-AF65-F5344CB8AC3E}">
        <p14:creationId xmlns:p14="http://schemas.microsoft.com/office/powerpoint/2010/main" val="28602881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an- </a:t>
              </a:r>
              <a:r>
                <a:rPr lang="fr-FR" sz="4950" b="1" dirty="0" err="1">
                  <a:solidFill>
                    <a:srgbClr val="204550"/>
                  </a:solidFill>
                  <a:latin typeface="Microsoft Uighur" panose="02000000000000000000" pitchFamily="2" charset="-78"/>
                  <a:cs typeface="Microsoft Uighur" panose="02000000000000000000" pitchFamily="2" charset="-78"/>
                </a:rPr>
                <a:t>am</a:t>
              </a:r>
              <a:r>
                <a:rPr lang="fr-FR" sz="4950" b="1" dirty="0">
                  <a:solidFill>
                    <a:srgbClr val="204550"/>
                  </a:solidFill>
                  <a:latin typeface="Microsoft Uighur" panose="02000000000000000000" pitchFamily="2" charset="-78"/>
                  <a:cs typeface="Microsoft Uighur" panose="02000000000000000000" pitchFamily="2" charset="-78"/>
                </a:rPr>
                <a:t> – en – </a:t>
              </a:r>
              <a:r>
                <a:rPr lang="fr-FR" sz="4950" b="1" dirty="0" err="1">
                  <a:solidFill>
                    <a:srgbClr val="204550"/>
                  </a:solidFill>
                  <a:latin typeface="Microsoft Uighur" panose="02000000000000000000" pitchFamily="2" charset="-78"/>
                  <a:cs typeface="Microsoft Uighur" panose="02000000000000000000" pitchFamily="2" charset="-78"/>
                </a:rPr>
                <a:t>em-ian</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41A56-2552-4F66-213A-827C65FE8D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E2A37C-9D5F-E2F6-19FF-2C54C1CCF7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7307E1E-D55C-D815-EBFB-F9783499F2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FAB7B1-0B3B-BEE1-D12B-524D2F16B01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A6E9DD0-80F9-E597-F7D8-FC17B7387D5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6852D8E-19A2-EA42-A585-880052CBD7C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DD48636-6C9A-E37A-FD63-B2EBE6D766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AFCF6F1-7B9C-4B75-7360-BD4DFC5DAE2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3C3E2F-D955-BA41-1019-3EC5F33C809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B54227-C33F-A3BB-98AB-D4933989563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298EDC-2A84-3E84-7182-128093666EB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A5FE3E7-D579-BC0C-D6F8-FE0823C817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9DC5C6-7308-2C83-5EEE-4B7A284BFD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E4DB084C-BB0D-F527-A33A-897FC9ADA013}"/>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mots.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C8AFE17B-0075-E1C9-A641-C11BA31E7681}"/>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7FC297-822E-1D08-ED7C-C69C5DC0E99A}"/>
              </a:ext>
            </a:extLst>
          </p:cNvPr>
          <p:cNvSpPr txBox="1"/>
          <p:nvPr>
            <p:custDataLst>
              <p:tags r:id="rId2"/>
            </p:custDataLst>
          </p:nvPr>
        </p:nvSpPr>
        <p:spPr>
          <a:xfrm>
            <a:off x="502055" y="2555731"/>
            <a:ext cx="13031836" cy="4639732"/>
          </a:xfrm>
          <a:prstGeom prst="rect">
            <a:avLst/>
          </a:prstGeom>
          <a:noFill/>
        </p:spPr>
        <p:txBody>
          <a:bodyPr wrap="square" rtlCol="0">
            <a:spAutoFit/>
          </a:bodyPr>
          <a:lstStyle/>
          <a:p>
            <a:pPr defTabSz="685869">
              <a:lnSpc>
                <a:spcPct val="150000"/>
              </a:lnSpc>
              <a:spcAft>
                <a:spcPts val="900"/>
              </a:spcAft>
              <a:defRPr/>
            </a:pPr>
            <a:r>
              <a:rPr lang="fr-FR" sz="4800" b="1" kern="0" spc="320" dirty="0">
                <a:solidFill>
                  <a:srgbClr val="106585"/>
                </a:solidFill>
                <a:latin typeface="Dosis" pitchFamily="2" charset="0"/>
              </a:rPr>
              <a:t>P</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ser - desc</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d -  d</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 v</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cre </a:t>
            </a:r>
            <a:endParaRPr lang="fr-FR" sz="4800" b="1" kern="0" spc="320" dirty="0">
              <a:solidFill>
                <a:srgbClr val="FFC000"/>
              </a:solidFill>
              <a:latin typeface="Dosis" pitchFamily="2" charset="0"/>
            </a:endParaRPr>
          </a:p>
          <a:p>
            <a:pPr defTabSz="685869">
              <a:lnSpc>
                <a:spcPct val="150000"/>
              </a:lnSpc>
              <a:spcAft>
                <a:spcPts val="900"/>
              </a:spcAft>
              <a:defRPr/>
            </a:pPr>
            <a:r>
              <a:rPr lang="fr-FR" sz="4400" b="1" kern="0" spc="320" dirty="0">
                <a:solidFill>
                  <a:srgbClr val="106585"/>
                </a:solidFill>
                <a:latin typeface="Dosis" pitchFamily="2" charset="0"/>
              </a:rPr>
              <a:t>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p-l</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pe-compagne-g</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bader- 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bre</a:t>
            </a:r>
          </a:p>
          <a:p>
            <a:pPr defTabSz="685869">
              <a:lnSpc>
                <a:spcPct val="150000"/>
              </a:lnSpc>
              <a:spcAft>
                <a:spcPts val="900"/>
              </a:spcAft>
              <a:defRPr/>
            </a:pPr>
            <a:r>
              <a:rPr lang="fr-FR" sz="4800" b="1" kern="0" spc="320" dirty="0">
                <a:solidFill>
                  <a:srgbClr val="106585"/>
                </a:solidFill>
                <a:latin typeface="Dosis" pitchFamily="2" charset="0"/>
              </a:rPr>
              <a:t>Vi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de-tri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gle-</a:t>
            </a:r>
            <a:r>
              <a:rPr lang="fr-FR" sz="4800" b="1" kern="0" spc="320" dirty="0">
                <a:solidFill>
                  <a:srgbClr val="C00000"/>
                </a:solidFill>
                <a:latin typeface="Dosis" pitchFamily="2" charset="0"/>
              </a:rPr>
              <a:t>am</a:t>
            </a:r>
            <a:r>
              <a:rPr lang="fr-FR" sz="4800" b="1" kern="0" spc="320" dirty="0">
                <a:solidFill>
                  <a:srgbClr val="106585"/>
                </a:solidFill>
                <a:latin typeface="Dosis" pitchFamily="2" charset="0"/>
              </a:rPr>
              <a:t>bi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t-méfi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t-confi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a:t>
            </a:r>
          </a:p>
          <a:p>
            <a:pP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ps- </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pire- tr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per- m</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bre- 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pli</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7096107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3" name="ZoneTexte 2">
            <a:extLst>
              <a:ext uri="{FF2B5EF4-FFF2-40B4-BE49-F238E27FC236}">
                <a16:creationId xmlns:a16="http://schemas.microsoft.com/office/drawing/2014/main" id="{DB1F8051-C427-A72B-E3DC-DD8E90800021}"/>
              </a:ext>
            </a:extLst>
          </p:cNvPr>
          <p:cNvSpPr txBox="1"/>
          <p:nvPr>
            <p:custDataLst>
              <p:tags r:id="rId2"/>
            </p:custDataLst>
          </p:nvPr>
        </p:nvSpPr>
        <p:spPr>
          <a:xfrm>
            <a:off x="502055" y="2555731"/>
            <a:ext cx="13031836" cy="4639732"/>
          </a:xfrm>
          <a:prstGeom prst="rect">
            <a:avLst/>
          </a:prstGeom>
          <a:noFill/>
        </p:spPr>
        <p:txBody>
          <a:bodyPr wrap="square" rtlCol="0">
            <a:spAutoFit/>
          </a:bodyPr>
          <a:lstStyle/>
          <a:p>
            <a:pPr defTabSz="685869">
              <a:lnSpc>
                <a:spcPct val="150000"/>
              </a:lnSpc>
              <a:spcAft>
                <a:spcPts val="900"/>
              </a:spcAft>
              <a:defRPr/>
            </a:pPr>
            <a:r>
              <a:rPr lang="fr-FR" sz="4800" b="1" kern="0" spc="320" dirty="0">
                <a:solidFill>
                  <a:srgbClr val="106585"/>
                </a:solidFill>
                <a:latin typeface="Dosis" pitchFamily="2" charset="0"/>
              </a:rPr>
              <a:t>P</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ser - desc</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d -  d</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 v</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cre </a:t>
            </a:r>
            <a:endParaRPr lang="fr-FR" sz="4800" b="1" kern="0" spc="320" dirty="0">
              <a:solidFill>
                <a:srgbClr val="FFC000"/>
              </a:solidFill>
              <a:latin typeface="Dosis" pitchFamily="2" charset="0"/>
            </a:endParaRPr>
          </a:p>
          <a:p>
            <a:pPr defTabSz="685869">
              <a:lnSpc>
                <a:spcPct val="150000"/>
              </a:lnSpc>
              <a:spcAft>
                <a:spcPts val="900"/>
              </a:spcAft>
              <a:defRPr/>
            </a:pPr>
            <a:r>
              <a:rPr lang="fr-FR" sz="4400" b="1" kern="0" spc="320" dirty="0">
                <a:solidFill>
                  <a:srgbClr val="106585"/>
                </a:solidFill>
                <a:latin typeface="Dosis" pitchFamily="2" charset="0"/>
              </a:rPr>
              <a:t>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p-l</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pe-compagne-g</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bader- 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bre</a:t>
            </a:r>
          </a:p>
          <a:p>
            <a:pPr defTabSz="685869">
              <a:lnSpc>
                <a:spcPct val="150000"/>
              </a:lnSpc>
              <a:spcAft>
                <a:spcPts val="900"/>
              </a:spcAft>
              <a:defRPr/>
            </a:pPr>
            <a:r>
              <a:rPr lang="fr-FR" sz="4800" b="1" kern="0" spc="320" dirty="0">
                <a:solidFill>
                  <a:srgbClr val="106585"/>
                </a:solidFill>
                <a:latin typeface="Dosis" pitchFamily="2" charset="0"/>
              </a:rPr>
              <a:t>Vi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de-tri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gle-</a:t>
            </a:r>
            <a:r>
              <a:rPr lang="fr-FR" sz="4800" b="1" kern="0" spc="320" dirty="0">
                <a:solidFill>
                  <a:srgbClr val="C00000"/>
                </a:solidFill>
                <a:latin typeface="Dosis" pitchFamily="2" charset="0"/>
              </a:rPr>
              <a:t>am</a:t>
            </a:r>
            <a:r>
              <a:rPr lang="fr-FR" sz="4800" b="1" kern="0" spc="320" dirty="0">
                <a:solidFill>
                  <a:srgbClr val="106585"/>
                </a:solidFill>
                <a:latin typeface="Dosis" pitchFamily="2" charset="0"/>
              </a:rPr>
              <a:t>bi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t-méfi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t-confi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a:t>
            </a:r>
          </a:p>
          <a:p>
            <a:pP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ps- </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pire- tr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per- m</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bre- 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pli</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37964029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6"/>
          <a:stretch>
            <a:fillRect/>
          </a:stretch>
        </p:blipFill>
        <p:spPr>
          <a:xfrm>
            <a:off x="11719038" y="779295"/>
            <a:ext cx="1218877" cy="884353"/>
          </a:xfrm>
          <a:prstGeom prst="roundRect">
            <a:avLst>
              <a:gd name="adj" fmla="val 0"/>
            </a:avLst>
          </a:prstGeom>
        </p:spPr>
      </p:pic>
      <p:sp>
        <p:nvSpPr>
          <p:cNvPr id="3" name="ZoneTexte 2">
            <a:extLst>
              <a:ext uri="{FF2B5EF4-FFF2-40B4-BE49-F238E27FC236}">
                <a16:creationId xmlns:a16="http://schemas.microsoft.com/office/drawing/2014/main" id="{D25CDCA5-FF59-EB05-F786-D9764C423983}"/>
              </a:ext>
            </a:extLst>
          </p:cNvPr>
          <p:cNvSpPr txBox="1"/>
          <p:nvPr>
            <p:custDataLst>
              <p:tags r:id="rId2"/>
            </p:custDataLst>
          </p:nvPr>
        </p:nvSpPr>
        <p:spPr>
          <a:xfrm>
            <a:off x="502055" y="2555731"/>
            <a:ext cx="13031836" cy="4639732"/>
          </a:xfrm>
          <a:prstGeom prst="rect">
            <a:avLst/>
          </a:prstGeom>
          <a:noFill/>
        </p:spPr>
        <p:txBody>
          <a:bodyPr wrap="square" rtlCol="0">
            <a:spAutoFit/>
          </a:bodyPr>
          <a:lstStyle/>
          <a:p>
            <a:pPr defTabSz="685869">
              <a:lnSpc>
                <a:spcPct val="150000"/>
              </a:lnSpc>
              <a:spcAft>
                <a:spcPts val="900"/>
              </a:spcAft>
              <a:defRPr/>
            </a:pPr>
            <a:r>
              <a:rPr lang="fr-FR" sz="4800" b="1" kern="0" spc="320" dirty="0">
                <a:solidFill>
                  <a:srgbClr val="106585"/>
                </a:solidFill>
                <a:latin typeface="Dosis" pitchFamily="2" charset="0"/>
              </a:rPr>
              <a:t>P</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ser - desc</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d -  d</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 v</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cre </a:t>
            </a:r>
            <a:endParaRPr lang="fr-FR" sz="4800" b="1" kern="0" spc="320" dirty="0">
              <a:solidFill>
                <a:srgbClr val="FFC000"/>
              </a:solidFill>
              <a:latin typeface="Dosis" pitchFamily="2" charset="0"/>
            </a:endParaRPr>
          </a:p>
          <a:p>
            <a:pPr defTabSz="685869">
              <a:lnSpc>
                <a:spcPct val="150000"/>
              </a:lnSpc>
              <a:spcAft>
                <a:spcPts val="900"/>
              </a:spcAft>
              <a:defRPr/>
            </a:pPr>
            <a:r>
              <a:rPr lang="fr-FR" sz="4400" b="1" kern="0" spc="320" dirty="0">
                <a:solidFill>
                  <a:srgbClr val="106585"/>
                </a:solidFill>
                <a:latin typeface="Dosis" pitchFamily="2" charset="0"/>
              </a:rPr>
              <a:t>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p-l</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pe-compagne-g</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bader- 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bre</a:t>
            </a:r>
          </a:p>
          <a:p>
            <a:pPr defTabSz="685869">
              <a:lnSpc>
                <a:spcPct val="150000"/>
              </a:lnSpc>
              <a:spcAft>
                <a:spcPts val="900"/>
              </a:spcAft>
              <a:defRPr/>
            </a:pPr>
            <a:r>
              <a:rPr lang="fr-FR" sz="4800" b="1" kern="0" spc="320" dirty="0">
                <a:solidFill>
                  <a:srgbClr val="106585"/>
                </a:solidFill>
                <a:latin typeface="Dosis" pitchFamily="2" charset="0"/>
              </a:rPr>
              <a:t>Vi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de-tri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gle-</a:t>
            </a:r>
            <a:r>
              <a:rPr lang="fr-FR" sz="4800" b="1" kern="0" spc="320" dirty="0">
                <a:solidFill>
                  <a:srgbClr val="C00000"/>
                </a:solidFill>
                <a:latin typeface="Dosis" pitchFamily="2" charset="0"/>
              </a:rPr>
              <a:t>am</a:t>
            </a:r>
            <a:r>
              <a:rPr lang="fr-FR" sz="4800" b="1" kern="0" spc="320" dirty="0">
                <a:solidFill>
                  <a:srgbClr val="106585"/>
                </a:solidFill>
                <a:latin typeface="Dosis" pitchFamily="2" charset="0"/>
              </a:rPr>
              <a:t>bi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t-méfi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t-confi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a:t>
            </a:r>
          </a:p>
          <a:p>
            <a:pP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ps- </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pire- tr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per- m</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bre- 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pli</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8094776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F795F-2509-E3EC-0C06-E121644A26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5FA9196-5D62-6615-C6CC-09E18CB3286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FB582E1-B369-A71C-8FD6-958B5B1AC79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9A743C9-2E8C-0426-AB28-FF2E0EC350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8A125B-4819-C04F-F730-FE87640D3D0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177630-594A-4B47-95A1-AF87B11425C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0D439C1-B95C-23BC-7569-F806A7261B1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83D6E45-90C4-1BC8-AF45-19B4903965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363B10-2DC2-D3A3-A739-1ADBFBE7607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B7FFAED-1831-B9A9-ECDC-3AF0EECFD54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E216AF-A167-BD65-43F4-433CC8A2FB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59EFB9A-484D-7673-7EC7-65D5D811F25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8B3F62-3F8F-02FA-3160-C27EE94154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DE750914-3BC0-5B55-C438-B83174F61E08}"/>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4C6F780-A1AA-CF14-A34A-0AC99C80AD5D}"/>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79C7D095-D052-48AD-76B5-8390E73C2611}"/>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6" name="Image 5">
            <a:extLst>
              <a:ext uri="{FF2B5EF4-FFF2-40B4-BE49-F238E27FC236}">
                <a16:creationId xmlns:a16="http://schemas.microsoft.com/office/drawing/2014/main" id="{CA59A309-105E-C2B5-E0A2-F4EF5AC3E0C6}"/>
              </a:ext>
            </a:extLst>
          </p:cNvPr>
          <p:cNvPicPr>
            <a:picLocks noChangeAspect="1"/>
          </p:cNvPicPr>
          <p:nvPr/>
        </p:nvPicPr>
        <p:blipFill>
          <a:blip r:embed="rId6"/>
          <a:stretch>
            <a:fillRect/>
          </a:stretch>
        </p:blipFill>
        <p:spPr>
          <a:xfrm>
            <a:off x="2118271" y="2358071"/>
            <a:ext cx="9182211" cy="5757229"/>
          </a:xfrm>
          <a:prstGeom prst="rect">
            <a:avLst/>
          </a:prstGeom>
        </p:spPr>
      </p:pic>
    </p:spTree>
    <p:extLst>
      <p:ext uri="{BB962C8B-B14F-4D97-AF65-F5344CB8AC3E}">
        <p14:creationId xmlns:p14="http://schemas.microsoft.com/office/powerpoint/2010/main" val="27612702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5"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sp>
        <p:nvSpPr>
          <p:cNvPr id="3" name="ZoneTexte 2">
            <a:extLst>
              <a:ext uri="{FF2B5EF4-FFF2-40B4-BE49-F238E27FC236}">
                <a16:creationId xmlns:a16="http://schemas.microsoft.com/office/drawing/2014/main" id="{F89FBE3D-F26E-ABF1-9721-5E9DD15CCE09}"/>
              </a:ext>
            </a:extLst>
          </p:cNvPr>
          <p:cNvSpPr txBox="1"/>
          <p:nvPr>
            <p:custDataLst>
              <p:tags r:id="rId1"/>
            </p:custDataLst>
          </p:nvPr>
        </p:nvSpPr>
        <p:spPr>
          <a:xfrm>
            <a:off x="502055" y="2555731"/>
            <a:ext cx="13031836" cy="4639732"/>
          </a:xfrm>
          <a:prstGeom prst="rect">
            <a:avLst/>
          </a:prstGeom>
          <a:noFill/>
        </p:spPr>
        <p:txBody>
          <a:bodyPr wrap="square" rtlCol="0">
            <a:spAutoFit/>
          </a:bodyPr>
          <a:lstStyle/>
          <a:p>
            <a:pPr defTabSz="685869">
              <a:lnSpc>
                <a:spcPct val="150000"/>
              </a:lnSpc>
              <a:spcAft>
                <a:spcPts val="900"/>
              </a:spcAft>
              <a:defRPr/>
            </a:pPr>
            <a:r>
              <a:rPr lang="fr-FR" sz="4800" b="1" kern="0" spc="320" dirty="0">
                <a:solidFill>
                  <a:srgbClr val="106585"/>
                </a:solidFill>
                <a:latin typeface="Dosis" pitchFamily="2" charset="0"/>
              </a:rPr>
              <a:t>P</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ser - desc</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d -  d</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 v</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t -</a:t>
            </a:r>
            <a:r>
              <a:rPr lang="fr-FR" sz="4800" b="1" kern="0" spc="320" dirty="0">
                <a:solidFill>
                  <a:srgbClr val="FF0000"/>
                </a:solidFill>
                <a:latin typeface="Dosis" pitchFamily="2" charset="0"/>
              </a:rPr>
              <a:t>en</a:t>
            </a:r>
            <a:r>
              <a:rPr lang="fr-FR" sz="4800" b="1" kern="0" spc="320" dirty="0">
                <a:solidFill>
                  <a:srgbClr val="106585"/>
                </a:solidFill>
                <a:latin typeface="Dosis" pitchFamily="2" charset="0"/>
              </a:rPr>
              <a:t>cre </a:t>
            </a:r>
            <a:endParaRPr lang="fr-FR" sz="4800" b="1" kern="0" spc="320" dirty="0">
              <a:solidFill>
                <a:srgbClr val="FFC000"/>
              </a:solidFill>
              <a:latin typeface="Dosis" pitchFamily="2" charset="0"/>
            </a:endParaRPr>
          </a:p>
          <a:p>
            <a:pPr defTabSz="685869">
              <a:lnSpc>
                <a:spcPct val="150000"/>
              </a:lnSpc>
              <a:spcAft>
                <a:spcPts val="900"/>
              </a:spcAft>
              <a:defRPr/>
            </a:pPr>
            <a:r>
              <a:rPr lang="fr-FR" sz="4400" b="1" kern="0" spc="320" dirty="0">
                <a:solidFill>
                  <a:srgbClr val="106585"/>
                </a:solidFill>
                <a:latin typeface="Dosis" pitchFamily="2" charset="0"/>
              </a:rPr>
              <a:t>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p-l</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pe-compagne-g</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bader- ch</a:t>
            </a:r>
            <a:r>
              <a:rPr lang="fr-FR" sz="4400" b="1" kern="0" spc="320" dirty="0">
                <a:solidFill>
                  <a:srgbClr val="C00000"/>
                </a:solidFill>
                <a:latin typeface="Dosis" pitchFamily="2" charset="0"/>
              </a:rPr>
              <a:t>am</a:t>
            </a:r>
            <a:r>
              <a:rPr lang="fr-FR" sz="4400" b="1" kern="0" spc="320" dirty="0">
                <a:solidFill>
                  <a:srgbClr val="106585"/>
                </a:solidFill>
                <a:latin typeface="Dosis" pitchFamily="2" charset="0"/>
              </a:rPr>
              <a:t>bre</a:t>
            </a:r>
          </a:p>
          <a:p>
            <a:pPr defTabSz="685869">
              <a:lnSpc>
                <a:spcPct val="150000"/>
              </a:lnSpc>
              <a:spcAft>
                <a:spcPts val="900"/>
              </a:spcAft>
              <a:defRPr/>
            </a:pPr>
            <a:r>
              <a:rPr lang="fr-FR" sz="4800" b="1" kern="0" spc="320" dirty="0">
                <a:solidFill>
                  <a:srgbClr val="106585"/>
                </a:solidFill>
                <a:latin typeface="Dosis" pitchFamily="2" charset="0"/>
              </a:rPr>
              <a:t>Vi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de-tri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gle-</a:t>
            </a:r>
            <a:r>
              <a:rPr lang="fr-FR" sz="4800" b="1" kern="0" spc="320" dirty="0">
                <a:solidFill>
                  <a:srgbClr val="C00000"/>
                </a:solidFill>
                <a:latin typeface="Dosis" pitchFamily="2" charset="0"/>
              </a:rPr>
              <a:t>am</a:t>
            </a:r>
            <a:r>
              <a:rPr lang="fr-FR" sz="4800" b="1" kern="0" spc="320" dirty="0">
                <a:solidFill>
                  <a:srgbClr val="106585"/>
                </a:solidFill>
                <a:latin typeface="Dosis" pitchFamily="2" charset="0"/>
              </a:rPr>
              <a:t>bi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t-méfi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t-confi</a:t>
            </a:r>
            <a:r>
              <a:rPr lang="fr-FR" sz="4800" b="1" kern="0" spc="320" dirty="0">
                <a:solidFill>
                  <a:srgbClr val="C00000"/>
                </a:solidFill>
                <a:latin typeface="Dosis" pitchFamily="2" charset="0"/>
              </a:rPr>
              <a:t>an</a:t>
            </a:r>
            <a:r>
              <a:rPr lang="fr-FR" sz="4800" b="1" kern="0" spc="320" dirty="0">
                <a:solidFill>
                  <a:srgbClr val="106585"/>
                </a:solidFill>
                <a:latin typeface="Dosis" pitchFamily="2" charset="0"/>
              </a:rPr>
              <a:t>t</a:t>
            </a:r>
          </a:p>
          <a:p>
            <a:pP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ps- </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pire- tr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per- m</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bre- r</a:t>
            </a:r>
            <a:r>
              <a:rPr lang="fr-FR" sz="4800" b="1" kern="0" spc="320" dirty="0">
                <a:solidFill>
                  <a:srgbClr val="C00000"/>
                </a:solidFill>
                <a:latin typeface="Dosis" pitchFamily="2" charset="0"/>
              </a:rPr>
              <a:t>em</a:t>
            </a:r>
            <a:r>
              <a:rPr lang="fr-FR" sz="4800" b="1" kern="0" spc="320" dirty="0">
                <a:solidFill>
                  <a:srgbClr val="106585"/>
                </a:solidFill>
                <a:latin typeface="Dosis" pitchFamily="2" charset="0"/>
              </a:rPr>
              <a:t>pli</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45130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Quand- </a:t>
              </a:r>
              <a:r>
                <a:rPr lang="fr-FR" sz="6000" b="1" dirty="0" err="1">
                  <a:solidFill>
                    <a:srgbClr val="204550"/>
                  </a:solidFill>
                  <a:latin typeface="Microsoft Uighur" panose="02000000000000000000" pitchFamily="2" charset="-78"/>
                  <a:cs typeface="Microsoft Uighur" panose="02000000000000000000" pitchFamily="2" charset="-78"/>
                </a:rPr>
                <a:t>après-comment-c’est</a:t>
              </a:r>
              <a:r>
                <a:rPr lang="fr-FR" sz="6000" b="1" dirty="0">
                  <a:solidFill>
                    <a:srgbClr val="204550"/>
                  </a:solidFill>
                  <a:latin typeface="Microsoft Uighur" panose="02000000000000000000" pitchFamily="2" charset="-78"/>
                  <a:cs typeface="Microsoft Uighur" panose="02000000000000000000" pitchFamily="2" charset="-78"/>
                </a:rPr>
                <a:t> ses- avec-vers- chez</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2232021"/>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Quand- </a:t>
            </a:r>
            <a:r>
              <a:rPr lang="fr-FR" sz="7200" b="1" dirty="0" err="1">
                <a:solidFill>
                  <a:srgbClr val="204550"/>
                </a:solidFill>
                <a:latin typeface="Microsoft Uighur" panose="02000000000000000000" pitchFamily="2" charset="-78"/>
                <a:cs typeface="Microsoft Uighur" panose="02000000000000000000" pitchFamily="2" charset="-78"/>
              </a:rPr>
              <a:t>après-comment-c’est</a:t>
            </a:r>
            <a:r>
              <a:rPr lang="fr-FR" sz="7200" b="1" dirty="0">
                <a:solidFill>
                  <a:srgbClr val="204550"/>
                </a:solidFill>
                <a:latin typeface="Microsoft Uighur" panose="02000000000000000000" pitchFamily="2" charset="-78"/>
                <a:cs typeface="Microsoft Uighur" panose="02000000000000000000" pitchFamily="2" charset="-78"/>
              </a:rPr>
              <a:t> ses- avec-vers- chez</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
        <p:nvSpPr>
          <p:cNvPr id="8" name="ZoneTexte 7">
            <a:extLst>
              <a:ext uri="{FF2B5EF4-FFF2-40B4-BE49-F238E27FC236}">
                <a16:creationId xmlns:a16="http://schemas.microsoft.com/office/drawing/2014/main" id="{4C67E221-96A8-4878-A951-4E21E72197D6}"/>
              </a:ext>
            </a:extLst>
          </p:cNvPr>
          <p:cNvSpPr txBox="1"/>
          <p:nvPr/>
        </p:nvSpPr>
        <p:spPr>
          <a:xfrm>
            <a:off x="1488576" y="955698"/>
            <a:ext cx="11487782"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Je vais relire les mots outils. Écoutez attentivement. </a:t>
            </a:r>
          </a:p>
        </p:txBody>
      </p:sp>
    </p:spTree>
    <p:extLst>
      <p:ext uri="{BB962C8B-B14F-4D97-AF65-F5344CB8AC3E}">
        <p14:creationId xmlns:p14="http://schemas.microsoft.com/office/powerpoint/2010/main" val="39669506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Lisons ensemble. </a:t>
            </a:r>
            <a:endParaRPr lang="fr-MA" sz="2800" b="1" dirty="0">
              <a:solidFill>
                <a:prstClr val="white">
                  <a:lumMod val="65000"/>
                </a:prstClr>
              </a:solidFill>
              <a:latin typeface="Dosis" panose="02010703020202060003" pitchFamily="2" charset="0"/>
            </a:endParaRP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sp>
        <p:nvSpPr>
          <p:cNvPr id="8" name="ZoneTexte 7">
            <a:extLst>
              <a:ext uri="{FF2B5EF4-FFF2-40B4-BE49-F238E27FC236}">
                <a16:creationId xmlns:a16="http://schemas.microsoft.com/office/drawing/2014/main" id="{6B9CCD6E-E844-26FB-B274-824F73484CFF}"/>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Tree>
    <p:extLst>
      <p:ext uri="{BB962C8B-B14F-4D97-AF65-F5344CB8AC3E}">
        <p14:creationId xmlns:p14="http://schemas.microsoft.com/office/powerpoint/2010/main" val="19939118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67260" y="818815"/>
            <a:ext cx="1173001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3791A56-20B7-2352-8DE3-39618B241347}"/>
              </a:ext>
            </a:extLst>
          </p:cNvPr>
          <p:cNvSpPr txBox="1"/>
          <p:nvPr/>
        </p:nvSpPr>
        <p:spPr>
          <a:xfrm>
            <a:off x="1584787" y="2257071"/>
            <a:ext cx="10607212" cy="707886"/>
          </a:xfrm>
          <a:prstGeom prst="rect">
            <a:avLst/>
          </a:prstGeom>
          <a:noFill/>
        </p:spPr>
        <p:txBody>
          <a:bodyPr wrap="square" rtlCol="0">
            <a:spAutoFit/>
          </a:bodyPr>
          <a:lstStyle/>
          <a:p>
            <a:pPr algn="ctr"/>
            <a:r>
              <a:rPr lang="fr-FR" sz="4000" b="1" dirty="0">
                <a:solidFill>
                  <a:srgbClr val="106585"/>
                </a:solidFill>
                <a:latin typeface="Dosis" pitchFamily="2" charset="0"/>
              </a:rPr>
              <a:t>Il y a des ch</a:t>
            </a:r>
            <a:r>
              <a:rPr lang="fr-FR" sz="4000" b="1" dirty="0">
                <a:solidFill>
                  <a:srgbClr val="C00000"/>
                </a:solidFill>
                <a:latin typeface="Dosis" pitchFamily="2" charset="0"/>
              </a:rPr>
              <a:t>am</a:t>
            </a:r>
            <a:r>
              <a:rPr lang="fr-FR" sz="4000" b="1" dirty="0">
                <a:solidFill>
                  <a:srgbClr val="106585"/>
                </a:solidFill>
                <a:latin typeface="Dosis" pitchFamily="2" charset="0"/>
              </a:rPr>
              <a:t>bres dans la maison .</a:t>
            </a:r>
          </a:p>
        </p:txBody>
      </p:sp>
      <p:pic>
        <p:nvPicPr>
          <p:cNvPr id="9" name="Image 8">
            <a:extLst>
              <a:ext uri="{FF2B5EF4-FFF2-40B4-BE49-F238E27FC236}">
                <a16:creationId xmlns:a16="http://schemas.microsoft.com/office/drawing/2014/main" id="{944BA1C6-F878-1988-9FCE-1B46F888DE10}"/>
              </a:ext>
            </a:extLst>
          </p:cNvPr>
          <p:cNvPicPr>
            <a:picLocks noChangeAspect="1"/>
          </p:cNvPicPr>
          <p:nvPr/>
        </p:nvPicPr>
        <p:blipFill>
          <a:blip r:embed="rId4"/>
          <a:stretch>
            <a:fillRect/>
          </a:stretch>
        </p:blipFill>
        <p:spPr>
          <a:xfrm>
            <a:off x="4257515" y="3553979"/>
            <a:ext cx="5261755" cy="4951538"/>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634384" y="901978"/>
            <a:ext cx="12063003"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3">
            <a:extLst>
              <a:ext uri="{FF2B5EF4-FFF2-40B4-BE49-F238E27FC236}">
                <a16:creationId xmlns:a16="http://schemas.microsoft.com/office/drawing/2014/main" id="{A32E13BE-B892-023C-A363-B017CD9766E3}"/>
              </a:ext>
            </a:extLst>
          </p:cNvPr>
          <p:cNvSpPr txBox="1"/>
          <p:nvPr/>
        </p:nvSpPr>
        <p:spPr>
          <a:xfrm>
            <a:off x="1087497" y="2371358"/>
            <a:ext cx="11774927" cy="707886"/>
          </a:xfrm>
          <a:prstGeom prst="rect">
            <a:avLst/>
          </a:prstGeom>
          <a:noFill/>
        </p:spPr>
        <p:txBody>
          <a:bodyPr wrap="square" rtlCol="0">
            <a:spAutoFit/>
          </a:bodyPr>
          <a:lstStyle/>
          <a:p>
            <a:pPr algn="ctr"/>
            <a:r>
              <a:rPr lang="fr-FR" sz="4000" b="1" dirty="0">
                <a:solidFill>
                  <a:srgbClr val="106585"/>
                </a:solidFill>
                <a:latin typeface="Dosis" pitchFamily="2" charset="0"/>
              </a:rPr>
              <a:t>La j</a:t>
            </a:r>
            <a:r>
              <a:rPr lang="fr-FR" sz="4000" b="1" dirty="0">
                <a:solidFill>
                  <a:srgbClr val="C00000"/>
                </a:solidFill>
                <a:latin typeface="Dosis" pitchFamily="2" charset="0"/>
              </a:rPr>
              <a:t>am</a:t>
            </a:r>
            <a:r>
              <a:rPr lang="fr-FR" sz="4000" b="1" dirty="0">
                <a:solidFill>
                  <a:srgbClr val="106585"/>
                </a:solidFill>
                <a:latin typeface="Dosis" pitchFamily="2" charset="0"/>
              </a:rPr>
              <a:t>be du garçon est blessée .</a:t>
            </a:r>
          </a:p>
        </p:txBody>
      </p:sp>
      <p:pic>
        <p:nvPicPr>
          <p:cNvPr id="5" name="Image 4">
            <a:extLst>
              <a:ext uri="{FF2B5EF4-FFF2-40B4-BE49-F238E27FC236}">
                <a16:creationId xmlns:a16="http://schemas.microsoft.com/office/drawing/2014/main" id="{2F4CA6C0-6B9E-2EEE-2DE8-56C0B1D8127E}"/>
              </a:ext>
            </a:extLst>
          </p:cNvPr>
          <p:cNvPicPr>
            <a:picLocks noChangeAspect="1"/>
          </p:cNvPicPr>
          <p:nvPr/>
        </p:nvPicPr>
        <p:blipFill>
          <a:blip r:embed="rId4"/>
          <a:stretch>
            <a:fillRect/>
          </a:stretch>
        </p:blipFill>
        <p:spPr>
          <a:xfrm>
            <a:off x="4806435" y="4781625"/>
            <a:ext cx="4162891" cy="2621668"/>
          </a:xfrm>
          <a:prstGeom prst="rect">
            <a:avLst/>
          </a:prstGeom>
        </p:spPr>
      </p:pic>
    </p:spTree>
    <p:extLst>
      <p:ext uri="{BB962C8B-B14F-4D97-AF65-F5344CB8AC3E}">
        <p14:creationId xmlns:p14="http://schemas.microsoft.com/office/powerpoint/2010/main" val="220375144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777083"/>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5" name="ZoneTexte 4">
            <a:extLst>
              <a:ext uri="{FF2B5EF4-FFF2-40B4-BE49-F238E27FC236}">
                <a16:creationId xmlns:a16="http://schemas.microsoft.com/office/drawing/2014/main" id="{B877BA9A-B1C8-BC59-2C16-23B9C5C43D5C}"/>
              </a:ext>
            </a:extLst>
          </p:cNvPr>
          <p:cNvSpPr txBox="1"/>
          <p:nvPr/>
        </p:nvSpPr>
        <p:spPr>
          <a:xfrm>
            <a:off x="1945674" y="2138931"/>
            <a:ext cx="9865326" cy="1015663"/>
          </a:xfrm>
          <a:prstGeom prst="rect">
            <a:avLst/>
          </a:prstGeom>
          <a:noFill/>
        </p:spPr>
        <p:txBody>
          <a:bodyPr wrap="square" rtlCol="0">
            <a:spAutoFit/>
          </a:bodyPr>
          <a:lstStyle/>
          <a:p>
            <a:r>
              <a:rPr lang="fr-FR" sz="6000" b="1" dirty="0">
                <a:solidFill>
                  <a:srgbClr val="106585"/>
                </a:solidFill>
                <a:latin typeface="Dosis" pitchFamily="2" charset="0"/>
              </a:rPr>
              <a:t>Il dessine un tr</a:t>
            </a:r>
            <a:r>
              <a:rPr lang="fr-FR" sz="6000" b="1" dirty="0">
                <a:solidFill>
                  <a:srgbClr val="C00000"/>
                </a:solidFill>
                <a:latin typeface="Dosis" pitchFamily="2" charset="0"/>
              </a:rPr>
              <a:t>ian</a:t>
            </a:r>
            <a:r>
              <a:rPr lang="fr-FR" sz="6000" b="1" dirty="0">
                <a:solidFill>
                  <a:srgbClr val="106585"/>
                </a:solidFill>
                <a:latin typeface="Dosis" pitchFamily="2" charset="0"/>
              </a:rPr>
              <a:t>gle.</a:t>
            </a:r>
          </a:p>
        </p:txBody>
      </p:sp>
      <p:pic>
        <p:nvPicPr>
          <p:cNvPr id="7" name="Image 6">
            <a:extLst>
              <a:ext uri="{FF2B5EF4-FFF2-40B4-BE49-F238E27FC236}">
                <a16:creationId xmlns:a16="http://schemas.microsoft.com/office/drawing/2014/main" id="{B2ADEFB5-0DB9-0C1B-E95C-8585C381AC53}"/>
              </a:ext>
            </a:extLst>
          </p:cNvPr>
          <p:cNvPicPr>
            <a:picLocks noChangeAspect="1"/>
          </p:cNvPicPr>
          <p:nvPr/>
        </p:nvPicPr>
        <p:blipFill>
          <a:blip r:embed="rId4"/>
          <a:stretch>
            <a:fillRect/>
          </a:stretch>
        </p:blipFill>
        <p:spPr>
          <a:xfrm>
            <a:off x="3810000" y="3924300"/>
            <a:ext cx="4419600" cy="4783964"/>
          </a:xfrm>
          <a:prstGeom prst="rect">
            <a:avLst/>
          </a:prstGeom>
        </p:spPr>
      </p:pic>
      <p:sp>
        <p:nvSpPr>
          <p:cNvPr id="8" name="Triangle isocèle 7">
            <a:extLst>
              <a:ext uri="{FF2B5EF4-FFF2-40B4-BE49-F238E27FC236}">
                <a16:creationId xmlns:a16="http://schemas.microsoft.com/office/drawing/2014/main" id="{9A6015CC-DF29-370B-8D65-C2D674F0D1AD}"/>
              </a:ext>
            </a:extLst>
          </p:cNvPr>
          <p:cNvSpPr/>
          <p:nvPr/>
        </p:nvSpPr>
        <p:spPr>
          <a:xfrm>
            <a:off x="5967513" y="7581900"/>
            <a:ext cx="685800" cy="566169"/>
          </a:xfrm>
          <a:prstGeom prst="triangle">
            <a:avLst/>
          </a:prstGeom>
          <a:noFill/>
          <a:ln w="57150"/>
        </p:spPr>
        <p:style>
          <a:lnRef idx="2">
            <a:schemeClr val="dk1"/>
          </a:lnRef>
          <a:fillRef idx="1">
            <a:schemeClr val="lt1"/>
          </a:fillRef>
          <a:effectRef idx="0">
            <a:schemeClr val="dk1"/>
          </a:effectRef>
          <a:fontRef idx="minor">
            <a:schemeClr val="dk1"/>
          </a:fontRef>
        </p:style>
        <p:txBody>
          <a:bodyPr rtlCol="0" anchor="ctr"/>
          <a:lstStyle/>
          <a:p>
            <a:pPr algn="ctr"/>
            <a:endParaRPr lang="fr-MA"/>
          </a:p>
        </p:txBody>
      </p:sp>
    </p:spTree>
    <p:extLst>
      <p:ext uri="{BB962C8B-B14F-4D97-AF65-F5344CB8AC3E}">
        <p14:creationId xmlns:p14="http://schemas.microsoft.com/office/powerpoint/2010/main" val="28237215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5" name="ZoneTexte 4">
            <a:extLst>
              <a:ext uri="{FF2B5EF4-FFF2-40B4-BE49-F238E27FC236}">
                <a16:creationId xmlns:a16="http://schemas.microsoft.com/office/drawing/2014/main" id="{FA978B2F-CC9B-E760-22AA-1053FA2D787B}"/>
              </a:ext>
            </a:extLst>
          </p:cNvPr>
          <p:cNvSpPr txBox="1"/>
          <p:nvPr/>
        </p:nvSpPr>
        <p:spPr>
          <a:xfrm>
            <a:off x="1219200" y="2837336"/>
            <a:ext cx="10363200" cy="1015663"/>
          </a:xfrm>
          <a:prstGeom prst="rect">
            <a:avLst/>
          </a:prstGeom>
          <a:noFill/>
        </p:spPr>
        <p:txBody>
          <a:bodyPr wrap="square" rtlCol="0">
            <a:spAutoFit/>
          </a:bodyPr>
          <a:lstStyle/>
          <a:p>
            <a:pPr algn="ctr" defTabSz="685869">
              <a:defRPr/>
            </a:pPr>
            <a:r>
              <a:rPr lang="fr-FR" sz="6000" b="1" dirty="0">
                <a:solidFill>
                  <a:schemeClr val="accent5">
                    <a:lumMod val="75000"/>
                  </a:schemeClr>
                </a:solidFill>
                <a:latin typeface="Dosis" pitchFamily="2" charset="0"/>
              </a:rPr>
              <a:t>Le v</a:t>
            </a:r>
            <a:r>
              <a:rPr lang="fr-FR" sz="6000" b="1" dirty="0">
                <a:solidFill>
                  <a:srgbClr val="C00000"/>
                </a:solidFill>
                <a:latin typeface="Dosis" pitchFamily="2" charset="0"/>
              </a:rPr>
              <a:t>en</a:t>
            </a:r>
            <a:r>
              <a:rPr lang="fr-FR" sz="6000" b="1" dirty="0">
                <a:solidFill>
                  <a:schemeClr val="accent5">
                    <a:lumMod val="75000"/>
                  </a:schemeClr>
                </a:solidFill>
                <a:latin typeface="Dosis" pitchFamily="2" charset="0"/>
              </a:rPr>
              <a:t>t souffle très fort. </a:t>
            </a:r>
            <a:endParaRPr lang="fr-FR" sz="6000" dirty="0">
              <a:solidFill>
                <a:schemeClr val="bg1">
                  <a:lumMod val="65000"/>
                </a:schemeClr>
              </a:solidFill>
              <a:latin typeface="Dosis" pitchFamily="2" charset="0"/>
            </a:endParaRPr>
          </a:p>
        </p:txBody>
      </p:sp>
      <p:pic>
        <p:nvPicPr>
          <p:cNvPr id="6" name="Image 5" descr="Une image contenant dessin, peinture, croquis, Dessin d’enfant&#10;&#10;Le contenu généré par l’IA peut être incorrect.">
            <a:extLst>
              <a:ext uri="{FF2B5EF4-FFF2-40B4-BE49-F238E27FC236}">
                <a16:creationId xmlns:a16="http://schemas.microsoft.com/office/drawing/2014/main" id="{E10C83E1-F1C2-8B29-8459-FD88A87D2A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0823" y="4365727"/>
            <a:ext cx="6400800" cy="4876800"/>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A68AA-C6DC-6E00-BD2C-5BBA6D3E23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51D28D-D839-4685-8BC8-D8D086F2F6E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F5B45A08-6E76-C5E7-6AF0-3DC27505C5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EFF4389-A3FA-3FEA-C4DC-1FDCA4D9BAF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D3D407C7-EED9-3CEE-DC6F-6DED6C94159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FC62A4D-1AF6-8DFA-8940-CE21EF89E66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76B9414-7C48-079F-7D3B-382ECECD3F0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79BE14D-0FBD-B0F4-347D-C9A54E3314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4EB0422-8245-94DC-0709-CF202A760F5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0AA03DF-DDF5-2F84-DA7B-926F8A6E81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1865788-4DF7-5E61-F2A1-389FC6DD2F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B5B5CEF-92E4-C4F5-C1AC-F97CBFC6B7C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63A9E9F-79D2-683D-BD37-0F58F1103B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0389ED8-F443-6CF3-DEC4-2764B96DB6A1}"/>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6090CDC0-9967-0928-2641-F909A09907CF}"/>
              </a:ext>
            </a:extLst>
          </p:cNvPr>
          <p:cNvSpPr txBox="1"/>
          <p:nvPr/>
        </p:nvSpPr>
        <p:spPr>
          <a:xfrm>
            <a:off x="814115" y="2572732"/>
            <a:ext cx="11430000" cy="830997"/>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4800" b="1" dirty="0">
                <a:solidFill>
                  <a:srgbClr val="106585"/>
                </a:solidFill>
                <a:latin typeface="Dosis" pitchFamily="2" charset="0"/>
              </a:rPr>
              <a:t>La t</a:t>
            </a:r>
            <a:r>
              <a:rPr lang="fr-FR" sz="4800" b="1" dirty="0">
                <a:solidFill>
                  <a:srgbClr val="C00000"/>
                </a:solidFill>
                <a:latin typeface="Dosis" pitchFamily="2" charset="0"/>
              </a:rPr>
              <a:t>em</a:t>
            </a:r>
            <a:r>
              <a:rPr lang="fr-FR" sz="4800" b="1" dirty="0">
                <a:solidFill>
                  <a:srgbClr val="106585"/>
                </a:solidFill>
                <a:latin typeface="Dosis" pitchFamily="2" charset="0"/>
              </a:rPr>
              <a:t>pête est violente .</a:t>
            </a:r>
            <a:endParaRPr kumimoji="0" lang="fr-FR" sz="5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02DBA182-7421-45EF-D287-B6EC544613C0}"/>
              </a:ext>
            </a:extLst>
          </p:cNvPr>
          <p:cNvPicPr>
            <a:picLocks noChangeAspect="1"/>
          </p:cNvPicPr>
          <p:nvPr/>
        </p:nvPicPr>
        <p:blipFill>
          <a:blip r:embed="rId4"/>
          <a:stretch>
            <a:fillRect/>
          </a:stretch>
        </p:blipFill>
        <p:spPr>
          <a:xfrm>
            <a:off x="3395149" y="3954388"/>
            <a:ext cx="5504716" cy="4876800"/>
          </a:xfrm>
          <a:prstGeom prst="rect">
            <a:avLst/>
          </a:prstGeom>
        </p:spPr>
      </p:pic>
    </p:spTree>
    <p:extLst>
      <p:ext uri="{BB962C8B-B14F-4D97-AF65-F5344CB8AC3E}">
        <p14:creationId xmlns:p14="http://schemas.microsoft.com/office/powerpoint/2010/main" val="1265936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563231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Il y a des ch</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am</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bres dans la maison .</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La j</a:t>
            </a:r>
            <a:r>
              <a:rPr kumimoji="0" lang="fr-FR" sz="4000" b="1" i="0" u="none" strike="noStrike" kern="1200" cap="none" spc="0" normalizeH="0" baseline="0" noProof="0" dirty="0">
                <a:ln>
                  <a:noFill/>
                </a:ln>
                <a:solidFill>
                  <a:srgbClr val="C00000"/>
                </a:solidFill>
                <a:effectLst/>
                <a:uLnTx/>
                <a:uFillTx/>
                <a:latin typeface="Dosis" pitchFamily="2" charset="0"/>
                <a:ea typeface="+mn-ea"/>
                <a:cs typeface="+mn-cs"/>
              </a:rPr>
              <a:t>am</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be du garçon est blessée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R="0" lvl="0" indent="0" fontAlgn="auto">
              <a:lnSpc>
                <a:spcPct val="100000"/>
              </a:lnSpc>
              <a:spcBef>
                <a:spcPts val="0"/>
              </a:spcBef>
              <a:spcAft>
                <a:spcPts val="0"/>
              </a:spcAft>
              <a:buClrTx/>
              <a:buSzTx/>
              <a:buFontTx/>
              <a:buNone/>
              <a:tabLst/>
              <a:defRPr/>
            </a:pPr>
            <a:r>
              <a:rPr lang="fr-FR" sz="4000" b="1" dirty="0">
                <a:solidFill>
                  <a:srgbClr val="106585"/>
                </a:solidFill>
                <a:latin typeface="Dosis" pitchFamily="2" charset="0"/>
              </a:rPr>
              <a:t>Il dessine un tr</a:t>
            </a:r>
            <a:r>
              <a:rPr lang="fr-FR" sz="4000" b="1" dirty="0">
                <a:solidFill>
                  <a:srgbClr val="C00000"/>
                </a:solidFill>
                <a:latin typeface="Dosis" pitchFamily="2" charset="0"/>
              </a:rPr>
              <a:t>ian</a:t>
            </a:r>
            <a:r>
              <a:rPr lang="fr-FR" sz="4000" b="1" dirty="0">
                <a:solidFill>
                  <a:srgbClr val="106585"/>
                </a:solidFill>
                <a:latin typeface="Dosis" pitchFamily="2" charset="0"/>
              </a:rPr>
              <a:t>gle.</a:t>
            </a:r>
          </a:p>
          <a:p>
            <a:endParaRPr lang="fr-FR" sz="4000" b="1" dirty="0">
              <a:solidFill>
                <a:srgbClr val="106585"/>
              </a:solidFill>
              <a:latin typeface="Dosis" pitchFamily="2" charset="0"/>
            </a:endParaRPr>
          </a:p>
          <a:p>
            <a:r>
              <a:rPr lang="fr-FR" sz="4000" b="1" dirty="0">
                <a:solidFill>
                  <a:srgbClr val="106585"/>
                </a:solidFill>
                <a:latin typeface="Dosis" pitchFamily="2" charset="0"/>
              </a:rPr>
              <a:t>Le v</a:t>
            </a:r>
            <a:r>
              <a:rPr lang="fr-FR" sz="4000" b="1" dirty="0">
                <a:solidFill>
                  <a:srgbClr val="C00000"/>
                </a:solidFill>
                <a:latin typeface="Dosis" pitchFamily="2" charset="0"/>
              </a:rPr>
              <a:t>en</a:t>
            </a:r>
            <a:r>
              <a:rPr lang="fr-FR" sz="4000" b="1" dirty="0">
                <a:solidFill>
                  <a:srgbClr val="106585"/>
                </a:solidFill>
                <a:latin typeface="Dosis" pitchFamily="2" charset="0"/>
              </a:rPr>
              <a:t>t souffle très fort. </a:t>
            </a:r>
          </a:p>
          <a:p>
            <a:endParaRPr lang="fr-FR" sz="4000" b="1" dirty="0">
              <a:solidFill>
                <a:srgbClr val="106585"/>
              </a:solidFill>
              <a:latin typeface="Dosis" pitchFamily="2" charset="0"/>
            </a:endParaRPr>
          </a:p>
          <a:p>
            <a:r>
              <a:rPr lang="fr-FR" sz="4000" b="1" dirty="0">
                <a:solidFill>
                  <a:srgbClr val="106585"/>
                </a:solidFill>
                <a:latin typeface="Dosis" pitchFamily="2" charset="0"/>
              </a:rPr>
              <a:t>La t</a:t>
            </a:r>
            <a:r>
              <a:rPr lang="fr-FR" sz="4000" b="1" dirty="0">
                <a:solidFill>
                  <a:srgbClr val="C00000"/>
                </a:solidFill>
                <a:latin typeface="Dosis" pitchFamily="2" charset="0"/>
              </a:rPr>
              <a:t>em</a:t>
            </a:r>
            <a:r>
              <a:rPr lang="fr-FR" sz="4000" b="1" dirty="0">
                <a:solidFill>
                  <a:srgbClr val="106585"/>
                </a:solidFill>
                <a:latin typeface="Dosis" pitchFamily="2" charset="0"/>
              </a:rPr>
              <a:t>pête est viol</a:t>
            </a:r>
            <a:r>
              <a:rPr lang="fr-FR" sz="4000" b="1" dirty="0">
                <a:solidFill>
                  <a:srgbClr val="C00000"/>
                </a:solidFill>
                <a:latin typeface="Dosis" pitchFamily="2" charset="0"/>
              </a:rPr>
              <a:t>en</a:t>
            </a:r>
            <a:r>
              <a:rPr lang="fr-FR" sz="4000" b="1" dirty="0">
                <a:solidFill>
                  <a:srgbClr val="106585"/>
                </a:solidFill>
                <a:latin typeface="Dosis" pitchFamily="2" charset="0"/>
              </a:rPr>
              <a:t>te .</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a:t>
            </a:r>
          </a:p>
        </p:txBody>
      </p:sp>
    </p:spTree>
    <p:extLst>
      <p:ext uri="{BB962C8B-B14F-4D97-AF65-F5344CB8AC3E}">
        <p14:creationId xmlns:p14="http://schemas.microsoft.com/office/powerpoint/2010/main" val="40563019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97FDC-47E5-EF5A-05C6-6F3615F822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9DB1A0-F4DC-E510-A174-291875B28B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EBAB12D-5FBF-44B2-D342-3915A600C0C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27E93B9-78C8-BC17-208A-3483F9EE7C8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EA9612F-457C-44F7-118B-90814428DBB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E68234D-78D3-5E81-9C55-26A385CF2D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84C852A-2FBB-5304-BB31-4A964ADB37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EEEE8B-179C-DBDD-9F4F-08B47DCCF6D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32D11D5-0162-C88E-2A53-351E61FDD5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E3C1BDF-52EE-2F1C-B4B8-FF75C480D7B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5A111B-93C5-A8B3-679F-CE78F14C96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96F479E-C246-C4C9-2BEC-80DD22E800B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C86359F-CA28-5097-2D1E-18BE0A2D28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0B4C2FB-A9C1-8903-C320-950C5B052548}"/>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lis le paragraphe. Écoutez attentivement. </a:t>
            </a:r>
          </a:p>
        </p:txBody>
      </p:sp>
      <p:sp>
        <p:nvSpPr>
          <p:cNvPr id="8" name="ZoneTexte 7">
            <a:extLst>
              <a:ext uri="{FF2B5EF4-FFF2-40B4-BE49-F238E27FC236}">
                <a16:creationId xmlns:a16="http://schemas.microsoft.com/office/drawing/2014/main" id="{F030F019-E525-FA8C-995F-5736D511B67C}"/>
              </a:ext>
            </a:extLst>
          </p:cNvPr>
          <p:cNvSpPr txBox="1"/>
          <p:nvPr/>
        </p:nvSpPr>
        <p:spPr>
          <a:xfrm>
            <a:off x="843304" y="3445341"/>
            <a:ext cx="7868680" cy="34778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En classe le temps passe vite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Les élèves</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4400" b="1" dirty="0">
                <a:solidFill>
                  <a:srgbClr val="106585"/>
                </a:solidFill>
                <a:latin typeface="Dosis" pitchFamily="2" charset="0"/>
              </a:rPr>
              <a:t>dessinent  des triangles et des rectangles </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Ils chantent des  chansons dans un climat ambiant. </a:t>
            </a:r>
          </a:p>
        </p:txBody>
      </p:sp>
      <p:pic>
        <p:nvPicPr>
          <p:cNvPr id="6" name="Image 5" descr="Une image contenant meubles, table, habits, chaise&#10;&#10;Le contenu généré par l’IA peut être incorrect.">
            <a:extLst>
              <a:ext uri="{FF2B5EF4-FFF2-40B4-BE49-F238E27FC236}">
                <a16:creationId xmlns:a16="http://schemas.microsoft.com/office/drawing/2014/main" id="{7BAE892D-2DD7-3422-2FA0-8F867DC657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9864" y="3226474"/>
            <a:ext cx="3972831" cy="3238500"/>
          </a:xfrm>
          <a:prstGeom prst="rect">
            <a:avLst/>
          </a:prstGeom>
        </p:spPr>
      </p:pic>
    </p:spTree>
    <p:extLst>
      <p:ext uri="{BB962C8B-B14F-4D97-AF65-F5344CB8AC3E}">
        <p14:creationId xmlns:p14="http://schemas.microsoft.com/office/powerpoint/2010/main" val="402883772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0FA91-5509-E8A4-F49A-D097F43649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98C8A2-A7D4-B0D0-9AD3-C4B7B777575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201E853-A888-61B7-F3CD-9D53FD88C9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222A1AE-D5A7-BD1F-269A-78FCE057C7C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C0908E2C-5E05-419B-2A63-77B7FE9DA0D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830FEF3-0D17-6437-0D21-5A4A6C38D3B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7DF4ADC-7F24-41C0-BCD6-EEF502E28A1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2E5EBA0-44B5-A7CB-A69F-058B889687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9E27D9-F724-4D57-3A8F-538E9AA4F80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281E70-BB7E-C3CB-C749-00A3AEB645A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C3C1A9-7995-DA36-96B9-8CEC948BA3C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26DB09-24D6-974F-7914-2DD7FAE854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88B47E2-1A51-AFEB-4975-3F705F80AF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E199381-9C49-E517-4BFF-165C68BB5EA5}"/>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3 élèves</a:t>
            </a:r>
          </a:p>
        </p:txBody>
      </p:sp>
      <p:sp>
        <p:nvSpPr>
          <p:cNvPr id="4" name="ZoneTexte 3">
            <a:extLst>
              <a:ext uri="{FF2B5EF4-FFF2-40B4-BE49-F238E27FC236}">
                <a16:creationId xmlns:a16="http://schemas.microsoft.com/office/drawing/2014/main" id="{5803052F-9E51-B37C-C9E4-314FF6E190D4}"/>
              </a:ext>
            </a:extLst>
          </p:cNvPr>
          <p:cNvSpPr txBox="1"/>
          <p:nvPr/>
        </p:nvSpPr>
        <p:spPr>
          <a:xfrm>
            <a:off x="843304" y="3445341"/>
            <a:ext cx="7868680" cy="34778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En classe le temps passe vite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4400" b="1" dirty="0">
                <a:solidFill>
                  <a:srgbClr val="106585"/>
                </a:solidFill>
                <a:latin typeface="Dosis" pitchFamily="2" charset="0"/>
              </a:rPr>
              <a:t>Les élèves</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4400" b="1" dirty="0">
                <a:solidFill>
                  <a:srgbClr val="106585"/>
                </a:solidFill>
                <a:latin typeface="Dosis" pitchFamily="2" charset="0"/>
              </a:rPr>
              <a:t>dessinent  des triangles et des rectangles </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Ils chantent des  chansons dans un climat ambiant. </a:t>
            </a:r>
          </a:p>
        </p:txBody>
      </p:sp>
      <p:pic>
        <p:nvPicPr>
          <p:cNvPr id="6" name="Image 5" descr="Une image contenant meubles, table, habits, chaise&#10;&#10;Le contenu généré par l’IA peut être incorrect.">
            <a:extLst>
              <a:ext uri="{FF2B5EF4-FFF2-40B4-BE49-F238E27FC236}">
                <a16:creationId xmlns:a16="http://schemas.microsoft.com/office/drawing/2014/main" id="{E9863735-08D2-28C5-B1F4-ECABB2EA8B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9864" y="3226474"/>
            <a:ext cx="3972831" cy="3238500"/>
          </a:xfrm>
          <a:prstGeom prst="rect">
            <a:avLst/>
          </a:prstGeom>
        </p:spPr>
      </p:pic>
    </p:spTree>
    <p:extLst>
      <p:ext uri="{BB962C8B-B14F-4D97-AF65-F5344CB8AC3E}">
        <p14:creationId xmlns:p14="http://schemas.microsoft.com/office/powerpoint/2010/main" val="2241152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6600" dirty="0">
                  <a:solidFill>
                    <a:schemeClr val="tx1"/>
                  </a:solidFill>
                  <a:latin typeface="Microsoft Uighur" panose="02000000000000000000" pitchFamily="2" charset="-78"/>
                  <a:cs typeface="Microsoft Uighur" panose="02000000000000000000" pitchFamily="2" charset="-78"/>
                </a:rPr>
                <a:t>Copie de phrases </a:t>
              </a:r>
              <a:r>
                <a:rPr lang="fr-FR" sz="5400" dirty="0">
                  <a:solidFill>
                    <a:schemeClr val="tx1"/>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copier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81569" y="4316711"/>
            <a:ext cx="8089873" cy="2308324"/>
          </a:xfrm>
          <a:prstGeom prst="rect">
            <a:avLst/>
          </a:prstGeom>
          <a:noFill/>
        </p:spPr>
        <p:txBody>
          <a:bodyPr wrap="square" rtlCol="0">
            <a:spAutoFit/>
          </a:bodyPr>
          <a:lstStyle/>
          <a:p>
            <a:r>
              <a:rPr lang="fr-MA" sz="4800" b="1" dirty="0">
                <a:solidFill>
                  <a:srgbClr val="106585"/>
                </a:solidFill>
                <a:latin typeface="Dosis" pitchFamily="2" charset="0"/>
              </a:rPr>
              <a:t>Il dessine  un triangle.</a:t>
            </a:r>
          </a:p>
          <a:p>
            <a:r>
              <a:rPr lang="fr-FR" sz="4800" b="1" dirty="0">
                <a:solidFill>
                  <a:srgbClr val="106585"/>
                </a:solidFill>
                <a:latin typeface="Dosis" pitchFamily="2" charset="0"/>
              </a:rPr>
              <a:t>Le vent souffle très fort. </a:t>
            </a:r>
          </a:p>
          <a:p>
            <a:endParaRPr lang="fr-MA" sz="4800" b="1" dirty="0">
              <a:solidFill>
                <a:srgbClr val="106585"/>
              </a:solidFill>
              <a:latin typeface="Dosis" pitchFamily="2" charset="0"/>
            </a:endParaRPr>
          </a:p>
        </p:txBody>
      </p:sp>
    </p:spTree>
    <p:extLst>
      <p:ext uri="{BB962C8B-B14F-4D97-AF65-F5344CB8AC3E}">
        <p14:creationId xmlns:p14="http://schemas.microsoft.com/office/powerpoint/2010/main" val="20572318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A00B-C255-D814-6DA6-65742B9B216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A15D6FE-6A44-A66A-BF3B-89DC8BDE0C1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F8865BF-0BF1-A55A-9896-B0B3FBF26F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0D6E27-B83F-C5BF-6BBC-207AC03DE4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532EA5-C44F-D930-518D-DF66A20B3A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BFC526-CD03-9AE9-7692-09B9809284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9095A7-3152-8DDD-D026-73E92AE5AC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93AC21-BF8A-8B06-5126-AE185105085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B0340A2-569D-F8F0-7048-1115CD8CF10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5D1FC2-0960-04EB-EE48-C5409C6764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E4E2C9-F4D7-80CD-8E9D-436D350FC03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6629BF-CCAF-DAC1-3F69-7DB8A96A0C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3CF7C9-3802-3DBC-5FF3-903BABFA3A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cxnSp>
        <p:nvCxnSpPr>
          <p:cNvPr id="2" name="Connecteur droit 1">
            <a:extLst>
              <a:ext uri="{FF2B5EF4-FFF2-40B4-BE49-F238E27FC236}">
                <a16:creationId xmlns:a16="http://schemas.microsoft.com/office/drawing/2014/main" id="{A3448A17-5061-21AF-534D-4C0B6C2FD6D1}"/>
              </a:ext>
            </a:extLst>
          </p:cNvPr>
          <p:cNvCxnSpPr>
            <a:cxnSpLocks/>
          </p:cNvCxnSpPr>
          <p:nvPr/>
        </p:nvCxnSpPr>
        <p:spPr>
          <a:xfrm>
            <a:off x="459712" y="4091472"/>
            <a:ext cx="12601913"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 name="Connecteur droit 2">
            <a:extLst>
              <a:ext uri="{FF2B5EF4-FFF2-40B4-BE49-F238E27FC236}">
                <a16:creationId xmlns:a16="http://schemas.microsoft.com/office/drawing/2014/main" id="{827EE387-3BCD-534F-9D26-3B7162EAAA63}"/>
              </a:ext>
            </a:extLst>
          </p:cNvPr>
          <p:cNvCxnSpPr>
            <a:cxnSpLocks/>
          </p:cNvCxnSpPr>
          <p:nvPr/>
        </p:nvCxnSpPr>
        <p:spPr>
          <a:xfrm>
            <a:off x="459711" y="3143207"/>
            <a:ext cx="12570881" cy="3"/>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4" name="Connecteur droit 3">
            <a:extLst>
              <a:ext uri="{FF2B5EF4-FFF2-40B4-BE49-F238E27FC236}">
                <a16:creationId xmlns:a16="http://schemas.microsoft.com/office/drawing/2014/main" id="{034249CC-B95E-2108-F76A-F747AF2939AE}"/>
              </a:ext>
            </a:extLst>
          </p:cNvPr>
          <p:cNvCxnSpPr>
            <a:cxnSpLocks/>
          </p:cNvCxnSpPr>
          <p:nvPr/>
        </p:nvCxnSpPr>
        <p:spPr>
          <a:xfrm>
            <a:off x="459713" y="3620428"/>
            <a:ext cx="1246942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5" name="ZoneTexte 4">
            <a:extLst>
              <a:ext uri="{FF2B5EF4-FFF2-40B4-BE49-F238E27FC236}">
                <a16:creationId xmlns:a16="http://schemas.microsoft.com/office/drawing/2014/main" id="{6977F990-130C-7C9E-600D-876FA36B8FDB}"/>
              </a:ext>
            </a:extLst>
          </p:cNvPr>
          <p:cNvSpPr txBox="1"/>
          <p:nvPr/>
        </p:nvSpPr>
        <p:spPr>
          <a:xfrm>
            <a:off x="1445982" y="3121671"/>
            <a:ext cx="13802155" cy="1323439"/>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Il dessine  un triangle.</a:t>
            </a:r>
            <a:endParaRPr lang="fr-FR" sz="80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28928AE7-5A02-4EC4-2560-CED79DC6FAAB}"/>
              </a:ext>
            </a:extLst>
          </p:cNvPr>
          <p:cNvSpPr txBox="1"/>
          <p:nvPr/>
        </p:nvSpPr>
        <p:spPr>
          <a:xfrm>
            <a:off x="1084524" y="825319"/>
            <a:ext cx="12157954" cy="621965"/>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et une phrase en script.  Regardez bien et suivez les mouvements du feutre/de la craie.                   </a:t>
            </a: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a:t>
            </a:r>
          </a:p>
        </p:txBody>
      </p:sp>
    </p:spTree>
    <p:extLst>
      <p:ext uri="{BB962C8B-B14F-4D97-AF65-F5344CB8AC3E}">
        <p14:creationId xmlns:p14="http://schemas.microsoft.com/office/powerpoint/2010/main" val="3167789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73BE5-CDFF-68B5-F297-41F4D5015DA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6C215F-53EC-C8B8-BF6B-426A76BAC14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B56B5D-A8FC-0148-340C-9A712F1C5F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0134E04-B96F-3851-DDAE-434B38EA400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8633035-9153-B11A-6FC2-DB7BB38F224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A1BF5E-1634-ECDD-B7AD-86E6DA5256D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79BF78-C6C2-5E1D-1156-64E653D634B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21469C-1C7B-2A8C-AB25-BD020174918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71959C-C0EF-15EA-A896-3C84F2D0AA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F61AB7A-3638-95A4-2B03-30774B95917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C036287-F8AB-F20F-AAD2-6A1C354C86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49A98A-370E-FADF-6EEE-0B04717872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821853-E68C-4F78-0873-5083A0794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B6C6CE7-D67F-96C9-D048-E1840B75F37B}"/>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C13BA9E-F9A2-E95A-7634-F8CADB79F5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7632192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FB586-06A7-4D8E-31B7-28F60C1366D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71F2DBD-CC77-FF71-8F1A-495B8902879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3E3365-43BE-FD36-F17B-D9D709E61182}"/>
              </a:ext>
            </a:extLst>
          </p:cNvPr>
          <p:cNvGrpSpPr/>
          <p:nvPr/>
        </p:nvGrpSpPr>
        <p:grpSpPr>
          <a:xfrm>
            <a:off x="442038" y="528083"/>
            <a:ext cx="12748764" cy="9220200"/>
            <a:chOff x="312517" y="308344"/>
            <a:chExt cx="8518967" cy="6230679"/>
          </a:xfrm>
        </p:grpSpPr>
        <p:sp>
          <p:nvSpPr>
            <p:cNvPr id="24" name="Rectangle : coins arrondis 23">
              <a:extLst>
                <a:ext uri="{FF2B5EF4-FFF2-40B4-BE49-F238E27FC236}">
                  <a16:creationId xmlns:a16="http://schemas.microsoft.com/office/drawing/2014/main" id="{A3A3C18C-3EE1-01EC-E251-9D220B470CD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B3D75B2-D596-3935-3294-59CAC90E2A4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F875F05-3E84-312A-B4AD-549C82AEF6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38C3A74-65CE-F78C-B5B2-8F85602D1B9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F6E632-2515-6B21-D54B-E35B9EAFFD4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4E05134-217C-2932-C055-804B847B21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DDB85A-786C-E682-DFC4-B34F0DCD6DC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26F9F3-647D-2754-53C5-A1A242B0B2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E16264-269B-06EF-C64E-51BBC5155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792C87-CC3C-3223-3EA9-5E8DF8E7B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4" name="Image 3">
            <a:extLst>
              <a:ext uri="{FF2B5EF4-FFF2-40B4-BE49-F238E27FC236}">
                <a16:creationId xmlns:a16="http://schemas.microsoft.com/office/drawing/2014/main" id="{85E44714-11F5-E651-8BDB-A4BE326E28F5}"/>
              </a:ext>
            </a:extLst>
          </p:cNvPr>
          <p:cNvPicPr>
            <a:picLocks noChangeAspect="1"/>
          </p:cNvPicPr>
          <p:nvPr/>
        </p:nvPicPr>
        <p:blipFill>
          <a:blip r:embed="rId4"/>
          <a:stretch>
            <a:fillRect/>
          </a:stretch>
        </p:blipFill>
        <p:spPr>
          <a:xfrm>
            <a:off x="1200058" y="777920"/>
            <a:ext cx="12020561" cy="989311"/>
          </a:xfrm>
          <a:prstGeom prst="rect">
            <a:avLst/>
          </a:prstGeom>
        </p:spPr>
      </p:pic>
      <p:cxnSp>
        <p:nvCxnSpPr>
          <p:cNvPr id="5" name="Connecteur droit 4">
            <a:extLst>
              <a:ext uri="{FF2B5EF4-FFF2-40B4-BE49-F238E27FC236}">
                <a16:creationId xmlns:a16="http://schemas.microsoft.com/office/drawing/2014/main" id="{EE95ED29-C4C1-C549-05F6-0ABC53037D99}"/>
              </a:ext>
            </a:extLst>
          </p:cNvPr>
          <p:cNvCxnSpPr>
            <a:cxnSpLocks/>
          </p:cNvCxnSpPr>
          <p:nvPr/>
        </p:nvCxnSpPr>
        <p:spPr>
          <a:xfrm>
            <a:off x="459712" y="4091472"/>
            <a:ext cx="17596079"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6" name="Connecteur droit 5">
            <a:extLst>
              <a:ext uri="{FF2B5EF4-FFF2-40B4-BE49-F238E27FC236}">
                <a16:creationId xmlns:a16="http://schemas.microsoft.com/office/drawing/2014/main" id="{3C557E60-B29F-9123-48E1-0A94D075E160}"/>
              </a:ext>
            </a:extLst>
          </p:cNvPr>
          <p:cNvCxnSpPr>
            <a:cxnSpLocks/>
          </p:cNvCxnSpPr>
          <p:nvPr/>
        </p:nvCxnSpPr>
        <p:spPr>
          <a:xfrm>
            <a:off x="459711" y="3143207"/>
            <a:ext cx="17350521"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7" name="Connecteur droit 6">
            <a:extLst>
              <a:ext uri="{FF2B5EF4-FFF2-40B4-BE49-F238E27FC236}">
                <a16:creationId xmlns:a16="http://schemas.microsoft.com/office/drawing/2014/main" id="{2962DBCA-30DF-CA13-02DB-A28AE224FE19}"/>
              </a:ext>
            </a:extLst>
          </p:cNvPr>
          <p:cNvCxnSpPr>
            <a:cxnSpLocks/>
          </p:cNvCxnSpPr>
          <p:nvPr/>
        </p:nvCxnSpPr>
        <p:spPr>
          <a:xfrm>
            <a:off x="459713" y="3620428"/>
            <a:ext cx="1735051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ZoneTexte 7">
            <a:extLst>
              <a:ext uri="{FF2B5EF4-FFF2-40B4-BE49-F238E27FC236}">
                <a16:creationId xmlns:a16="http://schemas.microsoft.com/office/drawing/2014/main" id="{C9E6497D-198F-1841-06F0-2A5B2F3EF178}"/>
              </a:ext>
            </a:extLst>
          </p:cNvPr>
          <p:cNvSpPr txBox="1"/>
          <p:nvPr/>
        </p:nvSpPr>
        <p:spPr>
          <a:xfrm>
            <a:off x="1462547" y="3134924"/>
            <a:ext cx="12714394"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Le vent souffle très fort. </a:t>
            </a:r>
            <a:endParaRPr lang="fr-FR" sz="8000" b="1" dirty="0">
              <a:solidFill>
                <a:srgbClr val="4F81BD">
                  <a:lumMod val="50000"/>
                </a:srgbClr>
              </a:solidFill>
              <a:latin typeface="Dosis" pitchFamily="2" charset="0"/>
            </a:endParaRPr>
          </a:p>
          <a:p>
            <a:pPr defTabSz="457269">
              <a:defRPr/>
            </a:pPr>
            <a:endParaRPr lang="fr-FR" sz="8000" b="1" kern="0" spc="277" dirty="0">
              <a:solidFill>
                <a:srgbClr val="106585"/>
              </a:solidFill>
              <a:latin typeface="Dosis" pitchFamily="2" charset="0"/>
            </a:endParaRPr>
          </a:p>
        </p:txBody>
      </p:sp>
    </p:spTree>
    <p:extLst>
      <p:ext uri="{BB962C8B-B14F-4D97-AF65-F5344CB8AC3E}">
        <p14:creationId xmlns:p14="http://schemas.microsoft.com/office/powerpoint/2010/main" val="222615924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F4500-E431-5955-3BEC-B122D4A1354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48DCFFD-B592-EFC7-36E0-AE7CF2A8CBFA}"/>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4B3E770-3497-C30D-978E-F8375E04449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3C548F-CE5C-F7B8-377C-9AC9E00929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68F8933-85D2-8F4D-F8D4-B4B98326E1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989403-0D17-9C9F-97FD-AD80C868AE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ADB850-7410-5D88-574A-93C7472F5B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CB462C-873A-F5F7-36C4-F27639343F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2C4EA05-216F-72A3-3602-019106BE0E4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003428-C84D-0B87-2B2A-DEF2DD4BAE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54523F0-C337-4120-8941-74E476C3E3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AC872C-634D-FF31-4683-925D0043875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5D5E6E-524E-2110-B225-C187E6ECF1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FDCE1BD8-FF07-43EF-DCA6-4F2E2C8806CC}"/>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D05ADB86-6B88-E23E-6DB3-B87041BF78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9959443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11"/>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9.xml><?xml version="1.0" encoding="utf-8"?>
<p:tagLst xmlns:a="http://schemas.openxmlformats.org/drawingml/2006/main" xmlns:r="http://schemas.openxmlformats.org/officeDocument/2006/relationships" xmlns:p="http://schemas.openxmlformats.org/presentationml/2006/main">
  <p:tag name="NUM" val="1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11"/>
</p:tagLst>
</file>

<file path=ppt/tags/tag43.xml><?xml version="1.0" encoding="utf-8"?>
<p:tagLst xmlns:a="http://schemas.openxmlformats.org/drawingml/2006/main" xmlns:r="http://schemas.openxmlformats.org/officeDocument/2006/relationships" xmlns:p="http://schemas.openxmlformats.org/presentationml/2006/main">
  <p:tag name="NUM" val="11"/>
</p:tagLst>
</file>

<file path=ppt/tags/tag44.xml><?xml version="1.0" encoding="utf-8"?>
<p:tagLst xmlns:a="http://schemas.openxmlformats.org/drawingml/2006/main" xmlns:r="http://schemas.openxmlformats.org/officeDocument/2006/relationships" xmlns:p="http://schemas.openxmlformats.org/presentationml/2006/main">
  <p:tag name="NUM" val="11"/>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10"/>
</p:tagLst>
</file>

<file path=ppt/tags/tag48.xml><?xml version="1.0" encoding="utf-8"?>
<p:tagLst xmlns:a="http://schemas.openxmlformats.org/drawingml/2006/main" xmlns:r="http://schemas.openxmlformats.org/officeDocument/2006/relationships" xmlns:p="http://schemas.openxmlformats.org/presentationml/2006/main">
  <p:tag name="NUM" val="8"/>
</p:tagLst>
</file>

<file path=ppt/tags/tag49.xml><?xml version="1.0" encoding="utf-8"?>
<p:tagLst xmlns:a="http://schemas.openxmlformats.org/drawingml/2006/main" xmlns:r="http://schemas.openxmlformats.org/officeDocument/2006/relationships" xmlns:p="http://schemas.openxmlformats.org/presentationml/2006/main">
  <p:tag name="NUM" val="1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8"/>
</p:tagLst>
</file>

<file path=ppt/tags/tag51.xml><?xml version="1.0" encoding="utf-8"?>
<p:tagLst xmlns:a="http://schemas.openxmlformats.org/drawingml/2006/main" xmlns:r="http://schemas.openxmlformats.org/officeDocument/2006/relationships" xmlns:p="http://schemas.openxmlformats.org/presentationml/2006/main">
  <p:tag name="NUM" val="12"/>
</p:tagLst>
</file>

<file path=ppt/tags/tag52.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8"/>
</p:tagLst>
</file>

<file path=ppt/tags/tag54.xml><?xml version="1.0" encoding="utf-8"?>
<p:tagLst xmlns:a="http://schemas.openxmlformats.org/drawingml/2006/main" xmlns:r="http://schemas.openxmlformats.org/officeDocument/2006/relationships" xmlns:p="http://schemas.openxmlformats.org/presentationml/2006/main">
  <p:tag name="NUM" val="9"/>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22457</TotalTime>
  <Words>4769</Words>
  <Application>Microsoft Office PowerPoint</Application>
  <PresentationFormat>Personnalisé</PresentationFormat>
  <Paragraphs>1017</Paragraphs>
  <Slides>115</Slides>
  <Notes>27</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115</vt:i4>
      </vt:variant>
    </vt:vector>
  </HeadingPairs>
  <TitlesOfParts>
    <vt:vector size="126" baseType="lpstr">
      <vt:lpstr>Symbol</vt:lpstr>
      <vt:lpstr>Microsoft Uighur</vt:lpstr>
      <vt:lpstr>Aharoni</vt:lpstr>
      <vt:lpstr>Aptos</vt:lpstr>
      <vt:lpstr>Dosis</vt:lpstr>
      <vt:lpstr>Calibri</vt:lpstr>
      <vt:lpstr>Arial</vt:lpstr>
      <vt:lpstr>Carelia</vt:lpstr>
      <vt:lpstr>A Massir Ballpoint</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187</cp:revision>
  <dcterms:created xsi:type="dcterms:W3CDTF">2006-08-16T00:00:00Z</dcterms:created>
  <dcterms:modified xsi:type="dcterms:W3CDTF">2025-09-28T01:05:04Z</dcterms:modified>
  <dc:identifier>DAFtlvZnwz4</dc:identifier>
</cp:coreProperties>
</file>