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2"/>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2147482932" r:id="rId23"/>
    <p:sldId id="2147482933" r:id="rId24"/>
    <p:sldId id="2147482934" r:id="rId25"/>
    <p:sldId id="599" r:id="rId26"/>
    <p:sldId id="601" r:id="rId27"/>
    <p:sldId id="2147482463" r:id="rId28"/>
    <p:sldId id="2147482464" r:id="rId29"/>
    <p:sldId id="2147482921" r:id="rId30"/>
    <p:sldId id="2147482471" r:id="rId31"/>
    <p:sldId id="2147482938" r:id="rId32"/>
    <p:sldId id="2147482893" r:id="rId33"/>
    <p:sldId id="2147482894" r:id="rId34"/>
    <p:sldId id="2147482467" r:id="rId35"/>
    <p:sldId id="2147482939" r:id="rId36"/>
    <p:sldId id="2147482940" r:id="rId37"/>
    <p:sldId id="2147482941" r:id="rId38"/>
    <p:sldId id="2147482746" r:id="rId39"/>
    <p:sldId id="2147482469" r:id="rId40"/>
    <p:sldId id="2134809012" r:id="rId41"/>
    <p:sldId id="2147482462" r:id="rId42"/>
    <p:sldId id="2147482868" r:id="rId43"/>
    <p:sldId id="2147482708" r:id="rId44"/>
    <p:sldId id="609" r:id="rId45"/>
    <p:sldId id="610" r:id="rId46"/>
    <p:sldId id="2147482483" r:id="rId47"/>
    <p:sldId id="2147482487" r:id="rId48"/>
    <p:sldId id="612" r:id="rId49"/>
    <p:sldId id="2147482484" r:id="rId50"/>
    <p:sldId id="2147482485" r:id="rId51"/>
    <p:sldId id="615" r:id="rId52"/>
    <p:sldId id="2147482486" r:id="rId53"/>
    <p:sldId id="2147482481" r:id="rId54"/>
    <p:sldId id="2147482479" r:id="rId55"/>
    <p:sldId id="2147482478" r:id="rId56"/>
    <p:sldId id="2147482728" r:id="rId57"/>
    <p:sldId id="620" r:id="rId58"/>
    <p:sldId id="2147482494" r:id="rId59"/>
    <p:sldId id="2147482490" r:id="rId60"/>
    <p:sldId id="2147482495" r:id="rId61"/>
    <p:sldId id="2147482730" r:id="rId62"/>
    <p:sldId id="2147482876" r:id="rId63"/>
    <p:sldId id="2147482877" r:id="rId64"/>
    <p:sldId id="2147482878" r:id="rId65"/>
    <p:sldId id="2147482880" r:id="rId66"/>
    <p:sldId id="2147482874" r:id="rId67"/>
    <p:sldId id="2147482942" r:id="rId68"/>
    <p:sldId id="2147482622" r:id="rId69"/>
    <p:sldId id="2147482924" r:id="rId70"/>
    <p:sldId id="2147482624" r:id="rId71"/>
    <p:sldId id="2147482625" r:id="rId72"/>
    <p:sldId id="2147482925" r:id="rId73"/>
    <p:sldId id="2147482643" r:id="rId74"/>
    <p:sldId id="2147482644" r:id="rId75"/>
    <p:sldId id="2147482645" r:id="rId76"/>
    <p:sldId id="2147482646" r:id="rId77"/>
    <p:sldId id="2147482647" r:id="rId78"/>
    <p:sldId id="2147482648" r:id="rId79"/>
    <p:sldId id="2147482649" r:id="rId80"/>
    <p:sldId id="2147482884" r:id="rId81"/>
    <p:sldId id="2147482889" r:id="rId82"/>
    <p:sldId id="2147482886" r:id="rId83"/>
    <p:sldId id="2147482887" r:id="rId84"/>
    <p:sldId id="2147482888" r:id="rId85"/>
    <p:sldId id="2147482890" r:id="rId86"/>
    <p:sldId id="2147482927" r:id="rId87"/>
    <p:sldId id="2147482928" r:id="rId88"/>
    <p:sldId id="2147482671" r:id="rId89"/>
    <p:sldId id="2147482497" r:id="rId90"/>
    <p:sldId id="2147482909" r:id="rId91"/>
    <p:sldId id="2147482913" r:id="rId92"/>
    <p:sldId id="2147482910" r:id="rId93"/>
    <p:sldId id="2147482930" r:id="rId94"/>
    <p:sldId id="2147482692" r:id="rId95"/>
    <p:sldId id="2147482693" r:id="rId96"/>
    <p:sldId id="2147482694" r:id="rId97"/>
    <p:sldId id="2147482698" r:id="rId98"/>
    <p:sldId id="2147482695" r:id="rId99"/>
    <p:sldId id="2147482699" r:id="rId100"/>
    <p:sldId id="2147482696" r:id="rId101"/>
    <p:sldId id="2147482752" r:id="rId102"/>
    <p:sldId id="2147482577" r:id="rId103"/>
    <p:sldId id="2147482583" r:id="rId104"/>
    <p:sldId id="2147482580" r:id="rId105"/>
    <p:sldId id="2147482740" r:id="rId106"/>
    <p:sldId id="2147482741" r:id="rId107"/>
    <p:sldId id="2147482709" r:id="rId108"/>
    <p:sldId id="2147482584" r:id="rId109"/>
    <p:sldId id="700" r:id="rId110"/>
    <p:sldId id="701" r:id="rId111"/>
  </p:sldIdLst>
  <p:sldSz cx="13716000" cy="10287000"/>
  <p:notesSz cx="6858000" cy="9144000"/>
  <p:embeddedFontLst>
    <p:embeddedFont>
      <p:font typeface="Aharoni" panose="02010803020104030203" pitchFamily="2" charset="-79"/>
      <p:bold r:id="rId113"/>
    </p:embeddedFont>
    <p:embeddedFont>
      <p:font typeface="Carelia" panose="020B0604020202020204" charset="0"/>
      <p:regular r:id="rId114"/>
    </p:embeddedFont>
    <p:embeddedFont>
      <p:font typeface="Dosis" pitchFamily="2" charset="0"/>
      <p:regular r:id="rId115"/>
      <p:bold r:id="rId116"/>
    </p:embeddedFont>
    <p:embeddedFont>
      <p:font typeface="Microsoft Uighur" panose="02000000000000000000" pitchFamily="2" charset="-78"/>
      <p:regular r:id="rId117"/>
      <p:bold r:id="rId1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5.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notesMaster" Target="notesMasters/notes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font" Target="fonts/font1.fntdata"/><Relationship Id="rId118"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font" Target="fonts/font2.fntdata"/><Relationship Id="rId119"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72</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87</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106</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24</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25</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5.png"/><Relationship Id="rId4" Type="http://schemas.openxmlformats.org/officeDocument/2006/relationships/image" Target="../media/image37.sv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71.pn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10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7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75.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74.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77.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2.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7.png"/><Relationship Id="rId4" Type="http://schemas.openxmlformats.org/officeDocument/2006/relationships/image" Target="../media/image37.sv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37.svg"/></Relationships>
</file>

<file path=ppt/slides/_rels/slide4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14.xml"/><Relationship Id="rId7" Type="http://schemas.openxmlformats.org/officeDocument/2006/relationships/image" Target="../media/image43.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6.png"/><Relationship Id="rId11" Type="http://schemas.openxmlformats.org/officeDocument/2006/relationships/image" Target="../media/image45.png"/><Relationship Id="rId5" Type="http://schemas.openxmlformats.org/officeDocument/2006/relationships/image" Target="../media/image37.svg"/><Relationship Id="rId10" Type="http://schemas.openxmlformats.org/officeDocument/2006/relationships/image" Target="../media/image47.png"/><Relationship Id="rId4" Type="http://schemas.openxmlformats.org/officeDocument/2006/relationships/image" Target="../media/image36.png"/><Relationship Id="rId9" Type="http://schemas.openxmlformats.org/officeDocument/2006/relationships/image" Target="../media/image48.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5.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2.png"/><Relationship Id="rId4" Type="http://schemas.openxmlformats.org/officeDocument/2006/relationships/image" Target="../media/image43.png"/><Relationship Id="rId9"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5" Type="http://schemas.openxmlformats.org/officeDocument/2006/relationships/image" Target="../media/image57.png"/><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8.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8.png"/><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59.jpeg"/><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60.png"/><Relationship Id="rId5" Type="http://schemas.openxmlformats.org/officeDocument/2006/relationships/image" Target="../media/image26.png"/><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1.jpg"/><Relationship Id="rId5" Type="http://schemas.openxmlformats.org/officeDocument/2006/relationships/image" Target="../media/image59.jpeg"/><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2.jpe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9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7.png"/><Relationship Id="rId5" Type="http://schemas.openxmlformats.org/officeDocument/2006/relationships/image" Target="../media/image30.jpeg"/><Relationship Id="rId4" Type="http://schemas.openxmlformats.org/officeDocument/2006/relationships/image" Target="../media/image37.sv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5</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maison-fête-neige</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41</a:t>
            </a:r>
          </a:p>
        </p:txBody>
      </p:sp>
      <p:pic>
        <p:nvPicPr>
          <p:cNvPr id="12" name="Image 11">
            <a:extLst>
              <a:ext uri="{FF2B5EF4-FFF2-40B4-BE49-F238E27FC236}">
                <a16:creationId xmlns:a16="http://schemas.microsoft.com/office/drawing/2014/main" id="{8E9EEB0C-B3C9-993C-C14A-E7E8A1EEEEDC}"/>
              </a:ext>
            </a:extLst>
          </p:cNvPr>
          <p:cNvPicPr>
            <a:picLocks noChangeAspect="1"/>
          </p:cNvPicPr>
          <p:nvPr/>
        </p:nvPicPr>
        <p:blipFill>
          <a:blip r:embed="rId5"/>
          <a:stretch>
            <a:fillRect/>
          </a:stretch>
        </p:blipFill>
        <p:spPr>
          <a:xfrm>
            <a:off x="3810000" y="1904719"/>
            <a:ext cx="6324600" cy="7925080"/>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65567C1-BD37-872D-2535-49909FAEE161}"/>
              </a:ext>
            </a:extLst>
          </p:cNvPr>
          <p:cNvPicPr>
            <a:picLocks noChangeAspect="1"/>
          </p:cNvPicPr>
          <p:nvPr/>
        </p:nvPicPr>
        <p:blipFill>
          <a:blip r:embed="rId5"/>
          <a:stretch>
            <a:fillRect/>
          </a:stretch>
        </p:blipFill>
        <p:spPr>
          <a:xfrm>
            <a:off x="605579" y="2983185"/>
            <a:ext cx="12272549" cy="2769915"/>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41</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p41;</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41;</a:t>
            </a:r>
          </a:p>
          <a:p>
            <a:pPr marL="457200" indent="-457200">
              <a:buFontTx/>
              <a:buChar char="-"/>
            </a:pPr>
            <a:r>
              <a:rPr lang="fr-FR" sz="2800" b="1" dirty="0">
                <a:solidFill>
                  <a:srgbClr val="0070C0"/>
                </a:solidFill>
                <a:latin typeface="Aptos" panose="020B0004020202020204" pitchFamily="34" charset="0"/>
              </a:rPr>
              <a:t>Je mets en ordre les phrases :3 page 41; </a:t>
            </a:r>
          </a:p>
          <a:p>
            <a:pPr marL="457200" indent="-457200">
              <a:buFontTx/>
              <a:buChar char="-"/>
            </a:pPr>
            <a:r>
              <a:rPr lang="fr-FR" sz="2800" b="1" dirty="0">
                <a:solidFill>
                  <a:srgbClr val="0070C0"/>
                </a:solidFill>
                <a:latin typeface="Aptos" panose="020B0004020202020204" pitchFamily="34" charset="0"/>
              </a:rPr>
              <a:t>Je recopie: 4 p 41.</a:t>
            </a:r>
          </a:p>
        </p:txBody>
      </p:sp>
      <p:pic>
        <p:nvPicPr>
          <p:cNvPr id="13" name="Image 12">
            <a:extLst>
              <a:ext uri="{FF2B5EF4-FFF2-40B4-BE49-F238E27FC236}">
                <a16:creationId xmlns:a16="http://schemas.microsoft.com/office/drawing/2014/main" id="{73B08335-604D-40C5-DA8D-17DBE1C4605E}"/>
              </a:ext>
            </a:extLst>
          </p:cNvPr>
          <p:cNvPicPr>
            <a:picLocks noChangeAspect="1"/>
          </p:cNvPicPr>
          <p:nvPr/>
        </p:nvPicPr>
        <p:blipFill>
          <a:blip r:embed="rId5"/>
          <a:stretch>
            <a:fillRect/>
          </a:stretch>
        </p:blipFill>
        <p:spPr>
          <a:xfrm>
            <a:off x="5461285" y="2062792"/>
            <a:ext cx="6324600" cy="7925080"/>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maison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maison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maison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maison</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maison</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a:t>
            </a:r>
            <a:r>
              <a:rPr lang="fr-FR" sz="2800" b="1" dirty="0" err="1">
                <a:solidFill>
                  <a:prstClr val="white">
                    <a:lumMod val="65000"/>
                  </a:prstClr>
                </a:solidFill>
                <a:latin typeface="Dosis" pitchFamily="2" charset="0"/>
              </a:rPr>
              <a:t>ête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fête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fête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tête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fête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fête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fête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fête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EA27-0332-C23C-7F8A-AE6429C3783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F20B66-624E-58E0-AB37-FF69A16DE99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87241C-6E40-9454-D467-F60E0633CC22}"/>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79D30B7-ABCC-1882-461E-D5B30A641FD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49B6AFD-2E29-E6B6-41FD-064A1D02EC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5D0B1A2-0AD1-C9FE-A18D-90597C62C7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D130C52-1495-A4CD-5137-5D83E90E11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264FB79-F2A8-DEE3-510F-51276BDB3B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82B1A25-4B9C-9845-5AF7-ED7762094EB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568E05A-7212-162B-6F83-E0B5407CE84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00D7C3DF-8B91-6EE9-20DF-56FD8E5F62A9}"/>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677AF41F-93A7-D1CB-58B4-C5F88A4C65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DBB2A11A-7297-1300-89B5-FD102686EC83}"/>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neige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9E1C0131-7B16-861F-12B2-A21B49DC71ED}"/>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neige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neige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15749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12CB-ED88-1F47-4EF6-75D6BEA483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EB2C9A-C736-7098-0FA6-02E1C72C91C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34FD9E-F271-7DBC-4D04-6178A2938D8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D52BEC4-A8AA-4414-2980-B761260DEC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953623D-4801-4A51-6849-26664923AC4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E26089A6-A0DE-BD28-CB49-B924345E33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C690C9E-4D3A-4F93-2E47-59BA3169DF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09F49715-3275-B094-501F-C7201FFF798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3DD5B27E-A6BB-8FD3-4385-3406601094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4F74B60-1F5C-5AA3-1369-FA8DDDC59B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89BB3BE-3522-2168-CBB7-E4B86D6351D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12B0B5B-33CF-7530-82EB-F1245C99F6E0}"/>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418F8F0E-5978-6DC2-BBCC-0F96A115971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0D9770CB-0D58-97F0-FA42-0A58B45E1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377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9E13B-2A40-E72F-0FD7-E99B6E84BCD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5DD87E-DE31-2000-1F3B-0ECC7BF27413}"/>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007F46-353F-12F0-1A0B-8612100803D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64ECCDC-2C16-B91E-951E-D45288744BA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5D7409F-2B46-A71C-DB56-B5483E9567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0F7B15C-2530-798B-143A-1CB63D00962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86E01F0-7EEE-BE84-7A64-68D4CDCF233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4F0C69D-A958-AAD6-A289-0CDBB26B48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85171BC-F037-13DA-A677-E749EC683C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C8CEDD54-98AD-F31D-77C0-B593790302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AA13B68-D06C-76A2-C027-DE694AACEB8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64F3A94-1D4F-47BD-D7A6-AC0D1B8A36CA}"/>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83A4D6C-9735-E09B-DD2F-B80FD45F1E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261CD7B8-D327-2FDE-068E-866B8A8C0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BD42FD7-167E-605A-D456-837569035EF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neige</a:t>
            </a:r>
          </a:p>
        </p:txBody>
      </p:sp>
    </p:spTree>
    <p:extLst>
      <p:ext uri="{BB962C8B-B14F-4D97-AF65-F5344CB8AC3E}">
        <p14:creationId xmlns:p14="http://schemas.microsoft.com/office/powerpoint/2010/main" val="3334084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Mouton – avion – nombre- pompier –camion-trompe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7483A043-BABA-DCFD-76DB-5AFEE7953A32}"/>
              </a:ext>
            </a:extLst>
          </p:cNvPr>
          <p:cNvPicPr>
            <a:picLocks noChangeAspect="1"/>
          </p:cNvPicPr>
          <p:nvPr/>
        </p:nvPicPr>
        <p:blipFill>
          <a:blip r:embed="rId6"/>
          <a:stretch>
            <a:fillRect/>
          </a:stretch>
        </p:blipFill>
        <p:spPr>
          <a:xfrm>
            <a:off x="5245466" y="2459564"/>
            <a:ext cx="1546994" cy="1341236"/>
          </a:xfrm>
          <a:prstGeom prst="rect">
            <a:avLst/>
          </a:prstGeom>
        </p:spPr>
      </p:pic>
      <p:pic>
        <p:nvPicPr>
          <p:cNvPr id="18" name="Image 17">
            <a:extLst>
              <a:ext uri="{FF2B5EF4-FFF2-40B4-BE49-F238E27FC236}">
                <a16:creationId xmlns:a16="http://schemas.microsoft.com/office/drawing/2014/main" id="{C431908C-92CD-654C-F23E-3335C47E0651}"/>
              </a:ext>
            </a:extLst>
          </p:cNvPr>
          <p:cNvPicPr>
            <a:picLocks noChangeAspect="1"/>
          </p:cNvPicPr>
          <p:nvPr/>
        </p:nvPicPr>
        <p:blipFill>
          <a:blip r:embed="rId7"/>
          <a:stretch>
            <a:fillRect/>
          </a:stretch>
        </p:blipFill>
        <p:spPr>
          <a:xfrm>
            <a:off x="7053635" y="2623408"/>
            <a:ext cx="2270957" cy="1013548"/>
          </a:xfrm>
          <a:prstGeom prst="rect">
            <a:avLst/>
          </a:prstGeom>
        </p:spPr>
      </p:pic>
      <p:pic>
        <p:nvPicPr>
          <p:cNvPr id="20" name="Image 19">
            <a:extLst>
              <a:ext uri="{FF2B5EF4-FFF2-40B4-BE49-F238E27FC236}">
                <a16:creationId xmlns:a16="http://schemas.microsoft.com/office/drawing/2014/main" id="{8CF12574-614B-D5F5-E6B8-3C2780EF0F3A}"/>
              </a:ext>
            </a:extLst>
          </p:cNvPr>
          <p:cNvPicPr>
            <a:picLocks noChangeAspect="1"/>
          </p:cNvPicPr>
          <p:nvPr/>
        </p:nvPicPr>
        <p:blipFill>
          <a:blip r:embed="rId8"/>
          <a:stretch>
            <a:fillRect/>
          </a:stretch>
        </p:blipFill>
        <p:spPr>
          <a:xfrm>
            <a:off x="5088605" y="4638381"/>
            <a:ext cx="1066892" cy="1333616"/>
          </a:xfrm>
          <a:prstGeom prst="rect">
            <a:avLst/>
          </a:prstGeom>
        </p:spPr>
      </p:pic>
      <p:pic>
        <p:nvPicPr>
          <p:cNvPr id="22" name="Image 21">
            <a:extLst>
              <a:ext uri="{FF2B5EF4-FFF2-40B4-BE49-F238E27FC236}">
                <a16:creationId xmlns:a16="http://schemas.microsoft.com/office/drawing/2014/main" id="{6B439AB2-8AF0-22E1-16F4-C417EDD7CED3}"/>
              </a:ext>
            </a:extLst>
          </p:cNvPr>
          <p:cNvPicPr>
            <a:picLocks noChangeAspect="1"/>
          </p:cNvPicPr>
          <p:nvPr/>
        </p:nvPicPr>
        <p:blipFill>
          <a:blip r:embed="rId9"/>
          <a:stretch>
            <a:fillRect/>
          </a:stretch>
        </p:blipFill>
        <p:spPr>
          <a:xfrm>
            <a:off x="9775564" y="2414838"/>
            <a:ext cx="2598645" cy="1653683"/>
          </a:xfrm>
          <a:prstGeom prst="rect">
            <a:avLst/>
          </a:prstGeom>
        </p:spPr>
      </p:pic>
      <p:pic>
        <p:nvPicPr>
          <p:cNvPr id="24" name="Image 23">
            <a:extLst>
              <a:ext uri="{FF2B5EF4-FFF2-40B4-BE49-F238E27FC236}">
                <a16:creationId xmlns:a16="http://schemas.microsoft.com/office/drawing/2014/main" id="{63BF5753-2C0A-D0ED-23D0-C5D07585FAFB}"/>
              </a:ext>
            </a:extLst>
          </p:cNvPr>
          <p:cNvPicPr>
            <a:picLocks noChangeAspect="1"/>
          </p:cNvPicPr>
          <p:nvPr/>
        </p:nvPicPr>
        <p:blipFill>
          <a:blip r:embed="rId10"/>
          <a:stretch>
            <a:fillRect/>
          </a:stretch>
        </p:blipFill>
        <p:spPr>
          <a:xfrm>
            <a:off x="7312689" y="4304576"/>
            <a:ext cx="2301439" cy="2720576"/>
          </a:xfrm>
          <a:prstGeom prst="rect">
            <a:avLst/>
          </a:prstGeom>
        </p:spPr>
      </p:pic>
      <p:pic>
        <p:nvPicPr>
          <p:cNvPr id="26" name="Image 25">
            <a:extLst>
              <a:ext uri="{FF2B5EF4-FFF2-40B4-BE49-F238E27FC236}">
                <a16:creationId xmlns:a16="http://schemas.microsoft.com/office/drawing/2014/main" id="{A591F245-A384-47DE-DB6F-5ED316F91191}"/>
              </a:ext>
            </a:extLst>
          </p:cNvPr>
          <p:cNvPicPr>
            <a:picLocks noChangeAspect="1"/>
          </p:cNvPicPr>
          <p:nvPr/>
        </p:nvPicPr>
        <p:blipFill>
          <a:blip r:embed="rId11"/>
          <a:stretch>
            <a:fillRect/>
          </a:stretch>
        </p:blipFill>
        <p:spPr>
          <a:xfrm>
            <a:off x="9915087" y="4573710"/>
            <a:ext cx="2770791" cy="2078093"/>
          </a:xfrm>
          <a:prstGeom prst="rect">
            <a:avLst/>
          </a:prstGeom>
        </p:spPr>
      </p:pic>
      <p:pic>
        <p:nvPicPr>
          <p:cNvPr id="28" name="Image 27">
            <a:extLst>
              <a:ext uri="{FF2B5EF4-FFF2-40B4-BE49-F238E27FC236}">
                <a16:creationId xmlns:a16="http://schemas.microsoft.com/office/drawing/2014/main" id="{CC3BDE48-685D-6EC9-65F3-329591B91AB0}"/>
              </a:ext>
            </a:extLst>
          </p:cNvPr>
          <p:cNvPicPr>
            <a:picLocks noChangeAspect="1"/>
          </p:cNvPicPr>
          <p:nvPr/>
        </p:nvPicPr>
        <p:blipFill>
          <a:blip r:embed="rId12"/>
          <a:stretch>
            <a:fillRect/>
          </a:stretch>
        </p:blipFill>
        <p:spPr>
          <a:xfrm>
            <a:off x="5088605" y="5960732"/>
            <a:ext cx="1934955" cy="1013548"/>
          </a:xfrm>
          <a:prstGeom prst="rect">
            <a:avLst/>
          </a:prstGeom>
        </p:spPr>
      </p:pic>
      <p:pic>
        <p:nvPicPr>
          <p:cNvPr id="31" name="Image 30">
            <a:extLst>
              <a:ext uri="{FF2B5EF4-FFF2-40B4-BE49-F238E27FC236}">
                <a16:creationId xmlns:a16="http://schemas.microsoft.com/office/drawing/2014/main" id="{286A9A2A-8C92-25CD-C3F3-F2A0FDC3E2D4}"/>
              </a:ext>
            </a:extLst>
          </p:cNvPr>
          <p:cNvPicPr>
            <a:picLocks noChangeAspect="1"/>
          </p:cNvPicPr>
          <p:nvPr/>
        </p:nvPicPr>
        <p:blipFill>
          <a:blip r:embed="rId12"/>
          <a:stretch>
            <a:fillRect/>
          </a:stretch>
        </p:blipFill>
        <p:spPr>
          <a:xfrm>
            <a:off x="6297881" y="4850104"/>
            <a:ext cx="1120237" cy="586791"/>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 sont des nombres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nombres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5" name="Image 4">
            <a:extLst>
              <a:ext uri="{FF2B5EF4-FFF2-40B4-BE49-F238E27FC236}">
                <a16:creationId xmlns:a16="http://schemas.microsoft.com/office/drawing/2014/main" id="{AE60CD8C-6766-8AB7-A1F4-F8467798B2A5}"/>
              </a:ext>
            </a:extLst>
          </p:cNvPr>
          <p:cNvPicPr>
            <a:picLocks noChangeAspect="1"/>
          </p:cNvPicPr>
          <p:nvPr/>
        </p:nvPicPr>
        <p:blipFill>
          <a:blip r:embed="rId4"/>
          <a:stretch>
            <a:fillRect/>
          </a:stretch>
        </p:blipFill>
        <p:spPr>
          <a:xfrm>
            <a:off x="3352800" y="4129040"/>
            <a:ext cx="5255099" cy="27526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nombres , nombres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des nombres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des nombres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des nombres  </a:t>
            </a:r>
            <a:endParaRPr lang="fr-FR" sz="88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83C025E4-6F44-7299-81F3-AE0A3CE8515F}"/>
              </a:ext>
            </a:extLst>
          </p:cNvPr>
          <p:cNvPicPr>
            <a:picLocks noChangeAspect="1"/>
          </p:cNvPicPr>
          <p:nvPr/>
        </p:nvPicPr>
        <p:blipFill>
          <a:blip r:embed="rId4"/>
          <a:stretch>
            <a:fillRect/>
          </a:stretch>
        </p:blipFill>
        <p:spPr>
          <a:xfrm>
            <a:off x="3661331" y="4697183"/>
            <a:ext cx="5255099" cy="27526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09A7A5FC-261D-731D-92D6-37E7F13B196A}"/>
              </a:ext>
            </a:extLst>
          </p:cNvPr>
          <p:cNvPicPr>
            <a:picLocks noChangeAspect="1"/>
          </p:cNvPicPr>
          <p:nvPr/>
        </p:nvPicPr>
        <p:blipFill>
          <a:blip r:embed="rId4"/>
          <a:stretch>
            <a:fillRect/>
          </a:stretch>
        </p:blipFill>
        <p:spPr>
          <a:xfrm>
            <a:off x="3505200" y="4025873"/>
            <a:ext cx="4765582" cy="4131736"/>
          </a:xfrm>
          <a:prstGeom prst="rect">
            <a:avLst/>
          </a:prstGeom>
        </p:spPr>
      </p:pic>
      <p:sp>
        <p:nvSpPr>
          <p:cNvPr id="5" name="ZoneTexte 4">
            <a:extLst>
              <a:ext uri="{FF2B5EF4-FFF2-40B4-BE49-F238E27FC236}">
                <a16:creationId xmlns:a16="http://schemas.microsoft.com/office/drawing/2014/main" id="{2496943E-2B78-A371-322A-F59E2D89F4C2}"/>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mouton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mouton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spTree>
    <p:extLst>
      <p:ext uri="{BB962C8B-B14F-4D97-AF65-F5344CB8AC3E}">
        <p14:creationId xmlns:p14="http://schemas.microsoft.com/office/powerpoint/2010/main" val="217306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mout</a:t>
            </a:r>
            <a:r>
              <a:rPr lang="fr-FR" sz="9000" b="1" dirty="0">
                <a:solidFill>
                  <a:srgbClr val="FF0000"/>
                </a:solidFill>
                <a:latin typeface="Dosis" pitchFamily="2" charset="0"/>
              </a:rPr>
              <a:t>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mouton  ,mouton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mouton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mouton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019E7B6-E02D-0ECC-5B23-98501649A3DD}"/>
              </a:ext>
            </a:extLst>
          </p:cNvPr>
          <p:cNvPicPr>
            <a:picLocks noChangeAspect="1"/>
          </p:cNvPicPr>
          <p:nvPr/>
        </p:nvPicPr>
        <p:blipFill>
          <a:blip r:embed="rId4"/>
          <a:stretch>
            <a:fillRect/>
          </a:stretch>
        </p:blipFill>
        <p:spPr>
          <a:xfrm>
            <a:off x="3505200" y="4025873"/>
            <a:ext cx="4765582" cy="413173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Mouton – avion – nombre- pompier –camion-trompe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on-om-ion</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915B1-25F7-88E7-7D33-80F7DB2B74A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55B1DF-065E-E1A5-1878-398233D10EA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CDE701-620F-3421-6AEC-A29F3C362FE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5C09A2-7468-F364-A655-FAC8E046699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FF9710F-C01F-7779-9DFB-7B326976545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0B5822-CEDF-6916-2280-072C82F2B5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B4E2698-EBB4-F69F-4E06-0F08D1BE28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C4AE97-6021-0B27-6F03-62784B4DAB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497B091-336B-3396-07D5-40E69B74286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21FC1E3-D26F-52BD-360F-338878AF7B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2C45A9-C21D-591B-428A-0BFB90896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623C1B8-0A4D-C715-5919-9E33D0B658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1C7586-66D9-12CC-828E-15A66AE9E6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BD3977F2-0F14-D33F-CA62-9A4B9463859F}"/>
              </a:ext>
            </a:extLst>
          </p:cNvPr>
          <p:cNvSpPr txBox="1"/>
          <p:nvPr/>
        </p:nvSpPr>
        <p:spPr>
          <a:xfrm>
            <a:off x="1600200" y="2104710"/>
            <a:ext cx="10820399"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mout</a:t>
            </a:r>
            <a:r>
              <a:rPr lang="fr-FR" sz="7200" b="1" dirty="0">
                <a:solidFill>
                  <a:srgbClr val="FF0000"/>
                </a:solidFill>
                <a:latin typeface="Dosis" pitchFamily="2" charset="0"/>
              </a:rPr>
              <a:t>on </a:t>
            </a:r>
            <a:r>
              <a:rPr lang="fr-FR" sz="7200" b="1" dirty="0">
                <a:solidFill>
                  <a:srgbClr val="106585"/>
                </a:solidFill>
                <a:latin typeface="Dosis" pitchFamily="2" charset="0"/>
              </a:rPr>
              <a:t>est dans le pré.</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D3B1639D-BA08-FA4B-486E-E14976CE7B91}"/>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mouton est dans le pré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mouton est dans le pré.”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fleur, herbe, peinture, plante&#10;&#10;Le contenu généré par l’IA peut être incorrect.">
            <a:extLst>
              <a:ext uri="{FF2B5EF4-FFF2-40B4-BE49-F238E27FC236}">
                <a16:creationId xmlns:a16="http://schemas.microsoft.com/office/drawing/2014/main" id="{8320D5BC-7E22-A252-0105-48855D2F1E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791" y="3795560"/>
            <a:ext cx="5713044" cy="5713044"/>
          </a:xfrm>
          <a:prstGeom prst="rect">
            <a:avLst/>
          </a:prstGeom>
        </p:spPr>
      </p:pic>
    </p:spTree>
    <p:extLst>
      <p:ext uri="{BB962C8B-B14F-4D97-AF65-F5344CB8AC3E}">
        <p14:creationId xmlns:p14="http://schemas.microsoft.com/office/powerpoint/2010/main" val="4207601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 avion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avion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808C23D1-4FB6-3B18-7723-AD412E4EB7D5}"/>
              </a:ext>
            </a:extLst>
          </p:cNvPr>
          <p:cNvPicPr>
            <a:picLocks noChangeAspect="1"/>
          </p:cNvPicPr>
          <p:nvPr/>
        </p:nvPicPr>
        <p:blipFill>
          <a:blip r:embed="rId4"/>
          <a:stretch>
            <a:fillRect/>
          </a:stretch>
        </p:blipFill>
        <p:spPr>
          <a:xfrm>
            <a:off x="2667000" y="3540554"/>
            <a:ext cx="7183126" cy="3205892"/>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a:t>
            </a:r>
            <a:r>
              <a:rPr lang="fr-FR" sz="9000" b="1" dirty="0">
                <a:solidFill>
                  <a:srgbClr val="106585"/>
                </a:solidFill>
                <a:latin typeface="Dosis" pitchFamily="2" charset="0"/>
              </a:rPr>
              <a:t>av</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ion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avion  , avion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avion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avion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824A8A2-0201-4163-0217-AC0F20F6914F}"/>
              </a:ext>
            </a:extLst>
          </p:cNvPr>
          <p:cNvPicPr>
            <a:picLocks noChangeAspect="1"/>
          </p:cNvPicPr>
          <p:nvPr/>
        </p:nvPicPr>
        <p:blipFill>
          <a:blip r:embed="rId4"/>
          <a:stretch>
            <a:fillRect/>
          </a:stretch>
        </p:blipFill>
        <p:spPr>
          <a:xfrm>
            <a:off x="898579" y="3540554"/>
            <a:ext cx="6569021" cy="3205892"/>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2A77CBE-007E-3E37-4EF6-5CC2F5FCD6F6}"/>
              </a:ext>
            </a:extLst>
          </p:cNvPr>
          <p:cNvPicPr>
            <a:picLocks noChangeAspect="1"/>
          </p:cNvPicPr>
          <p:nvPr/>
        </p:nvPicPr>
        <p:blipFill>
          <a:blip r:embed="rId4"/>
          <a:stretch>
            <a:fillRect/>
          </a:stretch>
        </p:blipFill>
        <p:spPr>
          <a:xfrm>
            <a:off x="898579" y="4619006"/>
            <a:ext cx="4359221" cy="2127439"/>
          </a:xfrm>
          <a:prstGeom prst="rect">
            <a:avLst/>
          </a:prstGeom>
        </p:spPr>
      </p:pic>
      <p:pic>
        <p:nvPicPr>
          <p:cNvPr id="4" name="Image 3">
            <a:extLst>
              <a:ext uri="{FF2B5EF4-FFF2-40B4-BE49-F238E27FC236}">
                <a16:creationId xmlns:a16="http://schemas.microsoft.com/office/drawing/2014/main" id="{00A389D1-222B-BAA3-9DA2-EE216664A71C}"/>
              </a:ext>
            </a:extLst>
          </p:cNvPr>
          <p:cNvPicPr>
            <a:picLocks noChangeAspect="1"/>
          </p:cNvPicPr>
          <p:nvPr/>
        </p:nvPicPr>
        <p:blipFill>
          <a:blip r:embed="rId5"/>
          <a:stretch>
            <a:fillRect/>
          </a:stretch>
        </p:blipFill>
        <p:spPr>
          <a:xfrm>
            <a:off x="9548739" y="4383766"/>
            <a:ext cx="3239259" cy="2808422"/>
          </a:xfrm>
          <a:prstGeom prst="rect">
            <a:avLst/>
          </a:prstGeom>
        </p:spPr>
      </p:pic>
      <p:pic>
        <p:nvPicPr>
          <p:cNvPr id="8" name="Image 7">
            <a:extLst>
              <a:ext uri="{FF2B5EF4-FFF2-40B4-BE49-F238E27FC236}">
                <a16:creationId xmlns:a16="http://schemas.microsoft.com/office/drawing/2014/main" id="{5DCAC066-0ACC-FEF1-12B5-D5B2720B1AF2}"/>
              </a:ext>
            </a:extLst>
          </p:cNvPr>
          <p:cNvPicPr>
            <a:picLocks noChangeAspect="1"/>
          </p:cNvPicPr>
          <p:nvPr/>
        </p:nvPicPr>
        <p:blipFill>
          <a:blip r:embed="rId6"/>
          <a:stretch>
            <a:fillRect/>
          </a:stretch>
        </p:blipFill>
        <p:spPr>
          <a:xfrm>
            <a:off x="5992038" y="5143500"/>
            <a:ext cx="3239258" cy="1696755"/>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8935-22A9-36EC-5779-EEEC28CB3D0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73BD3E0-B0A8-4814-8A5F-CAF9B498001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7189C8D-C438-9195-5DCA-E96DAC9673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698D15-8200-67C7-44A6-558228CA87A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DF2FF6-8284-2BB6-AAB2-9CB320808D4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FB62B7-F781-5A40-A584-80A831C068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EDD7F42-7B97-3A3F-BCE2-5E849746D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1544353-0CF7-7CD6-0C24-C56E9E0965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50C091A-F455-300D-EA5E-045182D9EEC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71B80A4-7A8F-09F7-2783-DDF98A8D74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96924A-A98C-FEBC-0AB5-6F8E1D6AD5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C830984-0101-759E-301A-856B4DFE5B4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C9039F-1C65-2592-664E-0AF04775EE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4DF4B48-5481-7750-A88B-67BC33318E01}"/>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trompe  . Comment vous dites trompe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F928A60A-7D18-17DC-91FF-CCFA3B73B742}"/>
              </a:ext>
            </a:extLst>
          </p:cNvPr>
          <p:cNvPicPr>
            <a:picLocks noChangeAspect="1"/>
          </p:cNvPicPr>
          <p:nvPr/>
        </p:nvPicPr>
        <p:blipFill>
          <a:blip r:embed="rId4"/>
          <a:stretch>
            <a:fillRect/>
          </a:stretch>
        </p:blipFill>
        <p:spPr>
          <a:xfrm>
            <a:off x="3544945" y="2357412"/>
            <a:ext cx="5344868" cy="6318273"/>
          </a:xfrm>
          <a:prstGeom prst="rect">
            <a:avLst/>
          </a:prstGeom>
        </p:spPr>
      </p:pic>
      <p:cxnSp>
        <p:nvCxnSpPr>
          <p:cNvPr id="5" name="Connecteur droit avec flèche 4">
            <a:extLst>
              <a:ext uri="{FF2B5EF4-FFF2-40B4-BE49-F238E27FC236}">
                <a16:creationId xmlns:a16="http://schemas.microsoft.com/office/drawing/2014/main" id="{C67A7E4A-F2F3-8056-4F60-C01DA816E92A}"/>
              </a:ext>
            </a:extLst>
          </p:cNvPr>
          <p:cNvCxnSpPr/>
          <p:nvPr/>
        </p:nvCxnSpPr>
        <p:spPr>
          <a:xfrm>
            <a:off x="2006143" y="3314700"/>
            <a:ext cx="2323584" cy="18288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0237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AB225-665D-BE9D-ABA2-0D7E5490BB7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72F45E-D85F-70A7-D9FA-5498FFFC260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042C79-7156-DF43-1C9B-004BDD2AA9B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01A747-FF25-9C68-7363-B1D00A08605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9737DC5-859B-67D9-5DDC-3AD4837770E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878E5-5A1E-33F4-AAA7-55F515EA67D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73EF3A-66ED-4671-55FB-C7CFF445751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D9E5B40-251D-6C50-CB72-10AC0E661E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C6BF1C2-1664-9436-DE12-917E3C56491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6F8F0B-8941-0560-4248-8339D45F189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50D2A1-FAFB-5A1D-2548-32DE95D64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3A400B6-7D8E-E33B-E273-47302BCEA45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299C09F-9199-4211-2A46-6B49570F10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CE999D74-EAA2-2CFE-AF1A-948A54991939}"/>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tr</a:t>
            </a:r>
            <a:r>
              <a:rPr lang="fr-FR" sz="8800" b="1" dirty="0">
                <a:solidFill>
                  <a:srgbClr val="FF0000"/>
                </a:solidFill>
                <a:latin typeface="Dosis" pitchFamily="2" charset="0"/>
              </a:rPr>
              <a:t>om</a:t>
            </a:r>
            <a:r>
              <a:rPr lang="fr-FR" sz="8800" b="1" dirty="0">
                <a:solidFill>
                  <a:srgbClr val="106585"/>
                </a:solidFill>
                <a:latin typeface="Dosis" pitchFamily="2" charset="0"/>
              </a:rPr>
              <a:t>pe</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8563BAD5-6397-25CB-B062-A2A0A4D77C7B}"/>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trompe , trompe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trompe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trompe ”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E0313C0-EF36-5605-571E-F1A54F6D46A6}"/>
              </a:ext>
            </a:extLst>
          </p:cNvPr>
          <p:cNvPicPr>
            <a:picLocks noChangeAspect="1"/>
          </p:cNvPicPr>
          <p:nvPr/>
        </p:nvPicPr>
        <p:blipFill>
          <a:blip r:embed="rId4"/>
          <a:stretch>
            <a:fillRect/>
          </a:stretch>
        </p:blipFill>
        <p:spPr>
          <a:xfrm>
            <a:off x="7351956" y="2355755"/>
            <a:ext cx="5344868" cy="6318273"/>
          </a:xfrm>
          <a:prstGeom prst="rect">
            <a:avLst/>
          </a:prstGeom>
        </p:spPr>
      </p:pic>
      <p:cxnSp>
        <p:nvCxnSpPr>
          <p:cNvPr id="6" name="Connecteur droit avec flèche 5">
            <a:extLst>
              <a:ext uri="{FF2B5EF4-FFF2-40B4-BE49-F238E27FC236}">
                <a16:creationId xmlns:a16="http://schemas.microsoft.com/office/drawing/2014/main" id="{DB0684A9-0986-931F-1E32-2297CF6F39A1}"/>
              </a:ext>
            </a:extLst>
          </p:cNvPr>
          <p:cNvCxnSpPr/>
          <p:nvPr/>
        </p:nvCxnSpPr>
        <p:spPr>
          <a:xfrm>
            <a:off x="5813154" y="3313043"/>
            <a:ext cx="2323584" cy="182880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86239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EA2C-F445-E6F5-4BB3-36DC342A6B9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0A967DE-814C-B49B-6E45-171CCAF4487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B2BFDF3-62ED-DB7D-6245-1E38D1E2FFA4}"/>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002B40AB-A2D7-EF9A-BFE7-65D2B9B00A0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48CE9C-3003-C33E-C6F2-6F6555E6330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534C25-2B56-E79B-3B22-E6A37154705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665B7E-4F43-A4F6-EDBE-014DC3F12CF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B2240C-1E73-5D43-E155-472B3354698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13450E-D7D0-E677-0437-0BA9274929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18AEB1-746A-5C7D-7F2C-823401BC3F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3799C1E-072D-BE76-9EAE-5C6A1733773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6DEB8DB-AD7C-3B9D-3087-BC87B0507E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61D4BF8-A285-6EDB-63FA-CBE71C909B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4D3E2BDA-5CDE-8962-D28C-F173FF3375B0}"/>
              </a:ext>
            </a:extLst>
          </p:cNvPr>
          <p:cNvSpPr txBox="1"/>
          <p:nvPr/>
        </p:nvSpPr>
        <p:spPr>
          <a:xfrm>
            <a:off x="1500647" y="901978"/>
            <a:ext cx="14153527"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L’éléphant boit de l’eau avec sa trompe.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L’éléphant boit de l’eau avec sa trompe.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A3DF7DE-0D75-7D83-422F-92BA6C6DFA59}"/>
              </a:ext>
            </a:extLst>
          </p:cNvPr>
          <p:cNvSpPr txBox="1"/>
          <p:nvPr/>
        </p:nvSpPr>
        <p:spPr>
          <a:xfrm>
            <a:off x="1618026" y="2737834"/>
            <a:ext cx="10497636" cy="830997"/>
          </a:xfrm>
          <a:prstGeom prst="rect">
            <a:avLst/>
          </a:prstGeom>
          <a:noFill/>
        </p:spPr>
        <p:txBody>
          <a:bodyPr wrap="square" rtlCol="0">
            <a:spAutoFit/>
          </a:bodyPr>
          <a:lstStyle/>
          <a:p>
            <a:pPr algn="ctr" defTabSz="685869">
              <a:defRPr/>
            </a:pPr>
            <a:r>
              <a:rPr lang="fr-FR" sz="4800" b="1" dirty="0">
                <a:solidFill>
                  <a:schemeClr val="accent5">
                    <a:lumMod val="75000"/>
                  </a:schemeClr>
                </a:solidFill>
                <a:latin typeface="Dosis" pitchFamily="2" charset="0"/>
              </a:rPr>
              <a:t>L’éléphant boit de l’eau avec sa trompe</a:t>
            </a:r>
            <a:r>
              <a:rPr lang="fr-FR" sz="4800" b="1" dirty="0">
                <a:solidFill>
                  <a:srgbClr val="106585"/>
                </a:solidFill>
                <a:latin typeface="Dosis" pitchFamily="2" charset="0"/>
              </a:rPr>
              <a:t>.</a:t>
            </a:r>
            <a:endParaRPr lang="fr-FR" sz="4800" dirty="0">
              <a:solidFill>
                <a:srgbClr val="106585"/>
              </a:solidFill>
              <a:latin typeface="Dosis" pitchFamily="2" charset="0"/>
            </a:endParaRPr>
          </a:p>
        </p:txBody>
      </p:sp>
      <p:pic>
        <p:nvPicPr>
          <p:cNvPr id="6" name="Image 5" descr="Une image contenant peinture, mammifère, dessin, Éléphants et mammouths&#10;&#10;Le contenu généré par l’IA peut être incorrect.">
            <a:extLst>
              <a:ext uri="{FF2B5EF4-FFF2-40B4-BE49-F238E27FC236}">
                <a16:creationId xmlns:a16="http://schemas.microsoft.com/office/drawing/2014/main" id="{00C366E2-A9D3-1A98-EAED-524A50BA53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444" y="4097866"/>
            <a:ext cx="5638800" cy="5638800"/>
          </a:xfrm>
          <a:prstGeom prst="rect">
            <a:avLst/>
          </a:prstGeom>
        </p:spPr>
      </p:pic>
    </p:spTree>
    <p:extLst>
      <p:ext uri="{BB962C8B-B14F-4D97-AF65-F5344CB8AC3E}">
        <p14:creationId xmlns:p14="http://schemas.microsoft.com/office/powerpoint/2010/main" val="40486402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camion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camion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FBE9140-5F52-E2B2-CACA-6EF0BACFC497}"/>
              </a:ext>
            </a:extLst>
          </p:cNvPr>
          <p:cNvPicPr>
            <a:picLocks noChangeAspect="1"/>
          </p:cNvPicPr>
          <p:nvPr/>
        </p:nvPicPr>
        <p:blipFill>
          <a:blip r:embed="rId4"/>
          <a:stretch>
            <a:fillRect/>
          </a:stretch>
        </p:blipFill>
        <p:spPr>
          <a:xfrm>
            <a:off x="4769096" y="2752337"/>
            <a:ext cx="6125809" cy="3898242"/>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493714" y="4099664"/>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cam</a:t>
            </a:r>
            <a:r>
              <a:rPr lang="fr-FR" sz="11500" b="1" dirty="0">
                <a:solidFill>
                  <a:srgbClr val="FF0000"/>
                </a:solidFill>
                <a:latin typeface="Dosis" pitchFamily="2" charset="0"/>
              </a:rPr>
              <a:t>ion</a:t>
            </a:r>
            <a:endParaRPr lang="fr-FR" sz="11500" b="1" dirty="0">
              <a:solidFill>
                <a:srgbClr val="106585"/>
              </a:solidFill>
              <a:latin typeface="Dosis" pitchFamily="2" charset="0"/>
            </a:endParaRP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camion  ,le camion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camion ”</a:t>
            </a:r>
          </a:p>
        </p:txBody>
      </p:sp>
      <p:pic>
        <p:nvPicPr>
          <p:cNvPr id="2" name="Image 1">
            <a:extLst>
              <a:ext uri="{FF2B5EF4-FFF2-40B4-BE49-F238E27FC236}">
                <a16:creationId xmlns:a16="http://schemas.microsoft.com/office/drawing/2014/main" id="{EAB20B15-D7C9-2A22-4B80-4424AE8B2145}"/>
              </a:ext>
            </a:extLst>
          </p:cNvPr>
          <p:cNvPicPr>
            <a:picLocks noChangeAspect="1"/>
          </p:cNvPicPr>
          <p:nvPr/>
        </p:nvPicPr>
        <p:blipFill>
          <a:blip r:embed="rId6"/>
          <a:stretch>
            <a:fillRect/>
          </a:stretch>
        </p:blipFill>
        <p:spPr>
          <a:xfrm>
            <a:off x="7019083" y="3081567"/>
            <a:ext cx="6125809" cy="389824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pompier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C4FA28A-B4A3-D90D-2F1F-9DF46ED3B896}"/>
              </a:ext>
            </a:extLst>
          </p:cNvPr>
          <p:cNvPicPr>
            <a:picLocks noChangeAspect="1"/>
          </p:cNvPicPr>
          <p:nvPr/>
        </p:nvPicPr>
        <p:blipFill>
          <a:blip r:embed="rId4"/>
          <a:stretch>
            <a:fillRect/>
          </a:stretch>
        </p:blipFill>
        <p:spPr>
          <a:xfrm>
            <a:off x="3557975" y="3224746"/>
            <a:ext cx="5218278" cy="3913708"/>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p</a:t>
            </a:r>
            <a:r>
              <a:rPr lang="fr-FR" sz="8800" b="1" dirty="0">
                <a:solidFill>
                  <a:srgbClr val="FF0000"/>
                </a:solidFill>
                <a:latin typeface="Dosis" pitchFamily="2" charset="0"/>
              </a:rPr>
              <a:t>om</a:t>
            </a:r>
            <a:r>
              <a:rPr lang="fr-FR" sz="8800" b="1" dirty="0">
                <a:solidFill>
                  <a:srgbClr val="106585"/>
                </a:solidFill>
                <a:latin typeface="Dosis" pitchFamily="2" charset="0"/>
              </a:rPr>
              <a:t>pier</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pompier, 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pompier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pompier”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6D6DC6C-4828-C9E3-239A-23C89C255F33}"/>
              </a:ext>
            </a:extLst>
          </p:cNvPr>
          <p:cNvPicPr>
            <a:picLocks noChangeAspect="1"/>
          </p:cNvPicPr>
          <p:nvPr/>
        </p:nvPicPr>
        <p:blipFill>
          <a:blip r:embed="rId4"/>
          <a:stretch>
            <a:fillRect/>
          </a:stretch>
        </p:blipFill>
        <p:spPr>
          <a:xfrm>
            <a:off x="7391400" y="3224746"/>
            <a:ext cx="5218278" cy="3913708"/>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éteint le feu.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pompier éteint le feu.</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864837D-C411-5A55-9512-C5B404869B3A}"/>
              </a:ext>
            </a:extLst>
          </p:cNvPr>
          <p:cNvPicPr>
            <a:picLocks noChangeAspect="1"/>
          </p:cNvPicPr>
          <p:nvPr/>
        </p:nvPicPr>
        <p:blipFill>
          <a:blip r:embed="rId4"/>
          <a:stretch>
            <a:fillRect/>
          </a:stretch>
        </p:blipFill>
        <p:spPr>
          <a:xfrm>
            <a:off x="4349605" y="4199325"/>
            <a:ext cx="5218278" cy="3913708"/>
          </a:xfrm>
          <a:prstGeom prst="rect">
            <a:avLst/>
          </a:prstGeom>
        </p:spPr>
      </p:pic>
      <p:sp>
        <p:nvSpPr>
          <p:cNvPr id="4" name="ZoneTexte 3">
            <a:extLst>
              <a:ext uri="{FF2B5EF4-FFF2-40B4-BE49-F238E27FC236}">
                <a16:creationId xmlns:a16="http://schemas.microsoft.com/office/drawing/2014/main" id="{8046FEB6-227B-C2E7-0190-7423E24A2C9D}"/>
              </a:ext>
            </a:extLst>
          </p:cNvPr>
          <p:cNvSpPr txBox="1"/>
          <p:nvPr/>
        </p:nvSpPr>
        <p:spPr>
          <a:xfrm>
            <a:off x="1618026" y="2737834"/>
            <a:ext cx="10497636"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p</a:t>
            </a:r>
            <a:r>
              <a:rPr lang="fr-FR" sz="8000" b="1" dirty="0">
                <a:solidFill>
                  <a:srgbClr val="FF0000"/>
                </a:solidFill>
                <a:latin typeface="Dosis" pitchFamily="2" charset="0"/>
              </a:rPr>
              <a:t>om</a:t>
            </a:r>
            <a:r>
              <a:rPr lang="fr-FR" sz="8000" b="1" dirty="0">
                <a:solidFill>
                  <a:srgbClr val="106585"/>
                </a:solidFill>
                <a:latin typeface="Dosis" pitchFamily="2" charset="0"/>
              </a:rPr>
              <a:t>pier éteint le feu.</a:t>
            </a:r>
            <a:endParaRPr lang="fr-FR" sz="8000" dirty="0">
              <a:solidFill>
                <a:srgbClr val="106585"/>
              </a:solidFill>
              <a:latin typeface="Dosis" pitchFamily="2" charset="0"/>
            </a:endParaRPr>
          </a:p>
        </p:txBody>
      </p:sp>
    </p:spTree>
    <p:extLst>
      <p:ext uri="{BB962C8B-B14F-4D97-AF65-F5344CB8AC3E}">
        <p14:creationId xmlns:p14="http://schemas.microsoft.com/office/powerpoint/2010/main" val="2342758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916F168-376D-52F9-7B47-60901DE8F199}"/>
              </a:ext>
            </a:extLst>
          </p:cNvPr>
          <p:cNvPicPr>
            <a:picLocks noChangeAspect="1"/>
          </p:cNvPicPr>
          <p:nvPr/>
        </p:nvPicPr>
        <p:blipFill>
          <a:blip r:embed="rId4"/>
          <a:stretch>
            <a:fillRect/>
          </a:stretch>
        </p:blipFill>
        <p:spPr>
          <a:xfrm>
            <a:off x="1214946" y="3692389"/>
            <a:ext cx="3985825" cy="3913708"/>
          </a:xfrm>
          <a:prstGeom prst="rect">
            <a:avLst/>
          </a:prstGeom>
        </p:spPr>
      </p:pic>
      <p:pic>
        <p:nvPicPr>
          <p:cNvPr id="4" name="Image 3">
            <a:extLst>
              <a:ext uri="{FF2B5EF4-FFF2-40B4-BE49-F238E27FC236}">
                <a16:creationId xmlns:a16="http://schemas.microsoft.com/office/drawing/2014/main" id="{C80B9263-3143-6376-14D2-9C9911ACCEE9}"/>
              </a:ext>
            </a:extLst>
          </p:cNvPr>
          <p:cNvPicPr>
            <a:picLocks noChangeAspect="1"/>
          </p:cNvPicPr>
          <p:nvPr/>
        </p:nvPicPr>
        <p:blipFill>
          <a:blip r:embed="rId5"/>
          <a:stretch>
            <a:fillRect/>
          </a:stretch>
        </p:blipFill>
        <p:spPr>
          <a:xfrm>
            <a:off x="8916430" y="4056566"/>
            <a:ext cx="3985825" cy="3898242"/>
          </a:xfrm>
          <a:prstGeom prst="rect">
            <a:avLst/>
          </a:prstGeom>
        </p:spPr>
      </p:pic>
      <p:pic>
        <p:nvPicPr>
          <p:cNvPr id="6" name="Image 5">
            <a:extLst>
              <a:ext uri="{FF2B5EF4-FFF2-40B4-BE49-F238E27FC236}">
                <a16:creationId xmlns:a16="http://schemas.microsoft.com/office/drawing/2014/main" id="{ABF54626-2498-76E1-828B-BC27927E08EC}"/>
              </a:ext>
            </a:extLst>
          </p:cNvPr>
          <p:cNvPicPr>
            <a:picLocks noChangeAspect="1"/>
          </p:cNvPicPr>
          <p:nvPr/>
        </p:nvPicPr>
        <p:blipFill>
          <a:blip r:embed="rId6"/>
          <a:stretch>
            <a:fillRect/>
          </a:stretch>
        </p:blipFill>
        <p:spPr>
          <a:xfrm>
            <a:off x="5626902" y="4206428"/>
            <a:ext cx="3289528" cy="3888615"/>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058267"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193498"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camion- pompier - trompe.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71204375-CA0A-8283-6AD3-C79BF350BCEC}"/>
              </a:ext>
            </a:extLst>
          </p:cNvPr>
          <p:cNvPicPr>
            <a:picLocks noChangeAspect="1"/>
          </p:cNvPicPr>
          <p:nvPr/>
        </p:nvPicPr>
        <p:blipFill>
          <a:blip r:embed="rId5"/>
          <a:stretch>
            <a:fillRect/>
          </a:stretch>
        </p:blipFill>
        <p:spPr>
          <a:xfrm>
            <a:off x="1215610" y="3011735"/>
            <a:ext cx="3985825" cy="3913708"/>
          </a:xfrm>
          <a:prstGeom prst="rect">
            <a:avLst/>
          </a:prstGeom>
        </p:spPr>
      </p:pic>
      <p:pic>
        <p:nvPicPr>
          <p:cNvPr id="12" name="Image 11">
            <a:extLst>
              <a:ext uri="{FF2B5EF4-FFF2-40B4-BE49-F238E27FC236}">
                <a16:creationId xmlns:a16="http://schemas.microsoft.com/office/drawing/2014/main" id="{7FB18E1A-8A10-866A-6D53-E65B2F13AE7C}"/>
              </a:ext>
            </a:extLst>
          </p:cNvPr>
          <p:cNvPicPr>
            <a:picLocks noChangeAspect="1"/>
          </p:cNvPicPr>
          <p:nvPr/>
        </p:nvPicPr>
        <p:blipFill>
          <a:blip r:embed="rId6"/>
          <a:stretch>
            <a:fillRect/>
          </a:stretch>
        </p:blipFill>
        <p:spPr>
          <a:xfrm>
            <a:off x="9000317" y="2887756"/>
            <a:ext cx="3985825" cy="3898242"/>
          </a:xfrm>
          <a:prstGeom prst="rect">
            <a:avLst/>
          </a:prstGeom>
        </p:spPr>
      </p:pic>
      <p:pic>
        <p:nvPicPr>
          <p:cNvPr id="13" name="Image 12">
            <a:extLst>
              <a:ext uri="{FF2B5EF4-FFF2-40B4-BE49-F238E27FC236}">
                <a16:creationId xmlns:a16="http://schemas.microsoft.com/office/drawing/2014/main" id="{44E0C641-D387-B378-627E-E7E1F385B129}"/>
              </a:ext>
            </a:extLst>
          </p:cNvPr>
          <p:cNvPicPr>
            <a:picLocks noChangeAspect="1"/>
          </p:cNvPicPr>
          <p:nvPr/>
        </p:nvPicPr>
        <p:blipFill>
          <a:blip r:embed="rId7"/>
          <a:stretch>
            <a:fillRect/>
          </a:stretch>
        </p:blipFill>
        <p:spPr>
          <a:xfrm>
            <a:off x="5633528" y="3175179"/>
            <a:ext cx="3289528" cy="3888615"/>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mouton- nombre - avion</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552F039D-4AE9-A4B5-2041-41B124DB7EBE}"/>
              </a:ext>
            </a:extLst>
          </p:cNvPr>
          <p:cNvPicPr>
            <a:picLocks noChangeAspect="1"/>
          </p:cNvPicPr>
          <p:nvPr/>
        </p:nvPicPr>
        <p:blipFill>
          <a:blip r:embed="rId5"/>
          <a:stretch>
            <a:fillRect/>
          </a:stretch>
        </p:blipFill>
        <p:spPr>
          <a:xfrm>
            <a:off x="756463" y="3534742"/>
            <a:ext cx="4359221" cy="2127439"/>
          </a:xfrm>
          <a:prstGeom prst="rect">
            <a:avLst/>
          </a:prstGeom>
        </p:spPr>
      </p:pic>
      <p:pic>
        <p:nvPicPr>
          <p:cNvPr id="5" name="Image 4">
            <a:extLst>
              <a:ext uri="{FF2B5EF4-FFF2-40B4-BE49-F238E27FC236}">
                <a16:creationId xmlns:a16="http://schemas.microsoft.com/office/drawing/2014/main" id="{58F4A3AC-A929-387A-946E-F915A52FCEC7}"/>
              </a:ext>
            </a:extLst>
          </p:cNvPr>
          <p:cNvPicPr>
            <a:picLocks noChangeAspect="1"/>
          </p:cNvPicPr>
          <p:nvPr/>
        </p:nvPicPr>
        <p:blipFill>
          <a:blip r:embed="rId6"/>
          <a:stretch>
            <a:fillRect/>
          </a:stretch>
        </p:blipFill>
        <p:spPr>
          <a:xfrm>
            <a:off x="9406623" y="3299502"/>
            <a:ext cx="3239259" cy="2808422"/>
          </a:xfrm>
          <a:prstGeom prst="rect">
            <a:avLst/>
          </a:prstGeom>
        </p:spPr>
      </p:pic>
      <p:pic>
        <p:nvPicPr>
          <p:cNvPr id="8" name="Image 7">
            <a:extLst>
              <a:ext uri="{FF2B5EF4-FFF2-40B4-BE49-F238E27FC236}">
                <a16:creationId xmlns:a16="http://schemas.microsoft.com/office/drawing/2014/main" id="{7DED5A2F-EDCF-B5D3-408E-AC0E18CE9DAF}"/>
              </a:ext>
            </a:extLst>
          </p:cNvPr>
          <p:cNvPicPr>
            <a:picLocks noChangeAspect="1"/>
          </p:cNvPicPr>
          <p:nvPr/>
        </p:nvPicPr>
        <p:blipFill>
          <a:blip r:embed="rId7"/>
          <a:stretch>
            <a:fillRect/>
          </a:stretch>
        </p:blipFill>
        <p:spPr>
          <a:xfrm>
            <a:off x="5849922" y="4059236"/>
            <a:ext cx="3239258" cy="169675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537EBC0F-0C3B-F364-F9A6-7F2B7C8DAA47}"/>
              </a:ext>
            </a:extLst>
          </p:cNvPr>
          <p:cNvPicPr>
            <a:picLocks noChangeAspect="1"/>
          </p:cNvPicPr>
          <p:nvPr/>
        </p:nvPicPr>
        <p:blipFill>
          <a:blip r:embed="rId7"/>
          <a:stretch>
            <a:fillRect/>
          </a:stretch>
        </p:blipFill>
        <p:spPr>
          <a:xfrm>
            <a:off x="918104" y="2677589"/>
            <a:ext cx="4359221" cy="2127439"/>
          </a:xfrm>
          <a:prstGeom prst="rect">
            <a:avLst/>
          </a:prstGeom>
        </p:spPr>
      </p:pic>
      <p:pic>
        <p:nvPicPr>
          <p:cNvPr id="5" name="Image 4">
            <a:extLst>
              <a:ext uri="{FF2B5EF4-FFF2-40B4-BE49-F238E27FC236}">
                <a16:creationId xmlns:a16="http://schemas.microsoft.com/office/drawing/2014/main" id="{AA7B2B58-6DE0-F746-D235-8A44FAF8BDF1}"/>
              </a:ext>
            </a:extLst>
          </p:cNvPr>
          <p:cNvPicPr>
            <a:picLocks noChangeAspect="1"/>
          </p:cNvPicPr>
          <p:nvPr/>
        </p:nvPicPr>
        <p:blipFill>
          <a:blip r:embed="rId8"/>
          <a:stretch>
            <a:fillRect/>
          </a:stretch>
        </p:blipFill>
        <p:spPr>
          <a:xfrm>
            <a:off x="9568264" y="2442349"/>
            <a:ext cx="3239259" cy="2808422"/>
          </a:xfrm>
          <a:prstGeom prst="rect">
            <a:avLst/>
          </a:prstGeom>
        </p:spPr>
      </p:pic>
      <p:pic>
        <p:nvPicPr>
          <p:cNvPr id="8" name="Image 7">
            <a:extLst>
              <a:ext uri="{FF2B5EF4-FFF2-40B4-BE49-F238E27FC236}">
                <a16:creationId xmlns:a16="http://schemas.microsoft.com/office/drawing/2014/main" id="{131B5CF1-89AA-2B8E-9B22-31C533234D95}"/>
              </a:ext>
            </a:extLst>
          </p:cNvPr>
          <p:cNvPicPr>
            <a:picLocks noChangeAspect="1"/>
          </p:cNvPicPr>
          <p:nvPr/>
        </p:nvPicPr>
        <p:blipFill>
          <a:blip r:embed="rId9"/>
          <a:stretch>
            <a:fillRect/>
          </a:stretch>
        </p:blipFill>
        <p:spPr>
          <a:xfrm>
            <a:off x="6011563" y="3202083"/>
            <a:ext cx="3239258" cy="1696755"/>
          </a:xfrm>
          <a:prstGeom prst="rect">
            <a:avLst/>
          </a:prstGeom>
        </p:spPr>
      </p:pic>
      <p:pic>
        <p:nvPicPr>
          <p:cNvPr id="9" name="Image 8">
            <a:extLst>
              <a:ext uri="{FF2B5EF4-FFF2-40B4-BE49-F238E27FC236}">
                <a16:creationId xmlns:a16="http://schemas.microsoft.com/office/drawing/2014/main" id="{058978FB-DFF8-92C4-4ADE-3A2E11566617}"/>
              </a:ext>
            </a:extLst>
          </p:cNvPr>
          <p:cNvPicPr>
            <a:picLocks noChangeAspect="1"/>
          </p:cNvPicPr>
          <p:nvPr/>
        </p:nvPicPr>
        <p:blipFill>
          <a:blip r:embed="rId10"/>
          <a:stretch>
            <a:fillRect/>
          </a:stretch>
        </p:blipFill>
        <p:spPr>
          <a:xfrm>
            <a:off x="1365585" y="5312816"/>
            <a:ext cx="3515778" cy="3452166"/>
          </a:xfrm>
          <a:prstGeom prst="rect">
            <a:avLst/>
          </a:prstGeom>
        </p:spPr>
      </p:pic>
      <p:pic>
        <p:nvPicPr>
          <p:cNvPr id="11" name="Image 10">
            <a:extLst>
              <a:ext uri="{FF2B5EF4-FFF2-40B4-BE49-F238E27FC236}">
                <a16:creationId xmlns:a16="http://schemas.microsoft.com/office/drawing/2014/main" id="{1320F0E1-01F7-2C8C-3545-249BFFE98F4C}"/>
              </a:ext>
            </a:extLst>
          </p:cNvPr>
          <p:cNvPicPr>
            <a:picLocks noChangeAspect="1"/>
          </p:cNvPicPr>
          <p:nvPr/>
        </p:nvPicPr>
        <p:blipFill>
          <a:blip r:embed="rId11"/>
          <a:stretch>
            <a:fillRect/>
          </a:stretch>
        </p:blipFill>
        <p:spPr>
          <a:xfrm>
            <a:off x="9067069" y="5675169"/>
            <a:ext cx="3515778" cy="3438524"/>
          </a:xfrm>
          <a:prstGeom prst="rect">
            <a:avLst/>
          </a:prstGeom>
        </p:spPr>
      </p:pic>
      <p:pic>
        <p:nvPicPr>
          <p:cNvPr id="12" name="Image 11">
            <a:extLst>
              <a:ext uri="{FF2B5EF4-FFF2-40B4-BE49-F238E27FC236}">
                <a16:creationId xmlns:a16="http://schemas.microsoft.com/office/drawing/2014/main" id="{227BAA10-08B8-2410-74BD-01E55DBB9A96}"/>
              </a:ext>
            </a:extLst>
          </p:cNvPr>
          <p:cNvPicPr>
            <a:picLocks noChangeAspect="1"/>
          </p:cNvPicPr>
          <p:nvPr/>
        </p:nvPicPr>
        <p:blipFill>
          <a:blip r:embed="rId12"/>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9347884F-16B0-C60F-AA30-D308BC5EE5A0}"/>
              </a:ext>
            </a:extLst>
          </p:cNvPr>
          <p:cNvPicPr>
            <a:picLocks noChangeAspect="1"/>
          </p:cNvPicPr>
          <p:nvPr/>
        </p:nvPicPr>
        <p:blipFill>
          <a:blip r:embed="rId5"/>
          <a:stretch>
            <a:fillRect/>
          </a:stretch>
        </p:blipFill>
        <p:spPr>
          <a:xfrm>
            <a:off x="918104" y="2677589"/>
            <a:ext cx="4359221" cy="2127439"/>
          </a:xfrm>
          <a:prstGeom prst="rect">
            <a:avLst/>
          </a:prstGeom>
        </p:spPr>
      </p:pic>
      <p:pic>
        <p:nvPicPr>
          <p:cNvPr id="5" name="Image 4">
            <a:extLst>
              <a:ext uri="{FF2B5EF4-FFF2-40B4-BE49-F238E27FC236}">
                <a16:creationId xmlns:a16="http://schemas.microsoft.com/office/drawing/2014/main" id="{3A50D03C-D738-46E3-AC2D-65FE2A1B3CDD}"/>
              </a:ext>
            </a:extLst>
          </p:cNvPr>
          <p:cNvPicPr>
            <a:picLocks noChangeAspect="1"/>
          </p:cNvPicPr>
          <p:nvPr/>
        </p:nvPicPr>
        <p:blipFill>
          <a:blip r:embed="rId6"/>
          <a:stretch>
            <a:fillRect/>
          </a:stretch>
        </p:blipFill>
        <p:spPr>
          <a:xfrm>
            <a:off x="9568264" y="2442349"/>
            <a:ext cx="3239259" cy="2808422"/>
          </a:xfrm>
          <a:prstGeom prst="rect">
            <a:avLst/>
          </a:prstGeom>
        </p:spPr>
      </p:pic>
      <p:pic>
        <p:nvPicPr>
          <p:cNvPr id="8" name="Image 7">
            <a:extLst>
              <a:ext uri="{FF2B5EF4-FFF2-40B4-BE49-F238E27FC236}">
                <a16:creationId xmlns:a16="http://schemas.microsoft.com/office/drawing/2014/main" id="{0EC2E5A2-7639-CD29-F685-768B0A55A381}"/>
              </a:ext>
            </a:extLst>
          </p:cNvPr>
          <p:cNvPicPr>
            <a:picLocks noChangeAspect="1"/>
          </p:cNvPicPr>
          <p:nvPr/>
        </p:nvPicPr>
        <p:blipFill>
          <a:blip r:embed="rId7"/>
          <a:stretch>
            <a:fillRect/>
          </a:stretch>
        </p:blipFill>
        <p:spPr>
          <a:xfrm>
            <a:off x="6011563" y="3202083"/>
            <a:ext cx="3239258" cy="1696755"/>
          </a:xfrm>
          <a:prstGeom prst="rect">
            <a:avLst/>
          </a:prstGeom>
        </p:spPr>
      </p:pic>
      <p:pic>
        <p:nvPicPr>
          <p:cNvPr id="9" name="Image 8">
            <a:extLst>
              <a:ext uri="{FF2B5EF4-FFF2-40B4-BE49-F238E27FC236}">
                <a16:creationId xmlns:a16="http://schemas.microsoft.com/office/drawing/2014/main" id="{A6AC26EF-753C-18BB-3838-6BB11A92C3C0}"/>
              </a:ext>
            </a:extLst>
          </p:cNvPr>
          <p:cNvPicPr>
            <a:picLocks noChangeAspect="1"/>
          </p:cNvPicPr>
          <p:nvPr/>
        </p:nvPicPr>
        <p:blipFill>
          <a:blip r:embed="rId8"/>
          <a:stretch>
            <a:fillRect/>
          </a:stretch>
        </p:blipFill>
        <p:spPr>
          <a:xfrm>
            <a:off x="1365585" y="5312816"/>
            <a:ext cx="3515778" cy="3452166"/>
          </a:xfrm>
          <a:prstGeom prst="rect">
            <a:avLst/>
          </a:prstGeom>
        </p:spPr>
      </p:pic>
      <p:pic>
        <p:nvPicPr>
          <p:cNvPr id="11" name="Image 10">
            <a:extLst>
              <a:ext uri="{FF2B5EF4-FFF2-40B4-BE49-F238E27FC236}">
                <a16:creationId xmlns:a16="http://schemas.microsoft.com/office/drawing/2014/main" id="{9172F8A2-8C07-81D0-845C-ECC3D8ED3379}"/>
              </a:ext>
            </a:extLst>
          </p:cNvPr>
          <p:cNvPicPr>
            <a:picLocks noChangeAspect="1"/>
          </p:cNvPicPr>
          <p:nvPr/>
        </p:nvPicPr>
        <p:blipFill>
          <a:blip r:embed="rId9"/>
          <a:stretch>
            <a:fillRect/>
          </a:stretch>
        </p:blipFill>
        <p:spPr>
          <a:xfrm>
            <a:off x="9067069" y="5675169"/>
            <a:ext cx="3515778" cy="3438524"/>
          </a:xfrm>
          <a:prstGeom prst="rect">
            <a:avLst/>
          </a:prstGeom>
        </p:spPr>
      </p:pic>
      <p:pic>
        <p:nvPicPr>
          <p:cNvPr id="12" name="Image 11">
            <a:extLst>
              <a:ext uri="{FF2B5EF4-FFF2-40B4-BE49-F238E27FC236}">
                <a16:creationId xmlns:a16="http://schemas.microsoft.com/office/drawing/2014/main" id="{D40CC699-5C2C-5EA3-91F2-FE41443DAEDE}"/>
              </a:ext>
            </a:extLst>
          </p:cNvPr>
          <p:cNvPicPr>
            <a:picLocks noChangeAspect="1"/>
          </p:cNvPicPr>
          <p:nvPr/>
        </p:nvPicPr>
        <p:blipFill>
          <a:blip r:embed="rId10"/>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F2B7BE47-CE33-434E-B2F2-F6FFAAB86FDC}"/>
              </a:ext>
            </a:extLst>
          </p:cNvPr>
          <p:cNvPicPr>
            <a:picLocks noChangeAspect="1"/>
          </p:cNvPicPr>
          <p:nvPr/>
        </p:nvPicPr>
        <p:blipFill>
          <a:blip r:embed="rId4"/>
          <a:stretch>
            <a:fillRect/>
          </a:stretch>
        </p:blipFill>
        <p:spPr>
          <a:xfrm>
            <a:off x="918104" y="2677589"/>
            <a:ext cx="4359221" cy="2127439"/>
          </a:xfrm>
          <a:prstGeom prst="rect">
            <a:avLst/>
          </a:prstGeom>
        </p:spPr>
      </p:pic>
      <p:pic>
        <p:nvPicPr>
          <p:cNvPr id="14" name="Image 13">
            <a:extLst>
              <a:ext uri="{FF2B5EF4-FFF2-40B4-BE49-F238E27FC236}">
                <a16:creationId xmlns:a16="http://schemas.microsoft.com/office/drawing/2014/main" id="{5B54179B-DF48-C2CA-DC15-CEDA44222973}"/>
              </a:ext>
            </a:extLst>
          </p:cNvPr>
          <p:cNvPicPr>
            <a:picLocks noChangeAspect="1"/>
          </p:cNvPicPr>
          <p:nvPr/>
        </p:nvPicPr>
        <p:blipFill>
          <a:blip r:embed="rId5"/>
          <a:stretch>
            <a:fillRect/>
          </a:stretch>
        </p:blipFill>
        <p:spPr>
          <a:xfrm>
            <a:off x="9568264" y="2442349"/>
            <a:ext cx="3239259" cy="2808422"/>
          </a:xfrm>
          <a:prstGeom prst="rect">
            <a:avLst/>
          </a:prstGeom>
        </p:spPr>
      </p:pic>
      <p:pic>
        <p:nvPicPr>
          <p:cNvPr id="17" name="Image 16">
            <a:extLst>
              <a:ext uri="{FF2B5EF4-FFF2-40B4-BE49-F238E27FC236}">
                <a16:creationId xmlns:a16="http://schemas.microsoft.com/office/drawing/2014/main" id="{F6B1D0A9-A30F-E9E0-DD00-1D84DBFCA913}"/>
              </a:ext>
            </a:extLst>
          </p:cNvPr>
          <p:cNvPicPr>
            <a:picLocks noChangeAspect="1"/>
          </p:cNvPicPr>
          <p:nvPr/>
        </p:nvPicPr>
        <p:blipFill>
          <a:blip r:embed="rId6"/>
          <a:stretch>
            <a:fillRect/>
          </a:stretch>
        </p:blipFill>
        <p:spPr>
          <a:xfrm>
            <a:off x="1365585" y="5312816"/>
            <a:ext cx="3515778" cy="3452166"/>
          </a:xfrm>
          <a:prstGeom prst="rect">
            <a:avLst/>
          </a:prstGeom>
        </p:spPr>
      </p:pic>
      <p:pic>
        <p:nvPicPr>
          <p:cNvPr id="18" name="Image 17">
            <a:extLst>
              <a:ext uri="{FF2B5EF4-FFF2-40B4-BE49-F238E27FC236}">
                <a16:creationId xmlns:a16="http://schemas.microsoft.com/office/drawing/2014/main" id="{811FA0C3-D53B-710D-374A-F13AC46BA1BD}"/>
              </a:ext>
            </a:extLst>
          </p:cNvPr>
          <p:cNvPicPr>
            <a:picLocks noChangeAspect="1"/>
          </p:cNvPicPr>
          <p:nvPr/>
        </p:nvPicPr>
        <p:blipFill>
          <a:blip r:embed="rId7"/>
          <a:stretch>
            <a:fillRect/>
          </a:stretch>
        </p:blipFill>
        <p:spPr>
          <a:xfrm>
            <a:off x="9067069" y="5675169"/>
            <a:ext cx="3515778" cy="3438524"/>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nombre - trompe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6D0A03FE-02C1-B875-F9E4-E834BBD43F56}"/>
              </a:ext>
            </a:extLst>
          </p:cNvPr>
          <p:cNvPicPr>
            <a:picLocks noChangeAspect="1"/>
          </p:cNvPicPr>
          <p:nvPr/>
        </p:nvPicPr>
        <p:blipFill>
          <a:blip r:embed="rId4"/>
          <a:stretch>
            <a:fillRect/>
          </a:stretch>
        </p:blipFill>
        <p:spPr>
          <a:xfrm>
            <a:off x="918104" y="2677589"/>
            <a:ext cx="4359221" cy="2127439"/>
          </a:xfrm>
          <a:prstGeom prst="rect">
            <a:avLst/>
          </a:prstGeom>
        </p:spPr>
      </p:pic>
      <p:pic>
        <p:nvPicPr>
          <p:cNvPr id="4" name="Image 3">
            <a:extLst>
              <a:ext uri="{FF2B5EF4-FFF2-40B4-BE49-F238E27FC236}">
                <a16:creationId xmlns:a16="http://schemas.microsoft.com/office/drawing/2014/main" id="{FF6D8751-17E4-297F-B701-52A1B898A74F}"/>
              </a:ext>
            </a:extLst>
          </p:cNvPr>
          <p:cNvPicPr>
            <a:picLocks noChangeAspect="1"/>
          </p:cNvPicPr>
          <p:nvPr/>
        </p:nvPicPr>
        <p:blipFill>
          <a:blip r:embed="rId5"/>
          <a:stretch>
            <a:fillRect/>
          </a:stretch>
        </p:blipFill>
        <p:spPr>
          <a:xfrm>
            <a:off x="9568264" y="2442349"/>
            <a:ext cx="3239259" cy="2808422"/>
          </a:xfrm>
          <a:prstGeom prst="rect">
            <a:avLst/>
          </a:prstGeom>
        </p:spPr>
      </p:pic>
      <p:pic>
        <p:nvPicPr>
          <p:cNvPr id="5" name="Image 4">
            <a:extLst>
              <a:ext uri="{FF2B5EF4-FFF2-40B4-BE49-F238E27FC236}">
                <a16:creationId xmlns:a16="http://schemas.microsoft.com/office/drawing/2014/main" id="{F52F5B50-B9A8-F1B9-817D-DB5F724B6166}"/>
              </a:ext>
            </a:extLst>
          </p:cNvPr>
          <p:cNvPicPr>
            <a:picLocks noChangeAspect="1"/>
          </p:cNvPicPr>
          <p:nvPr/>
        </p:nvPicPr>
        <p:blipFill>
          <a:blip r:embed="rId6"/>
          <a:stretch>
            <a:fillRect/>
          </a:stretch>
        </p:blipFill>
        <p:spPr>
          <a:xfrm>
            <a:off x="6011563" y="3202083"/>
            <a:ext cx="3239258" cy="1696755"/>
          </a:xfrm>
          <a:prstGeom prst="rect">
            <a:avLst/>
          </a:prstGeom>
        </p:spPr>
      </p:pic>
      <p:pic>
        <p:nvPicPr>
          <p:cNvPr id="6" name="Image 5">
            <a:extLst>
              <a:ext uri="{FF2B5EF4-FFF2-40B4-BE49-F238E27FC236}">
                <a16:creationId xmlns:a16="http://schemas.microsoft.com/office/drawing/2014/main" id="{4E4E3039-4382-7136-6C6B-EB6AC3EA1788}"/>
              </a:ext>
            </a:extLst>
          </p:cNvPr>
          <p:cNvPicPr>
            <a:picLocks noChangeAspect="1"/>
          </p:cNvPicPr>
          <p:nvPr/>
        </p:nvPicPr>
        <p:blipFill>
          <a:blip r:embed="rId7"/>
          <a:stretch>
            <a:fillRect/>
          </a:stretch>
        </p:blipFill>
        <p:spPr>
          <a:xfrm>
            <a:off x="1365585" y="5312816"/>
            <a:ext cx="3515778" cy="3452166"/>
          </a:xfrm>
          <a:prstGeom prst="rect">
            <a:avLst/>
          </a:prstGeom>
        </p:spPr>
      </p:pic>
      <p:pic>
        <p:nvPicPr>
          <p:cNvPr id="8" name="Image 7">
            <a:extLst>
              <a:ext uri="{FF2B5EF4-FFF2-40B4-BE49-F238E27FC236}">
                <a16:creationId xmlns:a16="http://schemas.microsoft.com/office/drawing/2014/main" id="{6E63F8F1-F486-D456-13BE-96A6A5C701C6}"/>
              </a:ext>
            </a:extLst>
          </p:cNvPr>
          <p:cNvPicPr>
            <a:picLocks noChangeAspect="1"/>
          </p:cNvPicPr>
          <p:nvPr/>
        </p:nvPicPr>
        <p:blipFill>
          <a:blip r:embed="rId8"/>
          <a:stretch>
            <a:fillRect/>
          </a:stretch>
        </p:blipFill>
        <p:spPr>
          <a:xfrm>
            <a:off x="9067069" y="5675169"/>
            <a:ext cx="3515778" cy="3438524"/>
          </a:xfrm>
          <a:prstGeom prst="rect">
            <a:avLst/>
          </a:prstGeom>
        </p:spPr>
      </p:pic>
      <p:pic>
        <p:nvPicPr>
          <p:cNvPr id="9" name="Image 8">
            <a:extLst>
              <a:ext uri="{FF2B5EF4-FFF2-40B4-BE49-F238E27FC236}">
                <a16:creationId xmlns:a16="http://schemas.microsoft.com/office/drawing/2014/main" id="{0084FAA0-E4A5-2B92-DA43-49B2E220738A}"/>
              </a:ext>
            </a:extLst>
          </p:cNvPr>
          <p:cNvPicPr>
            <a:picLocks noChangeAspect="1"/>
          </p:cNvPicPr>
          <p:nvPr/>
        </p:nvPicPr>
        <p:blipFill>
          <a:blip r:embed="rId9"/>
          <a:stretch>
            <a:fillRect/>
          </a:stretch>
        </p:blipFill>
        <p:spPr>
          <a:xfrm>
            <a:off x="5695426" y="5823896"/>
            <a:ext cx="2901595" cy="3430032"/>
          </a:xfrm>
          <a:prstGeom prst="rect">
            <a:avLst/>
          </a:prstGeom>
        </p:spPr>
      </p:pic>
      <p:sp>
        <p:nvSpPr>
          <p:cNvPr id="11" name="Ellipse 10">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AB864796-CFD0-1DAC-2F17-D06277B05650}"/>
              </a:ext>
            </a:extLst>
          </p:cNvPr>
          <p:cNvSpPr/>
          <p:nvPr/>
        </p:nvSpPr>
        <p:spPr>
          <a:xfrm>
            <a:off x="5695426" y="1935783"/>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8" name="Connecteur droit avec flèche 17">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7481390" y="518307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on-om-ion</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a:solidFill>
                  <a:srgbClr val="008EC0"/>
                </a:solidFill>
                <a:latin typeface="Dosis" pitchFamily="2" charset="0"/>
              </a:rPr>
              <a:t>on-om-ion</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on-om-ion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on-om-ion</a:t>
            </a:r>
          </a:p>
        </p:txBody>
      </p:sp>
    </p:spTree>
    <p:extLst>
      <p:ext uri="{BB962C8B-B14F-4D97-AF65-F5344CB8AC3E}">
        <p14:creationId xmlns:p14="http://schemas.microsoft.com/office/powerpoint/2010/main" val="2876250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o » est devant « n », elles font le son « on » [ɔ̃]</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4038600"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on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7458" y="8283"/>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Mouton – avion – nombre- pompier –camion-trompe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a:latin typeface="Dosis" pitchFamily="2" charset="0"/>
              </a:rPr>
              <a:t>on-</a:t>
            </a:r>
            <a:r>
              <a:rPr lang="de-DE" sz="3200" dirty="0" err="1">
                <a:latin typeface="Dosis" pitchFamily="2" charset="0"/>
              </a:rPr>
              <a:t>om</a:t>
            </a:r>
            <a:r>
              <a:rPr lang="de-DE" sz="3200" dirty="0">
                <a:latin typeface="Dosis" pitchFamily="2" charset="0"/>
              </a:rPr>
              <a:t>-</a:t>
            </a:r>
            <a:r>
              <a:rPr lang="de-DE" sz="3200" dirty="0" err="1">
                <a:latin typeface="Dosis" pitchFamily="2" charset="0"/>
              </a:rPr>
              <a:t>ion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a:latin typeface="Dosis" pitchFamily="2" charset="0"/>
              </a:rPr>
              <a:t>on-</a:t>
            </a:r>
            <a:r>
              <a:rPr lang="de-DE" sz="3200" dirty="0" err="1">
                <a:latin typeface="Dosis" pitchFamily="2" charset="0"/>
              </a:rPr>
              <a:t>om</a:t>
            </a:r>
            <a:r>
              <a:rPr lang="de-DE" sz="3200" dirty="0">
                <a:latin typeface="Dosis" pitchFamily="2" charset="0"/>
              </a:rPr>
              <a:t>-</a:t>
            </a:r>
            <a:r>
              <a:rPr lang="de-DE" sz="3200" dirty="0" err="1">
                <a:latin typeface="Dosis" pitchFamily="2" charset="0"/>
              </a:rPr>
              <a:t>ion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on» comme dans le mot « pont ».  Lisons ensemble: «on» [ɔ̃]«pont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on» s’écrit avec 2 lettres : o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on</a:t>
            </a:r>
            <a:r>
              <a:rPr lang="pt-BR" sz="9900" b="1" dirty="0">
                <a:solidFill>
                  <a:srgbClr val="106585"/>
                </a:solidFill>
                <a:latin typeface="Dosis" pitchFamily="2" charset="0"/>
              </a:rPr>
              <a:t>t</a:t>
            </a:r>
          </a:p>
        </p:txBody>
      </p:sp>
      <p:pic>
        <p:nvPicPr>
          <p:cNvPr id="7" name="Image 6" descr="Une image contenant peinture, dessin, plante, eau&#10;&#10;Le contenu généré par l’IA peut être incorrect.">
            <a:extLst>
              <a:ext uri="{FF2B5EF4-FFF2-40B4-BE49-F238E27FC236}">
                <a16:creationId xmlns:a16="http://schemas.microsoft.com/office/drawing/2014/main" id="{7E5D24FF-7C32-8537-F7D8-E2A04CA2AA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3729" y="2671650"/>
            <a:ext cx="5105400" cy="5105400"/>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o » est devant « m », elles font aussi le son « on » [ɔ̃]</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3886200" y="2633267"/>
            <a:ext cx="45720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om</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om » comme dans le mot « nombre ».  Lisons ensemble: « on » [ɔ̃]- nombre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om» s’écrit avec 2 lettres : o et m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1" y="3399598"/>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om</a:t>
            </a:r>
            <a:r>
              <a:rPr lang="pt-BR" sz="9900" b="1" dirty="0">
                <a:solidFill>
                  <a:srgbClr val="106585"/>
                </a:solidFill>
                <a:latin typeface="Dosis" pitchFamily="2" charset="0"/>
              </a:rPr>
              <a:t>bre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EF10C8A9-7F9B-F999-E5E7-BF55A635B19C}"/>
              </a:ext>
            </a:extLst>
          </p:cNvPr>
          <p:cNvPicPr>
            <a:picLocks noChangeAspect="1"/>
          </p:cNvPicPr>
          <p:nvPr/>
        </p:nvPicPr>
        <p:blipFill>
          <a:blip r:embed="rId5"/>
          <a:stretch>
            <a:fillRect/>
          </a:stretch>
        </p:blipFill>
        <p:spPr>
          <a:xfrm>
            <a:off x="7784871" y="4391930"/>
            <a:ext cx="3239258" cy="1696755"/>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495800" y="2120958"/>
            <a:ext cx="3515850"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ion</a:t>
            </a:r>
            <a:endParaRPr lang="pt-BR" sz="13800" b="1" dirty="0">
              <a:solidFill>
                <a:srgbClr val="106585"/>
              </a:solidFill>
              <a:latin typeface="Dosis" pitchFamily="2" charset="0"/>
            </a:endParaRPr>
          </a:p>
        </p:txBody>
      </p:sp>
      <p:sp>
        <p:nvSpPr>
          <p:cNvPr id="4" name="ZoneTexte 3">
            <a:extLst>
              <a:ext uri="{FF2B5EF4-FFF2-40B4-BE49-F238E27FC236}">
                <a16:creationId xmlns:a16="http://schemas.microsoft.com/office/drawing/2014/main" id="{28412625-B5C0-B920-D1A1-AF6569C9FA8B}"/>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i » est devant « on », elles font le son « ion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jɔ</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049841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«ion » comme dans lion .  Lisons ensemble: «ion » « lion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l</a:t>
            </a:r>
            <a:r>
              <a:rPr lang="pt-BR" sz="9900" b="1" dirty="0">
                <a:solidFill>
                  <a:schemeClr val="accent6">
                    <a:lumMod val="75000"/>
                  </a:schemeClr>
                </a:solidFill>
                <a:latin typeface="Dosis" pitchFamily="2" charset="0"/>
              </a:rPr>
              <a:t>ion</a:t>
            </a:r>
            <a:endParaRPr lang="fr-FR" sz="9900" b="1" dirty="0">
              <a:solidFill>
                <a:schemeClr val="accent6">
                  <a:lumMod val="75000"/>
                </a:schemeClr>
              </a:solidFill>
              <a:latin typeface="Dosis" pitchFamily="2" charset="0"/>
            </a:endParaRPr>
          </a:p>
        </p:txBody>
      </p:sp>
      <p:pic>
        <p:nvPicPr>
          <p:cNvPr id="7" name="Image 6" descr="Une image contenant lion, peinture, plante, mammifère&#10;&#10;Le contenu généré par l’IA peut être incorrect.">
            <a:extLst>
              <a:ext uri="{FF2B5EF4-FFF2-40B4-BE49-F238E27FC236}">
                <a16:creationId xmlns:a16="http://schemas.microsoft.com/office/drawing/2014/main" id="{A6BFBB25-D364-37C0-CCB7-5F46071E8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3957" y="3017984"/>
            <a:ext cx="4860038" cy="4860038"/>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2" y="1455835"/>
            <a:ext cx="9952822" cy="4662815"/>
          </a:xfrm>
          <a:prstGeom prst="rect">
            <a:avLst/>
          </a:prstGeom>
        </p:spPr>
        <p:txBody>
          <a:bodyPr wrap="square">
            <a:spAutoFit/>
          </a:bodyPr>
          <a:lstStyle/>
          <a:p>
            <a:pPr defTabSz="457223"/>
            <a:r>
              <a:rPr lang="pt-BR" sz="8800" b="1" dirty="0">
                <a:solidFill>
                  <a:srgbClr val="E46C0A"/>
                </a:solidFill>
                <a:latin typeface="Dosis" pitchFamily="2" charset="0"/>
              </a:rPr>
              <a:t>om            </a:t>
            </a:r>
            <a:r>
              <a:rPr lang="pt-BR" sz="9900" b="1" dirty="0">
                <a:solidFill>
                  <a:srgbClr val="106585"/>
                </a:solidFill>
                <a:latin typeface="Dosis" pitchFamily="2" charset="0"/>
              </a:rPr>
              <a:t>n</a:t>
            </a:r>
            <a:r>
              <a:rPr lang="pt-BR" sz="9900" b="1" dirty="0">
                <a:solidFill>
                  <a:srgbClr val="F79646">
                    <a:lumMod val="75000"/>
                  </a:srgbClr>
                </a:solidFill>
                <a:latin typeface="Dosis" pitchFamily="2" charset="0"/>
              </a:rPr>
              <a:t>om</a:t>
            </a:r>
            <a:r>
              <a:rPr lang="pt-BR" sz="9900" b="1" dirty="0">
                <a:solidFill>
                  <a:srgbClr val="106585"/>
                </a:solidFill>
                <a:latin typeface="Dosis" pitchFamily="2" charset="0"/>
              </a:rPr>
              <a:t>bre</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on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on</a:t>
            </a:r>
            <a:r>
              <a:rPr lang="pt-BR" sz="9900" b="1" dirty="0">
                <a:solidFill>
                  <a:srgbClr val="106585"/>
                </a:solidFill>
                <a:latin typeface="Dosis" pitchFamily="2" charset="0"/>
              </a:rPr>
              <a:t>t</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ion            </a:t>
            </a:r>
            <a:r>
              <a:rPr lang="pt-BR" sz="9900" b="1" dirty="0">
                <a:solidFill>
                  <a:srgbClr val="106585"/>
                </a:solidFill>
                <a:latin typeface="Dosis" pitchFamily="2" charset="0"/>
              </a:rPr>
              <a:t>l</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ion</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5394" y="5277710"/>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Flèche : droite 7">
            <a:extLst>
              <a:ext uri="{FF2B5EF4-FFF2-40B4-BE49-F238E27FC236}">
                <a16:creationId xmlns:a16="http://schemas.microsoft.com/office/drawing/2014/main" id="{349D5964-DB36-5200-210E-351712E203BD}"/>
              </a:ext>
            </a:extLst>
          </p:cNvPr>
          <p:cNvSpPr/>
          <p:nvPr/>
        </p:nvSpPr>
        <p:spPr>
          <a:xfrm flipV="1">
            <a:off x="4329727" y="3633501"/>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7F391898-4D62-E6DE-F4C9-D4B1D9B80B16}"/>
              </a:ext>
            </a:extLst>
          </p:cNvPr>
          <p:cNvSpPr/>
          <p:nvPr/>
        </p:nvSpPr>
        <p:spPr>
          <a:xfrm flipV="1">
            <a:off x="4375627" y="2279526"/>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08032-7CF1-8ED2-1D23-F4B15151980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91B410-5C1E-82B3-725C-1C3FCF05B43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F106918-ECFE-63FB-C04A-6CFF071A51B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AC3A454-86AB-0522-35F8-9F40B742BA0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C55BFD1-4256-CF23-23A0-5A2D9B2986C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804D623-B235-3ABB-4A19-DAE8433E4D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33EB808-77C9-EAD6-6119-C3A506A928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8AA5389-10CF-49E3-0C17-58608C96929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7FDEAAB-8EFA-8AE4-DFDE-59E6CB4213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F03600D-5F2C-8BE8-CBBA-6D05132156E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017A41E-51DA-8C35-195A-21CBB15FD2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F8499C-437C-B41B-388E-9599698A67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DACE9F0-F3A8-A68E-AE96-69CE5938E5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47E82CE3-4296-7B85-3756-47B5FBB4D00C}"/>
              </a:ext>
            </a:extLst>
          </p:cNvPr>
          <p:cNvSpPr/>
          <p:nvPr>
            <p:custDataLst>
              <p:tags r:id="rId1"/>
            </p:custDataLst>
          </p:nvPr>
        </p:nvSpPr>
        <p:spPr>
          <a:xfrm>
            <a:off x="2006142" y="1455835"/>
            <a:ext cx="9952822" cy="4662815"/>
          </a:xfrm>
          <a:prstGeom prst="rect">
            <a:avLst/>
          </a:prstGeom>
        </p:spPr>
        <p:txBody>
          <a:bodyPr wrap="square">
            <a:spAutoFit/>
          </a:bodyPr>
          <a:lstStyle/>
          <a:p>
            <a:pPr defTabSz="457223"/>
            <a:r>
              <a:rPr lang="pt-BR" sz="8800" b="1" dirty="0">
                <a:solidFill>
                  <a:srgbClr val="E46C0A"/>
                </a:solidFill>
                <a:latin typeface="Dosis" pitchFamily="2" charset="0"/>
              </a:rPr>
              <a:t>om            </a:t>
            </a:r>
            <a:r>
              <a:rPr lang="pt-BR" sz="9900" b="1" dirty="0">
                <a:solidFill>
                  <a:srgbClr val="106585"/>
                </a:solidFill>
                <a:latin typeface="Dosis" pitchFamily="2" charset="0"/>
              </a:rPr>
              <a:t>n</a:t>
            </a:r>
            <a:r>
              <a:rPr lang="pt-BR" sz="9900" b="1" dirty="0">
                <a:solidFill>
                  <a:srgbClr val="F79646">
                    <a:lumMod val="75000"/>
                  </a:srgbClr>
                </a:solidFill>
                <a:latin typeface="Dosis" pitchFamily="2" charset="0"/>
              </a:rPr>
              <a:t>om</a:t>
            </a:r>
            <a:r>
              <a:rPr lang="pt-BR" sz="9900" b="1" dirty="0">
                <a:solidFill>
                  <a:srgbClr val="106585"/>
                </a:solidFill>
                <a:latin typeface="Dosis" pitchFamily="2" charset="0"/>
              </a:rPr>
              <a:t>bre</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on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on</a:t>
            </a:r>
            <a:r>
              <a:rPr lang="pt-BR" sz="9900" b="1" dirty="0">
                <a:solidFill>
                  <a:srgbClr val="106585"/>
                </a:solidFill>
                <a:latin typeface="Dosis" pitchFamily="2" charset="0"/>
              </a:rPr>
              <a:t>t</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ion            </a:t>
            </a:r>
            <a:r>
              <a:rPr lang="pt-BR" sz="9900" b="1" dirty="0">
                <a:solidFill>
                  <a:srgbClr val="106585"/>
                </a:solidFill>
                <a:latin typeface="Dosis" pitchFamily="2" charset="0"/>
              </a:rPr>
              <a:t>l</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ion</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Flèche : droite 8">
            <a:extLst>
              <a:ext uri="{FF2B5EF4-FFF2-40B4-BE49-F238E27FC236}">
                <a16:creationId xmlns:a16="http://schemas.microsoft.com/office/drawing/2014/main" id="{00F19F71-A5A8-3893-FAD8-02D2B822EAA5}"/>
              </a:ext>
            </a:extLst>
          </p:cNvPr>
          <p:cNvSpPr/>
          <p:nvPr/>
        </p:nvSpPr>
        <p:spPr>
          <a:xfrm flipV="1">
            <a:off x="4375394" y="5277710"/>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Flèche : droite 7">
            <a:extLst>
              <a:ext uri="{FF2B5EF4-FFF2-40B4-BE49-F238E27FC236}">
                <a16:creationId xmlns:a16="http://schemas.microsoft.com/office/drawing/2014/main" id="{847BEEA4-5950-2D3B-2E50-A41C27A32DBF}"/>
              </a:ext>
            </a:extLst>
          </p:cNvPr>
          <p:cNvSpPr/>
          <p:nvPr/>
        </p:nvSpPr>
        <p:spPr>
          <a:xfrm flipV="1">
            <a:off x="4329727" y="3633501"/>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EA7D1B5D-8A92-EFA5-3068-445F7C3B0F47}"/>
              </a:ext>
            </a:extLst>
          </p:cNvPr>
          <p:cNvSpPr/>
          <p:nvPr/>
        </p:nvSpPr>
        <p:spPr>
          <a:xfrm flipV="1">
            <a:off x="4375627" y="2279526"/>
            <a:ext cx="713674" cy="547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19395994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ion – on - om </a:t>
              </a: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0D944884-A7EF-FAD8-ACB7-CAD23EBCF139}"/>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5" name="ZoneTexte 4">
            <a:extLst>
              <a:ext uri="{FF2B5EF4-FFF2-40B4-BE49-F238E27FC236}">
                <a16:creationId xmlns:a16="http://schemas.microsoft.com/office/drawing/2014/main" id="{2F6692AE-CB86-22A4-3CAA-5B8E1054B9EB}"/>
              </a:ext>
            </a:extLst>
          </p:cNvPr>
          <p:cNvSpPr txBox="1"/>
          <p:nvPr>
            <p:custDataLst>
              <p:tags r:id="rId2"/>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C76EC8B9-83D6-09C1-9004-482063B2B058}"/>
              </a:ext>
            </a:extLst>
          </p:cNvPr>
          <p:cNvPicPr>
            <a:picLocks noChangeAspect="1"/>
          </p:cNvPicPr>
          <p:nvPr/>
        </p:nvPicPr>
        <p:blipFill>
          <a:blip r:embed="rId6"/>
          <a:stretch>
            <a:fillRect/>
          </a:stretch>
        </p:blipFill>
        <p:spPr>
          <a:xfrm>
            <a:off x="1804737" y="2569215"/>
            <a:ext cx="9930853" cy="5241285"/>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5" name="ZoneTexte 4">
            <a:extLst>
              <a:ext uri="{FF2B5EF4-FFF2-40B4-BE49-F238E27FC236}">
                <a16:creationId xmlns:a16="http://schemas.microsoft.com/office/drawing/2014/main" id="{B060824B-EF98-A7DC-9F7B-9D2BB9D34C6D}"/>
              </a:ext>
            </a:extLst>
          </p:cNvPr>
          <p:cNvSpPr txBox="1"/>
          <p:nvPr>
            <p:custDataLst>
              <p:tags r:id="rId1"/>
            </p:custDataLst>
          </p:nvPr>
        </p:nvSpPr>
        <p:spPr>
          <a:xfrm>
            <a:off x="502055" y="2555731"/>
            <a:ext cx="13031836" cy="3906839"/>
          </a:xfrm>
          <a:prstGeom prst="rect">
            <a:avLst/>
          </a:prstGeom>
          <a:noFill/>
        </p:spPr>
        <p:txBody>
          <a:bodyPr wrap="square" rtlCol="0">
            <a:spAutoFit/>
          </a:bodyPr>
          <a:lstStyle/>
          <a:p>
            <a:pPr defTabSz="685869">
              <a:lnSpc>
                <a:spcPct val="150000"/>
              </a:lnSpc>
              <a:spcAft>
                <a:spcPts val="900"/>
              </a:spcAft>
              <a:defRPr/>
            </a:pPr>
            <a:r>
              <a:rPr lang="fr-FR" sz="5400" b="1" kern="0" spc="320" dirty="0">
                <a:solidFill>
                  <a:srgbClr val="106585"/>
                </a:solidFill>
                <a:latin typeface="Dosis" pitchFamily="2" charset="0"/>
              </a:rPr>
              <a:t>L</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g  fr</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p</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  f</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d  m</a:t>
            </a:r>
            <a:r>
              <a:rPr lang="fr-FR" sz="5400" b="1" kern="0" spc="320" dirty="0">
                <a:solidFill>
                  <a:srgbClr val="C00000"/>
                </a:solidFill>
                <a:latin typeface="Dosis" pitchFamily="2" charset="0"/>
              </a:rPr>
              <a:t>on</a:t>
            </a:r>
            <a:r>
              <a:rPr lang="fr-FR" sz="5400" b="1" kern="0" spc="320" dirty="0">
                <a:solidFill>
                  <a:srgbClr val="106585"/>
                </a:solidFill>
                <a:latin typeface="Dosis" pitchFamily="2" charset="0"/>
              </a:rPr>
              <a:t>ter </a:t>
            </a:r>
          </a:p>
          <a:p>
            <a:pPr defTabSz="685869">
              <a:lnSpc>
                <a:spcPct val="150000"/>
              </a:lnSpc>
              <a:spcAft>
                <a:spcPts val="900"/>
              </a:spcAft>
              <a:defRPr/>
            </a:pPr>
            <a:r>
              <a:rPr lang="fr-FR" sz="5400" b="1" kern="0" spc="320" dirty="0">
                <a:solidFill>
                  <a:srgbClr val="106585"/>
                </a:solidFill>
                <a:latin typeface="Dosis" pitchFamily="2" charset="0"/>
              </a:rPr>
              <a:t>Cam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av</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l</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  port</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dorm</a:t>
            </a:r>
            <a:r>
              <a:rPr lang="fr-FR" sz="5400" b="1" kern="0" spc="320" dirty="0">
                <a:solidFill>
                  <a:srgbClr val="C00000"/>
                </a:solidFill>
                <a:latin typeface="Dosis" pitchFamily="2" charset="0"/>
              </a:rPr>
              <a:t>ion</a:t>
            </a:r>
            <a:r>
              <a:rPr lang="fr-FR" sz="5400" b="1" kern="0" spc="320" dirty="0">
                <a:solidFill>
                  <a:srgbClr val="106585"/>
                </a:solidFill>
                <a:latin typeface="Dosis" pitchFamily="2" charset="0"/>
              </a:rPr>
              <a:t>s </a:t>
            </a:r>
          </a:p>
          <a:p>
            <a:pPr defTabSz="685869">
              <a:lnSpc>
                <a:spcPct val="150000"/>
              </a:lnSpc>
              <a:spcAft>
                <a:spcPts val="900"/>
              </a:spcAft>
              <a:defRPr/>
            </a:pPr>
            <a:r>
              <a:rPr lang="fr-FR" sz="5400" b="1" kern="0" spc="320" dirty="0">
                <a:solidFill>
                  <a:srgbClr val="106585"/>
                </a:solidFill>
                <a:latin typeface="Dosis" pitchFamily="2" charset="0"/>
              </a:rPr>
              <a:t>P</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pe   n</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bre b</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 t</a:t>
            </a:r>
            <a:r>
              <a:rPr lang="fr-FR" sz="5400" b="1" kern="0" spc="320" dirty="0">
                <a:solidFill>
                  <a:srgbClr val="C00000"/>
                </a:solidFill>
                <a:latin typeface="Dosis" pitchFamily="2" charset="0"/>
              </a:rPr>
              <a:t>om</a:t>
            </a:r>
            <a:r>
              <a:rPr lang="fr-FR" sz="5400" b="1" kern="0" spc="320" dirty="0">
                <a:solidFill>
                  <a:srgbClr val="106585"/>
                </a:solidFill>
                <a:latin typeface="Dosis" pitchFamily="2" charset="0"/>
              </a:rPr>
              <a:t>ber </a:t>
            </a:r>
            <a:endParaRPr lang="fr-FR" sz="48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t>
              </a:r>
              <a:r>
                <a:rPr lang="fr-FR" sz="6000" b="1" dirty="0" err="1">
                  <a:solidFill>
                    <a:srgbClr val="204550"/>
                  </a:solidFill>
                  <a:latin typeface="Microsoft Uighur" panose="02000000000000000000" pitchFamily="2" charset="-78"/>
                  <a:cs typeface="Microsoft Uighur" panose="02000000000000000000" pitchFamily="2" charset="-78"/>
                </a:rPr>
                <a:t>après-comment-c’est</a:t>
              </a:r>
              <a:r>
                <a:rPr lang="fr-FR" sz="6000" b="1" dirty="0">
                  <a:solidFill>
                    <a:srgbClr val="204550"/>
                  </a:solidFill>
                  <a:latin typeface="Microsoft Uighur" panose="02000000000000000000" pitchFamily="2" charset="-78"/>
                  <a:cs typeface="Microsoft Uighur" panose="02000000000000000000" pitchFamily="2" charset="-78"/>
                </a:rPr>
                <a: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t>
            </a:r>
            <a:r>
              <a:rPr lang="fr-FR" sz="7200" b="1" dirty="0" err="1">
                <a:solidFill>
                  <a:srgbClr val="204550"/>
                </a:solidFill>
                <a:latin typeface="Microsoft Uighur" panose="02000000000000000000" pitchFamily="2" charset="-78"/>
                <a:cs typeface="Microsoft Uighur" panose="02000000000000000000" pitchFamily="2" charset="-78"/>
              </a:rPr>
              <a:t>après-comment-c’est</a:t>
            </a:r>
            <a:r>
              <a:rPr lang="fr-FR" sz="7200" b="1" dirty="0">
                <a:solidFill>
                  <a:srgbClr val="204550"/>
                </a:solidFill>
                <a:latin typeface="Microsoft Uighur" panose="02000000000000000000" pitchFamily="2" charset="-78"/>
                <a:cs typeface="Microsoft Uighur" panose="02000000000000000000" pitchFamily="2" charset="-78"/>
              </a:rPr>
              <a: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Le pompier conduit le camion .</a:t>
            </a:r>
          </a:p>
        </p:txBody>
      </p:sp>
      <p:pic>
        <p:nvPicPr>
          <p:cNvPr id="5" name="Image 4">
            <a:extLst>
              <a:ext uri="{FF2B5EF4-FFF2-40B4-BE49-F238E27FC236}">
                <a16:creationId xmlns:a16="http://schemas.microsoft.com/office/drawing/2014/main" id="{0F0D0CF2-982F-1147-F8B0-653100A5C2E4}"/>
              </a:ext>
            </a:extLst>
          </p:cNvPr>
          <p:cNvPicPr>
            <a:picLocks noChangeAspect="1"/>
          </p:cNvPicPr>
          <p:nvPr/>
        </p:nvPicPr>
        <p:blipFill>
          <a:blip r:embed="rId4"/>
          <a:stretch>
            <a:fillRect/>
          </a:stretch>
        </p:blipFill>
        <p:spPr>
          <a:xfrm>
            <a:off x="4171889" y="3945764"/>
            <a:ext cx="4962847" cy="4853796"/>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pic>
        <p:nvPicPr>
          <p:cNvPr id="6" name="Image 5">
            <a:extLst>
              <a:ext uri="{FF2B5EF4-FFF2-40B4-BE49-F238E27FC236}">
                <a16:creationId xmlns:a16="http://schemas.microsoft.com/office/drawing/2014/main" id="{B5E35F70-A4A7-E54C-5E5F-334F0A08D41E}"/>
              </a:ext>
            </a:extLst>
          </p:cNvPr>
          <p:cNvPicPr>
            <a:picLocks noChangeAspect="1"/>
          </p:cNvPicPr>
          <p:nvPr/>
        </p:nvPicPr>
        <p:blipFill>
          <a:blip r:embed="rId4"/>
          <a:stretch>
            <a:fillRect/>
          </a:stretch>
        </p:blipFill>
        <p:spPr>
          <a:xfrm>
            <a:off x="4349605" y="4199325"/>
            <a:ext cx="5218278" cy="3913708"/>
          </a:xfrm>
          <a:prstGeom prst="rect">
            <a:avLst/>
          </a:prstGeom>
        </p:spPr>
      </p:pic>
      <p:sp>
        <p:nvSpPr>
          <p:cNvPr id="7" name="ZoneTexte 6">
            <a:extLst>
              <a:ext uri="{FF2B5EF4-FFF2-40B4-BE49-F238E27FC236}">
                <a16:creationId xmlns:a16="http://schemas.microsoft.com/office/drawing/2014/main" id="{DCE5BE96-C3F3-139B-C0AC-833B23DF55FA}"/>
              </a:ext>
            </a:extLst>
          </p:cNvPr>
          <p:cNvSpPr txBox="1"/>
          <p:nvPr/>
        </p:nvSpPr>
        <p:spPr>
          <a:xfrm>
            <a:off x="1618026" y="2737834"/>
            <a:ext cx="10497636"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p</a:t>
            </a:r>
            <a:r>
              <a:rPr lang="fr-FR" sz="8000" b="1" dirty="0">
                <a:solidFill>
                  <a:srgbClr val="FF0000"/>
                </a:solidFill>
                <a:latin typeface="Dosis" pitchFamily="2" charset="0"/>
              </a:rPr>
              <a:t>om</a:t>
            </a:r>
            <a:r>
              <a:rPr lang="fr-FR" sz="8000" b="1" dirty="0">
                <a:solidFill>
                  <a:srgbClr val="106585"/>
                </a:solidFill>
                <a:latin typeface="Dosis" pitchFamily="2" charset="0"/>
              </a:rPr>
              <a:t>pier éteint le feu.</a:t>
            </a:r>
            <a:endParaRPr lang="fr-FR" sz="8000" dirty="0">
              <a:solidFill>
                <a:srgbClr val="106585"/>
              </a:solidFill>
              <a:latin typeface="Dosis" pitchFamily="2" charset="0"/>
            </a:endParaRPr>
          </a:p>
        </p:txBody>
      </p:sp>
    </p:spTree>
    <p:extLst>
      <p:ext uri="{BB962C8B-B14F-4D97-AF65-F5344CB8AC3E}">
        <p14:creationId xmlns:p14="http://schemas.microsoft.com/office/powerpoint/2010/main" val="22037514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8" name="Triangle isocèle 7">
            <a:extLst>
              <a:ext uri="{FF2B5EF4-FFF2-40B4-BE49-F238E27FC236}">
                <a16:creationId xmlns:a16="http://schemas.microsoft.com/office/drawing/2014/main" id="{9A6015CC-DF29-370B-8D65-C2D674F0D1AD}"/>
              </a:ext>
            </a:extLst>
          </p:cNvPr>
          <p:cNvSpPr/>
          <p:nvPr/>
        </p:nvSpPr>
        <p:spPr>
          <a:xfrm>
            <a:off x="5967513" y="7581900"/>
            <a:ext cx="685800" cy="566169"/>
          </a:xfrm>
          <a:prstGeom prst="triangle">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fr-MA"/>
          </a:p>
        </p:txBody>
      </p:sp>
      <p:sp>
        <p:nvSpPr>
          <p:cNvPr id="4" name="ZoneTexte 3">
            <a:extLst>
              <a:ext uri="{FF2B5EF4-FFF2-40B4-BE49-F238E27FC236}">
                <a16:creationId xmlns:a16="http://schemas.microsoft.com/office/drawing/2014/main" id="{3A9E0605-20B5-CA30-43CD-756A6FBB9F51}"/>
              </a:ext>
            </a:extLst>
          </p:cNvPr>
          <p:cNvSpPr txBox="1"/>
          <p:nvPr/>
        </p:nvSpPr>
        <p:spPr>
          <a:xfrm>
            <a:off x="1529114" y="1932295"/>
            <a:ext cx="10497636" cy="830997"/>
          </a:xfrm>
          <a:prstGeom prst="rect">
            <a:avLst/>
          </a:prstGeom>
          <a:noFill/>
        </p:spPr>
        <p:txBody>
          <a:bodyPr wrap="square" rtlCol="0">
            <a:spAutoFit/>
          </a:bodyPr>
          <a:lstStyle/>
          <a:p>
            <a:pPr algn="ctr" defTabSz="685869">
              <a:defRPr/>
            </a:pPr>
            <a:r>
              <a:rPr lang="fr-FR" sz="4800" b="1" dirty="0">
                <a:solidFill>
                  <a:schemeClr val="accent5">
                    <a:lumMod val="75000"/>
                  </a:schemeClr>
                </a:solidFill>
                <a:latin typeface="Dosis" pitchFamily="2" charset="0"/>
              </a:rPr>
              <a:t>L’éléphant boit de l’eau avec sa trompe</a:t>
            </a:r>
            <a:r>
              <a:rPr lang="fr-FR" sz="4800" b="1" dirty="0">
                <a:solidFill>
                  <a:srgbClr val="106585"/>
                </a:solidFill>
                <a:latin typeface="Dosis" pitchFamily="2" charset="0"/>
              </a:rPr>
              <a:t>.</a:t>
            </a:r>
            <a:endParaRPr lang="fr-FR" sz="4800" dirty="0">
              <a:solidFill>
                <a:srgbClr val="106585"/>
              </a:solidFill>
              <a:latin typeface="Dosis" pitchFamily="2" charset="0"/>
            </a:endParaRPr>
          </a:p>
        </p:txBody>
      </p:sp>
      <p:pic>
        <p:nvPicPr>
          <p:cNvPr id="6" name="Image 5" descr="Une image contenant peinture, mammifère, dessin, Éléphants et mammouths&#10;&#10;Le contenu généré par l’IA peut être incorrect.">
            <a:extLst>
              <a:ext uri="{FF2B5EF4-FFF2-40B4-BE49-F238E27FC236}">
                <a16:creationId xmlns:a16="http://schemas.microsoft.com/office/drawing/2014/main" id="{DA36A54C-2B65-9B3A-385A-AF85BC125D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4532" y="3292327"/>
            <a:ext cx="5638800" cy="56388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42CD8721-43A6-01E6-CBA2-61C169A5F4F8}"/>
              </a:ext>
            </a:extLst>
          </p:cNvPr>
          <p:cNvSpPr txBox="1"/>
          <p:nvPr/>
        </p:nvSpPr>
        <p:spPr>
          <a:xfrm>
            <a:off x="1600200" y="2104710"/>
            <a:ext cx="10820399"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mout</a:t>
            </a:r>
            <a:r>
              <a:rPr lang="fr-FR" sz="7200" b="1" dirty="0">
                <a:solidFill>
                  <a:srgbClr val="FF0000"/>
                </a:solidFill>
                <a:latin typeface="Dosis" pitchFamily="2" charset="0"/>
              </a:rPr>
              <a:t>on </a:t>
            </a:r>
            <a:r>
              <a:rPr lang="fr-FR" sz="7200" b="1" dirty="0">
                <a:solidFill>
                  <a:srgbClr val="106585"/>
                </a:solidFill>
                <a:latin typeface="Dosis" pitchFamily="2" charset="0"/>
              </a:rPr>
              <a:t>est dans le pré.</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fleur, herbe, peinture, plante&#10;&#10;Le contenu généré par l’IA peut être incorrect.">
            <a:extLst>
              <a:ext uri="{FF2B5EF4-FFF2-40B4-BE49-F238E27FC236}">
                <a16:creationId xmlns:a16="http://schemas.microsoft.com/office/drawing/2014/main" id="{17C6E2AF-26E2-7B46-3E6F-42B2DBCB7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791" y="3795560"/>
            <a:ext cx="5713044" cy="5713044"/>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016758"/>
          </a:xfrm>
          <a:prstGeom prst="rect">
            <a:avLst/>
          </a:prstGeom>
          <a:noFill/>
        </p:spPr>
        <p:txBody>
          <a:bodyPr wrap="square">
            <a:spAutoFit/>
          </a:bodyPr>
          <a:lstStyle/>
          <a:p>
            <a:pPr lvl="0" defTabSz="1371635">
              <a:defRPr/>
            </a:pPr>
            <a:r>
              <a:rPr lang="fr-FR" sz="4000" b="1" dirty="0">
                <a:solidFill>
                  <a:srgbClr val="106585"/>
                </a:solidFill>
                <a:latin typeface="Dosis" pitchFamily="2" charset="0"/>
              </a:rPr>
              <a:t>Le mout</a:t>
            </a:r>
            <a:r>
              <a:rPr lang="fr-FR" sz="4000" b="1" dirty="0">
                <a:solidFill>
                  <a:srgbClr val="FF0000"/>
                </a:solidFill>
                <a:latin typeface="Dosis" pitchFamily="2" charset="0"/>
              </a:rPr>
              <a:t>on </a:t>
            </a:r>
            <a:r>
              <a:rPr lang="fr-FR" sz="4000" b="1" dirty="0">
                <a:solidFill>
                  <a:srgbClr val="106585"/>
                </a:solidFill>
                <a:latin typeface="Dosis" pitchFamily="2" charset="0"/>
              </a:rPr>
              <a:t>est dans le pré.</a:t>
            </a:r>
            <a:endParaRPr lang="fr-FR" sz="4400" b="1" dirty="0">
              <a:solidFill>
                <a:srgbClr val="106585"/>
              </a:solidFill>
              <a:latin typeface="Dosis"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defTabSz="685869">
              <a:defRPr/>
            </a:pPr>
            <a:r>
              <a:rPr lang="fr-FR" sz="4000" b="1" dirty="0">
                <a:solidFill>
                  <a:srgbClr val="106585"/>
                </a:solidFill>
                <a:latin typeface="Dosis" pitchFamily="2" charset="0"/>
              </a:rPr>
              <a:t>L’éléph</a:t>
            </a:r>
            <a:r>
              <a:rPr lang="fr-FR" sz="4000" b="1" dirty="0">
                <a:solidFill>
                  <a:srgbClr val="C00000"/>
                </a:solidFill>
                <a:latin typeface="Dosis" pitchFamily="2" charset="0"/>
              </a:rPr>
              <a:t>an</a:t>
            </a:r>
            <a:r>
              <a:rPr lang="fr-FR" sz="4000" b="1" dirty="0">
                <a:solidFill>
                  <a:srgbClr val="106585"/>
                </a:solidFill>
                <a:latin typeface="Dosis" pitchFamily="2" charset="0"/>
              </a:rPr>
              <a:t>t boit de l’eau avec sa tr</a:t>
            </a:r>
            <a:r>
              <a:rPr lang="fr-FR" sz="4000" b="1" dirty="0">
                <a:solidFill>
                  <a:srgbClr val="C00000"/>
                </a:solidFill>
                <a:latin typeface="Dosis" pitchFamily="2" charset="0"/>
              </a:rPr>
              <a:t>om</a:t>
            </a:r>
            <a:r>
              <a:rPr lang="fr-FR" sz="4000" b="1" dirty="0">
                <a:solidFill>
                  <a:srgbClr val="106585"/>
                </a:solidFill>
                <a:latin typeface="Dosis" pitchFamily="2" charset="0"/>
              </a:rPr>
              <a:t>pe.</a:t>
            </a:r>
            <a:endParaRPr lang="fr-FR" sz="4000" dirty="0">
              <a:solidFill>
                <a:srgbClr val="106585"/>
              </a:solidFill>
              <a:latin typeface="Dosis"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defTabSz="685869">
              <a:defRPr/>
            </a:pPr>
            <a:r>
              <a:rPr lang="fr-FR" sz="4000" b="1" dirty="0">
                <a:solidFill>
                  <a:schemeClr val="accent5">
                    <a:lumMod val="75000"/>
                  </a:schemeClr>
                </a:solidFill>
                <a:latin typeface="Dosis" pitchFamily="2" charset="0"/>
              </a:rPr>
              <a:t>Le  p</a:t>
            </a:r>
            <a:r>
              <a:rPr lang="fr-FR" sz="4000" b="1" dirty="0">
                <a:solidFill>
                  <a:srgbClr val="FF0000"/>
                </a:solidFill>
                <a:latin typeface="Dosis" pitchFamily="2" charset="0"/>
              </a:rPr>
              <a:t>om</a:t>
            </a:r>
            <a:r>
              <a:rPr lang="fr-FR" sz="4000" b="1" dirty="0">
                <a:solidFill>
                  <a:srgbClr val="106585"/>
                </a:solidFill>
                <a:latin typeface="Dosis" pitchFamily="2" charset="0"/>
              </a:rPr>
              <a:t>pier éteint le feu.</a:t>
            </a:r>
            <a:endParaRPr lang="fr-FR" sz="4000" dirty="0">
              <a:solidFill>
                <a:srgbClr val="106585"/>
              </a:solidFill>
              <a:latin typeface="Dosis" pitchFamily="2" charset="0"/>
            </a:endParaRPr>
          </a:p>
          <a:p>
            <a:endParaRPr lang="fr-FR" sz="4000" b="1" dirty="0">
              <a:solidFill>
                <a:srgbClr val="106585"/>
              </a:solidFill>
              <a:latin typeface="Dosis" pitchFamily="2" charset="0"/>
            </a:endParaRPr>
          </a:p>
          <a:p>
            <a:r>
              <a:rPr lang="fr-FR" sz="4000" b="1" dirty="0">
                <a:solidFill>
                  <a:srgbClr val="106585"/>
                </a:solidFill>
                <a:latin typeface="Dosis" pitchFamily="2" charset="0"/>
              </a:rPr>
              <a:t>Le p</a:t>
            </a:r>
            <a:r>
              <a:rPr lang="fr-FR" sz="4000" b="1" dirty="0">
                <a:solidFill>
                  <a:srgbClr val="C00000"/>
                </a:solidFill>
                <a:latin typeface="Dosis" pitchFamily="2" charset="0"/>
              </a:rPr>
              <a:t>om</a:t>
            </a:r>
            <a:r>
              <a:rPr lang="fr-FR" sz="4000" b="1" dirty="0">
                <a:solidFill>
                  <a:srgbClr val="106585"/>
                </a:solidFill>
                <a:latin typeface="Dosis" pitchFamily="2" charset="0"/>
              </a:rPr>
              <a:t>pier conduit le cam</a:t>
            </a:r>
            <a:r>
              <a:rPr lang="fr-FR" sz="4000" b="1" dirty="0">
                <a:solidFill>
                  <a:srgbClr val="C00000"/>
                </a:solidFill>
                <a:latin typeface="Dosis" pitchFamily="2" charset="0"/>
              </a:rPr>
              <a:t>ion</a:t>
            </a:r>
            <a:r>
              <a:rPr lang="fr-FR" sz="4000" b="1" dirty="0">
                <a:solidFill>
                  <a:srgbClr val="106585"/>
                </a:solidFill>
                <a:latin typeface="Dosis" pitchFamily="2" charset="0"/>
              </a:rPr>
              <a:t> .</a:t>
            </a:r>
          </a:p>
          <a:p>
            <a:endParaRPr lang="fr-FR" sz="4000" b="1" dirty="0">
              <a:solidFill>
                <a:srgbClr val="106585"/>
              </a:solidFill>
              <a:latin typeface="Dosis" pitchFamily="2" charset="0"/>
            </a:endParaRPr>
          </a:p>
        </p:txBody>
      </p:sp>
    </p:spTree>
    <p:extLst>
      <p:ext uri="{BB962C8B-B14F-4D97-AF65-F5344CB8AC3E}">
        <p14:creationId xmlns:p14="http://schemas.microsoft.com/office/powerpoint/2010/main" val="40563019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sp>
        <p:nvSpPr>
          <p:cNvPr id="8" name="ZoneTexte 7">
            <a:extLst>
              <a:ext uri="{FF2B5EF4-FFF2-40B4-BE49-F238E27FC236}">
                <a16:creationId xmlns:a16="http://schemas.microsoft.com/office/drawing/2014/main" id="{F030F019-E525-FA8C-995F-5736D511B67C}"/>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Simon le champion du ballon voyage dans un avion. Il arrive dans une grande maison. Dans le jardin, il voit une ombre sous un arbre et une vieille tombe.</a:t>
            </a:r>
            <a:endPar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6" name="Image 5" descr="Une image contenant meubles, table, habits, chaise&#10;&#10;Le contenu généré par l’IA peut être incorrect.">
            <a:extLst>
              <a:ext uri="{FF2B5EF4-FFF2-40B4-BE49-F238E27FC236}">
                <a16:creationId xmlns:a16="http://schemas.microsoft.com/office/drawing/2014/main" id="{7BAE892D-2DD7-3422-2FA0-8F867DC65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Tree>
    <p:extLst>
      <p:ext uri="{BB962C8B-B14F-4D97-AF65-F5344CB8AC3E}">
        <p14:creationId xmlns:p14="http://schemas.microsoft.com/office/powerpoint/2010/main" val="40288377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pic>
        <p:nvPicPr>
          <p:cNvPr id="6" name="Image 5" descr="Une image contenant meubles, table, habits, chaise&#10;&#10;Le contenu généré par l’IA peut être incorrect.">
            <a:extLst>
              <a:ext uri="{FF2B5EF4-FFF2-40B4-BE49-F238E27FC236}">
                <a16:creationId xmlns:a16="http://schemas.microsoft.com/office/drawing/2014/main" id="{E9863735-08D2-28C5-B1F4-ECABB2EA8B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
        <p:nvSpPr>
          <p:cNvPr id="5" name="ZoneTexte 4">
            <a:extLst>
              <a:ext uri="{FF2B5EF4-FFF2-40B4-BE49-F238E27FC236}">
                <a16:creationId xmlns:a16="http://schemas.microsoft.com/office/drawing/2014/main" id="{8638DFFC-89D3-5424-126B-0CD5BD323C8E}"/>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Simon le champion du ballon voyage dans un avion. Il arrive dans une grande maison. Dans le jardin, il voit une ombre sous un arbre et une vieille tombe.</a:t>
            </a:r>
            <a:endPar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41152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Écriture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1569660"/>
          </a:xfrm>
          <a:prstGeom prst="rect">
            <a:avLst/>
          </a:prstGeom>
          <a:noFill/>
        </p:spPr>
        <p:txBody>
          <a:bodyPr wrap="square" rtlCol="0">
            <a:spAutoFit/>
          </a:bodyPr>
          <a:lstStyle/>
          <a:p>
            <a:r>
              <a:rPr lang="fr-MA" sz="4800" b="1" dirty="0">
                <a:solidFill>
                  <a:srgbClr val="106585"/>
                </a:solidFill>
                <a:latin typeface="Dosis" pitchFamily="2" charset="0"/>
              </a:rPr>
              <a:t>Le pompier conduit le camion.</a:t>
            </a:r>
          </a:p>
          <a:p>
            <a:r>
              <a:rPr lang="fr-MA" sz="4800" b="1" dirty="0">
                <a:solidFill>
                  <a:srgbClr val="106585"/>
                </a:solidFill>
                <a:latin typeface="Dosis" pitchFamily="2" charset="0"/>
              </a:rPr>
              <a:t>L’éléphant a un longue trompe.</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cxnSp>
        <p:nvCxnSpPr>
          <p:cNvPr id="2" name="Connecteur droit 1">
            <a:extLst>
              <a:ext uri="{FF2B5EF4-FFF2-40B4-BE49-F238E27FC236}">
                <a16:creationId xmlns:a16="http://schemas.microsoft.com/office/drawing/2014/main" id="{A3448A17-5061-21AF-534D-4C0B6C2FD6D1}"/>
              </a:ext>
            </a:extLst>
          </p:cNvPr>
          <p:cNvCxnSpPr>
            <a:cxnSpLocks/>
          </p:cNvCxnSpPr>
          <p:nvPr/>
        </p:nvCxnSpPr>
        <p:spPr>
          <a:xfrm>
            <a:off x="459712" y="4091472"/>
            <a:ext cx="12601913"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 name="Connecteur droit 2">
            <a:extLst>
              <a:ext uri="{FF2B5EF4-FFF2-40B4-BE49-F238E27FC236}">
                <a16:creationId xmlns:a16="http://schemas.microsoft.com/office/drawing/2014/main" id="{827EE387-3BCD-534F-9D26-3B7162EAAA63}"/>
              </a:ext>
            </a:extLst>
          </p:cNvPr>
          <p:cNvCxnSpPr>
            <a:cxnSpLocks/>
          </p:cNvCxnSpPr>
          <p:nvPr/>
        </p:nvCxnSpPr>
        <p:spPr>
          <a:xfrm>
            <a:off x="459711" y="3230440"/>
            <a:ext cx="12570881" cy="3"/>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4" name="Connecteur droit 3">
            <a:extLst>
              <a:ext uri="{FF2B5EF4-FFF2-40B4-BE49-F238E27FC236}">
                <a16:creationId xmlns:a16="http://schemas.microsoft.com/office/drawing/2014/main" id="{034249CC-B95E-2108-F76A-F747AF2939AE}"/>
              </a:ext>
            </a:extLst>
          </p:cNvPr>
          <p:cNvCxnSpPr>
            <a:cxnSpLocks/>
          </p:cNvCxnSpPr>
          <p:nvPr/>
        </p:nvCxnSpPr>
        <p:spPr>
          <a:xfrm>
            <a:off x="459711" y="3695700"/>
            <a:ext cx="1246942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5" name="ZoneTexte 4">
            <a:extLst>
              <a:ext uri="{FF2B5EF4-FFF2-40B4-BE49-F238E27FC236}">
                <a16:creationId xmlns:a16="http://schemas.microsoft.com/office/drawing/2014/main" id="{6977F990-130C-7C9E-600D-876FA36B8FDB}"/>
              </a:ext>
            </a:extLst>
          </p:cNvPr>
          <p:cNvSpPr txBox="1"/>
          <p:nvPr/>
        </p:nvSpPr>
        <p:spPr>
          <a:xfrm>
            <a:off x="413731" y="3166283"/>
            <a:ext cx="14526286" cy="1200329"/>
          </a:xfrm>
          <a:prstGeom prst="rect">
            <a:avLst/>
          </a:prstGeom>
          <a:noFill/>
        </p:spPr>
        <p:txBody>
          <a:bodyPr wrap="square" rtlCol="0">
            <a:spAutoFit/>
          </a:bodyPr>
          <a:lstStyle/>
          <a:p>
            <a:pPr defTabSz="457269">
              <a:defRPr/>
            </a:pPr>
            <a:r>
              <a:rPr lang="fr-FR" sz="7200" b="1" dirty="0">
                <a:solidFill>
                  <a:srgbClr val="4F81BD">
                    <a:lumMod val="50000"/>
                  </a:srgbClr>
                </a:solidFill>
                <a:latin typeface="Aharoni" panose="02010803020104030203" pitchFamily="2" charset="-79"/>
                <a:cs typeface="Aharoni" panose="02010803020104030203" pitchFamily="2" charset="-79"/>
              </a:rPr>
              <a:t>Le pompier conduit le camion.</a:t>
            </a:r>
            <a:endParaRPr lang="fr-FR" sz="72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103277" y="824125"/>
            <a:ext cx="12157954" cy="878446"/>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et une phrase en script.  Regardez bien et suivez les</a:t>
            </a:r>
          </a:p>
          <a:p>
            <a:pPr marL="0" marR="0" lvl="1" indent="0" algn="l" defTabSz="457246" rtl="0" eaLnBrk="1" fontAlgn="auto" latinLnBrk="0" hangingPunct="1">
              <a:lnSpc>
                <a:spcPts val="2011"/>
              </a:lnSpc>
              <a:spcBef>
                <a:spcPct val="0"/>
              </a:spcBef>
              <a:spcAft>
                <a:spcPts val="0"/>
              </a:spcAft>
              <a:buClrTx/>
              <a:buSzTx/>
              <a:buFontTx/>
              <a:buNone/>
              <a:tabLst/>
              <a:defRPr/>
            </a:pPr>
            <a:endParaRPr lang="fr-FR" sz="2800" b="1" dirty="0">
              <a:solidFill>
                <a:prstClr val="white">
                  <a:lumMod val="65000"/>
                </a:prstClr>
              </a:solidFill>
              <a:latin typeface="Dosis" panose="02010703020202060003" pitchFamily="2" charset="0"/>
            </a:endParaRPr>
          </a:p>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mouvements du feutre/de la craie.                   </a:t>
            </a: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a:t>
            </a:r>
          </a:p>
        </p:txBody>
      </p:sp>
    </p:spTree>
    <p:extLst>
      <p:ext uri="{BB962C8B-B14F-4D97-AF65-F5344CB8AC3E}">
        <p14:creationId xmlns:p14="http://schemas.microsoft.com/office/powerpoint/2010/main" val="316778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42038" y="528083"/>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5E44714-11F5-E651-8BDB-A4BE326E28F5}"/>
              </a:ext>
            </a:extLst>
          </p:cNvPr>
          <p:cNvPicPr>
            <a:picLocks noChangeAspect="1"/>
          </p:cNvPicPr>
          <p:nvPr/>
        </p:nvPicPr>
        <p:blipFill>
          <a:blip r:embed="rId4"/>
          <a:stretch>
            <a:fillRect/>
          </a:stretch>
        </p:blipFill>
        <p:spPr>
          <a:xfrm>
            <a:off x="1200058" y="777920"/>
            <a:ext cx="12020561" cy="989311"/>
          </a:xfrm>
          <a:prstGeom prst="rect">
            <a:avLst/>
          </a:prstGeom>
        </p:spPr>
      </p:pic>
      <p:cxnSp>
        <p:nvCxnSpPr>
          <p:cNvPr id="5" name="Connecteur droit 4">
            <a:extLst>
              <a:ext uri="{FF2B5EF4-FFF2-40B4-BE49-F238E27FC236}">
                <a16:creationId xmlns:a16="http://schemas.microsoft.com/office/drawing/2014/main" id="{EE95ED29-C4C1-C549-05F6-0ABC53037D99}"/>
              </a:ext>
            </a:extLst>
          </p:cNvPr>
          <p:cNvCxnSpPr>
            <a:cxnSpLocks/>
          </p:cNvCxnSpPr>
          <p:nvPr/>
        </p:nvCxnSpPr>
        <p:spPr>
          <a:xfrm>
            <a:off x="336931" y="5524500"/>
            <a:ext cx="17596079"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6" name="Connecteur droit 5">
            <a:extLst>
              <a:ext uri="{FF2B5EF4-FFF2-40B4-BE49-F238E27FC236}">
                <a16:creationId xmlns:a16="http://schemas.microsoft.com/office/drawing/2014/main" id="{3C557E60-B29F-9123-48E1-0A94D075E160}"/>
              </a:ext>
            </a:extLst>
          </p:cNvPr>
          <p:cNvCxnSpPr>
            <a:cxnSpLocks/>
          </p:cNvCxnSpPr>
          <p:nvPr/>
        </p:nvCxnSpPr>
        <p:spPr>
          <a:xfrm>
            <a:off x="442038" y="4838700"/>
            <a:ext cx="17350521"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7" name="Connecteur droit 6">
            <a:extLst>
              <a:ext uri="{FF2B5EF4-FFF2-40B4-BE49-F238E27FC236}">
                <a16:creationId xmlns:a16="http://schemas.microsoft.com/office/drawing/2014/main" id="{2962DBCA-30DF-CA13-02DB-A28AE224FE19}"/>
              </a:ext>
            </a:extLst>
          </p:cNvPr>
          <p:cNvCxnSpPr>
            <a:cxnSpLocks/>
          </p:cNvCxnSpPr>
          <p:nvPr/>
        </p:nvCxnSpPr>
        <p:spPr>
          <a:xfrm>
            <a:off x="442040" y="5186222"/>
            <a:ext cx="1735051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ZoneTexte 7">
            <a:extLst>
              <a:ext uri="{FF2B5EF4-FFF2-40B4-BE49-F238E27FC236}">
                <a16:creationId xmlns:a16="http://schemas.microsoft.com/office/drawing/2014/main" id="{C9E6497D-198F-1841-06F0-2A5B2F3EF178}"/>
              </a:ext>
            </a:extLst>
          </p:cNvPr>
          <p:cNvSpPr txBox="1"/>
          <p:nvPr/>
        </p:nvSpPr>
        <p:spPr>
          <a:xfrm>
            <a:off x="336931" y="4754217"/>
            <a:ext cx="14494384" cy="2123658"/>
          </a:xfrm>
          <a:prstGeom prst="rect">
            <a:avLst/>
          </a:prstGeom>
          <a:noFill/>
        </p:spPr>
        <p:txBody>
          <a:bodyPr wrap="square" rtlCol="0">
            <a:spAutoFit/>
          </a:bodyPr>
          <a:lstStyle/>
          <a:p>
            <a:pPr defTabSz="457269">
              <a:defRPr/>
            </a:pPr>
            <a:r>
              <a:rPr lang="fr-FR" sz="6600" b="1" dirty="0">
                <a:solidFill>
                  <a:srgbClr val="4F81BD">
                    <a:lumMod val="50000"/>
                  </a:srgbClr>
                </a:solidFill>
                <a:latin typeface="Aharoni" panose="02010803020104030203" pitchFamily="2" charset="-79"/>
                <a:cs typeface="Aharoni" panose="02010803020104030203" pitchFamily="2" charset="-79"/>
              </a:rPr>
              <a:t>L’éléphant a une longue trompe.</a:t>
            </a:r>
          </a:p>
          <a:p>
            <a:pPr defTabSz="457269">
              <a:defRPr/>
            </a:pPr>
            <a:endParaRPr lang="fr-FR" sz="6600" b="1" kern="0" spc="277" dirty="0">
              <a:solidFill>
                <a:srgbClr val="106585"/>
              </a:solidFill>
              <a:latin typeface="Dosis" pitchFamily="2" charset="0"/>
            </a:endParaRPr>
          </a:p>
        </p:txBody>
      </p:sp>
    </p:spTree>
    <p:extLst>
      <p:ext uri="{BB962C8B-B14F-4D97-AF65-F5344CB8AC3E}">
        <p14:creationId xmlns:p14="http://schemas.microsoft.com/office/powerpoint/2010/main" val="22261592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995944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41.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5EA400CC-A3F2-B56A-57D8-0366C2ED961E}"/>
              </a:ext>
            </a:extLst>
          </p:cNvPr>
          <p:cNvPicPr>
            <a:picLocks noChangeAspect="1"/>
          </p:cNvPicPr>
          <p:nvPr/>
        </p:nvPicPr>
        <p:blipFill>
          <a:blip r:embed="rId4"/>
          <a:stretch>
            <a:fillRect/>
          </a:stretch>
        </p:blipFill>
        <p:spPr>
          <a:xfrm>
            <a:off x="3810000" y="1904719"/>
            <a:ext cx="6324600" cy="7925080"/>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2F819787-177A-F353-EB67-F64270A49D89}"/>
              </a:ext>
            </a:extLst>
          </p:cNvPr>
          <p:cNvPicPr>
            <a:picLocks noChangeAspect="1"/>
          </p:cNvPicPr>
          <p:nvPr/>
        </p:nvPicPr>
        <p:blipFill>
          <a:blip r:embed="rId4"/>
          <a:stretch>
            <a:fillRect/>
          </a:stretch>
        </p:blipFill>
        <p:spPr>
          <a:xfrm>
            <a:off x="897766" y="2274969"/>
            <a:ext cx="10848108" cy="5386518"/>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41.</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5474FAAA-DB67-92B5-054B-2E278119CF97}"/>
              </a:ext>
            </a:extLst>
          </p:cNvPr>
          <p:cNvPicPr>
            <a:picLocks noChangeAspect="1"/>
          </p:cNvPicPr>
          <p:nvPr/>
        </p:nvPicPr>
        <p:blipFill>
          <a:blip r:embed="rId4"/>
          <a:stretch>
            <a:fillRect/>
          </a:stretch>
        </p:blipFill>
        <p:spPr>
          <a:xfrm>
            <a:off x="3810000" y="1904719"/>
            <a:ext cx="6324600" cy="7925080"/>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8382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41.</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7A6D6395-8C04-27EE-936A-F82188846396}"/>
              </a:ext>
            </a:extLst>
          </p:cNvPr>
          <p:cNvPicPr>
            <a:picLocks noChangeAspect="1"/>
          </p:cNvPicPr>
          <p:nvPr/>
        </p:nvPicPr>
        <p:blipFill>
          <a:blip r:embed="rId4"/>
          <a:stretch>
            <a:fillRect/>
          </a:stretch>
        </p:blipFill>
        <p:spPr>
          <a:xfrm>
            <a:off x="3810000" y="1904719"/>
            <a:ext cx="6324600" cy="7925080"/>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65D30123-CA97-93CF-58CD-2122939B0E32}"/>
              </a:ext>
            </a:extLst>
          </p:cNvPr>
          <p:cNvPicPr>
            <a:picLocks noChangeAspect="1"/>
          </p:cNvPicPr>
          <p:nvPr/>
        </p:nvPicPr>
        <p:blipFill>
          <a:blip r:embed="rId4"/>
          <a:stretch>
            <a:fillRect/>
          </a:stretch>
        </p:blipFill>
        <p:spPr>
          <a:xfrm>
            <a:off x="1575724" y="2933700"/>
            <a:ext cx="10889058" cy="4088456"/>
          </a:xfrm>
          <a:prstGeom prst="rect">
            <a:avLst/>
          </a:prstGeom>
        </p:spPr>
      </p:pic>
    </p:spTree>
    <p:extLst>
      <p:ext uri="{BB962C8B-B14F-4D97-AF65-F5344CB8AC3E}">
        <p14:creationId xmlns:p14="http://schemas.microsoft.com/office/powerpoint/2010/main" val="26888038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8"/>
</p:tagLst>
</file>

<file path=ppt/tags/tag41.xml><?xml version="1.0" encoding="utf-8"?>
<p:tagLst xmlns:a="http://schemas.openxmlformats.org/drawingml/2006/main" xmlns:r="http://schemas.openxmlformats.org/officeDocument/2006/relationships" xmlns:p="http://schemas.openxmlformats.org/presentationml/2006/main">
  <p:tag name="NUM" val="10"/>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2"/>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22543</TotalTime>
  <Words>4457</Words>
  <Application>Microsoft Office PowerPoint</Application>
  <PresentationFormat>Personnalisé</PresentationFormat>
  <Paragraphs>951</Paragraphs>
  <Slides>109</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109</vt:i4>
      </vt:variant>
    </vt:vector>
  </HeadingPairs>
  <TitlesOfParts>
    <vt:vector size="120" baseType="lpstr">
      <vt:lpstr>Symbol</vt:lpstr>
      <vt:lpstr>Microsoft Uighur</vt:lpstr>
      <vt:lpstr>Dosis</vt:lpstr>
      <vt:lpstr>Carelia</vt:lpstr>
      <vt:lpstr>Aharoni</vt:lpstr>
      <vt:lpstr>A Massir Ballpoint</vt:lpstr>
      <vt:lpstr>Aptos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187</cp:revision>
  <dcterms:created xsi:type="dcterms:W3CDTF">2006-08-16T00:00:00Z</dcterms:created>
  <dcterms:modified xsi:type="dcterms:W3CDTF">2025-09-28T01:00:44Z</dcterms:modified>
  <dc:identifier>DAFtlvZnwz4</dc:identifier>
</cp:coreProperties>
</file>