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9.xml" ContentType="application/vnd.openxmlformats-officedocument.presentationml.notesSlide+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0"/>
  </p:notesMasterIdLst>
  <p:sldIdLst>
    <p:sldId id="2147482866" r:id="rId3"/>
    <p:sldId id="2134808446" r:id="rId4"/>
    <p:sldId id="213480510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747" r:id="rId29"/>
    <p:sldId id="2147482868" r:id="rId30"/>
    <p:sldId id="2147482869" r:id="rId31"/>
    <p:sldId id="2147482465" r:id="rId32"/>
    <p:sldId id="2147482466" r:id="rId33"/>
    <p:sldId id="2147482867" r:id="rId34"/>
    <p:sldId id="2147482467" r:id="rId35"/>
    <p:sldId id="2147482472" r:id="rId36"/>
    <p:sldId id="2147482473" r:id="rId37"/>
    <p:sldId id="2147482470" r:id="rId38"/>
    <p:sldId id="2147482471" r:id="rId39"/>
    <p:sldId id="2134809012" r:id="rId40"/>
    <p:sldId id="2147482462" r:id="rId41"/>
    <p:sldId id="2147482870" r:id="rId42"/>
    <p:sldId id="2147482871" r:id="rId43"/>
    <p:sldId id="2147482872" r:id="rId44"/>
    <p:sldId id="2147482708" r:id="rId45"/>
    <p:sldId id="609" r:id="rId46"/>
    <p:sldId id="610" r:id="rId47"/>
    <p:sldId id="2147482483" r:id="rId48"/>
    <p:sldId id="2147482487" r:id="rId49"/>
    <p:sldId id="612" r:id="rId50"/>
    <p:sldId id="2147482484" r:id="rId51"/>
    <p:sldId id="2147482485" r:id="rId52"/>
    <p:sldId id="615" r:id="rId53"/>
    <p:sldId id="2147482486" r:id="rId54"/>
    <p:sldId id="2147482481" r:id="rId55"/>
    <p:sldId id="2147482479" r:id="rId56"/>
    <p:sldId id="2147482478" r:id="rId57"/>
    <p:sldId id="2147482728" r:id="rId58"/>
    <p:sldId id="620" r:id="rId59"/>
    <p:sldId id="2147482494" r:id="rId60"/>
    <p:sldId id="2147482490" r:id="rId61"/>
    <p:sldId id="2147482495" r:id="rId62"/>
    <p:sldId id="2147482729" r:id="rId63"/>
    <p:sldId id="2147482730" r:id="rId64"/>
    <p:sldId id="2147482731" r:id="rId65"/>
    <p:sldId id="2147482876" r:id="rId66"/>
    <p:sldId id="2147482877" r:id="rId67"/>
    <p:sldId id="2147482874" r:id="rId68"/>
    <p:sldId id="2147482605" r:id="rId69"/>
    <p:sldId id="2147482873" r:id="rId70"/>
    <p:sldId id="2147482880" r:id="rId71"/>
    <p:sldId id="2147482878" r:id="rId72"/>
    <p:sldId id="2147482881" r:id="rId73"/>
    <p:sldId id="2147482879" r:id="rId74"/>
    <p:sldId id="2147482882" r:id="rId75"/>
    <p:sldId id="2147482883" r:id="rId76"/>
    <p:sldId id="2147482622" r:id="rId77"/>
    <p:sldId id="2147482623" r:id="rId78"/>
    <p:sldId id="2147482624" r:id="rId79"/>
    <p:sldId id="2147482625" r:id="rId80"/>
    <p:sldId id="2147482643" r:id="rId81"/>
    <p:sldId id="2147482644" r:id="rId82"/>
    <p:sldId id="2147482645" r:id="rId83"/>
    <p:sldId id="2147482646" r:id="rId84"/>
    <p:sldId id="2147482647" r:id="rId85"/>
    <p:sldId id="2147482648" r:id="rId86"/>
    <p:sldId id="2147482649" r:id="rId87"/>
    <p:sldId id="2147482650" r:id="rId88"/>
    <p:sldId id="2147482651" r:id="rId89"/>
    <p:sldId id="2147482701" r:id="rId90"/>
    <p:sldId id="2147482652" r:id="rId91"/>
    <p:sldId id="2147482653" r:id="rId92"/>
    <p:sldId id="2147482654" r:id="rId93"/>
    <p:sldId id="2147482656" r:id="rId94"/>
    <p:sldId id="2147482662" r:id="rId95"/>
    <p:sldId id="2134805257" r:id="rId96"/>
    <p:sldId id="2147482657" r:id="rId97"/>
    <p:sldId id="2147482742" r:id="rId98"/>
    <p:sldId id="2147482743" r:id="rId99"/>
    <p:sldId id="2147482884" r:id="rId100"/>
    <p:sldId id="2147482889" r:id="rId101"/>
    <p:sldId id="2147482886" r:id="rId102"/>
    <p:sldId id="2147482887" r:id="rId103"/>
    <p:sldId id="2147482888" r:id="rId104"/>
    <p:sldId id="2147482890" r:id="rId105"/>
    <p:sldId id="2147482671" r:id="rId106"/>
    <p:sldId id="2147482497" r:id="rId107"/>
    <p:sldId id="2147482891" r:id="rId108"/>
    <p:sldId id="2147482892" r:id="rId109"/>
    <p:sldId id="2147482681" r:id="rId110"/>
    <p:sldId id="2147482750" r:id="rId111"/>
    <p:sldId id="2147482751" r:id="rId112"/>
    <p:sldId id="2147482692" r:id="rId113"/>
    <p:sldId id="2147482693" r:id="rId114"/>
    <p:sldId id="2147482694" r:id="rId115"/>
    <p:sldId id="2147482698" r:id="rId116"/>
    <p:sldId id="2147482695" r:id="rId117"/>
    <p:sldId id="2147482699" r:id="rId118"/>
    <p:sldId id="2147482696" r:id="rId119"/>
    <p:sldId id="2147482752" r:id="rId120"/>
    <p:sldId id="2147482577" r:id="rId121"/>
    <p:sldId id="2147482583" r:id="rId122"/>
    <p:sldId id="2147482580" r:id="rId123"/>
    <p:sldId id="2147482740" r:id="rId124"/>
    <p:sldId id="2147482741" r:id="rId125"/>
    <p:sldId id="2147482709" r:id="rId126"/>
    <p:sldId id="2147482584" r:id="rId127"/>
    <p:sldId id="700" r:id="rId128"/>
    <p:sldId id="701" r:id="rId129"/>
  </p:sldIdLst>
  <p:sldSz cx="13716000" cy="10287000"/>
  <p:notesSz cx="6858000" cy="9144000"/>
  <p:embeddedFontLst>
    <p:embeddedFont>
      <p:font typeface="Aharoni" panose="02010803020104030203" pitchFamily="2" charset="-79"/>
      <p:bold r:id="rId131"/>
    </p:embeddedFont>
    <p:embeddedFont>
      <p:font typeface="Carelia" panose="020B0604020202020204" charset="0"/>
      <p:regular r:id="rId132"/>
    </p:embeddedFont>
    <p:embeddedFont>
      <p:font typeface="Dosis" pitchFamily="2" charset="0"/>
      <p:regular r:id="rId133"/>
      <p:bold r:id="rId134"/>
    </p:embeddedFont>
    <p:embeddedFont>
      <p:font typeface="Microsoft Uighur" panose="02000000000000000000" pitchFamily="2" charset="-78"/>
      <p:regular r:id="rId135"/>
      <p:bold r:id="rId1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font" Target="fonts/font3.fntdata"/><Relationship Id="rId138" Type="http://schemas.openxmlformats.org/officeDocument/2006/relationships/viewProps" Target="view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font" Target="fonts/font4.fntdata"/><Relationship Id="rId13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font" Target="fonts/font2.fntdata"/><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notesMaster" Target="notesMasters/notesMaster1.xml"/><Relationship Id="rId135"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font" Target="fonts/font1.fntdata"/><Relationship Id="rId136" Type="http://schemas.openxmlformats.org/officeDocument/2006/relationships/font" Target="fonts/font6.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28/09/2025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75</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79</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A550E551-4CE4-4B2C-A013-BDF9E724DCBF}" type="slidenum">
              <a:rPr lang="fr-FR" smtClean="0"/>
              <a:t>3</a:t>
            </a:fld>
            <a:endParaRPr lang="fr-FR"/>
          </a:p>
        </p:txBody>
      </p:sp>
    </p:spTree>
    <p:extLst>
      <p:ext uri="{BB962C8B-B14F-4D97-AF65-F5344CB8AC3E}">
        <p14:creationId xmlns:p14="http://schemas.microsoft.com/office/powerpoint/2010/main" val="1396736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5E2AD-2027-4A29-21A2-D06EC4D0AC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6D9C0E7-023F-8B1B-6F16-7F421ABBFD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1A4616D-BE72-C22C-84DC-98F38C27F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CB1CA0-9BD0-3D5A-48F1-72905EE96B33}"/>
              </a:ext>
            </a:extLst>
          </p:cNvPr>
          <p:cNvSpPr>
            <a:spLocks noGrp="1"/>
          </p:cNvSpPr>
          <p:nvPr>
            <p:ph type="sldNum" sz="quarter" idx="5"/>
          </p:nvPr>
        </p:nvSpPr>
        <p:spPr/>
        <p:txBody>
          <a:bodyPr/>
          <a:lstStyle/>
          <a:p>
            <a:fld id="{13DA2BCA-FF67-4437-99B0-0AC045A112E9}" type="slidenum">
              <a:rPr lang="fr-FR" smtClean="0"/>
              <a:t>98</a:t>
            </a:fld>
            <a:endParaRPr lang="fr-FR"/>
          </a:p>
        </p:txBody>
      </p:sp>
    </p:spTree>
    <p:extLst>
      <p:ext uri="{BB962C8B-B14F-4D97-AF65-F5344CB8AC3E}">
        <p14:creationId xmlns:p14="http://schemas.microsoft.com/office/powerpoint/2010/main" val="363334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104</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111</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121</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124</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126</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127</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85062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9/28/2025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9/28/2025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41.jpeg"/></Relationships>
</file>

<file path=ppt/slides/_rels/slide10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0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10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0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10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1.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07.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2.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08.xml.rels><?xml version="1.0" encoding="UTF-8" standalone="yes"?>
<Relationships xmlns="http://schemas.openxmlformats.org/package/2006/relationships"><Relationship Id="rId3" Type="http://schemas.openxmlformats.org/officeDocument/2006/relationships/image" Target="../media/image74.svg"/><Relationship Id="rId7" Type="http://schemas.openxmlformats.org/officeDocument/2006/relationships/image" Target="../media/image38.png"/><Relationship Id="rId2" Type="http://schemas.openxmlformats.org/officeDocument/2006/relationships/image" Target="../media/image73.pn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75.png"/></Relationships>
</file>

<file path=ppt/slides/_rels/slide10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3.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1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3.png"/><Relationship Id="rId7" Type="http://schemas.openxmlformats.org/officeDocument/2006/relationships/image" Target="../media/image37.svg"/><Relationship Id="rId2" Type="http://schemas.openxmlformats.org/officeDocument/2006/relationships/slideLayout" Target="../slideLayouts/slideLayout7.xml"/><Relationship Id="rId1" Type="http://schemas.openxmlformats.org/officeDocument/2006/relationships/tags" Target="../tags/tag64.xml"/><Relationship Id="rId6" Type="http://schemas.openxmlformats.org/officeDocument/2006/relationships/image" Target="../media/image36.png"/><Relationship Id="rId5" Type="http://schemas.openxmlformats.org/officeDocument/2006/relationships/image" Target="../media/image75.png"/><Relationship Id="rId4" Type="http://schemas.openxmlformats.org/officeDocument/2006/relationships/image" Target="../media/image74.svg"/></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8.png"/></Relationships>
</file>

<file path=ppt/slides/_rels/slide1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79.png"/><Relationship Id="rId5" Type="http://schemas.openxmlformats.org/officeDocument/2006/relationships/image" Target="../media/image30.jpeg"/><Relationship Id="rId4" Type="http://schemas.openxmlformats.org/officeDocument/2006/relationships/image" Target="../media/image37.svg"/></Relationships>
</file>

<file path=ppt/slides/_rels/slide1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77.png"/></Relationships>
</file>

<file path=ppt/slides/_rels/slide1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1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77.png"/><Relationship Id="rId4" Type="http://schemas.openxmlformats.org/officeDocument/2006/relationships/image" Target="../media/image37.svg"/></Relationships>
</file>

<file path=ppt/slides/_rels/slide11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1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83.png"/></Relationships>
</file>

<file path=ppt/slides/_rels/slide1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124.xml.rels><?xml version="1.0" encoding="UTF-8" standalone="yes"?>
<Relationships xmlns="http://schemas.openxmlformats.org/package/2006/relationships"><Relationship Id="rId8" Type="http://schemas.openxmlformats.org/officeDocument/2006/relationships/image" Target="../media/image85.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27.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88.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87.sv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4.svg"/><Relationship Id="rId11" Type="http://schemas.openxmlformats.org/officeDocument/2006/relationships/image" Target="../media/image86.png"/><Relationship Id="rId5" Type="http://schemas.openxmlformats.org/officeDocument/2006/relationships/image" Target="../media/image13.png"/><Relationship Id="rId10" Type="http://schemas.openxmlformats.org/officeDocument/2006/relationships/image" Target="../media/image6.svg"/><Relationship Id="rId4" Type="http://schemas.openxmlformats.org/officeDocument/2006/relationships/image" Target="../media/image12.svg"/><Relationship Id="rId9" Type="http://schemas.openxmlformats.org/officeDocument/2006/relationships/image" Target="../media/image5.png"/><Relationship Id="rId14" Type="http://schemas.openxmlformats.org/officeDocument/2006/relationships/image" Target="../media/image89.sv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6.png"/><Relationship Id="rId7" Type="http://schemas.openxmlformats.org/officeDocument/2006/relationships/image" Target="../media/image43.png"/><Relationship Id="rId12"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jpeg"/><Relationship Id="rId10" Type="http://schemas.openxmlformats.org/officeDocument/2006/relationships/image" Target="../media/image46.png"/><Relationship Id="rId4" Type="http://schemas.openxmlformats.org/officeDocument/2006/relationships/image" Target="../media/image37.sv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6.png"/><Relationship Id="rId5" Type="http://schemas.openxmlformats.org/officeDocument/2006/relationships/image" Target="../media/image25.png"/><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37.sv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5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9.png"/></Relationships>
</file>

<file path=ppt/slides/_rels/slide3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19.png"/><Relationship Id="rId3" Type="http://schemas.openxmlformats.org/officeDocument/2006/relationships/tags" Target="../tags/tag11.xml"/><Relationship Id="rId21" Type="http://schemas.openxmlformats.org/officeDocument/2006/relationships/image" Target="../media/image22.png"/><Relationship Id="rId7" Type="http://schemas.openxmlformats.org/officeDocument/2006/relationships/notesSlide" Target="../notesSlides/notesSlide3.xml"/><Relationship Id="rId12" Type="http://schemas.openxmlformats.org/officeDocument/2006/relationships/image" Target="../media/image15.png"/><Relationship Id="rId17" Type="http://schemas.openxmlformats.org/officeDocument/2006/relationships/image" Target="../media/image18.png"/><Relationship Id="rId2" Type="http://schemas.openxmlformats.org/officeDocument/2006/relationships/tags" Target="../tags/tag10.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4.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tags" Target="../tags/tag12.xml"/><Relationship Id="rId9" Type="http://schemas.openxmlformats.org/officeDocument/2006/relationships/image" Target="../media/image12.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7.svg"/><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7.png"/><Relationship Id="rId4" Type="http://schemas.openxmlformats.org/officeDocument/2006/relationships/image" Target="../media/image37.svg"/></Relationships>
</file>

<file path=ppt/slides/_rels/slide4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png"/><Relationship Id="rId7"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37.svg"/></Relationships>
</file>

<file path=ppt/slides/_rels/slide4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3.png"/><Relationship Id="rId18" Type="http://schemas.openxmlformats.org/officeDocument/2006/relationships/image" Target="../media/image6.svg"/><Relationship Id="rId26" Type="http://schemas.openxmlformats.org/officeDocument/2006/relationships/image" Target="../media/image30.jpeg"/><Relationship Id="rId3" Type="http://schemas.openxmlformats.org/officeDocument/2006/relationships/tags" Target="../tags/tag16.xml"/><Relationship Id="rId21" Type="http://schemas.openxmlformats.org/officeDocument/2006/relationships/image" Target="../media/image25.png"/><Relationship Id="rId7" Type="http://schemas.openxmlformats.org/officeDocument/2006/relationships/tags" Target="../tags/tag20.xml"/><Relationship Id="rId12" Type="http://schemas.openxmlformats.org/officeDocument/2006/relationships/image" Target="../media/image12.svg"/><Relationship Id="rId17" Type="http://schemas.openxmlformats.org/officeDocument/2006/relationships/image" Target="../media/image5.png"/><Relationship Id="rId25" Type="http://schemas.openxmlformats.org/officeDocument/2006/relationships/image" Target="../media/image29.png"/><Relationship Id="rId2" Type="http://schemas.openxmlformats.org/officeDocument/2006/relationships/tags" Target="../tags/tag15.xml"/><Relationship Id="rId16" Type="http://schemas.openxmlformats.org/officeDocument/2006/relationships/image" Target="../media/image16.svg"/><Relationship Id="rId20" Type="http://schemas.openxmlformats.org/officeDocument/2006/relationships/image" Target="../media/image24.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11.png"/><Relationship Id="rId24" Type="http://schemas.openxmlformats.org/officeDocument/2006/relationships/image" Target="../media/image28.png"/><Relationship Id="rId5" Type="http://schemas.openxmlformats.org/officeDocument/2006/relationships/tags" Target="../tags/tag18.xml"/><Relationship Id="rId15" Type="http://schemas.openxmlformats.org/officeDocument/2006/relationships/image" Target="../media/image15.png"/><Relationship Id="rId23" Type="http://schemas.openxmlformats.org/officeDocument/2006/relationships/image" Target="../media/image27.jpeg"/><Relationship Id="rId10" Type="http://schemas.openxmlformats.org/officeDocument/2006/relationships/notesSlide" Target="../notesSlides/notesSlide4.xml"/><Relationship Id="rId19" Type="http://schemas.openxmlformats.org/officeDocument/2006/relationships/image" Target="../media/image23.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4.svg"/><Relationship Id="rId22" Type="http://schemas.openxmlformats.org/officeDocument/2006/relationships/image" Target="../media/image26.png"/></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3" Type="http://schemas.openxmlformats.org/officeDocument/2006/relationships/notesSlide" Target="../notesSlides/notesSlide14.xml"/><Relationship Id="rId7" Type="http://schemas.openxmlformats.org/officeDocument/2006/relationships/image" Target="../media/image47.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6.png"/><Relationship Id="rId11" Type="http://schemas.openxmlformats.org/officeDocument/2006/relationships/image" Target="../media/image49.png"/><Relationship Id="rId5" Type="http://schemas.openxmlformats.org/officeDocument/2006/relationships/image" Target="../media/image37.svg"/><Relationship Id="rId10" Type="http://schemas.openxmlformats.org/officeDocument/2006/relationships/image" Target="../media/image48.png"/><Relationship Id="rId4" Type="http://schemas.openxmlformats.org/officeDocument/2006/relationships/image" Target="../media/image36.png"/><Relationship Id="rId9" Type="http://schemas.openxmlformats.org/officeDocument/2006/relationships/image" Target="../media/image44.png"/><Relationship Id="rId14" Type="http://schemas.openxmlformats.org/officeDocument/2006/relationships/image" Target="../media/image50.png"/></Relationships>
</file>

<file path=ppt/slides/_rels/slide51.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6.png"/><Relationship Id="rId7" Type="http://schemas.openxmlformats.org/officeDocument/2006/relationships/image" Target="../media/image44.png"/><Relationship Id="rId12"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6.png"/><Relationship Id="rId5" Type="http://schemas.openxmlformats.org/officeDocument/2006/relationships/image" Target="../media/image47.png"/><Relationship Id="rId10" Type="http://schemas.openxmlformats.org/officeDocument/2006/relationships/image" Target="../media/image45.png"/><Relationship Id="rId4" Type="http://schemas.openxmlformats.org/officeDocument/2006/relationships/image" Target="../media/image37.svg"/><Relationship Id="rId9" Type="http://schemas.openxmlformats.org/officeDocument/2006/relationships/image" Target="../media/image49.png"/></Relationships>
</file>

<file path=ppt/slides/_rels/slide5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7.svg"/><Relationship Id="rId7" Type="http://schemas.openxmlformats.org/officeDocument/2006/relationships/image" Target="../media/image49.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6.png"/></Relationships>
</file>

<file path=ppt/slides/_rels/slide5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37.svg"/><Relationship Id="rId7" Type="http://schemas.openxmlformats.org/officeDocument/2006/relationships/image" Target="../media/image4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50.png"/><Relationship Id="rId5" Type="http://schemas.openxmlformats.org/officeDocument/2006/relationships/image" Target="../media/image43.png"/><Relationship Id="rId10" Type="http://schemas.openxmlformats.org/officeDocument/2006/relationships/image" Target="../media/image46.png"/><Relationship Id="rId4" Type="http://schemas.openxmlformats.org/officeDocument/2006/relationships/image" Target="../media/image47.png"/><Relationship Id="rId9"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4.png"/><Relationship Id="rId3" Type="http://schemas.openxmlformats.org/officeDocument/2006/relationships/tags" Target="../tags/tag24.xml"/><Relationship Id="rId7" Type="http://schemas.openxmlformats.org/officeDocument/2006/relationships/image" Target="../media/image11.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3.png"/><Relationship Id="rId5" Type="http://schemas.openxmlformats.org/officeDocument/2006/relationships/slideLayout" Target="../slideLayouts/slideLayout7.xml"/><Relationship Id="rId10" Type="http://schemas.openxmlformats.org/officeDocument/2006/relationships/image" Target="../media/image32.svg"/><Relationship Id="rId4" Type="http://schemas.openxmlformats.org/officeDocument/2006/relationships/tags" Target="../tags/tag25.xml"/><Relationship Id="rId9"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2.xml"/><Relationship Id="rId4" Type="http://schemas.openxmlformats.org/officeDocument/2006/relationships/image" Target="../media/image37.svg"/></Relationships>
</file>

<file path=ppt/slides/_rels/slide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3.xml"/><Relationship Id="rId4" Type="http://schemas.openxmlformats.org/officeDocument/2006/relationships/image" Target="../media/image37.svg"/></Relationships>
</file>

<file path=ppt/slides/_rels/slide6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43.png"/><Relationship Id="rId4" Type="http://schemas.openxmlformats.org/officeDocument/2006/relationships/image" Target="../media/image37.sv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50.png"/><Relationship Id="rId5" Type="http://schemas.openxmlformats.org/officeDocument/2006/relationships/image" Target="../media/image37.sv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37.xml"/><Relationship Id="rId4" Type="http://schemas.openxmlformats.org/officeDocument/2006/relationships/image" Target="../media/image37.sv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9.png"/><Relationship Id="rId5" Type="http://schemas.openxmlformats.org/officeDocument/2006/relationships/image" Target="../media/image37.svg"/><Relationship Id="rId4" Type="http://schemas.openxmlformats.org/officeDocument/2006/relationships/image" Target="../media/image36.png"/></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0.xml"/><Relationship Id="rId4" Type="http://schemas.openxmlformats.org/officeDocument/2006/relationships/image" Target="../media/image37.svg"/></Relationships>
</file>

<file path=ppt/slides/_rels/slide6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1.xml"/><Relationship Id="rId4" Type="http://schemas.openxmlformats.org/officeDocument/2006/relationships/image" Target="../media/image37.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51.png"/><Relationship Id="rId5" Type="http://schemas.openxmlformats.org/officeDocument/2006/relationships/image" Target="../media/image37.svg"/><Relationship Id="rId4" Type="http://schemas.openxmlformats.org/officeDocument/2006/relationships/image" Target="../media/image36.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45.png"/><Relationship Id="rId5" Type="http://schemas.openxmlformats.org/officeDocument/2006/relationships/image" Target="../media/image37.sv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37.svg"/></Relationships>
</file>

<file path=ppt/slides/_rels/slide7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48.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60.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3.xml"/><Relationship Id="rId4" Type="http://schemas.openxmlformats.org/officeDocument/2006/relationships/image" Target="../media/image37.svg"/></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37.svg"/></Relationships>
</file>

<file path=ppt/slides/_rels/slide7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5.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37.svg"/></Relationships>
</file>

<file path=ppt/slides/_rels/slide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62.png"/><Relationship Id="rId5" Type="http://schemas.openxmlformats.org/officeDocument/2006/relationships/image" Target="../media/image25.png"/><Relationship Id="rId4" Type="http://schemas.openxmlformats.org/officeDocument/2006/relationships/image" Target="../media/image37.svg"/></Relationships>
</file>

<file path=ppt/slides/_rels/slide7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62.png"/><Relationship Id="rId5" Type="http://schemas.openxmlformats.org/officeDocument/2006/relationships/image" Target="../media/image26.png"/><Relationship Id="rId4" Type="http://schemas.openxmlformats.org/officeDocument/2006/relationships/image" Target="../media/image37.svg"/></Relationships>
</file>

<file path=ppt/slides/_rels/slide79.xml.rels><?xml version="1.0" encoding="UTF-8" standalone="yes"?>
<Relationships xmlns="http://schemas.openxmlformats.org/package/2006/relationships"><Relationship Id="rId8" Type="http://schemas.openxmlformats.org/officeDocument/2006/relationships/image" Target="../media/image63.jpg"/><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slideLayout" Target="../slideLayouts/slideLayout7.xml"/><Relationship Id="rId7" Type="http://schemas.openxmlformats.org/officeDocument/2006/relationships/image" Target="../media/image37.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6.png"/><Relationship Id="rId5" Type="http://schemas.openxmlformats.org/officeDocument/2006/relationships/image" Target="../media/image21.png"/><Relationship Id="rId4" Type="http://schemas.openxmlformats.org/officeDocument/2006/relationships/image" Target="../media/image38.png"/><Relationship Id="rId9"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63.jpg"/><Relationship Id="rId5" Type="http://schemas.openxmlformats.org/officeDocument/2006/relationships/image" Target="../media/image61.jpeg"/><Relationship Id="rId4" Type="http://schemas.openxmlformats.org/officeDocument/2006/relationships/image" Target="../media/image37.svg"/></Relationships>
</file>

<file path=ppt/slides/_rels/slide8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2.pn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8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8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65.png"/><Relationship Id="rId4" Type="http://schemas.openxmlformats.org/officeDocument/2006/relationships/image" Target="../media/image37.svg"/></Relationships>
</file>

<file path=ppt/slides/_rels/slide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8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60.xml"/><Relationship Id="rId5" Type="http://schemas.openxmlformats.org/officeDocument/2006/relationships/image" Target="../media/image65.png"/><Relationship Id="rId4" Type="http://schemas.openxmlformats.org/officeDocument/2006/relationships/image" Target="../media/image37.svg"/></Relationships>
</file>

<file path=ppt/slides/_rels/slide93.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7.svg"/></Relationships>
</file>

<file path=ppt/slides/_rels/slide9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4.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9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9" y="8983070"/>
            <a:ext cx="6035039" cy="646331"/>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a:t>
            </a:r>
          </a:p>
          <a:p>
            <a:pPr algn="ctr" defTabSz="685869"/>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1" y="657601"/>
            <a:ext cx="9999581" cy="1399943"/>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9"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2"/>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777508"/>
                <a:ext cx="2052843" cy="963120"/>
              </a:xfrm>
              <a:prstGeom prst="rect">
                <a:avLst/>
              </a:prstGeom>
              <a:noFill/>
            </p:spPr>
            <p:txBody>
              <a:bodyPr wrap="square" rtlCol="0">
                <a:spAutoFit/>
              </a:bodyPr>
              <a:lstStyle/>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defTabSz="914445" rtl="1"/>
                <a:r>
                  <a:rPr lang="ar-MA" sz="2801"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prstClr val="white"/>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defTabSz="914445"/>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defTabSz="914445"/>
              <a:r>
                <a:rPr lang="fr-FR"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5" y="3194755"/>
            <a:ext cx="13445780" cy="4048840"/>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defTabSz="914445"/>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defTabSz="914445"/>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09" y="4522960"/>
                  <a:ext cx="2068550" cy="554022"/>
                </a:xfrm>
                <a:prstGeom prst="rect">
                  <a:avLst/>
                </a:prstGeom>
                <a:noFill/>
              </p:spPr>
              <p:txBody>
                <a:bodyPr wrap="square" rtlCol="0">
                  <a:spAutoFit/>
                </a:bodyPr>
                <a:lstStyle/>
                <a:p>
                  <a:pPr algn="ctr" defTabSz="914445"/>
                  <a:r>
                    <a:rPr lang="fr-FR"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pPr defTabSz="914445"/>
                <a:endParaRPr lang="fr-FR" dirty="0">
                  <a:solidFill>
                    <a:prstClr val="black"/>
                  </a:solidFill>
                  <a:effectLst>
                    <a:outerShdw blurRad="38100" dist="38100" dir="2700000" algn="tl">
                      <a:srgbClr val="000000">
                        <a:alpha val="43137"/>
                      </a:srgbClr>
                    </a:outerShdw>
                  </a:effectLst>
                  <a:latin typeface="Calibri"/>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3" y="5179737"/>
                <a:ext cx="1811006" cy="1631344"/>
              </a:xfrm>
              <a:prstGeom prst="rect">
                <a:avLst/>
              </a:prstGeom>
              <a:noFill/>
            </p:spPr>
            <p:txBody>
              <a:bodyPr wrap="square" rtlCol="0">
                <a:spAutoFit/>
              </a:bodyPr>
              <a:lstStyle/>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defTabSz="914445"/>
                <a:r>
                  <a:rPr lang="fr-FR" sz="4001"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a:t>
                </a:r>
                <a:endParaRPr lang="ar-MA" sz="60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8" name="Image 7" descr="Une image contenant texte, dessin humoristique, jouet&#10;&#10;Le contenu généré par l’IA peut être incorrect.">
            <a:extLst>
              <a:ext uri="{FF2B5EF4-FFF2-40B4-BE49-F238E27FC236}">
                <a16:creationId xmlns:a16="http://schemas.microsoft.com/office/drawing/2014/main" id="{962FDFC5-CE77-E4AF-A352-224B5C05435B}"/>
              </a:ext>
            </a:extLst>
          </p:cNvPr>
          <p:cNvPicPr>
            <a:picLocks noChangeAspect="1"/>
          </p:cNvPicPr>
          <p:nvPr/>
        </p:nvPicPr>
        <p:blipFill>
          <a:blip r:embed="rId5">
            <a:clrChange>
              <a:clrFrom>
                <a:srgbClr val="FDDEC7"/>
              </a:clrFrom>
              <a:clrTo>
                <a:srgbClr val="FDDEC7">
                  <a:alpha val="0"/>
                </a:srgbClr>
              </a:clrTo>
            </a:clrChange>
            <a:extLst>
              <a:ext uri="{28A0092B-C50C-407E-A947-70E740481C1C}">
                <a14:useLocalDpi xmlns:a14="http://schemas.microsoft.com/office/drawing/2010/main" val="0"/>
              </a:ext>
            </a:extLst>
          </a:blip>
          <a:stretch>
            <a:fillRect/>
          </a:stretch>
        </p:blipFill>
        <p:spPr>
          <a:xfrm>
            <a:off x="132278" y="7176642"/>
            <a:ext cx="2647086" cy="29952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car – boucle- pomme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06480" y="4674110"/>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3521423" y="4220126"/>
            <a:ext cx="8814065"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EE86C-A70F-BF61-1FBA-CFA6B354A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23D5FB9-1AEA-72B5-2D05-A380D103C76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69660C3-DE07-07D3-130F-7FEBE38B38E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566745-3FC4-AB93-9B27-5AAA1FB990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9BCDC9E-2BD1-B30A-46EF-AC880CA7E5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49DEF35-4301-9DFA-E600-FF380FE830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8A2963C-DC3C-D09D-513D-A8DD263090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276549-A82C-C017-F986-8290DAB51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4CCF66F-32F8-D362-F8A3-1B8AF9A9B1F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56B79DD-84A3-3AAB-0E1F-023C7A0181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F901AE-FFE0-30CF-A0B2-69D9136CE8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00A556-1B0F-579B-115A-63483CCD25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0159CEE-4D98-C031-2276-EA77BDD357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C44C76-53C9-5E8B-07CC-7AA2D3D94513}"/>
              </a:ext>
            </a:extLst>
          </p:cNvPr>
          <p:cNvSpPr txBox="1"/>
          <p:nvPr/>
        </p:nvSpPr>
        <p:spPr>
          <a:xfrm>
            <a:off x="1462546" y="741580"/>
            <a:ext cx="12063003"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drapeau du Maroc est rouge. Relisons ensemble: Le drapeau du Maroc est rouge.</a:t>
            </a:r>
          </a:p>
        </p:txBody>
      </p:sp>
      <p:sp>
        <p:nvSpPr>
          <p:cNvPr id="4" name="ZoneTexte 3">
            <a:extLst>
              <a:ext uri="{FF2B5EF4-FFF2-40B4-BE49-F238E27FC236}">
                <a16:creationId xmlns:a16="http://schemas.microsoft.com/office/drawing/2014/main" id="{D8E1F7D2-42E3-D418-54AB-9C13F8758722}"/>
              </a:ext>
            </a:extLst>
          </p:cNvPr>
          <p:cNvSpPr txBox="1"/>
          <p:nvPr/>
        </p:nvSpPr>
        <p:spPr>
          <a:xfrm>
            <a:off x="1640591" y="2521824"/>
            <a:ext cx="8951209" cy="830997"/>
          </a:xfrm>
          <a:prstGeom prst="rect">
            <a:avLst/>
          </a:prstGeom>
          <a:noFill/>
        </p:spPr>
        <p:txBody>
          <a:bodyPr wrap="square" rtlCol="0">
            <a:spAutoFit/>
          </a:bodyPr>
          <a:lstStyle/>
          <a:p>
            <a:r>
              <a:rPr lang="fr-FR" sz="4800" b="1" dirty="0">
                <a:solidFill>
                  <a:srgbClr val="106585"/>
                </a:solidFill>
                <a:latin typeface="Dosis" pitchFamily="2" charset="0"/>
              </a:rPr>
              <a:t>Le drapeau du Maroc est rouge.</a:t>
            </a:r>
          </a:p>
        </p:txBody>
      </p:sp>
      <p:pic>
        <p:nvPicPr>
          <p:cNvPr id="5" name="Image 4">
            <a:extLst>
              <a:ext uri="{FF2B5EF4-FFF2-40B4-BE49-F238E27FC236}">
                <a16:creationId xmlns:a16="http://schemas.microsoft.com/office/drawing/2014/main" id="{F91930B6-A0A5-736E-B3C7-368D4F716E9E}"/>
              </a:ext>
            </a:extLst>
          </p:cNvPr>
          <p:cNvPicPr>
            <a:picLocks noChangeAspect="1"/>
          </p:cNvPicPr>
          <p:nvPr/>
        </p:nvPicPr>
        <p:blipFill>
          <a:blip r:embed="rId4"/>
          <a:stretch>
            <a:fillRect/>
          </a:stretch>
        </p:blipFill>
        <p:spPr>
          <a:xfrm>
            <a:off x="1443497" y="3834294"/>
            <a:ext cx="9148303" cy="5811329"/>
          </a:xfrm>
          <a:prstGeom prst="rect">
            <a:avLst/>
          </a:prstGeom>
        </p:spPr>
      </p:pic>
    </p:spTree>
    <p:extLst>
      <p:ext uri="{BB962C8B-B14F-4D97-AF65-F5344CB8AC3E}">
        <p14:creationId xmlns:p14="http://schemas.microsoft.com/office/powerpoint/2010/main" val="22037514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36A30-6E38-79AD-ACC5-5B100C54013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1B8D05-9FF3-31CB-5CF1-58EC14069FA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8A794CDF-FA04-520C-10A1-B86502CC1A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1621F73-7512-95C6-5763-D1014DC175D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39DB3E-97EA-8C6F-9DF2-1A178B0A367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BCEF9C-9C72-EFA7-CBA7-88D9EBB4E4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05D19A8-791C-10B8-82E9-E96CEC585C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BF18864-87C3-DB8A-8A47-AFECA95A2A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BB2A49C-8002-7148-9094-58E160CAFA2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2E47341-1660-D59F-68C0-FBE72A2AC8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5EB379E-A84C-0D9B-4019-9CECD96E932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387E985-14C0-F2C8-4A3A-A18297792A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545B22F-ABB4-14A6-C075-5AE985F7A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8463" y="699169"/>
            <a:ext cx="581346" cy="514106"/>
          </a:xfrm>
          <a:prstGeom prst="rect">
            <a:avLst/>
          </a:prstGeom>
        </p:spPr>
      </p:pic>
      <p:sp>
        <p:nvSpPr>
          <p:cNvPr id="3" name="ZoneTexte 2">
            <a:extLst>
              <a:ext uri="{FF2B5EF4-FFF2-40B4-BE49-F238E27FC236}">
                <a16:creationId xmlns:a16="http://schemas.microsoft.com/office/drawing/2014/main" id="{DF5DB655-EF63-79BF-3F46-CB24DD5E37A5}"/>
              </a:ext>
            </a:extLst>
          </p:cNvPr>
          <p:cNvSpPr txBox="1"/>
          <p:nvPr/>
        </p:nvSpPr>
        <p:spPr>
          <a:xfrm>
            <a:off x="1139809" y="657807"/>
            <a:ext cx="11890390"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chauffeur du taxi porte un chapeau noir. Relisons ensemble: Le chauffeur du taxi porte un chapeau noir.</a:t>
            </a:r>
          </a:p>
        </p:txBody>
      </p:sp>
      <p:sp>
        <p:nvSpPr>
          <p:cNvPr id="4" name="ZoneTexte 3">
            <a:extLst>
              <a:ext uri="{FF2B5EF4-FFF2-40B4-BE49-F238E27FC236}">
                <a16:creationId xmlns:a16="http://schemas.microsoft.com/office/drawing/2014/main" id="{4BD248A7-5D7A-C386-DD82-4F8963A773BA}"/>
              </a:ext>
            </a:extLst>
          </p:cNvPr>
          <p:cNvSpPr txBox="1"/>
          <p:nvPr/>
        </p:nvSpPr>
        <p:spPr>
          <a:xfrm>
            <a:off x="1066800" y="2831626"/>
            <a:ext cx="11086009" cy="830997"/>
          </a:xfrm>
          <a:prstGeom prst="rect">
            <a:avLst/>
          </a:prstGeom>
          <a:noFill/>
        </p:spPr>
        <p:txBody>
          <a:bodyPr wrap="square" rtlCol="0">
            <a:spAutoFit/>
          </a:bodyPr>
          <a:lstStyle/>
          <a:p>
            <a:r>
              <a:rPr lang="fr-FR" sz="4800" b="1" dirty="0">
                <a:solidFill>
                  <a:srgbClr val="106585"/>
                </a:solidFill>
                <a:latin typeface="Dosis" pitchFamily="2" charset="0"/>
              </a:rPr>
              <a:t>Le chauffeur du taxi porte un chapeau noir.</a:t>
            </a:r>
          </a:p>
        </p:txBody>
      </p:sp>
      <p:pic>
        <p:nvPicPr>
          <p:cNvPr id="5" name="Image 4">
            <a:extLst>
              <a:ext uri="{FF2B5EF4-FFF2-40B4-BE49-F238E27FC236}">
                <a16:creationId xmlns:a16="http://schemas.microsoft.com/office/drawing/2014/main" id="{C0BDAED0-189B-5807-54FC-A8DE6ECC2C49}"/>
              </a:ext>
            </a:extLst>
          </p:cNvPr>
          <p:cNvPicPr>
            <a:picLocks noChangeAspect="1"/>
          </p:cNvPicPr>
          <p:nvPr/>
        </p:nvPicPr>
        <p:blipFill>
          <a:blip r:embed="rId4"/>
          <a:stretch>
            <a:fillRect/>
          </a:stretch>
        </p:blipFill>
        <p:spPr>
          <a:xfrm>
            <a:off x="4214459" y="4311484"/>
            <a:ext cx="5186437" cy="3657600"/>
          </a:xfrm>
          <a:prstGeom prst="rect">
            <a:avLst/>
          </a:prstGeom>
        </p:spPr>
      </p:pic>
    </p:spTree>
    <p:extLst>
      <p:ext uri="{BB962C8B-B14F-4D97-AF65-F5344CB8AC3E}">
        <p14:creationId xmlns:p14="http://schemas.microsoft.com/office/powerpoint/2010/main" val="282372154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B642-E4C7-4F3A-6AF5-2379AAC5DDB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19ECC4-DF73-A703-8DB7-49689221C45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2DC83D16-66E6-5664-E76B-B6865DE9B35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0016F8C-78FE-5FCD-4245-4A4D21AA00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263A5EB-18DD-D88A-36ED-787FDF27239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3A08729-2C1B-016D-444E-720FAD9675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61BFD76-E912-A4AC-0A95-26E49D97B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7C4448-6760-2AE7-DC78-BCF3D12C5F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50059A-23B8-6F9C-008B-26840153C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4037441-D0E2-D143-D2CE-349C5E50D77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A3B9E7-9739-3666-F42B-26938EAE31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CDE55ED-4B8B-4EFF-6F0E-F4171EC1ACA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B47929F-57C0-E15D-EF13-245FCF09D4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FC3E516-0B6F-F398-BC7E-FC1F58803D43}"/>
              </a:ext>
            </a:extLst>
          </p:cNvPr>
          <p:cNvSpPr txBox="1"/>
          <p:nvPr/>
        </p:nvSpPr>
        <p:spPr>
          <a:xfrm>
            <a:off x="1462546" y="741580"/>
            <a:ext cx="11745561" cy="523220"/>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chauffe-eau est en panne. Relisons ensemble: Le chauffe-eau est en panne.</a:t>
            </a:r>
          </a:p>
        </p:txBody>
      </p:sp>
      <p:sp>
        <p:nvSpPr>
          <p:cNvPr id="4" name="ZoneTexte 3">
            <a:extLst>
              <a:ext uri="{FF2B5EF4-FFF2-40B4-BE49-F238E27FC236}">
                <a16:creationId xmlns:a16="http://schemas.microsoft.com/office/drawing/2014/main" id="{A3798053-B895-7226-80BE-6626A1E4B88D}"/>
              </a:ext>
            </a:extLst>
          </p:cNvPr>
          <p:cNvSpPr txBox="1"/>
          <p:nvPr/>
        </p:nvSpPr>
        <p:spPr>
          <a:xfrm>
            <a:off x="2321123" y="2605667"/>
            <a:ext cx="10251877" cy="1015663"/>
          </a:xfrm>
          <a:prstGeom prst="rect">
            <a:avLst/>
          </a:prstGeom>
          <a:noFill/>
        </p:spPr>
        <p:txBody>
          <a:bodyPr wrap="square" rtlCol="0">
            <a:spAutoFit/>
          </a:bodyPr>
          <a:lstStyle/>
          <a:p>
            <a:pPr algn="ctr"/>
            <a:r>
              <a:rPr lang="fr-FR" sz="6000" b="1" dirty="0">
                <a:solidFill>
                  <a:srgbClr val="106585"/>
                </a:solidFill>
                <a:latin typeface="Dosis" pitchFamily="2" charset="0"/>
              </a:rPr>
              <a:t>Le chauffe-eau est en panne.</a:t>
            </a:r>
          </a:p>
        </p:txBody>
      </p:sp>
      <p:pic>
        <p:nvPicPr>
          <p:cNvPr id="5" name="Image 4">
            <a:extLst>
              <a:ext uri="{FF2B5EF4-FFF2-40B4-BE49-F238E27FC236}">
                <a16:creationId xmlns:a16="http://schemas.microsoft.com/office/drawing/2014/main" id="{2E57FC75-9ABE-4583-7E53-F69C590FEF55}"/>
              </a:ext>
            </a:extLst>
          </p:cNvPr>
          <p:cNvPicPr>
            <a:picLocks noChangeAspect="1"/>
          </p:cNvPicPr>
          <p:nvPr/>
        </p:nvPicPr>
        <p:blipFill>
          <a:blip r:embed="rId4"/>
          <a:stretch>
            <a:fillRect/>
          </a:stretch>
        </p:blipFill>
        <p:spPr>
          <a:xfrm>
            <a:off x="5182630" y="3867367"/>
            <a:ext cx="3733800" cy="5379604"/>
          </a:xfrm>
          <a:prstGeom prst="rect">
            <a:avLst/>
          </a:prstGeom>
        </p:spPr>
      </p:pic>
      <p:cxnSp>
        <p:nvCxnSpPr>
          <p:cNvPr id="6" name="Connecteur droit avec flèche 5">
            <a:extLst>
              <a:ext uri="{FF2B5EF4-FFF2-40B4-BE49-F238E27FC236}">
                <a16:creationId xmlns:a16="http://schemas.microsoft.com/office/drawing/2014/main" id="{BABB93FF-359A-B931-6945-D4A5F79FD23D}"/>
              </a:ext>
            </a:extLst>
          </p:cNvPr>
          <p:cNvCxnSpPr>
            <a:cxnSpLocks/>
          </p:cNvCxnSpPr>
          <p:nvPr/>
        </p:nvCxnSpPr>
        <p:spPr>
          <a:xfrm>
            <a:off x="4234130" y="3867367"/>
            <a:ext cx="1101436" cy="40834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673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4DBBC-F6FA-189D-B967-253777BAE0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C6A2D6-EA01-E934-33A0-79FEEE1C70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D96CD7D-3BE1-AE3B-EF25-1CD6B09AA47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3B442B-17CA-CF27-1AC4-88331ADE93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D451F64-7265-0E0E-1425-C95E7C8D50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A566F93-7036-B03F-92A1-DF73F512AA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0036DE-3B00-2FE6-07C2-1636C774E7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69BB8F-FC88-0E87-CDC2-8E600AD13A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31A8400-8230-13DD-C4D7-97648807D9B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F5E6C5-347E-5EE4-DAEF-3EABAB3533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73AD14-E44A-6374-DE8F-19A42132AE3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5E0E8D8-5A1E-3D4B-4359-52CF941D2D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CA51CC-1BFE-5405-8442-776549E5EE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C6E454-4D8F-B129-525E-A67DDF236E0B}"/>
              </a:ext>
            </a:extLst>
          </p:cNvPr>
          <p:cNvSpPr txBox="1"/>
          <p:nvPr/>
        </p:nvSpPr>
        <p:spPr>
          <a:xfrm>
            <a:off x="1462546" y="741580"/>
            <a:ext cx="11745561"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des élèves chacun lit une phrase</a:t>
            </a:r>
          </a:p>
        </p:txBody>
      </p:sp>
      <p:sp>
        <p:nvSpPr>
          <p:cNvPr id="8" name="ZoneTexte 7">
            <a:extLst>
              <a:ext uri="{FF2B5EF4-FFF2-40B4-BE49-F238E27FC236}">
                <a16:creationId xmlns:a16="http://schemas.microsoft.com/office/drawing/2014/main" id="{595C20AB-98C2-72C5-EB68-BABBCB94F018}"/>
              </a:ext>
            </a:extLst>
          </p:cNvPr>
          <p:cNvSpPr txBox="1"/>
          <p:nvPr/>
        </p:nvSpPr>
        <p:spPr>
          <a:xfrm>
            <a:off x="1171874" y="2737697"/>
            <a:ext cx="11567653" cy="5297604"/>
          </a:xfrm>
          <a:prstGeom prst="rect">
            <a:avLst/>
          </a:prstGeom>
          <a:noFill/>
        </p:spPr>
        <p:txBody>
          <a:bodyPr wrap="square">
            <a:spAutoFit/>
          </a:bodyPr>
          <a:lstStyle/>
          <a:p>
            <a:pPr>
              <a:lnSpc>
                <a:spcPct val="200000"/>
              </a:lnSpc>
            </a:pPr>
            <a:r>
              <a:rPr lang="fr-FR" sz="4400" b="1" dirty="0">
                <a:solidFill>
                  <a:srgbClr val="106585"/>
                </a:solidFill>
                <a:latin typeface="Dosis" pitchFamily="2" charset="0"/>
              </a:rPr>
              <a:t>Le malade a soif, il boit beaucoup d’eau.</a:t>
            </a:r>
          </a:p>
          <a:p>
            <a:pPr>
              <a:lnSpc>
                <a:spcPct val="200000"/>
              </a:lnSpc>
            </a:pPr>
            <a:r>
              <a:rPr lang="fr-FR" sz="4400" b="1" dirty="0">
                <a:solidFill>
                  <a:srgbClr val="106585"/>
                </a:solidFill>
                <a:latin typeface="Dosis" pitchFamily="2" charset="0"/>
              </a:rPr>
              <a:t>Le drapeau du Maroc est rouge.</a:t>
            </a:r>
          </a:p>
          <a:p>
            <a:pPr>
              <a:lnSpc>
                <a:spcPct val="200000"/>
              </a:lnSpc>
            </a:pPr>
            <a:r>
              <a:rPr lang="fr-FR" sz="4400" b="1" dirty="0">
                <a:solidFill>
                  <a:srgbClr val="106585"/>
                </a:solidFill>
                <a:latin typeface="Dosis" pitchFamily="2" charset="0"/>
              </a:rPr>
              <a:t>Le chauffeur du taxi porte un chapeau noir.</a:t>
            </a:r>
          </a:p>
          <a:p>
            <a:pPr>
              <a:lnSpc>
                <a:spcPct val="200000"/>
              </a:lnSpc>
            </a:pPr>
            <a:r>
              <a:rPr lang="fr-FR" sz="4400" b="1" dirty="0">
                <a:solidFill>
                  <a:srgbClr val="106585"/>
                </a:solidFill>
                <a:latin typeface="Dosis" pitchFamily="2" charset="0"/>
              </a:rPr>
              <a:t>Le chauffe-eau est en panne.</a:t>
            </a:r>
          </a:p>
        </p:txBody>
      </p:sp>
    </p:spTree>
    <p:extLst>
      <p:ext uri="{BB962C8B-B14F-4D97-AF65-F5344CB8AC3E}">
        <p14:creationId xmlns:p14="http://schemas.microsoft.com/office/powerpoint/2010/main" val="40563019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 copie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Copie de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118234" y="4000500"/>
            <a:ext cx="8089873" cy="1569660"/>
          </a:xfrm>
          <a:prstGeom prst="rect">
            <a:avLst/>
          </a:prstGeom>
          <a:noFill/>
        </p:spPr>
        <p:txBody>
          <a:bodyPr wrap="square" rtlCol="0">
            <a:spAutoFit/>
          </a:bodyPr>
          <a:lstStyle/>
          <a:p>
            <a:r>
              <a:rPr lang="fr-MA" sz="4800" b="1" dirty="0">
                <a:solidFill>
                  <a:srgbClr val="106585"/>
                </a:solidFill>
                <a:latin typeface="Dosis" pitchFamily="2" charset="0"/>
              </a:rPr>
              <a:t>Il a soif , il boit beaucoup d’eau.</a:t>
            </a:r>
          </a:p>
          <a:p>
            <a:r>
              <a:rPr lang="fr-MA" sz="4800" b="1" dirty="0">
                <a:solidFill>
                  <a:srgbClr val="106585"/>
                </a:solidFill>
                <a:latin typeface="Dosis" pitchFamily="2" charset="0"/>
              </a:rPr>
              <a:t>Je porte un chapeau jaune. </a:t>
            </a:r>
          </a:p>
        </p:txBody>
      </p:sp>
    </p:spTree>
    <p:extLst>
      <p:ext uri="{BB962C8B-B14F-4D97-AF65-F5344CB8AC3E}">
        <p14:creationId xmlns:p14="http://schemas.microsoft.com/office/powerpoint/2010/main" val="2057231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B8DAE-07C5-532E-8286-A78718AF0260}"/>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D2E248C-C49C-7E2E-91B2-ABC98D433B6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A192670-092C-3099-FADA-4C968666E0F8}"/>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9235374-21E8-76BE-AF5D-25FF7741C5C2}"/>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D681F13-FB20-2AEB-3520-0DD6EC35F97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4436E46E-92A7-7C05-CBC3-63DE0701F4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A41A686-2AFC-6EC9-ECE1-7454B56B909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AA49F25-F42E-B2C9-2FC2-06C88D50D256}"/>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4875048E-1BD0-F8DB-FB82-550646C40E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EB602BF5-485C-152B-B9B1-6F4268692E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29F8777D-1BAF-6B6F-2F1F-A246D0E1F04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7C01E32-E16C-8BCC-934D-B7B866F9B7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B77CBD8-FAC3-F989-5291-B75E742FCA1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F95C135-DA73-C29C-72AA-8FB97C86C59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D17E4F7-3341-499B-7B22-388CE125E9D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07A9922F-F2E5-39CA-C120-9B6786F652F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64409A5-29E3-CED9-9A04-2A131527A34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46E06E1-D9F1-4101-5CCA-54C73941761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DE699D1-5EE5-D3F9-81BC-ACC2B1A01F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B38A2945-B1EC-5266-88D3-D89B515C4485}"/>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B604EDDD-429F-B8B4-F20F-B89F4332C49E}"/>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DFCE9C40-8C03-BEC4-BB7D-4340AC1BE2B2}"/>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D6A58A9-70C5-8A3E-7257-ACBE1B3801DD}"/>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21" name="ZoneTexte 20">
            <a:extLst>
              <a:ext uri="{FF2B5EF4-FFF2-40B4-BE49-F238E27FC236}">
                <a16:creationId xmlns:a16="http://schemas.microsoft.com/office/drawing/2014/main" id="{A08BD662-B667-7685-F1AB-01D77F3693D3}"/>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42727250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8267-DE5F-3D93-BD41-505B8D3DEFD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580877E8-6365-E8CC-C4C9-9400ADD2E7A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86A29F5-C4F0-F824-DA72-00CD04ABAC9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49F2EFAF-F372-9DD7-7AB6-9CA0322592B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4D141A-ADBF-05E2-C999-3C28A86709F3}"/>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517A264-E529-92BC-2678-E7EFF8468B7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67A741E-FBA0-0913-D876-057EAFED81F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4619E73-7A1F-BD29-E8F5-317412FC83A0}"/>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E8C0108E-523B-8358-4AB9-C6CC7273FD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C667F4E0-E656-49DD-8107-CDA81B1119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E55BC348-01C2-AC9B-6F45-2FC54076F206}"/>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98352791-5880-C3CF-757C-734C1AF5AAC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AF00986-B957-3D25-6B37-C1E3C6BC369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D610B14B-E169-4282-D328-A4EB9BCD11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B90A6F7-0C03-5DC3-1D2F-CE8D5398D50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873CCDB-9734-DC79-2A3C-A5900CC303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1A6077C-F9E0-9C8F-3B5D-13A19E8C644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D3CE93D7-C511-D445-B8F2-2281D88018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03ABB521-EA93-077D-7077-4502EB48DDF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CD54174-12A2-7504-9B49-798E0A320410}"/>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91036762-021B-EA79-73ED-74BE8F30CEBD}"/>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6752DCE9-3871-96DF-BB77-4D5499B3731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99EF7F8B-FC3B-93D4-85D4-C030BF4C36D9}"/>
              </a:ext>
            </a:extLst>
          </p:cNvPr>
          <p:cNvSpPr txBox="1"/>
          <p:nvPr/>
        </p:nvSpPr>
        <p:spPr>
          <a:xfrm>
            <a:off x="342897" y="5223717"/>
            <a:ext cx="12990829"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a soif , il boit beaucoup d’eau.</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6688425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D117-47DA-8A1F-2907-EB5F80E498D6}"/>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F45D69B-485C-6535-AC23-C9BEEEF46065}"/>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77704E6-01D2-4C6B-BB6F-8CC89B2D18D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0FEE301E-2584-3F57-7634-675788CFDAB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69CC9B22-E54F-CF79-B0B6-069C1DD3329E}"/>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E49A6D-6A66-181E-4237-93E4F1E7C521}"/>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73A1346-EFB2-D711-827B-43A6AB96A19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90FF6F4C-4A62-C853-7D6F-38A9F4FD628A}"/>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B3B090D1-C359-164F-A078-C6A2192DF3A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56952C63-F08C-5DAC-D935-DE8C581A21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B586CEB-2ADA-7306-CAF9-436955FB897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B0CEDA17-600A-0546-841C-C4322E9595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444513DE-E784-7273-DD03-D4E0A7AA23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DE9AA3E-D4DD-3894-A2A4-2173290A31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274F487-4950-800D-1FB8-A2A99DE1D01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4B24BC-FB99-9FEE-E45C-6F34FEC2DEE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C901F227-ABBE-C08A-10E0-4894090FA2E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9027108-8EE7-8F59-3D34-B5FB6C2C335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CAB546C-27EC-3D20-9108-83970F30D6C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954905A-283A-297C-5DDC-AEB69BC9A14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1DEB16B8-02C0-D52E-304B-8AF5A92336E9}"/>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294583E0-62C2-521A-B210-94D446F3B4F8}"/>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D2B19763-3227-0E6B-FC7E-B3F7E8D6CFDA}"/>
              </a:ext>
            </a:extLst>
          </p:cNvPr>
          <p:cNvSpPr txBox="1"/>
          <p:nvPr/>
        </p:nvSpPr>
        <p:spPr>
          <a:xfrm>
            <a:off x="121654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2245121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Je porte un chapeau jaune. </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36.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7DA13C7B-F7BC-352D-130D-4F85F51B05AB}"/>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3" name="Rectangle 12">
            <a:extLst>
              <a:ext uri="{FF2B5EF4-FFF2-40B4-BE49-F238E27FC236}">
                <a16:creationId xmlns:a16="http://schemas.microsoft.com/office/drawing/2014/main" id="{720B9BE9-48C4-A46C-4755-3C8FDE2B29D5}"/>
              </a:ext>
            </a:extLst>
          </p:cNvPr>
          <p:cNvSpPr/>
          <p:nvPr/>
        </p:nvSpPr>
        <p:spPr>
          <a:xfrm>
            <a:off x="3276600" y="2933700"/>
            <a:ext cx="7805397" cy="2895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6AB210CB-B256-AFD0-C700-C65C87492045}"/>
              </a:ext>
            </a:extLst>
          </p:cNvPr>
          <p:cNvPicPr>
            <a:picLocks noChangeAspect="1"/>
          </p:cNvPicPr>
          <p:nvPr/>
        </p:nvPicPr>
        <p:blipFill>
          <a:blip r:embed="rId4"/>
          <a:stretch>
            <a:fillRect/>
          </a:stretch>
        </p:blipFill>
        <p:spPr>
          <a:xfrm>
            <a:off x="1462547" y="2933700"/>
            <a:ext cx="10058400" cy="419036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36.</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1FA8B64-35A6-868C-2641-651457256DDA}"/>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5829299"/>
            <a:ext cx="7805397" cy="7397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2" name="Image 11">
            <a:extLst>
              <a:ext uri="{FF2B5EF4-FFF2-40B4-BE49-F238E27FC236}">
                <a16:creationId xmlns:a16="http://schemas.microsoft.com/office/drawing/2014/main" id="{F53C8C3F-192F-C037-E1AF-67173B31CC50}"/>
              </a:ext>
            </a:extLst>
          </p:cNvPr>
          <p:cNvPicPr>
            <a:picLocks noChangeAspect="1"/>
          </p:cNvPicPr>
          <p:nvPr/>
        </p:nvPicPr>
        <p:blipFill>
          <a:blip r:embed="rId6"/>
          <a:stretch>
            <a:fillRect/>
          </a:stretch>
        </p:blipFill>
        <p:spPr>
          <a:xfrm>
            <a:off x="1663344" y="4206439"/>
            <a:ext cx="9979937" cy="1180060"/>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36.</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D8397503-9083-9A7F-CF5D-8688F2A609E2}"/>
              </a:ext>
            </a:extLst>
          </p:cNvPr>
          <p:cNvPicPr>
            <a:picLocks noChangeAspect="1"/>
          </p:cNvPicPr>
          <p:nvPr/>
        </p:nvPicPr>
        <p:blipFill>
          <a:blip r:embed="rId4"/>
          <a:stretch>
            <a:fillRect/>
          </a:stretch>
        </p:blipFill>
        <p:spPr>
          <a:xfrm>
            <a:off x="3810000" y="1804691"/>
            <a:ext cx="6324600" cy="7916214"/>
          </a:xfrm>
          <a:prstGeom prst="rect">
            <a:avLst/>
          </a:prstGeom>
        </p:spPr>
      </p:pic>
      <p:sp>
        <p:nvSpPr>
          <p:cNvPr id="12" name="Rectangle 11">
            <a:extLst>
              <a:ext uri="{FF2B5EF4-FFF2-40B4-BE49-F238E27FC236}">
                <a16:creationId xmlns:a16="http://schemas.microsoft.com/office/drawing/2014/main" id="{43929B38-FE47-DA81-6478-2FD34084C0B7}"/>
              </a:ext>
            </a:extLst>
          </p:cNvPr>
          <p:cNvSpPr/>
          <p:nvPr/>
        </p:nvSpPr>
        <p:spPr>
          <a:xfrm>
            <a:off x="3069601" y="6515099"/>
            <a:ext cx="7805397" cy="196720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575724" y="932615"/>
            <a:ext cx="11259075" cy="523220"/>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mettez en ordre les mots pour former des phrases.</a:t>
            </a:r>
            <a:endParaRPr lang="fr-FR" sz="2800"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A9BF8F5E-02AC-879A-B56C-EB013E8F9658}"/>
              </a:ext>
            </a:extLst>
          </p:cNvPr>
          <p:cNvPicPr>
            <a:picLocks noChangeAspect="1"/>
          </p:cNvPicPr>
          <p:nvPr/>
        </p:nvPicPr>
        <p:blipFill>
          <a:blip r:embed="rId4"/>
          <a:stretch>
            <a:fillRect/>
          </a:stretch>
        </p:blipFill>
        <p:spPr>
          <a:xfrm>
            <a:off x="919301" y="2552700"/>
            <a:ext cx="11802321" cy="372872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36</a:t>
            </a:r>
          </a:p>
        </p:txBody>
      </p:sp>
      <p:pic>
        <p:nvPicPr>
          <p:cNvPr id="12" name="Image 11">
            <a:extLst>
              <a:ext uri="{FF2B5EF4-FFF2-40B4-BE49-F238E27FC236}">
                <a16:creationId xmlns:a16="http://schemas.microsoft.com/office/drawing/2014/main" id="{90657478-E1F3-286E-7125-93DF3115DADE}"/>
              </a:ext>
            </a:extLst>
          </p:cNvPr>
          <p:cNvPicPr>
            <a:picLocks noChangeAspect="1"/>
          </p:cNvPicPr>
          <p:nvPr/>
        </p:nvPicPr>
        <p:blipFill>
          <a:blip r:embed="rId5"/>
          <a:stretch>
            <a:fillRect/>
          </a:stretch>
        </p:blipFill>
        <p:spPr>
          <a:xfrm>
            <a:off x="3810000" y="1804691"/>
            <a:ext cx="6324600" cy="7916214"/>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3151988" y="8477681"/>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46C3F92C-7E4A-60C8-EFF0-7B50E6436474}"/>
              </a:ext>
            </a:extLst>
          </p:cNvPr>
          <p:cNvPicPr>
            <a:picLocks noChangeAspect="1"/>
          </p:cNvPicPr>
          <p:nvPr/>
        </p:nvPicPr>
        <p:blipFill>
          <a:blip r:embed="rId5"/>
          <a:stretch>
            <a:fillRect/>
          </a:stretch>
        </p:blipFill>
        <p:spPr>
          <a:xfrm>
            <a:off x="1024907" y="3360667"/>
            <a:ext cx="11634320" cy="235082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«car» , - lisons </a:t>
            </a:r>
            <a:r>
              <a:rPr lang="fr-FR" sz="2800" b="1" dirty="0">
                <a:solidFill>
                  <a:prstClr val="white">
                    <a:lumMod val="65000"/>
                  </a:prstClr>
                </a:solidFill>
                <a:latin typeface="Dosis" pitchFamily="2" charset="0"/>
              </a:rPr>
              <a:t>ensemble  «car».</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«car»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car</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36. Notez les devoirs</a:t>
            </a:r>
          </a:p>
        </p:txBody>
      </p:sp>
      <p:sp>
        <p:nvSpPr>
          <p:cNvPr id="18" name="TextBox 6">
            <a:extLst>
              <a:ext uri="{FF2B5EF4-FFF2-40B4-BE49-F238E27FC236}">
                <a16:creationId xmlns:a16="http://schemas.microsoft.com/office/drawing/2014/main" id="{372BA06A-C021-C5FB-DDF9-D149F6E1463A}"/>
              </a:ext>
            </a:extLst>
          </p:cNvPr>
          <p:cNvSpPr txBox="1"/>
          <p:nvPr/>
        </p:nvSpPr>
        <p:spPr>
          <a:xfrm>
            <a:off x="276577" y="2053622"/>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Je suis </a:t>
            </a:r>
            <a:r>
              <a:rPr lang="en-US" sz="3600" dirty="0" err="1">
                <a:solidFill>
                  <a:srgbClr val="215968"/>
                </a:solidFill>
                <a:latin typeface="Carelia"/>
              </a:rPr>
              <a:t>autonome</a:t>
            </a:r>
            <a:r>
              <a:rPr lang="en-US" sz="3600" dirty="0">
                <a:solidFill>
                  <a:srgbClr val="215968"/>
                </a:solidFill>
                <a:latin typeface="Carelia"/>
              </a:rPr>
              <a:t>:</a:t>
            </a: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961A2691-E950-1951-4AE8-6FDA9E1F1A72}"/>
              </a:ext>
            </a:extLst>
          </p:cNvPr>
          <p:cNvSpPr/>
          <p:nvPr/>
        </p:nvSpPr>
        <p:spPr>
          <a:xfrm>
            <a:off x="1058414" y="3475620"/>
            <a:ext cx="4158573" cy="4336121"/>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buFontTx/>
              <a:buChar char="-"/>
            </a:pPr>
            <a:r>
              <a:rPr lang="fr-FR" sz="2800" b="1" dirty="0">
                <a:solidFill>
                  <a:srgbClr val="0070C0"/>
                </a:solidFill>
                <a:latin typeface="Aptos" panose="020B0004020202020204" pitchFamily="34" charset="0"/>
              </a:rPr>
              <a:t>J’écris  les mots du vocabulaire, p36;</a:t>
            </a:r>
          </a:p>
          <a:p>
            <a:pPr marL="457200" indent="-457200">
              <a:buFontTx/>
              <a:buChar char="-"/>
            </a:pPr>
            <a:endParaRPr lang="fr-FR" sz="2800" b="1" dirty="0">
              <a:solidFill>
                <a:srgbClr val="0070C0"/>
              </a:solidFill>
              <a:latin typeface="Aptos" panose="020B0004020202020204" pitchFamily="34" charset="0"/>
            </a:endParaRPr>
          </a:p>
          <a:p>
            <a:pPr marL="457200" indent="-457200">
              <a:buFontTx/>
              <a:buChar char="-"/>
            </a:pPr>
            <a:r>
              <a:rPr lang="fr-FR" sz="2800" b="1" dirty="0">
                <a:solidFill>
                  <a:srgbClr val="0070C0"/>
                </a:solidFill>
                <a:latin typeface="Aptos" panose="020B0004020202020204" pitchFamily="34" charset="0"/>
              </a:rPr>
              <a:t>Je relis: 1- 2-  page 36 ;</a:t>
            </a:r>
          </a:p>
          <a:p>
            <a:pPr marL="457200" indent="-457200">
              <a:buFontTx/>
              <a:buChar char="-"/>
            </a:pPr>
            <a:r>
              <a:rPr lang="fr-FR" sz="2800" b="1" dirty="0">
                <a:solidFill>
                  <a:srgbClr val="0070C0"/>
                </a:solidFill>
                <a:latin typeface="Aptos" panose="020B0004020202020204" pitchFamily="34" charset="0"/>
              </a:rPr>
              <a:t>Je mets en ordre les phrases :3 page 36 </a:t>
            </a:r>
          </a:p>
          <a:p>
            <a:pPr marL="457200" indent="-457200">
              <a:buFontTx/>
              <a:buChar char="-"/>
            </a:pPr>
            <a:r>
              <a:rPr lang="fr-FR" sz="2800" b="1" dirty="0">
                <a:solidFill>
                  <a:srgbClr val="0070C0"/>
                </a:solidFill>
                <a:latin typeface="Aptos" panose="020B0004020202020204" pitchFamily="34" charset="0"/>
              </a:rPr>
              <a:t>Je recopie: 4 p36.</a:t>
            </a:r>
          </a:p>
        </p:txBody>
      </p:sp>
      <p:pic>
        <p:nvPicPr>
          <p:cNvPr id="13" name="Image 12">
            <a:extLst>
              <a:ext uri="{FF2B5EF4-FFF2-40B4-BE49-F238E27FC236}">
                <a16:creationId xmlns:a16="http://schemas.microsoft.com/office/drawing/2014/main" id="{E6A7F7DF-2DD5-A368-F763-EF302F0A718A}"/>
              </a:ext>
            </a:extLst>
          </p:cNvPr>
          <p:cNvPicPr>
            <a:picLocks noChangeAspect="1"/>
          </p:cNvPicPr>
          <p:nvPr/>
        </p:nvPicPr>
        <p:blipFill>
          <a:blip r:embed="rId5"/>
          <a:stretch>
            <a:fillRect/>
          </a:stretch>
        </p:blipFill>
        <p:spPr>
          <a:xfrm>
            <a:off x="5515379" y="1889721"/>
            <a:ext cx="6324600" cy="7916214"/>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car</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099245" y="651477"/>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boucle »  </a:t>
            </a: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«boucle».        </a:t>
            </a:r>
          </a:p>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8055" y="651477"/>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143000" y="4000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boucle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les ardoises .Corrigez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boucle</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990600" y="2857500"/>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pomme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1117431"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«pomme»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«pomme».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Levez vos ardoises . Corrigez . </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pomme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gâteau – saucisse – noir – voyage  -manteau – jaune- chapeau-boire.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6142308"/>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a:extLst>
              <a:ext uri="{FF2B5EF4-FFF2-40B4-BE49-F238E27FC236}">
                <a16:creationId xmlns:a16="http://schemas.microsoft.com/office/drawing/2014/main" id="{FE366335-90DA-560C-80C0-2053604F29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16806" y="2451328"/>
            <a:ext cx="2061464" cy="1174484"/>
          </a:xfrm>
          <a:prstGeom prst="rect">
            <a:avLst/>
          </a:prstGeom>
        </p:spPr>
      </p:pic>
      <p:pic>
        <p:nvPicPr>
          <p:cNvPr id="11" name="Image 10">
            <a:extLst>
              <a:ext uri="{FF2B5EF4-FFF2-40B4-BE49-F238E27FC236}">
                <a16:creationId xmlns:a16="http://schemas.microsoft.com/office/drawing/2014/main" id="{83423487-2F78-0045-9B11-CFED72CF092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778818" y="2432152"/>
            <a:ext cx="1393645" cy="1319777"/>
          </a:xfrm>
          <a:prstGeom prst="rect">
            <a:avLst/>
          </a:prstGeom>
        </p:spPr>
      </p:pic>
      <p:pic>
        <p:nvPicPr>
          <p:cNvPr id="15" name="Image 14">
            <a:extLst>
              <a:ext uri="{FF2B5EF4-FFF2-40B4-BE49-F238E27FC236}">
                <a16:creationId xmlns:a16="http://schemas.microsoft.com/office/drawing/2014/main" id="{FB90A16C-B1E4-83D3-B897-4F7704698D44}"/>
              </a:ext>
            </a:extLst>
          </p:cNvPr>
          <p:cNvPicPr>
            <a:picLocks noChangeAspect="1"/>
          </p:cNvPicPr>
          <p:nvPr/>
        </p:nvPicPr>
        <p:blipFill>
          <a:blip r:embed="rId8"/>
          <a:stretch>
            <a:fillRect/>
          </a:stretch>
        </p:blipFill>
        <p:spPr>
          <a:xfrm>
            <a:off x="4848943" y="4065301"/>
            <a:ext cx="2682472" cy="1722269"/>
          </a:xfrm>
          <a:prstGeom prst="rect">
            <a:avLst/>
          </a:prstGeom>
        </p:spPr>
      </p:pic>
      <p:pic>
        <p:nvPicPr>
          <p:cNvPr id="20" name="Image 19">
            <a:extLst>
              <a:ext uri="{FF2B5EF4-FFF2-40B4-BE49-F238E27FC236}">
                <a16:creationId xmlns:a16="http://schemas.microsoft.com/office/drawing/2014/main" id="{FC8C25E9-EFC8-9D2A-EEE6-B743B079F6AB}"/>
              </a:ext>
            </a:extLst>
          </p:cNvPr>
          <p:cNvPicPr>
            <a:picLocks noChangeAspect="1"/>
          </p:cNvPicPr>
          <p:nvPr/>
        </p:nvPicPr>
        <p:blipFill>
          <a:blip r:embed="rId9"/>
          <a:stretch>
            <a:fillRect/>
          </a:stretch>
        </p:blipFill>
        <p:spPr>
          <a:xfrm>
            <a:off x="9415935" y="2412975"/>
            <a:ext cx="1449846" cy="1425063"/>
          </a:xfrm>
          <a:prstGeom prst="rect">
            <a:avLst/>
          </a:prstGeom>
        </p:spPr>
      </p:pic>
      <p:pic>
        <p:nvPicPr>
          <p:cNvPr id="26" name="Image 25">
            <a:extLst>
              <a:ext uri="{FF2B5EF4-FFF2-40B4-BE49-F238E27FC236}">
                <a16:creationId xmlns:a16="http://schemas.microsoft.com/office/drawing/2014/main" id="{BD21201E-B433-E3CA-BFA7-5E09A68C7C2A}"/>
              </a:ext>
            </a:extLst>
          </p:cNvPr>
          <p:cNvPicPr>
            <a:picLocks noChangeAspect="1"/>
          </p:cNvPicPr>
          <p:nvPr/>
        </p:nvPicPr>
        <p:blipFill>
          <a:blip r:embed="rId10"/>
          <a:stretch>
            <a:fillRect/>
          </a:stretch>
        </p:blipFill>
        <p:spPr>
          <a:xfrm>
            <a:off x="10798493" y="2254894"/>
            <a:ext cx="1681983" cy="2216126"/>
          </a:xfrm>
          <a:prstGeom prst="rect">
            <a:avLst/>
          </a:prstGeom>
        </p:spPr>
      </p:pic>
      <p:pic>
        <p:nvPicPr>
          <p:cNvPr id="28" name="Image 27">
            <a:extLst>
              <a:ext uri="{FF2B5EF4-FFF2-40B4-BE49-F238E27FC236}">
                <a16:creationId xmlns:a16="http://schemas.microsoft.com/office/drawing/2014/main" id="{98EB7C43-AE76-7E91-6B39-71C26E4EB74B}"/>
              </a:ext>
            </a:extLst>
          </p:cNvPr>
          <p:cNvPicPr>
            <a:picLocks noChangeAspect="1"/>
          </p:cNvPicPr>
          <p:nvPr/>
        </p:nvPicPr>
        <p:blipFill>
          <a:blip r:embed="rId11"/>
          <a:stretch>
            <a:fillRect/>
          </a:stretch>
        </p:blipFill>
        <p:spPr>
          <a:xfrm>
            <a:off x="6594700" y="5675157"/>
            <a:ext cx="2249272" cy="2356950"/>
          </a:xfrm>
          <a:prstGeom prst="rect">
            <a:avLst/>
          </a:prstGeom>
        </p:spPr>
      </p:pic>
      <p:pic>
        <p:nvPicPr>
          <p:cNvPr id="31" name="Image 30">
            <a:extLst>
              <a:ext uri="{FF2B5EF4-FFF2-40B4-BE49-F238E27FC236}">
                <a16:creationId xmlns:a16="http://schemas.microsoft.com/office/drawing/2014/main" id="{D5F11129-3670-E0F6-E35E-0804D65D791F}"/>
              </a:ext>
            </a:extLst>
          </p:cNvPr>
          <p:cNvPicPr>
            <a:picLocks noChangeAspect="1"/>
          </p:cNvPicPr>
          <p:nvPr/>
        </p:nvPicPr>
        <p:blipFill>
          <a:blip r:embed="rId12"/>
          <a:stretch>
            <a:fillRect/>
          </a:stretch>
        </p:blipFill>
        <p:spPr>
          <a:xfrm>
            <a:off x="10222259" y="4602367"/>
            <a:ext cx="2329161" cy="2145581"/>
          </a:xfrm>
          <a:prstGeom prst="rect">
            <a:avLst/>
          </a:prstGeom>
        </p:spPr>
      </p:pic>
      <p:pic>
        <p:nvPicPr>
          <p:cNvPr id="35" name="Image 34">
            <a:extLst>
              <a:ext uri="{FF2B5EF4-FFF2-40B4-BE49-F238E27FC236}">
                <a16:creationId xmlns:a16="http://schemas.microsoft.com/office/drawing/2014/main" id="{A8FED4DE-3435-8AC1-5F9A-B1B26DB4E41E}"/>
              </a:ext>
            </a:extLst>
          </p:cNvPr>
          <p:cNvPicPr>
            <a:picLocks noChangeAspect="1"/>
          </p:cNvPicPr>
          <p:nvPr/>
        </p:nvPicPr>
        <p:blipFill>
          <a:blip r:embed="rId13"/>
          <a:stretch>
            <a:fillRect/>
          </a:stretch>
        </p:blipFill>
        <p:spPr>
          <a:xfrm>
            <a:off x="7630731" y="3786886"/>
            <a:ext cx="2386335" cy="193628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937172"/>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158860" y="758780"/>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511AC00-9A90-0F18-3068-20FA7869F5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8322" y="3314700"/>
            <a:ext cx="5929044" cy="3377972"/>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les saucisses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 saucisses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lvl="0" defTabSz="457200">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saucisses </a:t>
            </a:r>
            <a:r>
              <a:rPr lang="fr-FR" sz="2800" b="1" dirty="0">
                <a:solidFill>
                  <a:schemeClr val="bg1">
                    <a:lumMod val="65000"/>
                  </a:schemeClr>
                </a:solidFill>
                <a:latin typeface="Dosis" panose="02010703020202060003" pitchFamily="2"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6235275" y="4464538"/>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des s</a:t>
            </a:r>
            <a:r>
              <a:rPr lang="fr-FR" sz="8000" b="1" dirty="0">
                <a:solidFill>
                  <a:srgbClr val="FF0000"/>
                </a:solidFill>
                <a:latin typeface="Dosis" pitchFamily="2" charset="0"/>
              </a:rPr>
              <a:t>au</a:t>
            </a:r>
            <a:r>
              <a:rPr lang="fr-FR" sz="8000" b="1" dirty="0">
                <a:solidFill>
                  <a:schemeClr val="accent5">
                    <a:lumMod val="75000"/>
                  </a:schemeClr>
                </a:solidFill>
                <a:latin typeface="Dosis" pitchFamily="2" charset="0"/>
              </a:rPr>
              <a:t>cisses </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53DC2CE7-0B2F-F1B9-95F9-C2195E98C2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2547" y="3454514"/>
            <a:ext cx="4753678" cy="3377972"/>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500647" y="901978"/>
            <a:ext cx="14153527"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Il boit. Boire. Comment vous dites b</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4528525-5D58-CF50-8C4E-9CF8ECC5F9DC}"/>
              </a:ext>
            </a:extLst>
          </p:cNvPr>
          <p:cNvPicPr>
            <a:picLocks noChangeAspect="1"/>
          </p:cNvPicPr>
          <p:nvPr/>
        </p:nvPicPr>
        <p:blipFill>
          <a:blip r:embed="rId4"/>
          <a:stretch>
            <a:fillRect/>
          </a:stretch>
        </p:blipFill>
        <p:spPr>
          <a:xfrm>
            <a:off x="4787078" y="3168602"/>
            <a:ext cx="2997793" cy="3949795"/>
          </a:xfrm>
          <a:prstGeom prst="rect">
            <a:avLst/>
          </a:prstGeom>
        </p:spPr>
      </p:pic>
    </p:spTree>
    <p:extLst>
      <p:ext uri="{BB962C8B-B14F-4D97-AF65-F5344CB8AC3E}">
        <p14:creationId xmlns:p14="http://schemas.microsoft.com/office/powerpoint/2010/main" val="4932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9F02953-FBDB-960B-BFF4-D0E6B4C9FA26}"/>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F5972430-0FD0-D0EC-A294-371D98723D64}"/>
              </a:ext>
            </a:extLst>
          </p:cNvPr>
          <p:cNvPicPr>
            <a:picLocks noChangeAspect="1"/>
          </p:cNvPicPr>
          <p:nvPr/>
        </p:nvPicPr>
        <p:blipFill>
          <a:blip r:embed="rId6"/>
          <a:stretch>
            <a:fillRect/>
          </a:stretch>
        </p:blipFill>
        <p:spPr>
          <a:xfrm>
            <a:off x="1676400" y="2648372"/>
            <a:ext cx="3480429" cy="4585700"/>
          </a:xfrm>
          <a:prstGeom prst="rect">
            <a:avLst/>
          </a:prstGeom>
        </p:spPr>
      </p:pic>
      <p:sp>
        <p:nvSpPr>
          <p:cNvPr id="7" name="ZoneTexte 6">
            <a:extLst>
              <a:ext uri="{FF2B5EF4-FFF2-40B4-BE49-F238E27FC236}">
                <a16:creationId xmlns:a16="http://schemas.microsoft.com/office/drawing/2014/main" id="{1B366D32-5486-4FC0-91B4-60C5A3D2B021}"/>
              </a:ext>
            </a:extLst>
          </p:cNvPr>
          <p:cNvSpPr txBox="1"/>
          <p:nvPr/>
        </p:nvSpPr>
        <p:spPr>
          <a:xfrm>
            <a:off x="6248400" y="4156392"/>
            <a:ext cx="3816835" cy="1569660"/>
          </a:xfrm>
          <a:prstGeom prst="rect">
            <a:avLst/>
          </a:prstGeom>
          <a:noFill/>
        </p:spPr>
        <p:txBody>
          <a:bodyPr wrap="square" rtlCol="0">
            <a:spAutoFit/>
          </a:bodyPr>
          <a:lstStyle/>
          <a:p>
            <a:pPr algn="ctr" defTabSz="685869">
              <a:defRPr/>
            </a:pPr>
            <a:r>
              <a:rPr lang="fr-FR" sz="9600" b="1" dirty="0">
                <a:solidFill>
                  <a:srgbClr val="4BACC6">
                    <a:lumMod val="75000"/>
                  </a:srgbClr>
                </a:solidFill>
                <a:latin typeface="Dosis" pitchFamily="2" charset="0"/>
              </a:rPr>
              <a:t>B</a:t>
            </a:r>
            <a:r>
              <a:rPr lang="fr-FR" sz="9600" b="1" dirty="0">
                <a:solidFill>
                  <a:srgbClr val="FFC000"/>
                </a:solidFill>
                <a:latin typeface="Dosis" pitchFamily="2" charset="0"/>
              </a:rPr>
              <a:t>oi</a:t>
            </a:r>
            <a:r>
              <a:rPr lang="fr-FR" sz="9600" b="1" dirty="0">
                <a:solidFill>
                  <a:srgbClr val="4BACC6">
                    <a:lumMod val="75000"/>
                  </a:srgbClr>
                </a:solidFill>
                <a:latin typeface="Dosis" pitchFamily="2" charset="0"/>
              </a:rPr>
              <a:t>re</a:t>
            </a:r>
          </a:p>
        </p:txBody>
      </p:sp>
      <p:sp>
        <p:nvSpPr>
          <p:cNvPr id="9" name="ZoneTexte 8">
            <a:extLst>
              <a:ext uri="{FF2B5EF4-FFF2-40B4-BE49-F238E27FC236}">
                <a16:creationId xmlns:a16="http://schemas.microsoft.com/office/drawing/2014/main" id="{DBCE4702-411B-7C86-F89D-8AE1DB8D8B8A}"/>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Il boit</a:t>
            </a: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boire</a:t>
            </a:r>
            <a:r>
              <a:rPr lang="en-US" sz="2800" b="1" dirty="0">
                <a:solidFill>
                  <a:prstClr val="white">
                    <a:lumMod val="65000"/>
                  </a:prstClr>
                </a:solidFill>
                <a:latin typeface="Dosis" pitchFamily="2" charset="0"/>
              </a:rPr>
              <a:t>”</a:t>
            </a:r>
          </a:p>
        </p:txBody>
      </p:sp>
    </p:spTree>
    <p:extLst>
      <p:ext uri="{BB962C8B-B14F-4D97-AF65-F5344CB8AC3E}">
        <p14:creationId xmlns:p14="http://schemas.microsoft.com/office/powerpoint/2010/main" val="13917341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boit de l’eau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boit de l’eau.”.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4213972" y="3770996"/>
            <a:ext cx="88728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b</a:t>
            </a:r>
            <a:r>
              <a:rPr lang="fr-FR" sz="8000" b="1" dirty="0">
                <a:solidFill>
                  <a:srgbClr val="FF0000"/>
                </a:solidFill>
                <a:latin typeface="Dosis" pitchFamily="2" charset="0"/>
              </a:rPr>
              <a:t>oi</a:t>
            </a:r>
            <a:r>
              <a:rPr lang="fr-FR" sz="8000" b="1" dirty="0">
                <a:solidFill>
                  <a:schemeClr val="accent5">
                    <a:lumMod val="75000"/>
                  </a:schemeClr>
                </a:solidFill>
                <a:latin typeface="Dosis" pitchFamily="2" charset="0"/>
              </a:rPr>
              <a:t>t de l’eau.</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07A76B59-A356-669B-568B-848E077AB2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7996" y="2657616"/>
            <a:ext cx="3625004" cy="4331452"/>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E55D-771C-5EAC-0F78-91096975F9D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94F66D6-29AB-779A-1627-6921D104E3D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9DBC22-959C-7E27-96D0-F4252E1DCB82}"/>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5B74CFC-34A9-4401-4FDA-71822616124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BF2D0BA-D780-8B9F-AF3E-C5E3A1F98A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BAEC6BD-0C68-39C3-1523-7EFB10C3178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8E698A8-ECA5-1596-C36B-007B265B99C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AA5FAC4-6092-FFE0-23B9-185DF1A9DE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43435A-F1DF-A987-5DF5-3FA5A400D1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CC02500-B5E1-8210-8608-EC84E82158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19CF17D-59BD-D886-0D34-9ED63035C6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5E833A-D89C-2177-B009-3D3982F510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31850F4-6319-0CF2-39CB-6BC928007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B7EE381-1005-DE83-265B-C06E18AE0680}"/>
              </a:ext>
            </a:extLst>
          </p:cNvPr>
          <p:cNvSpPr txBox="1"/>
          <p:nvPr/>
        </p:nvSpPr>
        <p:spPr>
          <a:xfrm>
            <a:off x="1500647" y="901978"/>
            <a:ext cx="14153527"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couleur noire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noir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1A41043-EE16-48F9-3308-00C8CB7CFD78}"/>
              </a:ext>
            </a:extLst>
          </p:cNvPr>
          <p:cNvPicPr>
            <a:picLocks noChangeAspect="1"/>
          </p:cNvPicPr>
          <p:nvPr/>
        </p:nvPicPr>
        <p:blipFill>
          <a:blip r:embed="rId4">
            <a:biLevel thresh="50000"/>
          </a:blip>
          <a:stretch>
            <a:fillRect/>
          </a:stretch>
        </p:blipFill>
        <p:spPr>
          <a:xfrm>
            <a:off x="4876800" y="3660696"/>
            <a:ext cx="3017181" cy="2965607"/>
          </a:xfrm>
          <a:prstGeom prst="rect">
            <a:avLst/>
          </a:prstGeom>
        </p:spPr>
      </p:pic>
    </p:spTree>
    <p:extLst>
      <p:ext uri="{BB962C8B-B14F-4D97-AF65-F5344CB8AC3E}">
        <p14:creationId xmlns:p14="http://schemas.microsoft.com/office/powerpoint/2010/main" val="2342758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0861-C618-C195-D61F-EFB2AF5266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1B4CE020-8C29-6611-C81F-476CBC16E73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9012842-2D21-8525-D7BF-B0CC3A20DE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61509C-0B13-7F3D-DB7F-6E903388CD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FD5FBF-AA8E-B02F-0549-19F00315A0F9}"/>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B0E821B-087B-60DC-D704-5684B69C1F9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5E83E9B-6380-5FEA-126A-1466F4BE8C6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F66CB5-02B9-F4FF-9699-DFCE15660E4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ACDBF4-989C-F169-F363-424E15C402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C71021D-21A8-9232-BF33-AC16AAEC4B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2983696-7AB1-D7F1-DE29-C15EEE0EF9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08E086-565C-1712-5C30-9E35EE4070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A6D6D5-181F-F2B7-2D3A-F8DD681E21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22ED653A-E7EB-D0D6-7B71-8D56DD82611D}"/>
              </a:ext>
            </a:extLst>
          </p:cNvPr>
          <p:cNvSpPr txBox="1"/>
          <p:nvPr/>
        </p:nvSpPr>
        <p:spPr>
          <a:xfrm>
            <a:off x="6858000" y="1246600"/>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8210606E-E494-05E6-AC80-89E2C2FFD42D}"/>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sp>
        <p:nvSpPr>
          <p:cNvPr id="7" name="ZoneTexte 6">
            <a:extLst>
              <a:ext uri="{FF2B5EF4-FFF2-40B4-BE49-F238E27FC236}">
                <a16:creationId xmlns:a16="http://schemas.microsoft.com/office/drawing/2014/main" id="{46B44E80-C220-1AB5-E8C5-9461E36D7B15}"/>
              </a:ext>
            </a:extLst>
          </p:cNvPr>
          <p:cNvSpPr txBox="1"/>
          <p:nvPr/>
        </p:nvSpPr>
        <p:spPr>
          <a:xfrm>
            <a:off x="6103400" y="4113649"/>
            <a:ext cx="3816835" cy="2215991"/>
          </a:xfrm>
          <a:prstGeom prst="rect">
            <a:avLst/>
          </a:prstGeom>
          <a:noFill/>
        </p:spPr>
        <p:txBody>
          <a:bodyPr wrap="square" rtlCol="0">
            <a:spAutoFit/>
          </a:bodyPr>
          <a:lstStyle/>
          <a:p>
            <a:pPr algn="ctr" defTabSz="685869">
              <a:defRPr/>
            </a:pPr>
            <a:r>
              <a:rPr lang="fr-FR" sz="13800" b="1" dirty="0">
                <a:solidFill>
                  <a:srgbClr val="4BACC6">
                    <a:lumMod val="75000"/>
                  </a:srgbClr>
                </a:solidFill>
                <a:latin typeface="Dosis" pitchFamily="2" charset="0"/>
              </a:rPr>
              <a:t>N</a:t>
            </a:r>
            <a:r>
              <a:rPr lang="fr-FR" sz="13800" b="1" dirty="0">
                <a:solidFill>
                  <a:srgbClr val="FFC000"/>
                </a:solidFill>
                <a:latin typeface="Dosis" pitchFamily="2" charset="0"/>
              </a:rPr>
              <a:t>oi</a:t>
            </a:r>
            <a:r>
              <a:rPr lang="fr-FR" sz="13800" b="1" dirty="0">
                <a:solidFill>
                  <a:srgbClr val="4BACC6">
                    <a:lumMod val="75000"/>
                  </a:srgbClr>
                </a:solidFill>
                <a:latin typeface="Dosis" pitchFamily="2" charset="0"/>
              </a:rPr>
              <a:t>r</a:t>
            </a:r>
          </a:p>
        </p:txBody>
      </p:sp>
      <p:sp>
        <p:nvSpPr>
          <p:cNvPr id="9" name="ZoneTexte 8">
            <a:extLst>
              <a:ext uri="{FF2B5EF4-FFF2-40B4-BE49-F238E27FC236}">
                <a16:creationId xmlns:a16="http://schemas.microsoft.com/office/drawing/2014/main" id="{134383BD-7F32-2111-876F-39292C6C953E}"/>
              </a:ext>
            </a:extLst>
          </p:cNvPr>
          <p:cNvSpPr txBox="1"/>
          <p:nvPr/>
        </p:nvSpPr>
        <p:spPr>
          <a:xfrm>
            <a:off x="1488576" y="1026168"/>
            <a:ext cx="6096000" cy="365485"/>
          </a:xfrm>
          <a:prstGeom prst="rect">
            <a:avLst/>
          </a:prstGeom>
          <a:noFill/>
        </p:spPr>
        <p:txBody>
          <a:bodyPr wrap="square">
            <a:spAutoFit/>
          </a:bodyPr>
          <a:lstStyle/>
          <a:p>
            <a:pPr marL="0" lvl="1" defTabSz="457246">
              <a:lnSpc>
                <a:spcPts val="2011"/>
              </a:lnSpc>
              <a:spcBef>
                <a:spcPct val="0"/>
              </a:spcBef>
              <a:defRPr/>
            </a:pP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a:t>
            </a:r>
            <a:r>
              <a:rPr lang="fr-FR" sz="2800" b="1" dirty="0">
                <a:solidFill>
                  <a:prstClr val="white">
                    <a:lumMod val="65000"/>
                  </a:prstClr>
                </a:solidFill>
                <a:latin typeface="Dosis" pitchFamily="2" charset="0"/>
              </a:rPr>
              <a:t>Noir</a:t>
            </a:r>
            <a:r>
              <a:rPr lang="en-US" sz="2800" b="1" dirty="0">
                <a:solidFill>
                  <a:prstClr val="white">
                    <a:lumMod val="65000"/>
                  </a:prstClr>
                </a:solidFill>
                <a:latin typeface="Dosis" pitchFamily="2" charset="0"/>
              </a:rPr>
              <a:t>”</a:t>
            </a:r>
          </a:p>
        </p:txBody>
      </p:sp>
      <p:pic>
        <p:nvPicPr>
          <p:cNvPr id="2" name="Image 1">
            <a:extLst>
              <a:ext uri="{FF2B5EF4-FFF2-40B4-BE49-F238E27FC236}">
                <a16:creationId xmlns:a16="http://schemas.microsoft.com/office/drawing/2014/main" id="{306CE3AF-7834-53DE-131D-A2BE37BE4C79}"/>
              </a:ext>
            </a:extLst>
          </p:cNvPr>
          <p:cNvPicPr>
            <a:picLocks noChangeAspect="1"/>
          </p:cNvPicPr>
          <p:nvPr/>
        </p:nvPicPr>
        <p:blipFill>
          <a:blip r:embed="rId6">
            <a:biLevel thresh="75000"/>
          </a:blip>
          <a:stretch>
            <a:fillRect/>
          </a:stretch>
        </p:blipFill>
        <p:spPr>
          <a:xfrm>
            <a:off x="2630636" y="3771900"/>
            <a:ext cx="3398181" cy="3340094"/>
          </a:xfrm>
          <a:prstGeom prst="rect">
            <a:avLst/>
          </a:prstGeom>
        </p:spPr>
      </p:pic>
    </p:spTree>
    <p:extLst>
      <p:ext uri="{BB962C8B-B14F-4D97-AF65-F5344CB8AC3E}">
        <p14:creationId xmlns:p14="http://schemas.microsoft.com/office/powerpoint/2010/main" val="383305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685869">
              <a:defRPr/>
            </a:pPr>
            <a:endParaRPr lang="fr-MA" sz="1350" dirty="0">
              <a:solidFill>
                <a:prstClr val="black"/>
              </a:solidFill>
              <a:latin typeface="Dosis" pitchFamily="2" charset="0"/>
            </a:endParaRPr>
          </a:p>
        </p:txBody>
      </p:sp>
      <p:grpSp>
        <p:nvGrpSpPr>
          <p:cNvPr id="3" name="Group 3"/>
          <p:cNvGrpSpPr/>
          <p:nvPr/>
        </p:nvGrpSpPr>
        <p:grpSpPr>
          <a:xfrm>
            <a:off x="857250" y="1180453"/>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69">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2" tIns="38102" rIns="38102" bIns="38102" rtlCol="0" anchor="ctr"/>
            <a:lstStyle/>
            <a:p>
              <a:pPr algn="ctr" defTabSz="685869">
                <a:lnSpc>
                  <a:spcPts val="2409"/>
                </a:lnSpc>
                <a:defRPr/>
              </a:pPr>
              <a:endParaRPr sz="1350" dirty="0">
                <a:solidFill>
                  <a:prstClr val="black"/>
                </a:solidFill>
                <a:latin typeface="Dosis" pitchFamily="2" charset="0"/>
              </a:endParaRPr>
            </a:p>
          </p:txBody>
        </p:sp>
      </p:grpSp>
      <p:sp>
        <p:nvSpPr>
          <p:cNvPr id="7" name="Freeform 7"/>
          <p:cNvSpPr/>
          <p:nvPr/>
        </p:nvSpPr>
        <p:spPr>
          <a:xfrm>
            <a:off x="1179970" y="571502"/>
            <a:ext cx="929375" cy="89220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85869">
              <a:defRPr/>
            </a:pPr>
            <a:endParaRPr lang="fr-MA" sz="135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80" y="3165267"/>
            <a:ext cx="11681640" cy="485069"/>
          </a:xfrm>
          <a:prstGeom prst="rect">
            <a:avLst/>
          </a:prstGeom>
          <a:noFill/>
        </p:spPr>
        <p:txBody>
          <a:bodyPr wrap="square" rtlCol="0">
            <a:spAutoFit/>
          </a:bodyPr>
          <a:lstStyle/>
          <a:p>
            <a:pPr algn="ctr" defTabSz="685869">
              <a:spcAft>
                <a:spcPts val="900"/>
              </a:spcAft>
              <a:defRPr/>
            </a:pPr>
            <a:r>
              <a:rPr lang="fr-FR" sz="2552" dirty="0">
                <a:solidFill>
                  <a:srgbClr val="106585"/>
                </a:solidFill>
                <a:latin typeface="Dosis" pitchFamily="2" charset="0"/>
              </a:rPr>
              <a:t>À  la fin de la séance d’aujourd’hui, </a:t>
            </a:r>
            <a:r>
              <a:rPr lang="fr-FR" sz="2552" b="1" dirty="0">
                <a:solidFill>
                  <a:srgbClr val="106585"/>
                </a:solidFill>
                <a:latin typeface="Dosis" pitchFamily="2" charset="0"/>
              </a:rPr>
              <a:t>au moins 80% des élèves </a:t>
            </a:r>
            <a:r>
              <a:rPr lang="fr-FR" sz="2552"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1409700" y="4277902"/>
            <a:ext cx="11449050" cy="3711938"/>
            <a:chOff x="3302073" y="4600550"/>
            <a:chExt cx="9873155" cy="236472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85869">
                <a:defRPr/>
              </a:pPr>
              <a:endParaRPr lang="fr-MA" sz="1001"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91215" y="4891406"/>
              <a:ext cx="9084013" cy="2073870"/>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Comprendre et produire les </a:t>
              </a:r>
              <a:r>
                <a:rPr lang="fr-FR" sz="2801" b="1" dirty="0">
                  <a:solidFill>
                    <a:srgbClr val="215968"/>
                  </a:solidFill>
                  <a:latin typeface="Dosis" pitchFamily="2" charset="0"/>
                </a:rPr>
                <a:t>mots du vocabulaire:</a:t>
              </a:r>
            </a:p>
            <a:p>
              <a:pPr defTabSz="685869">
                <a:spcAft>
                  <a:spcPts val="900"/>
                </a:spcAft>
                <a:defRPr/>
              </a:pPr>
              <a:r>
                <a:rPr lang="fr-FR" sz="2800" b="1" dirty="0">
                  <a:solidFill>
                    <a:srgbClr val="008EC0"/>
                  </a:solidFill>
                  <a:latin typeface="Dosis" pitchFamily="2" charset="0"/>
                </a:rPr>
                <a:t>gâteau – saucisse – noir – voyage  -manteau – jaune- chapeau-boire</a:t>
              </a:r>
            </a:p>
            <a:p>
              <a:pPr defTabSz="685869">
                <a:spcAft>
                  <a:spcPts val="900"/>
                </a:spcAft>
                <a:defRPr/>
              </a:pPr>
              <a:endParaRPr lang="fr-FR" sz="2801" b="1" dirty="0">
                <a:solidFill>
                  <a:srgbClr val="008EC0"/>
                </a:solidFill>
                <a:latin typeface="Dosis" pitchFamily="2" charset="0"/>
              </a:endParaRPr>
            </a:p>
            <a:p>
              <a:pPr defTabSz="685869">
                <a:spcAft>
                  <a:spcPts val="900"/>
                </a:spcAft>
                <a:defRPr/>
              </a:pPr>
              <a:endParaRPr lang="fr-MA" sz="2801" b="1" dirty="0">
                <a:solidFill>
                  <a:srgbClr val="106585"/>
                </a:solidFill>
                <a:latin typeface="Dosis" pitchFamily="2" charset="0"/>
              </a:endParaRPr>
            </a:p>
            <a:p>
              <a:pPr defTabSz="685869">
                <a:spcAft>
                  <a:spcPts val="900"/>
                </a:spcAft>
                <a:defRPr/>
              </a:pPr>
              <a:endParaRPr lang="fr-FR" sz="2801" b="1" dirty="0">
                <a:solidFill>
                  <a:srgbClr val="215968"/>
                </a:solidFill>
                <a:latin typeface="Dosis" pitchFamily="2" charset="0"/>
              </a:endParaRPr>
            </a:p>
            <a:p>
              <a:pPr algn="ctr" defTabSz="685869">
                <a:spcAft>
                  <a:spcPts val="900"/>
                </a:spcAft>
                <a:defRPr/>
              </a:pPr>
              <a:r>
                <a:rPr lang="fr-FR" sz="2801" b="1" dirty="0">
                  <a:solidFill>
                    <a:srgbClr val="008EC0"/>
                  </a:solidFill>
                  <a:latin typeface="Dosis" pitchFamily="2" charset="0"/>
                </a:rPr>
                <a:t> </a:t>
              </a:r>
              <a:endParaRPr lang="fr-FR" sz="2801"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98131" y="5880517"/>
              <a:ext cx="8547581" cy="607987"/>
            </a:xfrm>
            <a:prstGeom prst="rect">
              <a:avLst/>
            </a:prstGeom>
            <a:noFill/>
          </p:spPr>
          <p:txBody>
            <a:bodyPr wrap="square" rtlCol="0">
              <a:spAutoFit/>
            </a:bodyPr>
            <a:lstStyle/>
            <a:p>
              <a:pPr defTabSz="685869">
                <a:spcAft>
                  <a:spcPts val="900"/>
                </a:spcAft>
                <a:defRPr/>
              </a:pPr>
              <a:r>
                <a:rPr lang="fr-FR" sz="2801" dirty="0">
                  <a:solidFill>
                    <a:srgbClr val="215968"/>
                  </a:solidFill>
                  <a:latin typeface="Dosis" pitchFamily="2" charset="0"/>
                </a:rPr>
                <a:t>Identifier, nommer, lire et écrire </a:t>
              </a:r>
              <a:r>
                <a:rPr lang="fr-FR" sz="2801" b="1" dirty="0">
                  <a:solidFill>
                    <a:srgbClr val="008EC0"/>
                  </a:solidFill>
                  <a:latin typeface="Dosis" pitchFamily="2" charset="0"/>
                </a:rPr>
                <a:t>des mots avec les graphèmes complexes: au, eau, </a:t>
              </a:r>
              <a:r>
                <a:rPr lang="fr-FR" sz="2801" b="1" dirty="0" err="1">
                  <a:solidFill>
                    <a:srgbClr val="008EC0"/>
                  </a:solidFill>
                  <a:latin typeface="Dosis" pitchFamily="2" charset="0"/>
                </a:rPr>
                <a:t>oi</a:t>
              </a:r>
              <a:r>
                <a:rPr lang="fr-FR" sz="2801" b="1" dirty="0">
                  <a:solidFill>
                    <a:srgbClr val="008EC0"/>
                  </a:solidFill>
                  <a:latin typeface="Dosis" pitchFamily="2" charset="0"/>
                </a:rPr>
                <a:t>, </a:t>
              </a:r>
              <a:r>
                <a:rPr lang="fr-FR" sz="2801" b="1" dirty="0" err="1">
                  <a:solidFill>
                    <a:srgbClr val="008EC0"/>
                  </a:solidFill>
                  <a:latin typeface="Dosis" pitchFamily="2" charset="0"/>
                </a:rPr>
                <a:t>oy</a:t>
              </a:r>
              <a:endParaRPr lang="fr-FR" sz="2801"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6">
                <a:extLst>
                  <a:ext uri="{96DAC541-7B7A-43D3-8B79-37D633B846F1}">
                    <asvg:svgBlip xmlns:asvg="http://schemas.microsoft.com/office/drawing/2016/SVG/main" r:embed="rId7"/>
                  </a:ext>
                </a:extLst>
              </a:blip>
              <a:stretch>
                <a:fillRect l="-109199" t="-6937" r="-896458" b="-829367"/>
              </a:stretch>
            </a:blipFill>
          </p:spPr>
          <p:txBody>
            <a:bodyPr/>
            <a:lstStyle/>
            <a:p>
              <a:pPr defTabSz="685869">
                <a:defRPr/>
              </a:pPr>
              <a:endParaRPr lang="fr-MA" sz="1001"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8"/>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8"/>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72072"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chapeau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chap</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eau</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49D3373A-4315-998B-C2C4-C4B67DC0B0B3}"/>
              </a:ext>
            </a:extLst>
          </p:cNvPr>
          <p:cNvPicPr>
            <a:picLocks noChangeAspect="1"/>
          </p:cNvPicPr>
          <p:nvPr/>
        </p:nvPicPr>
        <p:blipFill>
          <a:blip r:embed="rId4"/>
          <a:stretch>
            <a:fillRect/>
          </a:stretch>
        </p:blipFill>
        <p:spPr>
          <a:xfrm>
            <a:off x="3810000" y="3232925"/>
            <a:ext cx="4709310" cy="3821150"/>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chapeau, le chapeau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chapeau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chapeau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5105400" y="3382291"/>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chap</a:t>
            </a:r>
            <a:r>
              <a:rPr lang="fr-FR" sz="8000" b="1" dirty="0">
                <a:solidFill>
                  <a:srgbClr val="FF0000"/>
                </a:solidFill>
                <a:latin typeface="Dosis" pitchFamily="2" charset="0"/>
              </a:rPr>
              <a:t>eau</a:t>
            </a:r>
            <a:endParaRPr lang="fr-FR" sz="8000" dirty="0">
              <a:solidFill>
                <a:srgbClr val="FF0000"/>
              </a:solidFill>
              <a:latin typeface="Dosis" pitchFamily="2" charset="0"/>
            </a:endParaRPr>
          </a:p>
        </p:txBody>
      </p:sp>
      <p:pic>
        <p:nvPicPr>
          <p:cNvPr id="5" name="Image 4">
            <a:extLst>
              <a:ext uri="{FF2B5EF4-FFF2-40B4-BE49-F238E27FC236}">
                <a16:creationId xmlns:a16="http://schemas.microsoft.com/office/drawing/2014/main" id="{A7691674-137A-46F9-83F3-DBAF6D18F07B}"/>
              </a:ext>
            </a:extLst>
          </p:cNvPr>
          <p:cNvPicPr>
            <a:picLocks noChangeAspect="1"/>
          </p:cNvPicPr>
          <p:nvPr/>
        </p:nvPicPr>
        <p:blipFill>
          <a:blip r:embed="rId4"/>
          <a:stretch>
            <a:fillRect/>
          </a:stretch>
        </p:blipFill>
        <p:spPr>
          <a:xfrm>
            <a:off x="1207804" y="2409003"/>
            <a:ext cx="4709310" cy="3821150"/>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3038-0080-D7F9-9539-6CABBF06350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155E36B-7DB6-F658-FD09-8A238780E9B5}"/>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45DDD381-B7D3-227C-5BB7-361FF8C1DE2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62F5F444-99C2-FF80-A10F-F21ABEE99A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3B92F21-FD2C-68B6-834B-D8CDFB71183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393AA62-C33F-BF6B-3D62-2F0C3FF940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8F05FC-F192-CA2A-E04B-13BBC99601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EC7EDA-2439-6FD3-4482-B7173D71773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D9BE9DE-0E36-74F2-4F93-83B83010D9A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BD0E864-169F-217F-1F00-ADA67C770B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9A80479-C1FE-390E-C542-AA181D0F99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8F72279-31DC-C385-F05E-5F469B2E101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65052B-C18D-2CDE-C585-570E0B3263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E8970552-E272-8EC8-C837-3F0A2C0E7B37}"/>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chapeau noir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chapeau noir.”.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51DF024-4209-FF90-237A-CC37F1419081}"/>
              </a:ext>
            </a:extLst>
          </p:cNvPr>
          <p:cNvSpPr txBox="1"/>
          <p:nvPr/>
        </p:nvSpPr>
        <p:spPr>
          <a:xfrm>
            <a:off x="2216888" y="2539241"/>
            <a:ext cx="9783358"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chapeau noir.</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236D859B-57DD-B476-CCE8-ACA04167FF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12137393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1ACAEDA-22BF-BCE4-4D3A-1F4B48781012}"/>
              </a:ext>
            </a:extLst>
          </p:cNvPr>
          <p:cNvPicPr>
            <a:picLocks noChangeAspect="1"/>
          </p:cNvPicPr>
          <p:nvPr/>
        </p:nvPicPr>
        <p:blipFill>
          <a:blip r:embed="rId4"/>
          <a:stretch>
            <a:fillRect/>
          </a:stretch>
        </p:blipFill>
        <p:spPr>
          <a:xfrm>
            <a:off x="685415" y="3910749"/>
            <a:ext cx="2747897" cy="2229653"/>
          </a:xfrm>
          <a:prstGeom prst="rect">
            <a:avLst/>
          </a:prstGeom>
        </p:spPr>
      </p:pic>
      <p:pic>
        <p:nvPicPr>
          <p:cNvPr id="4" name="Image 3">
            <a:extLst>
              <a:ext uri="{FF2B5EF4-FFF2-40B4-BE49-F238E27FC236}">
                <a16:creationId xmlns:a16="http://schemas.microsoft.com/office/drawing/2014/main" id="{A10B6BE6-F6F0-81B9-F1DA-C90A37EFEE75}"/>
              </a:ext>
            </a:extLst>
          </p:cNvPr>
          <p:cNvPicPr>
            <a:picLocks noChangeAspect="1"/>
          </p:cNvPicPr>
          <p:nvPr/>
        </p:nvPicPr>
        <p:blipFill>
          <a:blip r:embed="rId5">
            <a:biLevel thresh="75000"/>
          </a:blip>
          <a:stretch>
            <a:fillRect/>
          </a:stretch>
        </p:blipFill>
        <p:spPr>
          <a:xfrm>
            <a:off x="3713765" y="3657558"/>
            <a:ext cx="2545404" cy="2501894"/>
          </a:xfrm>
          <a:prstGeom prst="rect">
            <a:avLst/>
          </a:prstGeom>
        </p:spPr>
      </p:pic>
      <p:pic>
        <p:nvPicPr>
          <p:cNvPr id="5" name="Image 4">
            <a:extLst>
              <a:ext uri="{FF2B5EF4-FFF2-40B4-BE49-F238E27FC236}">
                <a16:creationId xmlns:a16="http://schemas.microsoft.com/office/drawing/2014/main" id="{67DA9ED5-E47E-69AF-1DA8-68B988BED9B4}"/>
              </a:ext>
            </a:extLst>
          </p:cNvPr>
          <p:cNvPicPr>
            <a:picLocks noChangeAspect="1"/>
          </p:cNvPicPr>
          <p:nvPr/>
        </p:nvPicPr>
        <p:blipFill>
          <a:blip r:embed="rId6"/>
          <a:stretch>
            <a:fillRect/>
          </a:stretch>
        </p:blipFill>
        <p:spPr>
          <a:xfrm>
            <a:off x="9755071" y="2740371"/>
            <a:ext cx="3480429" cy="4585700"/>
          </a:xfrm>
          <a:prstGeom prst="rect">
            <a:avLst/>
          </a:prstGeom>
        </p:spPr>
      </p:pic>
      <p:pic>
        <p:nvPicPr>
          <p:cNvPr id="6" name="Image 5">
            <a:extLst>
              <a:ext uri="{FF2B5EF4-FFF2-40B4-BE49-F238E27FC236}">
                <a16:creationId xmlns:a16="http://schemas.microsoft.com/office/drawing/2014/main" id="{CA529867-6B25-D040-4C25-D52A7F4B79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2844" y="4046422"/>
            <a:ext cx="3464073" cy="1973597"/>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0C9A081-F2E0-9057-E462-85E3EEDAF600}"/>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voyage , 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voyager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7E611E-5B25-FFC9-2BC6-FB76C786CFBD}"/>
              </a:ext>
            </a:extLst>
          </p:cNvPr>
          <p:cNvPicPr>
            <a:picLocks noChangeAspect="1"/>
          </p:cNvPicPr>
          <p:nvPr/>
        </p:nvPicPr>
        <p:blipFill>
          <a:blip r:embed="rId4"/>
          <a:stretch>
            <a:fillRect/>
          </a:stretch>
        </p:blipFill>
        <p:spPr>
          <a:xfrm>
            <a:off x="4606261" y="3619500"/>
            <a:ext cx="4094103" cy="3771413"/>
          </a:xfrm>
          <a:prstGeom prst="rect">
            <a:avLst/>
          </a:prstGeom>
        </p:spPr>
      </p:pic>
    </p:spTree>
    <p:extLst>
      <p:ext uri="{BB962C8B-B14F-4D97-AF65-F5344CB8AC3E}">
        <p14:creationId xmlns:p14="http://schemas.microsoft.com/office/powerpoint/2010/main" val="344633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5306062" y="3712958"/>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v</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oy</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ager</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voyager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voyager  ”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voyager ”?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861C06B-BD49-64EC-019B-4E01F2224163}"/>
              </a:ext>
            </a:extLst>
          </p:cNvPr>
          <p:cNvPicPr>
            <a:picLocks noChangeAspect="1"/>
          </p:cNvPicPr>
          <p:nvPr/>
        </p:nvPicPr>
        <p:blipFill>
          <a:blip r:embed="rId4"/>
          <a:stretch>
            <a:fillRect/>
          </a:stretch>
        </p:blipFill>
        <p:spPr>
          <a:xfrm>
            <a:off x="2064837" y="2961379"/>
            <a:ext cx="4094103" cy="3771413"/>
          </a:xfrm>
          <a:prstGeom prst="rect">
            <a:avLst/>
          </a:prstGeom>
        </p:spPr>
      </p:pic>
    </p:spTree>
    <p:extLst>
      <p:ext uri="{BB962C8B-B14F-4D97-AF65-F5344CB8AC3E}">
        <p14:creationId xmlns:p14="http://schemas.microsoft.com/office/powerpoint/2010/main" val="1807227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68623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gâteau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4D1F36-227A-EF0E-C88E-560CF1A2662A}"/>
              </a:ext>
            </a:extLst>
          </p:cNvPr>
          <p:cNvPicPr>
            <a:picLocks noChangeAspect="1"/>
          </p:cNvPicPr>
          <p:nvPr/>
        </p:nvPicPr>
        <p:blipFill>
          <a:blip r:embed="rId4"/>
          <a:stretch>
            <a:fillRect/>
          </a:stretch>
        </p:blipFill>
        <p:spPr>
          <a:xfrm>
            <a:off x="5020231" y="3918600"/>
            <a:ext cx="3934299" cy="2525999"/>
          </a:xfrm>
          <a:prstGeom prst="rect">
            <a:avLst/>
          </a:prstGeom>
        </p:spPr>
      </p:pic>
    </p:spTree>
    <p:extLst>
      <p:ext uri="{BB962C8B-B14F-4D97-AF65-F5344CB8AC3E}">
        <p14:creationId xmlns:p14="http://schemas.microsoft.com/office/powerpoint/2010/main" val="680425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9254" y="680119"/>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5756907" y="3867842"/>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 gât</a:t>
            </a:r>
            <a:r>
              <a:rPr kumimoji="0" lang="fr-FR" sz="9000" b="1" i="0" u="none" strike="noStrike" kern="1200" cap="none" spc="0" normalizeH="0" baseline="0" noProof="0" dirty="0">
                <a:ln>
                  <a:noFill/>
                </a:ln>
                <a:solidFill>
                  <a:srgbClr val="FF0000"/>
                </a:solidFill>
                <a:effectLst/>
                <a:uLnTx/>
                <a:uFillTx/>
                <a:latin typeface="Dosis" pitchFamily="2" charset="0"/>
                <a:ea typeface="+mn-ea"/>
                <a:cs typeface="+mn-cs"/>
              </a:rPr>
              <a:t>eau</a:t>
            </a:r>
            <a:endParaRPr kumimoji="0" lang="fr-FR" sz="9900" b="1" i="0" u="none" strike="noStrike" kern="1200" cap="none" spc="0" normalizeH="0" baseline="0" noProof="0" dirty="0">
              <a:ln>
                <a:noFill/>
              </a:ln>
              <a:solidFill>
                <a:srgbClr val="FF0000"/>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898579" y="646910"/>
            <a:ext cx="12420600" cy="954107"/>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gâteau , gâteau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gâteau”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gâteau”?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C5DCC69-027B-99B6-CBC9-1447FE219C0C}"/>
              </a:ext>
            </a:extLst>
          </p:cNvPr>
          <p:cNvPicPr>
            <a:picLocks noChangeAspect="1"/>
          </p:cNvPicPr>
          <p:nvPr/>
        </p:nvPicPr>
        <p:blipFill>
          <a:blip r:embed="rId4"/>
          <a:stretch>
            <a:fillRect/>
          </a:stretch>
        </p:blipFill>
        <p:spPr>
          <a:xfrm>
            <a:off x="1361906" y="3168792"/>
            <a:ext cx="5230938" cy="3358500"/>
          </a:xfrm>
          <a:prstGeom prst="rect">
            <a:avLst/>
          </a:prstGeom>
        </p:spPr>
      </p:pic>
    </p:spTree>
    <p:extLst>
      <p:ext uri="{BB962C8B-B14F-4D97-AF65-F5344CB8AC3E}">
        <p14:creationId xmlns:p14="http://schemas.microsoft.com/office/powerpoint/2010/main" val="34614205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La couleur jaune . Comment vous dites jaune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0F9F77CB-7DBE-3D8B-C8D2-37E8B14C359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59669" y="3444926"/>
            <a:ext cx="3587287" cy="3397148"/>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4953800" y="3618152"/>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j</a:t>
            </a:r>
            <a:r>
              <a:rPr lang="fr-FR" sz="8800" b="1" dirty="0">
                <a:solidFill>
                  <a:srgbClr val="FF0000"/>
                </a:solidFill>
                <a:latin typeface="Dosis" pitchFamily="2" charset="0"/>
              </a:rPr>
              <a:t>au</a:t>
            </a:r>
            <a:r>
              <a:rPr lang="fr-FR" sz="8800" b="1" dirty="0">
                <a:solidFill>
                  <a:schemeClr val="accent5">
                    <a:lumMod val="75000"/>
                  </a:schemeClr>
                </a:solidFill>
                <a:latin typeface="Dosis" pitchFamily="2" charset="0"/>
              </a:rPr>
              <a:t>ne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jaune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EAED729-3967-F101-70FB-7E53752F451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006143" y="2791149"/>
            <a:ext cx="3587287" cy="3397148"/>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7FCF-5429-2FEC-4745-D7FAC291D40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C597FD-C537-ACF0-FD20-0AEEA5C3F78A}"/>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25DA923-951C-92BE-B272-AF1A8A2B4B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025658F-F649-092E-C6B7-4E4314470F0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F723A28-2723-F738-D561-345E718FCA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DCA8DD-545A-626A-2D88-A0DBCBF39C9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7D5114-2623-7F7E-0383-18DB7422D7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9AA25A3-0476-DD0D-0672-FD0CA2B4BF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6179F4-E93A-059B-966C-A20F34EDAE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3DBEF43-0F72-4A8C-731F-E04D5154F92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F3FDBB-9867-AD89-619C-367139EDE6A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8240C99-1404-5C63-0FEB-9412B66346E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6ADB8D-69C7-866A-8B40-F5816A73FE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CCD189E8-4B4D-6741-77A8-0ADAF64152B8}"/>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manteau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AA4ABB6-4CF6-949F-2CB5-4B07F63B9CE2}"/>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196644" y="3162300"/>
            <a:ext cx="4647328" cy="4869807"/>
          </a:xfrm>
          <a:prstGeom prst="rect">
            <a:avLst/>
          </a:prstGeom>
        </p:spPr>
      </p:pic>
    </p:spTree>
    <p:extLst>
      <p:ext uri="{BB962C8B-B14F-4D97-AF65-F5344CB8AC3E}">
        <p14:creationId xmlns:p14="http://schemas.microsoft.com/office/powerpoint/2010/main" val="2106155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69308-1613-94A9-0109-B107633815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ABF201-4716-7BF3-508B-EC0D5B5C4E8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579F4F6-CAFF-97B2-0DCA-8B6E881F0B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62C710-95F4-A53D-020E-27CC1B21038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9AE336-2604-AC7F-E69E-2447D925A8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323021C-F0F9-8D0E-909D-A81C166076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28B41B-A178-5765-E7AF-893A71B51ED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E2FDF4-B7FF-3EDB-7F51-F1033F2537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7E68223-50A6-394F-9472-77F00B970E8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A764AF4-159A-8351-C3C4-C65168874E7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B61B02-2BFF-E7D0-EE48-297288ED9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919CFF3-2B5D-883B-5E39-DF3AD1AF69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0BEF86-CE2D-4A15-1565-EB322E67F1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0361A58-A0E0-AD48-DB45-028DD19957F5}"/>
              </a:ext>
            </a:extLst>
          </p:cNvPr>
          <p:cNvSpPr txBox="1"/>
          <p:nvPr/>
        </p:nvSpPr>
        <p:spPr>
          <a:xfrm>
            <a:off x="6258426" y="3939950"/>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mant</a:t>
            </a:r>
            <a:r>
              <a:rPr lang="fr-FR" sz="8800" b="1" dirty="0">
                <a:solidFill>
                  <a:srgbClr val="FF0000"/>
                </a:solidFill>
                <a:latin typeface="Dosis" pitchFamily="2" charset="0"/>
              </a:rPr>
              <a:t>eau</a:t>
            </a:r>
            <a:r>
              <a:rPr lang="fr-FR" sz="8800" b="1" dirty="0">
                <a:solidFill>
                  <a:schemeClr val="accent5">
                    <a:lumMod val="75000"/>
                  </a:schemeClr>
                </a:solidFill>
                <a:latin typeface="Dosis" pitchFamily="2" charset="0"/>
              </a:rPr>
              <a:t> </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18C1A526-4472-FB7E-2EE1-DC8DCFC3C4D1}"/>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manteau , le manteau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un manteau”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manteau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710D75-8226-61EC-F220-EF38CC11AFA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584141" y="2509476"/>
            <a:ext cx="5491172" cy="5754048"/>
          </a:xfrm>
          <a:prstGeom prst="rect">
            <a:avLst/>
          </a:prstGeom>
        </p:spPr>
      </p:pic>
    </p:spTree>
    <p:extLst>
      <p:ext uri="{BB962C8B-B14F-4D97-AF65-F5344CB8AC3E}">
        <p14:creationId xmlns:p14="http://schemas.microsoft.com/office/powerpoint/2010/main" val="493402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CF015-721F-B7F4-A741-75BB3255823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C4BC02E-525E-7770-7BCB-E72DC943F2D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968EE13-B473-B9BD-1915-DF2F930C58C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B940D9DE-7813-A788-C847-729E86E403B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3F7488-988E-7EC0-7443-2748386EF709}"/>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0C92E5-8AF2-8F2F-5209-449FF63625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F3E415-78D8-C7D6-42A0-303EF83B82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65C9238-E8EE-52AF-D405-5C9C6AB75D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4F2D60-3853-25B4-BC9F-A0607A65F0E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0A1D85-9D72-670A-CA56-29559D439D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193C21F-F0D0-383C-1D05-F2FA823556B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DAD303-DFD0-2844-C896-ED1C65E58E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B61B24-9F7B-F2B4-1C63-49F39E3E00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097197EB-2C0B-69DC-5445-E71583AA1293}"/>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un manteau jaune.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“Il met un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mant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eau jaune.”.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E79E9319-2951-DBB4-2EFF-B1775A8FB275}"/>
              </a:ext>
            </a:extLst>
          </p:cNvPr>
          <p:cNvSpPr txBox="1"/>
          <p:nvPr/>
        </p:nvSpPr>
        <p:spPr>
          <a:xfrm>
            <a:off x="1620549" y="2504538"/>
            <a:ext cx="10830542"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Il met un manteau jaune.</a:t>
            </a:r>
            <a:endParaRPr lang="fr-FR" sz="8000" dirty="0">
              <a:solidFill>
                <a:schemeClr val="accent5">
                  <a:lumMod val="75000"/>
                </a:schemeClr>
              </a:solidFill>
              <a:latin typeface="Dosis" pitchFamily="2" charset="0"/>
            </a:endParaRPr>
          </a:p>
        </p:txBody>
      </p:sp>
      <p:pic>
        <p:nvPicPr>
          <p:cNvPr id="6" name="Image 5" descr="Une image contenant habits, dessin, croquis, peinture&#10;&#10;Le contenu généré par l’IA peut être incorrect.">
            <a:extLst>
              <a:ext uri="{FF2B5EF4-FFF2-40B4-BE49-F238E27FC236}">
                <a16:creationId xmlns:a16="http://schemas.microsoft.com/office/drawing/2014/main" id="{4219E427-E88B-02BA-8EA0-0EB8998A73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1827" y="4143083"/>
            <a:ext cx="5242034" cy="4343400"/>
          </a:xfrm>
          <a:prstGeom prst="rect">
            <a:avLst/>
          </a:prstGeom>
        </p:spPr>
      </p:pic>
    </p:spTree>
    <p:extLst>
      <p:ext uri="{BB962C8B-B14F-4D97-AF65-F5344CB8AC3E}">
        <p14:creationId xmlns:p14="http://schemas.microsoft.com/office/powerpoint/2010/main" val="2312762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8EE4F68-D9DE-B084-280C-D878828A2A7A}"/>
              </a:ext>
            </a:extLst>
          </p:cNvPr>
          <p:cNvPicPr>
            <a:picLocks noChangeAspect="1"/>
          </p:cNvPicPr>
          <p:nvPr/>
        </p:nvPicPr>
        <p:blipFill>
          <a:blip r:embed="rId4"/>
          <a:stretch>
            <a:fillRect/>
          </a:stretch>
        </p:blipFill>
        <p:spPr>
          <a:xfrm>
            <a:off x="618804" y="3674088"/>
            <a:ext cx="3268360" cy="3424824"/>
          </a:xfrm>
          <a:prstGeom prst="rect">
            <a:avLst/>
          </a:prstGeom>
        </p:spPr>
      </p:pic>
      <p:pic>
        <p:nvPicPr>
          <p:cNvPr id="5" name="Image 4">
            <a:extLst>
              <a:ext uri="{FF2B5EF4-FFF2-40B4-BE49-F238E27FC236}">
                <a16:creationId xmlns:a16="http://schemas.microsoft.com/office/drawing/2014/main" id="{824C1607-59B4-87B8-0A73-23FDB62595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925264" y="4048320"/>
            <a:ext cx="2393419" cy="2266559"/>
          </a:xfrm>
          <a:prstGeom prst="rect">
            <a:avLst/>
          </a:prstGeom>
        </p:spPr>
      </p:pic>
      <p:pic>
        <p:nvPicPr>
          <p:cNvPr id="7" name="Image 6">
            <a:extLst>
              <a:ext uri="{FF2B5EF4-FFF2-40B4-BE49-F238E27FC236}">
                <a16:creationId xmlns:a16="http://schemas.microsoft.com/office/drawing/2014/main" id="{09DB8851-DBA7-7B6D-B903-F1363407C4C0}"/>
              </a:ext>
            </a:extLst>
          </p:cNvPr>
          <p:cNvPicPr>
            <a:picLocks noChangeAspect="1"/>
          </p:cNvPicPr>
          <p:nvPr/>
        </p:nvPicPr>
        <p:blipFill>
          <a:blip r:embed="rId6"/>
          <a:stretch>
            <a:fillRect/>
          </a:stretch>
        </p:blipFill>
        <p:spPr>
          <a:xfrm>
            <a:off x="6318683" y="3918599"/>
            <a:ext cx="3934299" cy="2525999"/>
          </a:xfrm>
          <a:prstGeom prst="rect">
            <a:avLst/>
          </a:prstGeom>
        </p:spPr>
      </p:pic>
      <p:pic>
        <p:nvPicPr>
          <p:cNvPr id="9" name="Image 8">
            <a:extLst>
              <a:ext uri="{FF2B5EF4-FFF2-40B4-BE49-F238E27FC236}">
                <a16:creationId xmlns:a16="http://schemas.microsoft.com/office/drawing/2014/main" id="{E09FD85C-248E-89BD-01C6-C53B292E6AD1}"/>
              </a:ext>
            </a:extLst>
          </p:cNvPr>
          <p:cNvPicPr>
            <a:picLocks noChangeAspect="1"/>
          </p:cNvPicPr>
          <p:nvPr/>
        </p:nvPicPr>
        <p:blipFill>
          <a:blip r:embed="rId7"/>
          <a:stretch>
            <a:fillRect/>
          </a:stretch>
        </p:blipFill>
        <p:spPr>
          <a:xfrm>
            <a:off x="9994399" y="3257793"/>
            <a:ext cx="2958540" cy="3771413"/>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voyager-gâteau-manteau-jaune.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D6B62C05-0E42-8743-B66A-72AA7303B952}"/>
              </a:ext>
            </a:extLst>
          </p:cNvPr>
          <p:cNvPicPr>
            <a:picLocks noChangeAspect="1"/>
          </p:cNvPicPr>
          <p:nvPr/>
        </p:nvPicPr>
        <p:blipFill>
          <a:blip r:embed="rId5"/>
          <a:stretch>
            <a:fillRect/>
          </a:stretch>
        </p:blipFill>
        <p:spPr>
          <a:xfrm>
            <a:off x="509646" y="3007581"/>
            <a:ext cx="3268360" cy="3424824"/>
          </a:xfrm>
          <a:prstGeom prst="rect">
            <a:avLst/>
          </a:prstGeom>
        </p:spPr>
      </p:pic>
      <p:pic>
        <p:nvPicPr>
          <p:cNvPr id="11" name="Image 10">
            <a:extLst>
              <a:ext uri="{FF2B5EF4-FFF2-40B4-BE49-F238E27FC236}">
                <a16:creationId xmlns:a16="http://schemas.microsoft.com/office/drawing/2014/main" id="{52A024A5-F3D4-B854-00E5-3DE530550091}"/>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16106" y="3381813"/>
            <a:ext cx="2393419" cy="2266559"/>
          </a:xfrm>
          <a:prstGeom prst="rect">
            <a:avLst/>
          </a:prstGeom>
        </p:spPr>
      </p:pic>
      <p:pic>
        <p:nvPicPr>
          <p:cNvPr id="14" name="Image 13">
            <a:extLst>
              <a:ext uri="{FF2B5EF4-FFF2-40B4-BE49-F238E27FC236}">
                <a16:creationId xmlns:a16="http://schemas.microsoft.com/office/drawing/2014/main" id="{79742A2D-5867-9915-4D86-EC29960F4A18}"/>
              </a:ext>
            </a:extLst>
          </p:cNvPr>
          <p:cNvPicPr>
            <a:picLocks noChangeAspect="1"/>
          </p:cNvPicPr>
          <p:nvPr/>
        </p:nvPicPr>
        <p:blipFill>
          <a:blip r:embed="rId7"/>
          <a:stretch>
            <a:fillRect/>
          </a:stretch>
        </p:blipFill>
        <p:spPr>
          <a:xfrm>
            <a:off x="6209525" y="3252092"/>
            <a:ext cx="3934299" cy="2525999"/>
          </a:xfrm>
          <a:prstGeom prst="rect">
            <a:avLst/>
          </a:prstGeom>
        </p:spPr>
      </p:pic>
      <p:pic>
        <p:nvPicPr>
          <p:cNvPr id="15" name="Image 14">
            <a:extLst>
              <a:ext uri="{FF2B5EF4-FFF2-40B4-BE49-F238E27FC236}">
                <a16:creationId xmlns:a16="http://schemas.microsoft.com/office/drawing/2014/main" id="{B069AAF6-2DF8-14F2-6D5C-11D83F228BC2}"/>
              </a:ext>
            </a:extLst>
          </p:cNvPr>
          <p:cNvPicPr>
            <a:picLocks noChangeAspect="1"/>
          </p:cNvPicPr>
          <p:nvPr/>
        </p:nvPicPr>
        <p:blipFill>
          <a:blip r:embed="rId8"/>
          <a:stretch>
            <a:fillRect/>
          </a:stretch>
        </p:blipFill>
        <p:spPr>
          <a:xfrm>
            <a:off x="9885241" y="2591286"/>
            <a:ext cx="2958540" cy="3771413"/>
          </a:xfrm>
          <a:prstGeom prst="rect">
            <a:avLst/>
          </a:prstGeom>
        </p:spPr>
      </p:pic>
      <p:sp>
        <p:nvSpPr>
          <p:cNvPr id="16" name="Ellipse 15">
            <a:extLst>
              <a:ext uri="{FF2B5EF4-FFF2-40B4-BE49-F238E27FC236}">
                <a16:creationId xmlns:a16="http://schemas.microsoft.com/office/drawing/2014/main" id="{4968E73B-DE1B-488A-943A-381384B3D5F2}"/>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boire-chapeau-saucisses-noir</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46F3030D-D669-AA21-F4CA-2E628B16571A}"/>
              </a:ext>
            </a:extLst>
          </p:cNvPr>
          <p:cNvPicPr>
            <a:picLocks noChangeAspect="1"/>
          </p:cNvPicPr>
          <p:nvPr/>
        </p:nvPicPr>
        <p:blipFill>
          <a:blip r:embed="rId5"/>
          <a:stretch>
            <a:fillRect/>
          </a:stretch>
        </p:blipFill>
        <p:spPr>
          <a:xfrm>
            <a:off x="673955" y="3263551"/>
            <a:ext cx="2747897" cy="2229653"/>
          </a:xfrm>
          <a:prstGeom prst="rect">
            <a:avLst/>
          </a:prstGeom>
        </p:spPr>
      </p:pic>
      <p:pic>
        <p:nvPicPr>
          <p:cNvPr id="12" name="Image 11">
            <a:extLst>
              <a:ext uri="{FF2B5EF4-FFF2-40B4-BE49-F238E27FC236}">
                <a16:creationId xmlns:a16="http://schemas.microsoft.com/office/drawing/2014/main" id="{71A4EF16-3083-2317-86B4-D533EF92CC62}"/>
              </a:ext>
            </a:extLst>
          </p:cNvPr>
          <p:cNvPicPr>
            <a:picLocks noChangeAspect="1"/>
          </p:cNvPicPr>
          <p:nvPr/>
        </p:nvPicPr>
        <p:blipFill>
          <a:blip r:embed="rId6">
            <a:biLevel thresh="75000"/>
          </a:blip>
          <a:stretch>
            <a:fillRect/>
          </a:stretch>
        </p:blipFill>
        <p:spPr>
          <a:xfrm>
            <a:off x="3702305" y="3010360"/>
            <a:ext cx="2545404" cy="2501894"/>
          </a:xfrm>
          <a:prstGeom prst="rect">
            <a:avLst/>
          </a:prstGeom>
        </p:spPr>
      </p:pic>
      <p:pic>
        <p:nvPicPr>
          <p:cNvPr id="13" name="Image 12">
            <a:extLst>
              <a:ext uri="{FF2B5EF4-FFF2-40B4-BE49-F238E27FC236}">
                <a16:creationId xmlns:a16="http://schemas.microsoft.com/office/drawing/2014/main" id="{4EC50D40-63A6-2C4D-B889-564F0F8BEB33}"/>
              </a:ext>
            </a:extLst>
          </p:cNvPr>
          <p:cNvPicPr>
            <a:picLocks noChangeAspect="1"/>
          </p:cNvPicPr>
          <p:nvPr/>
        </p:nvPicPr>
        <p:blipFill>
          <a:blip r:embed="rId7"/>
          <a:stretch>
            <a:fillRect/>
          </a:stretch>
        </p:blipFill>
        <p:spPr>
          <a:xfrm>
            <a:off x="9743611" y="2093173"/>
            <a:ext cx="3480429" cy="4585700"/>
          </a:xfrm>
          <a:prstGeom prst="rect">
            <a:avLst/>
          </a:prstGeom>
        </p:spPr>
      </p:pic>
      <p:pic>
        <p:nvPicPr>
          <p:cNvPr id="15" name="Image 14">
            <a:extLst>
              <a:ext uri="{FF2B5EF4-FFF2-40B4-BE49-F238E27FC236}">
                <a16:creationId xmlns:a16="http://schemas.microsoft.com/office/drawing/2014/main" id="{D6B38602-B19A-AA1E-03AB-6532DCED5E5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1384" y="3399224"/>
            <a:ext cx="3464073" cy="1973597"/>
          </a:xfrm>
          <a:prstGeom prst="rect">
            <a:avLst/>
          </a:prstGeom>
        </p:spPr>
      </p:pic>
      <p:sp>
        <p:nvSpPr>
          <p:cNvPr id="16" name="Ellipse 15">
            <a:extLst>
              <a:ext uri="{FF2B5EF4-FFF2-40B4-BE49-F238E27FC236}">
                <a16:creationId xmlns:a16="http://schemas.microsoft.com/office/drawing/2014/main" id="{94DC1085-4BDD-545B-9103-5DFC74534C58}"/>
              </a:ext>
            </a:extLst>
          </p:cNvPr>
          <p:cNvSpPr/>
          <p:nvPr/>
        </p:nvSpPr>
        <p:spPr>
          <a:xfrm>
            <a:off x="1743960" y="6854752"/>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17" name="Ellipse 16">
            <a:extLst>
              <a:ext uri="{FF2B5EF4-FFF2-40B4-BE49-F238E27FC236}">
                <a16:creationId xmlns:a16="http://schemas.microsoft.com/office/drawing/2014/main" id="{C858000D-4A83-E35B-7936-053DAA5F2E69}"/>
              </a:ext>
            </a:extLst>
          </p:cNvPr>
          <p:cNvSpPr/>
          <p:nvPr/>
        </p:nvSpPr>
        <p:spPr>
          <a:xfrm>
            <a:off x="4826644"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19" name="Ellipse 18">
            <a:extLst>
              <a:ext uri="{FF2B5EF4-FFF2-40B4-BE49-F238E27FC236}">
                <a16:creationId xmlns:a16="http://schemas.microsoft.com/office/drawing/2014/main" id="{B556006C-4A33-AD2F-BE08-4FB145AF1AA7}"/>
              </a:ext>
            </a:extLst>
          </p:cNvPr>
          <p:cNvSpPr/>
          <p:nvPr/>
        </p:nvSpPr>
        <p:spPr>
          <a:xfrm>
            <a:off x="7509462"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20" name="Ellipse 19">
            <a:extLst>
              <a:ext uri="{FF2B5EF4-FFF2-40B4-BE49-F238E27FC236}">
                <a16:creationId xmlns:a16="http://schemas.microsoft.com/office/drawing/2014/main" id="{7789DE96-ACF9-1533-B7F7-C8D1E35F7197}"/>
              </a:ext>
            </a:extLst>
          </p:cNvPr>
          <p:cNvSpPr/>
          <p:nvPr/>
        </p:nvSpPr>
        <p:spPr>
          <a:xfrm>
            <a:off x="10964645" y="6900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3486543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8" name="Image 17">
            <a:extLst>
              <a:ext uri="{FF2B5EF4-FFF2-40B4-BE49-F238E27FC236}">
                <a16:creationId xmlns:a16="http://schemas.microsoft.com/office/drawing/2014/main" id="{4E0359E3-FD9E-BF2A-277F-219FBECD0100}"/>
              </a:ext>
            </a:extLst>
          </p:cNvPr>
          <p:cNvPicPr>
            <a:picLocks noChangeAspect="1"/>
          </p:cNvPicPr>
          <p:nvPr/>
        </p:nvPicPr>
        <p:blipFill>
          <a:blip r:embed="rId7"/>
          <a:stretch>
            <a:fillRect/>
          </a:stretch>
        </p:blipFill>
        <p:spPr>
          <a:xfrm>
            <a:off x="586253" y="2372106"/>
            <a:ext cx="3268360" cy="3424824"/>
          </a:xfrm>
          <a:prstGeom prst="rect">
            <a:avLst/>
          </a:prstGeom>
        </p:spPr>
      </p:pic>
      <p:pic>
        <p:nvPicPr>
          <p:cNvPr id="19" name="Image 18">
            <a:extLst>
              <a:ext uri="{FF2B5EF4-FFF2-40B4-BE49-F238E27FC236}">
                <a16:creationId xmlns:a16="http://schemas.microsoft.com/office/drawing/2014/main" id="{1FD645C0-4D85-2521-257E-69FE8A2DC582}"/>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0" name="Image 19">
            <a:extLst>
              <a:ext uri="{FF2B5EF4-FFF2-40B4-BE49-F238E27FC236}">
                <a16:creationId xmlns:a16="http://schemas.microsoft.com/office/drawing/2014/main" id="{47081B29-2C99-76A3-FC3C-0774331A2B56}"/>
              </a:ext>
            </a:extLst>
          </p:cNvPr>
          <p:cNvPicPr>
            <a:picLocks noChangeAspect="1"/>
          </p:cNvPicPr>
          <p:nvPr/>
        </p:nvPicPr>
        <p:blipFill>
          <a:blip r:embed="rId9"/>
          <a:stretch>
            <a:fillRect/>
          </a:stretch>
        </p:blipFill>
        <p:spPr>
          <a:xfrm>
            <a:off x="6286132" y="2616617"/>
            <a:ext cx="3934299" cy="2525999"/>
          </a:xfrm>
          <a:prstGeom prst="rect">
            <a:avLst/>
          </a:prstGeom>
        </p:spPr>
      </p:pic>
      <p:pic>
        <p:nvPicPr>
          <p:cNvPr id="21" name="Image 20">
            <a:extLst>
              <a:ext uri="{FF2B5EF4-FFF2-40B4-BE49-F238E27FC236}">
                <a16:creationId xmlns:a16="http://schemas.microsoft.com/office/drawing/2014/main" id="{1B2335AF-B596-8345-711A-3A7285C86CF9}"/>
              </a:ext>
            </a:extLst>
          </p:cNvPr>
          <p:cNvPicPr>
            <a:picLocks noChangeAspect="1"/>
          </p:cNvPicPr>
          <p:nvPr/>
        </p:nvPicPr>
        <p:blipFill>
          <a:blip r:embed="rId10"/>
          <a:stretch>
            <a:fillRect/>
          </a:stretch>
        </p:blipFill>
        <p:spPr>
          <a:xfrm>
            <a:off x="9961848" y="1955811"/>
            <a:ext cx="2958540" cy="3771413"/>
          </a:xfrm>
          <a:prstGeom prst="rect">
            <a:avLst/>
          </a:prstGeom>
        </p:spPr>
      </p:pic>
      <p:pic>
        <p:nvPicPr>
          <p:cNvPr id="22" name="Image 21">
            <a:extLst>
              <a:ext uri="{FF2B5EF4-FFF2-40B4-BE49-F238E27FC236}">
                <a16:creationId xmlns:a16="http://schemas.microsoft.com/office/drawing/2014/main" id="{AA392378-04FF-A79B-C927-3BB292CABAE2}"/>
              </a:ext>
            </a:extLst>
          </p:cNvPr>
          <p:cNvPicPr>
            <a:picLocks noChangeAspect="1"/>
          </p:cNvPicPr>
          <p:nvPr/>
        </p:nvPicPr>
        <p:blipFill>
          <a:blip r:embed="rId11"/>
          <a:stretch>
            <a:fillRect/>
          </a:stretch>
        </p:blipFill>
        <p:spPr>
          <a:xfrm>
            <a:off x="989814" y="6388180"/>
            <a:ext cx="2747897" cy="2229653"/>
          </a:xfrm>
          <a:prstGeom prst="rect">
            <a:avLst/>
          </a:prstGeom>
        </p:spPr>
      </p:pic>
      <p:pic>
        <p:nvPicPr>
          <p:cNvPr id="23" name="Image 22">
            <a:extLst>
              <a:ext uri="{FF2B5EF4-FFF2-40B4-BE49-F238E27FC236}">
                <a16:creationId xmlns:a16="http://schemas.microsoft.com/office/drawing/2014/main" id="{920674A2-D30E-AFBC-1B6A-72B49E0B1CEE}"/>
              </a:ext>
            </a:extLst>
          </p:cNvPr>
          <p:cNvPicPr>
            <a:picLocks noChangeAspect="1"/>
          </p:cNvPicPr>
          <p:nvPr/>
        </p:nvPicPr>
        <p:blipFill>
          <a:blip r:embed="rId12">
            <a:biLevel thresh="75000"/>
          </a:blip>
          <a:stretch>
            <a:fillRect/>
          </a:stretch>
        </p:blipFill>
        <p:spPr>
          <a:xfrm>
            <a:off x="7105111" y="6578499"/>
            <a:ext cx="2545404" cy="2501894"/>
          </a:xfrm>
          <a:prstGeom prst="rect">
            <a:avLst/>
          </a:prstGeom>
        </p:spPr>
      </p:pic>
      <p:pic>
        <p:nvPicPr>
          <p:cNvPr id="24" name="Image 23">
            <a:extLst>
              <a:ext uri="{FF2B5EF4-FFF2-40B4-BE49-F238E27FC236}">
                <a16:creationId xmlns:a16="http://schemas.microsoft.com/office/drawing/2014/main" id="{8644688F-26EA-A5B4-7584-2A81C3AF2D2F}"/>
              </a:ext>
            </a:extLst>
          </p:cNvPr>
          <p:cNvPicPr>
            <a:picLocks noChangeAspect="1"/>
          </p:cNvPicPr>
          <p:nvPr/>
        </p:nvPicPr>
        <p:blipFill>
          <a:blip r:embed="rId13"/>
          <a:stretch>
            <a:fillRect/>
          </a:stretch>
        </p:blipFill>
        <p:spPr>
          <a:xfrm>
            <a:off x="3854613" y="5328752"/>
            <a:ext cx="2873179" cy="3785607"/>
          </a:xfrm>
          <a:prstGeom prst="rect">
            <a:avLst/>
          </a:prstGeom>
        </p:spPr>
      </p:pic>
      <p:pic>
        <p:nvPicPr>
          <p:cNvPr id="25" name="Image 24">
            <a:extLst>
              <a:ext uri="{FF2B5EF4-FFF2-40B4-BE49-F238E27FC236}">
                <a16:creationId xmlns:a16="http://schemas.microsoft.com/office/drawing/2014/main" id="{B93A0F6A-1375-BF21-1CE3-BA54CFFB6B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9" name="Image 18">
            <a:extLst>
              <a:ext uri="{FF2B5EF4-FFF2-40B4-BE49-F238E27FC236}">
                <a16:creationId xmlns:a16="http://schemas.microsoft.com/office/drawing/2014/main" id="{CC76A82B-B5E2-73C5-83BA-5D7D31D58AD0}"/>
              </a:ext>
            </a:extLst>
          </p:cNvPr>
          <p:cNvPicPr>
            <a:picLocks noChangeAspect="1"/>
          </p:cNvPicPr>
          <p:nvPr/>
        </p:nvPicPr>
        <p:blipFill>
          <a:blip r:embed="rId5"/>
          <a:stretch>
            <a:fillRect/>
          </a:stretch>
        </p:blipFill>
        <p:spPr>
          <a:xfrm>
            <a:off x="586253" y="2372106"/>
            <a:ext cx="3268360" cy="3424824"/>
          </a:xfrm>
          <a:prstGeom prst="rect">
            <a:avLst/>
          </a:prstGeom>
        </p:spPr>
      </p:pic>
      <p:pic>
        <p:nvPicPr>
          <p:cNvPr id="20" name="Image 19">
            <a:extLst>
              <a:ext uri="{FF2B5EF4-FFF2-40B4-BE49-F238E27FC236}">
                <a16:creationId xmlns:a16="http://schemas.microsoft.com/office/drawing/2014/main" id="{A9085C1A-285E-C07D-14B9-F5BAF1E0DD4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21" name="Image 20">
            <a:extLst>
              <a:ext uri="{FF2B5EF4-FFF2-40B4-BE49-F238E27FC236}">
                <a16:creationId xmlns:a16="http://schemas.microsoft.com/office/drawing/2014/main" id="{0C507A06-7DEB-646A-329F-DFF5CB3B12A1}"/>
              </a:ext>
            </a:extLst>
          </p:cNvPr>
          <p:cNvPicPr>
            <a:picLocks noChangeAspect="1"/>
          </p:cNvPicPr>
          <p:nvPr/>
        </p:nvPicPr>
        <p:blipFill>
          <a:blip r:embed="rId7"/>
          <a:stretch>
            <a:fillRect/>
          </a:stretch>
        </p:blipFill>
        <p:spPr>
          <a:xfrm>
            <a:off x="6286132" y="2616617"/>
            <a:ext cx="3934299" cy="2525999"/>
          </a:xfrm>
          <a:prstGeom prst="rect">
            <a:avLst/>
          </a:prstGeom>
        </p:spPr>
      </p:pic>
      <p:pic>
        <p:nvPicPr>
          <p:cNvPr id="22" name="Image 21">
            <a:extLst>
              <a:ext uri="{FF2B5EF4-FFF2-40B4-BE49-F238E27FC236}">
                <a16:creationId xmlns:a16="http://schemas.microsoft.com/office/drawing/2014/main" id="{EE635A16-3F41-D79C-836A-56435927D5BB}"/>
              </a:ext>
            </a:extLst>
          </p:cNvPr>
          <p:cNvPicPr>
            <a:picLocks noChangeAspect="1"/>
          </p:cNvPicPr>
          <p:nvPr/>
        </p:nvPicPr>
        <p:blipFill>
          <a:blip r:embed="rId8"/>
          <a:stretch>
            <a:fillRect/>
          </a:stretch>
        </p:blipFill>
        <p:spPr>
          <a:xfrm>
            <a:off x="9961848" y="1955811"/>
            <a:ext cx="2958540" cy="3771413"/>
          </a:xfrm>
          <a:prstGeom prst="rect">
            <a:avLst/>
          </a:prstGeom>
        </p:spPr>
      </p:pic>
      <p:pic>
        <p:nvPicPr>
          <p:cNvPr id="23" name="Image 22">
            <a:extLst>
              <a:ext uri="{FF2B5EF4-FFF2-40B4-BE49-F238E27FC236}">
                <a16:creationId xmlns:a16="http://schemas.microsoft.com/office/drawing/2014/main" id="{BB1DD3A4-A8A3-7E9C-0D40-A509D1413FDE}"/>
              </a:ext>
            </a:extLst>
          </p:cNvPr>
          <p:cNvPicPr>
            <a:picLocks noChangeAspect="1"/>
          </p:cNvPicPr>
          <p:nvPr/>
        </p:nvPicPr>
        <p:blipFill>
          <a:blip r:embed="rId9"/>
          <a:stretch>
            <a:fillRect/>
          </a:stretch>
        </p:blipFill>
        <p:spPr>
          <a:xfrm>
            <a:off x="989814" y="6388180"/>
            <a:ext cx="2747897" cy="2229653"/>
          </a:xfrm>
          <a:prstGeom prst="rect">
            <a:avLst/>
          </a:prstGeom>
        </p:spPr>
      </p:pic>
      <p:pic>
        <p:nvPicPr>
          <p:cNvPr id="24" name="Image 23">
            <a:extLst>
              <a:ext uri="{FF2B5EF4-FFF2-40B4-BE49-F238E27FC236}">
                <a16:creationId xmlns:a16="http://schemas.microsoft.com/office/drawing/2014/main" id="{04477A1A-D9DF-227E-5821-920E3E7FC15A}"/>
              </a:ext>
            </a:extLst>
          </p:cNvPr>
          <p:cNvPicPr>
            <a:picLocks noChangeAspect="1"/>
          </p:cNvPicPr>
          <p:nvPr/>
        </p:nvPicPr>
        <p:blipFill>
          <a:blip r:embed="rId10">
            <a:biLevel thresh="75000"/>
          </a:blip>
          <a:stretch>
            <a:fillRect/>
          </a:stretch>
        </p:blipFill>
        <p:spPr>
          <a:xfrm>
            <a:off x="7105111" y="6578499"/>
            <a:ext cx="2545404" cy="2501894"/>
          </a:xfrm>
          <a:prstGeom prst="rect">
            <a:avLst/>
          </a:prstGeom>
        </p:spPr>
      </p:pic>
      <p:pic>
        <p:nvPicPr>
          <p:cNvPr id="25" name="Image 24">
            <a:extLst>
              <a:ext uri="{FF2B5EF4-FFF2-40B4-BE49-F238E27FC236}">
                <a16:creationId xmlns:a16="http://schemas.microsoft.com/office/drawing/2014/main" id="{353DB4EF-D3C9-64AC-2A1D-E7403C90CF25}"/>
              </a:ext>
            </a:extLst>
          </p:cNvPr>
          <p:cNvPicPr>
            <a:picLocks noChangeAspect="1"/>
          </p:cNvPicPr>
          <p:nvPr/>
        </p:nvPicPr>
        <p:blipFill>
          <a:blip r:embed="rId11"/>
          <a:stretch>
            <a:fillRect/>
          </a:stretch>
        </p:blipFill>
        <p:spPr>
          <a:xfrm>
            <a:off x="3854613" y="5328752"/>
            <a:ext cx="2873179" cy="3785607"/>
          </a:xfrm>
          <a:prstGeom prst="rect">
            <a:avLst/>
          </a:prstGeom>
        </p:spPr>
      </p:pic>
      <p:pic>
        <p:nvPicPr>
          <p:cNvPr id="26" name="Image 25">
            <a:extLst>
              <a:ext uri="{FF2B5EF4-FFF2-40B4-BE49-F238E27FC236}">
                <a16:creationId xmlns:a16="http://schemas.microsoft.com/office/drawing/2014/main" id="{3E0111BF-C9C5-2CB8-02FF-34883D6E417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09081" y="6791713"/>
            <a:ext cx="3464073" cy="197359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4" name="Image 13">
            <a:extLst>
              <a:ext uri="{FF2B5EF4-FFF2-40B4-BE49-F238E27FC236}">
                <a16:creationId xmlns:a16="http://schemas.microsoft.com/office/drawing/2014/main" id="{1850EF83-74F2-A42D-7AD5-C2EA2A86833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5" name="Image 14">
            <a:extLst>
              <a:ext uri="{FF2B5EF4-FFF2-40B4-BE49-F238E27FC236}">
                <a16:creationId xmlns:a16="http://schemas.microsoft.com/office/drawing/2014/main" id="{9FF5A265-F69B-4160-1757-2477D2EAC376}"/>
              </a:ext>
            </a:extLst>
          </p:cNvPr>
          <p:cNvPicPr>
            <a:picLocks noChangeAspect="1"/>
          </p:cNvPicPr>
          <p:nvPr/>
        </p:nvPicPr>
        <p:blipFill>
          <a:blip r:embed="rId5"/>
          <a:stretch>
            <a:fillRect/>
          </a:stretch>
        </p:blipFill>
        <p:spPr>
          <a:xfrm>
            <a:off x="6286132" y="2616617"/>
            <a:ext cx="3934299" cy="2525999"/>
          </a:xfrm>
          <a:prstGeom prst="rect">
            <a:avLst/>
          </a:prstGeom>
        </p:spPr>
      </p:pic>
      <p:pic>
        <p:nvPicPr>
          <p:cNvPr id="16" name="Image 15">
            <a:extLst>
              <a:ext uri="{FF2B5EF4-FFF2-40B4-BE49-F238E27FC236}">
                <a16:creationId xmlns:a16="http://schemas.microsoft.com/office/drawing/2014/main" id="{1D7D00AD-81E5-AC96-3874-147CC4329D36}"/>
              </a:ext>
            </a:extLst>
          </p:cNvPr>
          <p:cNvPicPr>
            <a:picLocks noChangeAspect="1"/>
          </p:cNvPicPr>
          <p:nvPr/>
        </p:nvPicPr>
        <p:blipFill>
          <a:blip r:embed="rId6"/>
          <a:stretch>
            <a:fillRect/>
          </a:stretch>
        </p:blipFill>
        <p:spPr>
          <a:xfrm>
            <a:off x="9961848" y="1955811"/>
            <a:ext cx="2958540" cy="3771413"/>
          </a:xfrm>
          <a:prstGeom prst="rect">
            <a:avLst/>
          </a:prstGeom>
        </p:spPr>
      </p:pic>
      <p:pic>
        <p:nvPicPr>
          <p:cNvPr id="17" name="Image 16">
            <a:extLst>
              <a:ext uri="{FF2B5EF4-FFF2-40B4-BE49-F238E27FC236}">
                <a16:creationId xmlns:a16="http://schemas.microsoft.com/office/drawing/2014/main" id="{95022763-A171-F314-4631-7A63A05B1035}"/>
              </a:ext>
            </a:extLst>
          </p:cNvPr>
          <p:cNvPicPr>
            <a:picLocks noChangeAspect="1"/>
          </p:cNvPicPr>
          <p:nvPr/>
        </p:nvPicPr>
        <p:blipFill>
          <a:blip r:embed="rId7"/>
          <a:stretch>
            <a:fillRect/>
          </a:stretch>
        </p:blipFill>
        <p:spPr>
          <a:xfrm>
            <a:off x="989814" y="6388180"/>
            <a:ext cx="2747897" cy="2229653"/>
          </a:xfrm>
          <a:prstGeom prst="rect">
            <a:avLst/>
          </a:prstGeom>
        </p:spPr>
      </p:pic>
      <p:pic>
        <p:nvPicPr>
          <p:cNvPr id="20" name="Image 19">
            <a:extLst>
              <a:ext uri="{FF2B5EF4-FFF2-40B4-BE49-F238E27FC236}">
                <a16:creationId xmlns:a16="http://schemas.microsoft.com/office/drawing/2014/main" id="{F50EE9D3-F0DD-BC78-EBE1-DDDE2524A90C}"/>
              </a:ext>
            </a:extLst>
          </p:cNvPr>
          <p:cNvPicPr>
            <a:picLocks noChangeAspect="1"/>
          </p:cNvPicPr>
          <p:nvPr/>
        </p:nvPicPr>
        <p:blipFill>
          <a:blip r:embed="rId8">
            <a:biLevel thresh="75000"/>
          </a:blip>
          <a:stretch>
            <a:fillRect/>
          </a:stretch>
        </p:blipFill>
        <p:spPr>
          <a:xfrm>
            <a:off x="7105111" y="6578499"/>
            <a:ext cx="2545404" cy="2501894"/>
          </a:xfrm>
          <a:prstGeom prst="rect">
            <a:avLst/>
          </a:prstGeom>
        </p:spPr>
      </p:pic>
      <p:pic>
        <p:nvPicPr>
          <p:cNvPr id="21" name="Image 20">
            <a:extLst>
              <a:ext uri="{FF2B5EF4-FFF2-40B4-BE49-F238E27FC236}">
                <a16:creationId xmlns:a16="http://schemas.microsoft.com/office/drawing/2014/main" id="{8A225D23-E334-E5D6-B5B9-7143D485126E}"/>
              </a:ext>
            </a:extLst>
          </p:cNvPr>
          <p:cNvPicPr>
            <a:picLocks noChangeAspect="1"/>
          </p:cNvPicPr>
          <p:nvPr/>
        </p:nvPicPr>
        <p:blipFill>
          <a:blip r:embed="rId9"/>
          <a:stretch>
            <a:fillRect/>
          </a:stretch>
        </p:blipFill>
        <p:spPr>
          <a:xfrm>
            <a:off x="3854613" y="5328752"/>
            <a:ext cx="2873179" cy="3785607"/>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manteau -saucisses.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7" name="Image 6">
            <a:extLst>
              <a:ext uri="{FF2B5EF4-FFF2-40B4-BE49-F238E27FC236}">
                <a16:creationId xmlns:a16="http://schemas.microsoft.com/office/drawing/2014/main" id="{A36A5C57-D2D3-2AE9-F31C-75491849C9C7}"/>
              </a:ext>
            </a:extLst>
          </p:cNvPr>
          <p:cNvPicPr>
            <a:picLocks noChangeAspect="1"/>
          </p:cNvPicPr>
          <p:nvPr/>
        </p:nvPicPr>
        <p:blipFill>
          <a:blip r:embed="rId4"/>
          <a:stretch>
            <a:fillRect/>
          </a:stretch>
        </p:blipFill>
        <p:spPr>
          <a:xfrm>
            <a:off x="586253" y="2372106"/>
            <a:ext cx="3268360" cy="3424824"/>
          </a:xfrm>
          <a:prstGeom prst="rect">
            <a:avLst/>
          </a:prstGeom>
        </p:spPr>
      </p:pic>
      <p:pic>
        <p:nvPicPr>
          <p:cNvPr id="10" name="Image 9">
            <a:extLst>
              <a:ext uri="{FF2B5EF4-FFF2-40B4-BE49-F238E27FC236}">
                <a16:creationId xmlns:a16="http://schemas.microsoft.com/office/drawing/2014/main" id="{7230E9E0-5063-CDE5-29AA-665373BFE67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3892713" y="2746338"/>
            <a:ext cx="2393419" cy="2266559"/>
          </a:xfrm>
          <a:prstGeom prst="rect">
            <a:avLst/>
          </a:prstGeom>
        </p:spPr>
      </p:pic>
      <p:pic>
        <p:nvPicPr>
          <p:cNvPr id="13" name="Image 12">
            <a:extLst>
              <a:ext uri="{FF2B5EF4-FFF2-40B4-BE49-F238E27FC236}">
                <a16:creationId xmlns:a16="http://schemas.microsoft.com/office/drawing/2014/main" id="{4C7F6B74-90D8-EDDF-A209-B95A6112A4D8}"/>
              </a:ext>
            </a:extLst>
          </p:cNvPr>
          <p:cNvPicPr>
            <a:picLocks noChangeAspect="1"/>
          </p:cNvPicPr>
          <p:nvPr/>
        </p:nvPicPr>
        <p:blipFill>
          <a:blip r:embed="rId6"/>
          <a:stretch>
            <a:fillRect/>
          </a:stretch>
        </p:blipFill>
        <p:spPr>
          <a:xfrm>
            <a:off x="6286132" y="2616617"/>
            <a:ext cx="3934299" cy="2525999"/>
          </a:xfrm>
          <a:prstGeom prst="rect">
            <a:avLst/>
          </a:prstGeom>
        </p:spPr>
      </p:pic>
      <p:pic>
        <p:nvPicPr>
          <p:cNvPr id="14" name="Image 13">
            <a:extLst>
              <a:ext uri="{FF2B5EF4-FFF2-40B4-BE49-F238E27FC236}">
                <a16:creationId xmlns:a16="http://schemas.microsoft.com/office/drawing/2014/main" id="{CC1306F1-F3FA-3228-7615-8C3CE1E2E289}"/>
              </a:ext>
            </a:extLst>
          </p:cNvPr>
          <p:cNvPicPr>
            <a:picLocks noChangeAspect="1"/>
          </p:cNvPicPr>
          <p:nvPr/>
        </p:nvPicPr>
        <p:blipFill>
          <a:blip r:embed="rId7"/>
          <a:stretch>
            <a:fillRect/>
          </a:stretch>
        </p:blipFill>
        <p:spPr>
          <a:xfrm>
            <a:off x="9961848" y="1955811"/>
            <a:ext cx="2958540" cy="3771413"/>
          </a:xfrm>
          <a:prstGeom prst="rect">
            <a:avLst/>
          </a:prstGeom>
        </p:spPr>
      </p:pic>
      <p:pic>
        <p:nvPicPr>
          <p:cNvPr id="15" name="Image 14">
            <a:extLst>
              <a:ext uri="{FF2B5EF4-FFF2-40B4-BE49-F238E27FC236}">
                <a16:creationId xmlns:a16="http://schemas.microsoft.com/office/drawing/2014/main" id="{3A6E8CAF-6529-58A4-34F1-3B13FFC0E29F}"/>
              </a:ext>
            </a:extLst>
          </p:cNvPr>
          <p:cNvPicPr>
            <a:picLocks noChangeAspect="1"/>
          </p:cNvPicPr>
          <p:nvPr/>
        </p:nvPicPr>
        <p:blipFill>
          <a:blip r:embed="rId8"/>
          <a:stretch>
            <a:fillRect/>
          </a:stretch>
        </p:blipFill>
        <p:spPr>
          <a:xfrm>
            <a:off x="989814" y="6388180"/>
            <a:ext cx="2747897" cy="2229653"/>
          </a:xfrm>
          <a:prstGeom prst="rect">
            <a:avLst/>
          </a:prstGeom>
        </p:spPr>
      </p:pic>
      <p:pic>
        <p:nvPicPr>
          <p:cNvPr id="16" name="Image 15">
            <a:extLst>
              <a:ext uri="{FF2B5EF4-FFF2-40B4-BE49-F238E27FC236}">
                <a16:creationId xmlns:a16="http://schemas.microsoft.com/office/drawing/2014/main" id="{4F4DB167-FC84-1EC1-028E-CADFAD5A54B5}"/>
              </a:ext>
            </a:extLst>
          </p:cNvPr>
          <p:cNvPicPr>
            <a:picLocks noChangeAspect="1"/>
          </p:cNvPicPr>
          <p:nvPr/>
        </p:nvPicPr>
        <p:blipFill>
          <a:blip r:embed="rId9">
            <a:biLevel thresh="75000"/>
          </a:blip>
          <a:stretch>
            <a:fillRect/>
          </a:stretch>
        </p:blipFill>
        <p:spPr>
          <a:xfrm>
            <a:off x="7105111" y="6578499"/>
            <a:ext cx="2545404" cy="2501894"/>
          </a:xfrm>
          <a:prstGeom prst="rect">
            <a:avLst/>
          </a:prstGeom>
        </p:spPr>
      </p:pic>
      <p:pic>
        <p:nvPicPr>
          <p:cNvPr id="19" name="Image 18">
            <a:extLst>
              <a:ext uri="{FF2B5EF4-FFF2-40B4-BE49-F238E27FC236}">
                <a16:creationId xmlns:a16="http://schemas.microsoft.com/office/drawing/2014/main" id="{858F89AC-47E0-7D7F-5C81-467281CA57AF}"/>
              </a:ext>
            </a:extLst>
          </p:cNvPr>
          <p:cNvPicPr>
            <a:picLocks noChangeAspect="1"/>
          </p:cNvPicPr>
          <p:nvPr/>
        </p:nvPicPr>
        <p:blipFill>
          <a:blip r:embed="rId10"/>
          <a:stretch>
            <a:fillRect/>
          </a:stretch>
        </p:blipFill>
        <p:spPr>
          <a:xfrm>
            <a:off x="3854613" y="5328752"/>
            <a:ext cx="2873179" cy="3785607"/>
          </a:xfrm>
          <a:prstGeom prst="rect">
            <a:avLst/>
          </a:prstGeom>
        </p:spPr>
      </p:pic>
      <p:pic>
        <p:nvPicPr>
          <p:cNvPr id="20" name="Image 19">
            <a:extLst>
              <a:ext uri="{FF2B5EF4-FFF2-40B4-BE49-F238E27FC236}">
                <a16:creationId xmlns:a16="http://schemas.microsoft.com/office/drawing/2014/main" id="{A3CFBB70-F1DE-1654-5B68-43ED82A5FE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24984" y="6842647"/>
            <a:ext cx="3464073" cy="1973597"/>
          </a:xfrm>
          <a:prstGeom prst="rect">
            <a:avLst/>
          </a:prstGeom>
        </p:spPr>
      </p:pic>
      <p:sp>
        <p:nvSpPr>
          <p:cNvPr id="21" name="Ellipse 20">
            <a:extLst>
              <a:ext uri="{FF2B5EF4-FFF2-40B4-BE49-F238E27FC236}">
                <a16:creationId xmlns:a16="http://schemas.microsoft.com/office/drawing/2014/main" id="{6AE93783-1C4B-F114-D736-8518040E52AD}"/>
              </a:ext>
            </a:extLst>
          </p:cNvPr>
          <p:cNvSpPr/>
          <p:nvPr/>
        </p:nvSpPr>
        <p:spPr>
          <a:xfrm>
            <a:off x="9506511" y="6273790"/>
            <a:ext cx="3682545" cy="348142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a:off x="9129192" y="5905619"/>
            <a:ext cx="1958921" cy="93702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Ellipse 34">
            <a:extLst>
              <a:ext uri="{FF2B5EF4-FFF2-40B4-BE49-F238E27FC236}">
                <a16:creationId xmlns:a16="http://schemas.microsoft.com/office/drawing/2014/main" id="{AB864796-CFD0-1DAC-2F17-D06277B05650}"/>
              </a:ext>
            </a:extLst>
          </p:cNvPr>
          <p:cNvSpPr/>
          <p:nvPr/>
        </p:nvSpPr>
        <p:spPr>
          <a:xfrm>
            <a:off x="818251" y="1885099"/>
            <a:ext cx="3151406" cy="380964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6" name="Connecteur droit avec flèche 35">
            <a:extLst>
              <a:ext uri="{FF2B5EF4-FFF2-40B4-BE49-F238E27FC236}">
                <a16:creationId xmlns:a16="http://schemas.microsoft.com/office/drawing/2014/main" id="{4537F102-470D-20E5-B022-05FC896C873E}"/>
              </a:ext>
            </a:extLst>
          </p:cNvPr>
          <p:cNvCxnSpPr>
            <a:cxnSpLocks/>
          </p:cNvCxnSpPr>
          <p:nvPr/>
        </p:nvCxnSpPr>
        <p:spPr>
          <a:xfrm flipH="1">
            <a:off x="3324688" y="1731939"/>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7"/>
              <a:ext cx="8496000" cy="1157894"/>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3" name="Image 2">
            <a:extLst>
              <a:ext uri="{FF2B5EF4-FFF2-40B4-BE49-F238E27FC236}">
                <a16:creationId xmlns:a16="http://schemas.microsoft.com/office/drawing/2014/main" id="{F468AE41-8332-CD12-56C8-AC701B9D67F9}"/>
              </a:ext>
            </a:extLst>
          </p:cNvPr>
          <p:cNvPicPr>
            <a:picLocks noChangeAspect="1"/>
          </p:cNvPicPr>
          <p:nvPr/>
        </p:nvPicPr>
        <p:blipFill>
          <a:blip r:embed="rId2"/>
          <a:stretch>
            <a:fillRect/>
          </a:stretch>
        </p:blipFill>
        <p:spPr>
          <a:xfrm>
            <a:off x="444217" y="2279555"/>
            <a:ext cx="6148627" cy="7441350"/>
          </a:xfrm>
          <a:prstGeom prst="rect">
            <a:avLst/>
          </a:prstGeom>
        </p:spPr>
      </p:pic>
      <p:pic>
        <p:nvPicPr>
          <p:cNvPr id="6" name="Image 5">
            <a:extLst>
              <a:ext uri="{FF2B5EF4-FFF2-40B4-BE49-F238E27FC236}">
                <a16:creationId xmlns:a16="http://schemas.microsoft.com/office/drawing/2014/main" id="{CCE6C74E-70F4-2AAD-BAAF-D357DE4D5099}"/>
              </a:ext>
            </a:extLst>
          </p:cNvPr>
          <p:cNvPicPr>
            <a:picLocks noChangeAspect="1"/>
          </p:cNvPicPr>
          <p:nvPr/>
        </p:nvPicPr>
        <p:blipFill>
          <a:blip r:embed="rId3"/>
          <a:stretch>
            <a:fillRect/>
          </a:stretch>
        </p:blipFill>
        <p:spPr>
          <a:xfrm>
            <a:off x="6653313" y="2279555"/>
            <a:ext cx="6384878" cy="7250417"/>
          </a:xfrm>
          <a:prstGeom prst="rect">
            <a:avLst/>
          </a:prstGeom>
        </p:spPr>
      </p:pic>
      <p:sp>
        <p:nvSpPr>
          <p:cNvPr id="13" name="ZoneTexte 12">
            <a:extLst>
              <a:ext uri="{FF2B5EF4-FFF2-40B4-BE49-F238E27FC236}">
                <a16:creationId xmlns:a16="http://schemas.microsoft.com/office/drawing/2014/main" id="{B918A4CD-89AC-8BDE-142C-E0A10DE3C9A3}"/>
              </a:ext>
            </a:extLst>
          </p:cNvPr>
          <p:cNvSpPr txBox="1"/>
          <p:nvPr/>
        </p:nvSpPr>
        <p:spPr>
          <a:xfrm>
            <a:off x="381563" y="567645"/>
            <a:ext cx="13372537" cy="1815882"/>
          </a:xfrm>
          <a:prstGeom prst="rect">
            <a:avLst/>
          </a:prstGeom>
          <a:noFill/>
        </p:spPr>
        <p:txBody>
          <a:bodyPr wrap="square">
            <a:spAutoFit/>
          </a:bodyPr>
          <a:lstStyle/>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 le vocabulaire présenté  dans le livret est erroné)</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Demander aux élèves de chercher les mots convenables dans la liste projetée.</a:t>
            </a:r>
          </a:p>
          <a:p>
            <a:pPr algn="ctr" defTabSz="342900">
              <a:defRPr/>
            </a:pP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(voir la </a:t>
            </a:r>
            <a:r>
              <a:rPr lang="fr-FR" sz="2800" dirty="0" err="1">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diapositivde</a:t>
            </a:r>
            <a:r>
              <a:rPr lang="fr-FR" sz="2800"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 suivante) .</a:t>
            </a:r>
          </a:p>
        </p:txBody>
      </p:sp>
    </p:spTree>
    <p:extLst>
      <p:ext uri="{BB962C8B-B14F-4D97-AF65-F5344CB8AC3E}">
        <p14:creationId xmlns:p14="http://schemas.microsoft.com/office/powerpoint/2010/main" val="5215799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3033240654"/>
              </p:ext>
            </p:extLst>
          </p:nvPr>
        </p:nvGraphicFramePr>
        <p:xfrm>
          <a:off x="611968" y="6365138"/>
          <a:ext cx="12355556" cy="768096"/>
        </p:xfrm>
        <a:graphic>
          <a:graphicData uri="http://schemas.openxmlformats.org/drawingml/2006/table">
            <a:tbl>
              <a:tblPr firstRow="1" firstCol="1" bandRow="1">
                <a:tableStyleId>{5C22544A-7EE6-4342-B048-85BDC9FD1C3A}</a:tableStyleId>
              </a:tblPr>
              <a:tblGrid>
                <a:gridCol w="1293032">
                  <a:extLst>
                    <a:ext uri="{9D8B030D-6E8A-4147-A177-3AD203B41FA5}">
                      <a16:colId xmlns:a16="http://schemas.microsoft.com/office/drawing/2014/main" val="1881612268"/>
                    </a:ext>
                  </a:extLst>
                </a:gridCol>
                <a:gridCol w="1600200">
                  <a:extLst>
                    <a:ext uri="{9D8B030D-6E8A-4147-A177-3AD203B41FA5}">
                      <a16:colId xmlns:a16="http://schemas.microsoft.com/office/drawing/2014/main" val="2949096028"/>
                    </a:ext>
                  </a:extLst>
                </a:gridCol>
                <a:gridCol w="1143000">
                  <a:extLst>
                    <a:ext uri="{9D8B030D-6E8A-4147-A177-3AD203B41FA5}">
                      <a16:colId xmlns:a16="http://schemas.microsoft.com/office/drawing/2014/main" val="983808998"/>
                    </a:ext>
                  </a:extLst>
                </a:gridCol>
                <a:gridCol w="1143000">
                  <a:extLst>
                    <a:ext uri="{9D8B030D-6E8A-4147-A177-3AD203B41FA5}">
                      <a16:colId xmlns:a16="http://schemas.microsoft.com/office/drawing/2014/main" val="1476371376"/>
                    </a:ext>
                  </a:extLst>
                </a:gridCol>
                <a:gridCol w="1752600">
                  <a:extLst>
                    <a:ext uri="{9D8B030D-6E8A-4147-A177-3AD203B41FA5}">
                      <a16:colId xmlns:a16="http://schemas.microsoft.com/office/drawing/2014/main" val="1093842407"/>
                    </a:ext>
                  </a:extLst>
                </a:gridCol>
                <a:gridCol w="1066800">
                  <a:extLst>
                    <a:ext uri="{9D8B030D-6E8A-4147-A177-3AD203B41FA5}">
                      <a16:colId xmlns:a16="http://schemas.microsoft.com/office/drawing/2014/main" val="771733642"/>
                    </a:ext>
                  </a:extLst>
                </a:gridCol>
                <a:gridCol w="838200">
                  <a:extLst>
                    <a:ext uri="{9D8B030D-6E8A-4147-A177-3AD203B41FA5}">
                      <a16:colId xmlns:a16="http://schemas.microsoft.com/office/drawing/2014/main" val="2385939256"/>
                    </a:ext>
                  </a:extLst>
                </a:gridCol>
                <a:gridCol w="1295400">
                  <a:extLst>
                    <a:ext uri="{9D8B030D-6E8A-4147-A177-3AD203B41FA5}">
                      <a16:colId xmlns:a16="http://schemas.microsoft.com/office/drawing/2014/main" val="2524059433"/>
                    </a:ext>
                  </a:extLst>
                </a:gridCol>
                <a:gridCol w="816312">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Boire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pharmacie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tomber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trompe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escargot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bonnet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jaune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noir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plateau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peigne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puits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lion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tracer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agneau</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phrase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doigt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coiffeur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cœur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pompier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3269438152"/>
              </p:ext>
            </p:extLst>
          </p:nvPr>
        </p:nvGraphicFramePr>
        <p:xfrm>
          <a:off x="444216" y="3698211"/>
          <a:ext cx="12748763" cy="1275906"/>
        </p:xfrm>
        <a:graphic>
          <a:graphicData uri="http://schemas.openxmlformats.org/drawingml/2006/table">
            <a:tbl>
              <a:tblPr firstRow="1" firstCol="1" bandRow="1">
                <a:tableStyleId>{5C22544A-7EE6-4342-B048-85BDC9FD1C3A}</a:tableStyleId>
              </a:tblPr>
              <a:tblGrid>
                <a:gridCol w="1176794">
                  <a:extLst>
                    <a:ext uri="{9D8B030D-6E8A-4147-A177-3AD203B41FA5}">
                      <a16:colId xmlns:a16="http://schemas.microsoft.com/office/drawing/2014/main" val="1427086332"/>
                    </a:ext>
                  </a:extLst>
                </a:gridCol>
                <a:gridCol w="893590">
                  <a:extLst>
                    <a:ext uri="{9D8B030D-6E8A-4147-A177-3AD203B41FA5}">
                      <a16:colId xmlns:a16="http://schemas.microsoft.com/office/drawing/2014/main" val="4142987818"/>
                    </a:ext>
                  </a:extLst>
                </a:gridCol>
                <a:gridCol w="1066800">
                  <a:extLst>
                    <a:ext uri="{9D8B030D-6E8A-4147-A177-3AD203B41FA5}">
                      <a16:colId xmlns:a16="http://schemas.microsoft.com/office/drawing/2014/main" val="775331615"/>
                    </a:ext>
                  </a:extLst>
                </a:gridCol>
                <a:gridCol w="1447800">
                  <a:extLst>
                    <a:ext uri="{9D8B030D-6E8A-4147-A177-3AD203B41FA5}">
                      <a16:colId xmlns:a16="http://schemas.microsoft.com/office/drawing/2014/main" val="1093769667"/>
                    </a:ext>
                  </a:extLst>
                </a:gridCol>
                <a:gridCol w="1143000">
                  <a:extLst>
                    <a:ext uri="{9D8B030D-6E8A-4147-A177-3AD203B41FA5}">
                      <a16:colId xmlns:a16="http://schemas.microsoft.com/office/drawing/2014/main" val="4033954925"/>
                    </a:ext>
                  </a:extLst>
                </a:gridCol>
                <a:gridCol w="1676400">
                  <a:extLst>
                    <a:ext uri="{9D8B030D-6E8A-4147-A177-3AD203B41FA5}">
                      <a16:colId xmlns:a16="http://schemas.microsoft.com/office/drawing/2014/main" val="246692697"/>
                    </a:ext>
                  </a:extLst>
                </a:gridCol>
                <a:gridCol w="1371600">
                  <a:extLst>
                    <a:ext uri="{9D8B030D-6E8A-4147-A177-3AD203B41FA5}">
                      <a16:colId xmlns:a16="http://schemas.microsoft.com/office/drawing/2014/main" val="3439827121"/>
                    </a:ext>
                  </a:extLst>
                </a:gridCol>
                <a:gridCol w="1524000">
                  <a:extLst>
                    <a:ext uri="{9D8B030D-6E8A-4147-A177-3AD203B41FA5}">
                      <a16:colId xmlns:a16="http://schemas.microsoft.com/office/drawing/2014/main" val="3116369787"/>
                    </a:ext>
                  </a:extLst>
                </a:gridCol>
                <a:gridCol w="1295400">
                  <a:extLst>
                    <a:ext uri="{9D8B030D-6E8A-4147-A177-3AD203B41FA5}">
                      <a16:colId xmlns:a16="http://schemas.microsoft.com/office/drawing/2014/main" val="1098491279"/>
                    </a:ext>
                  </a:extLst>
                </a:gridCol>
                <a:gridCol w="1153379">
                  <a:extLst>
                    <a:ext uri="{9D8B030D-6E8A-4147-A177-3AD203B41FA5}">
                      <a16:colId xmlns:a16="http://schemas.microsoft.com/office/drawing/2014/main" val="3561879434"/>
                    </a:ext>
                  </a:extLst>
                </a:gridCol>
              </a:tblGrid>
              <a:tr h="226536">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voyager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Singe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panier</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forêt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maison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manteau jaune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éléphant</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783" rtl="0" eaLnBrk="1" fontAlgn="auto" latinLnBrk="0" hangingPunct="1">
                        <a:lnSpc>
                          <a:spcPct val="115000"/>
                        </a:lnSpc>
                        <a:spcBef>
                          <a:spcPts val="0"/>
                        </a:spcBef>
                        <a:spcAft>
                          <a:spcPts val="800"/>
                        </a:spcAft>
                        <a:buClrTx/>
                        <a:buSzTx/>
                        <a:buFontTx/>
                        <a:buNone/>
                        <a:tabLst/>
                        <a:defRPr/>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peinture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poulet</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Aptos" panose="020B0004020202020204" pitchFamily="34" charset="0"/>
                          <a:cs typeface="Arial" panose="020B0604020202020204" pitchFamily="34" charset="0"/>
                        </a:rPr>
                        <a:t>tomber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mouton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rPr>
                        <a:t>nez</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main</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poussette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pluie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Agriculteur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miroir</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montagne</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a:solidFill>
                            <a:srgbClr val="002060"/>
                          </a:solidFill>
                          <a:effectLst/>
                          <a:latin typeface="Dosis" pitchFamily="2" charset="0"/>
                          <a:ea typeface="Calibri" panose="020F0502020204030204" pitchFamily="34" charset="0"/>
                          <a:cs typeface="Arial" panose="020B0604020202020204" pitchFamily="34" charset="0"/>
                        </a:rPr>
                        <a:t>chapeau</a:t>
                      </a:r>
                      <a:endParaRPr lang="fr-FR" sz="2800" b="1" kern="10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fr-FR" sz="2400" b="1" kern="100" dirty="0">
                          <a:solidFill>
                            <a:srgbClr val="002060"/>
                          </a:solidFill>
                          <a:effectLst/>
                          <a:latin typeface="Dosis" pitchFamily="2" charset="0"/>
                          <a:ea typeface="Calibri" panose="020F0502020204030204" pitchFamily="34" charset="0"/>
                          <a:cs typeface="Arial" panose="020B0604020202020204" pitchFamily="34" charset="0"/>
                        </a:rPr>
                        <a:t>neige</a:t>
                      </a:r>
                      <a:endParaRPr lang="fr-FR" sz="2800" b="1" kern="1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34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35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Présentation des graphèmes complexes:</a:t>
              </a:r>
            </a:p>
            <a:p>
              <a:pPr algn="ctr" defTabSz="514376"/>
              <a:r>
                <a:rPr lang="fr-FR" sz="6600" b="1" dirty="0">
                  <a:solidFill>
                    <a:srgbClr val="204550"/>
                  </a:solidFill>
                  <a:latin typeface="Microsoft Uighur" panose="02000000000000000000" pitchFamily="2" charset="-78"/>
                  <a:cs typeface="Microsoft Uighur" panose="02000000000000000000" pitchFamily="2" charset="-78"/>
                </a:rPr>
                <a:t>au – eau  - </a:t>
              </a:r>
              <a:r>
                <a:rPr lang="fr-FR" sz="6600" b="1" dirty="0" err="1">
                  <a:solidFill>
                    <a:srgbClr val="204550"/>
                  </a:solidFill>
                  <a:latin typeface="Microsoft Uighur" panose="02000000000000000000" pitchFamily="2" charset="-78"/>
                  <a:cs typeface="Microsoft Uighur" panose="02000000000000000000" pitchFamily="2" charset="-78"/>
                </a:rPr>
                <a:t>oi</a:t>
              </a:r>
              <a:r>
                <a:rPr lang="fr-FR" sz="6600" b="1" dirty="0">
                  <a:solidFill>
                    <a:srgbClr val="204550"/>
                  </a:solidFill>
                  <a:latin typeface="Microsoft Uighur" panose="02000000000000000000" pitchFamily="2" charset="-78"/>
                  <a:cs typeface="Microsoft Uighur" panose="02000000000000000000" pitchFamily="2" charset="-78"/>
                </a:rPr>
                <a:t> - </a:t>
              </a:r>
              <a:r>
                <a:rPr lang="fr-FR" sz="6600" b="1" dirty="0" err="1">
                  <a:solidFill>
                    <a:srgbClr val="204550"/>
                  </a:solidFill>
                  <a:latin typeface="Microsoft Uighur" panose="02000000000000000000" pitchFamily="2" charset="-78"/>
                  <a:cs typeface="Microsoft Uighur" panose="02000000000000000000" pitchFamily="2" charset="-78"/>
                </a:rPr>
                <a:t>oy</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graphèmes complexes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938992"/>
          </a:xfrm>
          <a:prstGeom prst="rect">
            <a:avLst/>
          </a:prstGeom>
          <a:noFill/>
        </p:spPr>
        <p:txBody>
          <a:bodyPr wrap="square">
            <a:spAutoFit/>
          </a:bodyPr>
          <a:lstStyle/>
          <a:p>
            <a:pPr algn="ctr"/>
            <a:r>
              <a:rPr lang="fr-MA" sz="6000" dirty="0"/>
              <a:t>Au- eau  - </a:t>
            </a:r>
            <a:r>
              <a:rPr lang="fr-MA" sz="6000" dirty="0" err="1"/>
              <a:t>oi</a:t>
            </a:r>
            <a:r>
              <a:rPr lang="fr-MA" sz="6000" dirty="0"/>
              <a:t> - </a:t>
            </a:r>
            <a:r>
              <a:rPr lang="fr-MA" sz="6000" dirty="0" err="1"/>
              <a:t>oy</a:t>
            </a:r>
            <a:endParaRPr lang="fr-MA" sz="6000" dirty="0"/>
          </a:p>
          <a:p>
            <a:pPr algn="ctr"/>
            <a:endParaRPr lang="fr-MA" sz="60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Aujourd’hui, nous allons voir les graphèmes au – eau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passe à l’écran suivant sans explications. </a:t>
            </a:r>
            <a:endParaRPr kumimoji="0" lang="fr-FR" sz="3600" b="0" i="1" u="none" strike="noStrike" kern="1200" cap="none" spc="0" normalizeH="0" baseline="0" noProof="0" dirty="0">
              <a:ln>
                <a:noFill/>
              </a:ln>
              <a:solidFill>
                <a:prstClr val="white">
                  <a:lumMod val="65000"/>
                </a:prstClr>
              </a:solidFill>
              <a:effectLst/>
              <a:uLnTx/>
              <a:uFillTx/>
              <a:latin typeface="Calibri"/>
              <a:ea typeface="+mn-ea"/>
              <a:cs typeface="+mn-cs"/>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E128B13-6C29-EE90-7FB1-2C266BD68F76}"/>
              </a:ext>
            </a:extLst>
          </p:cNvPr>
          <p:cNvSpPr txBox="1"/>
          <p:nvPr/>
        </p:nvSpPr>
        <p:spPr>
          <a:xfrm>
            <a:off x="1926624" y="3611940"/>
            <a:ext cx="8337754" cy="1569660"/>
          </a:xfrm>
          <a:prstGeom prst="rect">
            <a:avLst/>
          </a:prstGeom>
          <a:noFill/>
        </p:spPr>
        <p:txBody>
          <a:bodyPr wrap="square" rtlCol="0">
            <a:spAutoFit/>
          </a:bodyPr>
          <a:lstStyle/>
          <a:p>
            <a:pPr algn="ctr" defTabSz="685869">
              <a:defRPr/>
            </a:pPr>
            <a:r>
              <a:rPr lang="pt-BR" sz="9600" b="1" kern="0" spc="320" dirty="0">
                <a:solidFill>
                  <a:srgbClr val="106585"/>
                </a:solidFill>
                <a:latin typeface="Dosis" pitchFamily="2" charset="0"/>
              </a:rPr>
              <a:t>au  eau  oi oy</a:t>
            </a:r>
            <a:endParaRPr lang="fr-FR" sz="9600" kern="0" spc="320" dirty="0">
              <a:solidFill>
                <a:srgbClr val="4BACC6">
                  <a:lumMod val="75000"/>
                </a:srgbClr>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373770" y="125297"/>
            <a:ext cx="1342554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gâteau – saucisse – noir – voyage  -manteau – jaune- chapeau-boire.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FR" sz="3200" dirty="0">
                <a:latin typeface="Dosis" pitchFamily="2" charset="0"/>
              </a:rPr>
              <a:t>des mots avec les graphèmes complexes: au, eau, </a:t>
            </a:r>
            <a:r>
              <a:rPr lang="fr-FR" sz="3200" dirty="0" err="1">
                <a:latin typeface="Dosis" pitchFamily="2" charset="0"/>
              </a:rPr>
              <a:t>oi</a:t>
            </a:r>
            <a:r>
              <a:rPr lang="fr-FR" sz="3200" dirty="0">
                <a:latin typeface="Dosis" pitchFamily="2" charset="0"/>
              </a:rPr>
              <a:t>, </a:t>
            </a:r>
            <a:r>
              <a:rPr lang="fr-FR" sz="3200" dirty="0" err="1">
                <a:latin typeface="Dosis" pitchFamily="2" charset="0"/>
              </a:rPr>
              <a:t>oy</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9050" y="8957542"/>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2522102" y="2245705"/>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2483017" y="3038220"/>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2349109" y="4784319"/>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6096000" y="6515100"/>
            <a:ext cx="1168722" cy="445899"/>
            <a:chOff x="3663231" y="3540342"/>
            <a:chExt cx="1049483" cy="41107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64527" y="365133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6096000" y="7455695"/>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2344068" y="5680169"/>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A3C33A9-3094-33CA-ACCD-D73186F7C877}"/>
              </a:ext>
            </a:extLst>
          </p:cNvPr>
          <p:cNvSpPr txBox="1"/>
          <p:nvPr/>
        </p:nvSpPr>
        <p:spPr>
          <a:xfrm>
            <a:off x="1534494" y="89990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o. Elle fait le son « o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4" name="Rectangle 3">
            <a:extLst>
              <a:ext uri="{FF2B5EF4-FFF2-40B4-BE49-F238E27FC236}">
                <a16:creationId xmlns:a16="http://schemas.microsoft.com/office/drawing/2014/main" id="{09226A0F-56A5-C389-2F40-5CB7CDD16433}"/>
              </a:ext>
            </a:extLst>
          </p:cNvPr>
          <p:cNvSpPr/>
          <p:nvPr>
            <p:custDataLst>
              <p:tags r:id="rId1"/>
            </p:custDataLst>
          </p:nvPr>
        </p:nvSpPr>
        <p:spPr>
          <a:xfrm>
            <a:off x="5365859" y="2857500"/>
            <a:ext cx="2574908" cy="3893374"/>
          </a:xfrm>
          <a:prstGeom prst="rect">
            <a:avLst/>
          </a:prstGeom>
        </p:spPr>
        <p:txBody>
          <a:bodyPr wrap="square">
            <a:spAutoFit/>
          </a:bodyPr>
          <a:lstStyle/>
          <a:p>
            <a:pPr algn="ctr" defTabSz="457223"/>
            <a:r>
              <a:rPr lang="pt-BR" sz="24700" b="1" dirty="0">
                <a:solidFill>
                  <a:srgbClr val="106585"/>
                </a:solidFill>
                <a:latin typeface="Dosis" pitchFamily="2" charset="0"/>
              </a:rPr>
              <a:t>o</a:t>
            </a:r>
            <a:endParaRPr lang="fr-FR" sz="24700" b="1" dirty="0">
              <a:solidFill>
                <a:srgbClr val="106585"/>
              </a:solidFill>
              <a:latin typeface="Dosis" pitchFamily="2" charset="0"/>
            </a:endParaRPr>
          </a:p>
        </p:txBody>
      </p:sp>
    </p:spTree>
    <p:extLst>
      <p:ext uri="{BB962C8B-B14F-4D97-AF65-F5344CB8AC3E}">
        <p14:creationId xmlns:p14="http://schemas.microsoft.com/office/powerpoint/2010/main" val="4803864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74D118D-17DD-BDF4-4884-198BA33D71B0}"/>
              </a:ext>
            </a:extLst>
          </p:cNvPr>
          <p:cNvSpPr txBox="1"/>
          <p:nvPr/>
        </p:nvSpPr>
        <p:spPr>
          <a:xfrm>
            <a:off x="1550426" y="88085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a et u. « o » .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4">
            <a:extLst>
              <a:ext uri="{FF2B5EF4-FFF2-40B4-BE49-F238E27FC236}">
                <a16:creationId xmlns:a16="http://schemas.microsoft.com/office/drawing/2014/main" id="{0A115CA3-9357-F097-3EF4-9DF1659E1349}"/>
              </a:ext>
            </a:extLst>
          </p:cNvPr>
          <p:cNvSpPr/>
          <p:nvPr>
            <p:custDataLst>
              <p:tags r:id="rId1"/>
            </p:custDataLst>
          </p:nvPr>
        </p:nvSpPr>
        <p:spPr>
          <a:xfrm>
            <a:off x="5554612" y="3238500"/>
            <a:ext cx="3817987" cy="3262432"/>
          </a:xfrm>
          <a:prstGeom prst="rect">
            <a:avLst/>
          </a:prstGeom>
        </p:spPr>
        <p:txBody>
          <a:bodyPr wrap="square">
            <a:spAutoFit/>
          </a:bodyPr>
          <a:lstStyle/>
          <a:p>
            <a:pPr algn="ctr" defTabSz="457223"/>
            <a:r>
              <a:rPr lang="pt-BR" sz="20600" b="1" dirty="0" err="1">
                <a:solidFill>
                  <a:srgbClr val="106585"/>
                </a:solidFill>
                <a:latin typeface="Dosis" pitchFamily="2" charset="0"/>
              </a:rPr>
              <a:t>au</a:t>
            </a:r>
            <a:endParaRPr lang="fr-FR" sz="20600" b="1" dirty="0">
              <a:solidFill>
                <a:srgbClr val="106585"/>
              </a:solidFill>
              <a:latin typeface="Dosis" pitchFamily="2" charset="0"/>
            </a:endParaRPr>
          </a:p>
        </p:txBody>
      </p:sp>
    </p:spTree>
    <p:extLst>
      <p:ext uri="{BB962C8B-B14F-4D97-AF65-F5344CB8AC3E}">
        <p14:creationId xmlns:p14="http://schemas.microsoft.com/office/powerpoint/2010/main" val="3222494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99C3311-7888-932A-14AC-CACA7326EFD6}"/>
              </a:ext>
            </a:extLst>
          </p:cNvPr>
          <p:cNvSpPr txBox="1"/>
          <p:nvPr/>
        </p:nvSpPr>
        <p:spPr>
          <a:xfrm>
            <a:off x="1496917" y="1002097"/>
            <a:ext cx="1174556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jaune, le son « o » s’écrit avec a et u .  Lisons ensemble: au , jaune .</a:t>
            </a:r>
          </a:p>
          <a:p>
            <a:pPr defTabSz="342900">
              <a:defRPr/>
            </a:pPr>
            <a:endPar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sp>
        <p:nvSpPr>
          <p:cNvPr id="6" name="Rectangle 5">
            <a:extLst>
              <a:ext uri="{FF2B5EF4-FFF2-40B4-BE49-F238E27FC236}">
                <a16:creationId xmlns:a16="http://schemas.microsoft.com/office/drawing/2014/main" id="{9385721F-44AB-D9D7-F4C1-C2278C765EBD}"/>
              </a:ext>
            </a:extLst>
          </p:cNvPr>
          <p:cNvSpPr/>
          <p:nvPr>
            <p:custDataLst>
              <p:tags r:id="rId1"/>
            </p:custDataLst>
          </p:nvPr>
        </p:nvSpPr>
        <p:spPr>
          <a:xfrm>
            <a:off x="1341683" y="3149486"/>
            <a:ext cx="6489290" cy="3754874"/>
          </a:xfrm>
          <a:prstGeom prst="rect">
            <a:avLst/>
          </a:prstGeom>
        </p:spPr>
        <p:txBody>
          <a:bodyPr wrap="square">
            <a:spAutoFit/>
          </a:bodyPr>
          <a:lstStyle/>
          <a:p>
            <a:pPr algn="ctr" defTabSz="457223"/>
            <a:r>
              <a:rPr lang="pt-BR" sz="11900" b="1" dirty="0" err="1">
                <a:solidFill>
                  <a:srgbClr val="E46C0A"/>
                </a:solidFill>
                <a:latin typeface="Dosis" pitchFamily="2" charset="0"/>
              </a:rPr>
              <a:t>au</a:t>
            </a:r>
            <a:endParaRPr lang="pt-BR" sz="11900" b="1" dirty="0">
              <a:solidFill>
                <a:srgbClr val="E46C0A"/>
              </a:solidFill>
              <a:latin typeface="Dosis" pitchFamily="2" charset="0"/>
            </a:endParaRPr>
          </a:p>
          <a:p>
            <a:pPr algn="ctr" defTabSz="457223"/>
            <a:r>
              <a:rPr lang="pt-BR" sz="11900" b="1" dirty="0" err="1">
                <a:solidFill>
                  <a:srgbClr val="106585"/>
                </a:solidFill>
                <a:latin typeface="Dosis" pitchFamily="2" charset="0"/>
              </a:rPr>
              <a:t>j</a:t>
            </a:r>
            <a:r>
              <a:rPr lang="pt-BR" sz="11900" b="1" dirty="0" err="1">
                <a:solidFill>
                  <a:schemeClr val="accent6">
                    <a:lumMod val="75000"/>
                  </a:schemeClr>
                </a:solidFill>
                <a:latin typeface="Dosis" pitchFamily="2" charset="0"/>
              </a:rPr>
              <a:t>au</a:t>
            </a:r>
            <a:r>
              <a:rPr lang="pt-BR" sz="11900" b="1" dirty="0" err="1">
                <a:solidFill>
                  <a:srgbClr val="106585"/>
                </a:solidFill>
                <a:latin typeface="Dosis" pitchFamily="2" charset="0"/>
              </a:rPr>
              <a:t>ne</a:t>
            </a:r>
            <a:endParaRPr lang="fr-FR" sz="11900" b="1" dirty="0">
              <a:solidFill>
                <a:srgbClr val="106585"/>
              </a:solidFill>
              <a:latin typeface="Dosis" pitchFamily="2" charset="0"/>
            </a:endParaRPr>
          </a:p>
        </p:txBody>
      </p:sp>
      <p:pic>
        <p:nvPicPr>
          <p:cNvPr id="7" name="Image 6">
            <a:extLst>
              <a:ext uri="{FF2B5EF4-FFF2-40B4-BE49-F238E27FC236}">
                <a16:creationId xmlns:a16="http://schemas.microsoft.com/office/drawing/2014/main" id="{E80F6F6F-5B71-A0A8-4E8C-439DE68A222C}"/>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924991" y="3432423"/>
            <a:ext cx="3694156" cy="3498354"/>
          </a:xfrm>
          <a:prstGeom prst="rect">
            <a:avLst/>
          </a:prstGeom>
        </p:spPr>
      </p:pic>
    </p:spTree>
    <p:extLst>
      <p:ext uri="{BB962C8B-B14F-4D97-AF65-F5344CB8AC3E}">
        <p14:creationId xmlns:p14="http://schemas.microsoft.com/office/powerpoint/2010/main" val="32711404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C9D1-73B4-F093-BDF3-13C368783A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8496E2-6315-2E9E-5A23-CD68B40B09D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DBA370D-265B-9B39-02F5-C7725960E57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A435860-A8C0-76B3-0EBF-8E43E9C0EF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E1A7C73-BD3C-2D30-A353-BC6A9AC9E3E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17AD03-BD9E-00D7-D9E4-B83A0BBF6B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824F946-5AA8-4E7A-4F11-D789ED7A6D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D563-D7DC-943A-65F9-24E6017C46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6966BCC-8EC6-3CF8-D964-C3FF55E231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76249D7-D4F7-7152-73B1-72177ED53AD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419399E-EE06-E30A-6A46-E2BF239DCFA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DDA985-C932-F245-2C69-0CD3E48C5D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C883AE-E61F-B5BF-66D5-A6E14AF72A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DCF10228-011A-66EA-0735-4C1B397B1842}"/>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saucisses, le son « o » s’écrit avec a et u .  Lisons ensemble:  au , saucisses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9E8081EF-1E6D-DFCB-AA0C-EB4C23901F88}"/>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pic>
        <p:nvPicPr>
          <p:cNvPr id="6" name="Image 5">
            <a:extLst>
              <a:ext uri="{FF2B5EF4-FFF2-40B4-BE49-F238E27FC236}">
                <a16:creationId xmlns:a16="http://schemas.microsoft.com/office/drawing/2014/main" id="{CF908A23-022F-74B8-0698-3CA3AE65B6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85119" y="4070854"/>
            <a:ext cx="3746768" cy="2134657"/>
          </a:xfrm>
          <a:prstGeom prst="rect">
            <a:avLst/>
          </a:prstGeom>
        </p:spPr>
      </p:pic>
      <p:sp>
        <p:nvSpPr>
          <p:cNvPr id="7" name="Rectangle 6">
            <a:extLst>
              <a:ext uri="{FF2B5EF4-FFF2-40B4-BE49-F238E27FC236}">
                <a16:creationId xmlns:a16="http://schemas.microsoft.com/office/drawing/2014/main" id="{4BC33F58-61D7-93BC-8985-68923894661A}"/>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err="1">
                <a:solidFill>
                  <a:srgbClr val="E46C0A"/>
                </a:solidFill>
                <a:latin typeface="Dosis" pitchFamily="2" charset="0"/>
              </a:rPr>
              <a:t>au</a:t>
            </a:r>
            <a:endParaRPr lang="pt-BR" sz="9900" b="1" dirty="0">
              <a:solidFill>
                <a:srgbClr val="E46C0A"/>
              </a:solidFill>
              <a:latin typeface="Dosis" pitchFamily="2" charset="0"/>
            </a:endParaRPr>
          </a:p>
          <a:p>
            <a:pPr algn="ctr" defTabSz="457223"/>
            <a:r>
              <a:rPr lang="pt-BR" sz="9900" b="1" dirty="0">
                <a:solidFill>
                  <a:srgbClr val="106585"/>
                </a:solidFill>
                <a:latin typeface="Dosis" pitchFamily="2" charset="0"/>
              </a:rPr>
              <a:t>s</a:t>
            </a:r>
            <a:r>
              <a:rPr lang="pt-BR" sz="9900" b="1" dirty="0">
                <a:solidFill>
                  <a:schemeClr val="accent6">
                    <a:lumMod val="75000"/>
                  </a:schemeClr>
                </a:solidFill>
                <a:latin typeface="Dosis" pitchFamily="2" charset="0"/>
              </a:rPr>
              <a:t>au</a:t>
            </a:r>
            <a:r>
              <a:rPr lang="pt-BR" sz="9900" b="1" dirty="0">
                <a:solidFill>
                  <a:srgbClr val="106585"/>
                </a:solidFill>
                <a:latin typeface="Dosis" pitchFamily="2" charset="0"/>
              </a:rPr>
              <a:t>cisses</a:t>
            </a:r>
            <a:endParaRPr lang="fr-FR" sz="9900" b="1" dirty="0">
              <a:solidFill>
                <a:srgbClr val="106585"/>
              </a:solidFill>
              <a:latin typeface="Dosis" pitchFamily="2" charset="0"/>
            </a:endParaRPr>
          </a:p>
        </p:txBody>
      </p:sp>
    </p:spTree>
    <p:extLst>
      <p:ext uri="{BB962C8B-B14F-4D97-AF65-F5344CB8AC3E}">
        <p14:creationId xmlns:p14="http://schemas.microsoft.com/office/powerpoint/2010/main" val="2602794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BCEC9-64B8-543D-541C-ABD4C14D82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58D87B7-DFA0-31FA-5A01-A9830D57ADA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E54B9D5-94B9-191F-101D-1C353C29CA9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311631-8B4F-175B-72B7-0FB35DF23D7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0A7976-F445-D289-B068-6D527AD771E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BBC95DA-1343-221D-6A62-7897028175C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2107411-8632-5A34-F4EB-B31DB2F9BA2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1744622-56E4-BE8E-35E5-1CDBEFBAC7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3DEB286-4D1F-1BB0-FA41-77184C1F14C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867DBD3-61BD-E148-98AC-096B9E77B9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33A813D-EB83-A98E-A077-D685B3CAAC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97A489-8171-0572-EB41-7CC222855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B7DD85-8615-DEF6-BB44-335CFB676C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676249B2-7A49-8D48-53D4-5C2A5B7248D9}"/>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son « o » peut aussi s’écrire avec les lettres e , a et u. « o » .  </a:t>
            </a:r>
          </a:p>
        </p:txBody>
      </p:sp>
      <p:sp>
        <p:nvSpPr>
          <p:cNvPr id="4" name="Rectangle 3">
            <a:extLst>
              <a:ext uri="{FF2B5EF4-FFF2-40B4-BE49-F238E27FC236}">
                <a16:creationId xmlns:a16="http://schemas.microsoft.com/office/drawing/2014/main" id="{68C6BFC9-C67E-0335-7055-34D5B8623A8D}"/>
              </a:ext>
            </a:extLst>
          </p:cNvPr>
          <p:cNvSpPr/>
          <p:nvPr>
            <p:custDataLst>
              <p:tags r:id="rId1"/>
            </p:custDataLst>
          </p:nvPr>
        </p:nvSpPr>
        <p:spPr>
          <a:xfrm>
            <a:off x="4208425" y="3343256"/>
            <a:ext cx="3576446" cy="2292935"/>
          </a:xfrm>
          <a:prstGeom prst="rect">
            <a:avLst/>
          </a:prstGeom>
        </p:spPr>
        <p:txBody>
          <a:bodyPr wrap="square">
            <a:spAutoFit/>
          </a:bodyPr>
          <a:lstStyle/>
          <a:p>
            <a:pPr algn="ctr" defTabSz="457223"/>
            <a:r>
              <a:rPr lang="pt-BR" sz="14300" b="1" dirty="0" err="1">
                <a:solidFill>
                  <a:srgbClr val="106585"/>
                </a:solidFill>
                <a:latin typeface="Dosis" pitchFamily="2" charset="0"/>
              </a:rPr>
              <a:t>eau</a:t>
            </a:r>
            <a:endParaRPr lang="fr-FR" sz="14300" b="1" dirty="0">
              <a:solidFill>
                <a:srgbClr val="106585"/>
              </a:solidFill>
              <a:latin typeface="Dosis" pitchFamily="2" charset="0"/>
            </a:endParaRPr>
          </a:p>
        </p:txBody>
      </p:sp>
    </p:spTree>
    <p:extLst>
      <p:ext uri="{BB962C8B-B14F-4D97-AF65-F5344CB8AC3E}">
        <p14:creationId xmlns:p14="http://schemas.microsoft.com/office/powerpoint/2010/main" val="8336805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13A96-1A15-4BDF-4950-103EB2B5C1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A7029F-6D09-4A6F-9ACE-A407518F5D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E0E2A06-BEA7-9DAD-B63B-02030C38001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AC3A967-1C49-DC20-0B1A-626D97D3C2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FDC900D-97E5-3201-1F75-F45FE0992D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89B5C-C374-6768-5E10-8D47BB590C2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A69A7CC-2131-2769-3180-B9B441B8C9F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A83DE6B-7E75-5642-A98E-D70F66AD2F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7A7261-81E1-4B8E-9C2D-6831EBE949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57F925-534D-9F02-89F9-D49F5F6922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5DDA655-BFE1-6283-0150-D92A4C0082A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B70141-2588-9F57-0D7F-4A71D002467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0D6C502-BE20-159B-B837-288EE8A4EB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7E872F61-DA8F-18F3-6F6F-AB91C3ED8778}"/>
              </a:ext>
            </a:extLst>
          </p:cNvPr>
          <p:cNvSpPr txBox="1"/>
          <p:nvPr/>
        </p:nvSpPr>
        <p:spPr>
          <a:xfrm>
            <a:off x="683145" y="1066796"/>
            <a:ext cx="12966723"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Dans le mot drapeau, le son « o » s’écrit avec e, a et u .  Lisons ensemble:  eau , chapeau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Rectangle : coins arrondis 4">
            <a:extLst>
              <a:ext uri="{FF2B5EF4-FFF2-40B4-BE49-F238E27FC236}">
                <a16:creationId xmlns:a16="http://schemas.microsoft.com/office/drawing/2014/main" id="{AAF0A835-B98F-D254-CAAE-FEB0A1AE5D54}"/>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7" name="Rectangle 6">
            <a:extLst>
              <a:ext uri="{FF2B5EF4-FFF2-40B4-BE49-F238E27FC236}">
                <a16:creationId xmlns:a16="http://schemas.microsoft.com/office/drawing/2014/main" id="{11A2A611-705B-CEB7-4960-70D76C3B0369}"/>
              </a:ext>
            </a:extLst>
          </p:cNvPr>
          <p:cNvSpPr/>
          <p:nvPr>
            <p:custDataLst>
              <p:tags r:id="rId2"/>
            </p:custDataLst>
          </p:nvPr>
        </p:nvSpPr>
        <p:spPr>
          <a:xfrm>
            <a:off x="1353800" y="2920063"/>
            <a:ext cx="5358723" cy="3139321"/>
          </a:xfrm>
          <a:prstGeom prst="rect">
            <a:avLst/>
          </a:prstGeom>
        </p:spPr>
        <p:txBody>
          <a:bodyPr wrap="square">
            <a:spAutoFit/>
          </a:bodyPr>
          <a:lstStyle/>
          <a:p>
            <a:pPr algn="ctr" defTabSz="457223"/>
            <a:r>
              <a:rPr lang="pt-BR" sz="9900" b="1" dirty="0">
                <a:solidFill>
                  <a:srgbClr val="E46C0A"/>
                </a:solidFill>
                <a:latin typeface="Dosis" pitchFamily="2" charset="0"/>
              </a:rPr>
              <a:t>eau</a:t>
            </a:r>
          </a:p>
          <a:p>
            <a:pPr algn="ctr" defTabSz="457223"/>
            <a:r>
              <a:rPr lang="pt-BR" sz="9900" b="1" dirty="0">
                <a:solidFill>
                  <a:srgbClr val="106585"/>
                </a:solidFill>
                <a:latin typeface="Dosis" pitchFamily="2" charset="0"/>
              </a:rPr>
              <a:t>chap</a:t>
            </a:r>
            <a:r>
              <a:rPr lang="pt-BR" sz="9900" b="1" dirty="0">
                <a:solidFill>
                  <a:schemeClr val="accent6">
                    <a:lumMod val="75000"/>
                  </a:schemeClr>
                </a:solidFill>
                <a:latin typeface="Dosis" pitchFamily="2" charset="0"/>
              </a:rPr>
              <a:t>eau</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A8D0991-CB75-9C3F-794F-76B812FC7ABE}"/>
              </a:ext>
            </a:extLst>
          </p:cNvPr>
          <p:cNvPicPr>
            <a:picLocks noChangeAspect="1"/>
          </p:cNvPicPr>
          <p:nvPr/>
        </p:nvPicPr>
        <p:blipFill>
          <a:blip r:embed="rId6"/>
          <a:stretch>
            <a:fillRect/>
          </a:stretch>
        </p:blipFill>
        <p:spPr>
          <a:xfrm>
            <a:off x="7389052" y="3558324"/>
            <a:ext cx="2747897" cy="2229653"/>
          </a:xfrm>
          <a:prstGeom prst="rect">
            <a:avLst/>
          </a:prstGeom>
        </p:spPr>
      </p:pic>
    </p:spTree>
    <p:extLst>
      <p:ext uri="{BB962C8B-B14F-4D97-AF65-F5344CB8AC3E}">
        <p14:creationId xmlns:p14="http://schemas.microsoft.com/office/powerpoint/2010/main" val="26224699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9015D-75B8-FAB3-3148-969C84077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41D5CCA-8FC0-A554-EF61-8CEA4CFF2E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530634-DC4A-6AED-C2AD-72D54C67E88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FF11F0-5DF5-22FE-A644-93820D71F9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E8A2A38-49B6-6267-86B0-DC12F8BD5F8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49EDA-BC76-5E7E-D4D6-F99572D94EA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7B8B037-87CD-1E52-A451-B3D0FE24BD3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E372B64-E9CE-7465-5619-57BE93E3BA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15DA63F-9475-CE45-0EBE-F00701A2840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01A37C3-6C56-0E6F-4A0C-37E7834745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D324A2-6469-D92B-69CA-D830C6EAAF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B4CEF2D-3DF2-CB3A-CE94-A1EAFC7B07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6B744AB-05F0-067E-F5BC-9204569A54E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D101C8F-567F-1008-F3D3-B5E522542D0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2B2B06E5-D5D7-F223-2E18-6BABB987A464}"/>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lnSpc>
                <a:spcPct val="150000"/>
              </a:lnSpc>
            </a:pPr>
            <a:r>
              <a:rPr lang="pt-BR" sz="6600" b="1" dirty="0">
                <a:solidFill>
                  <a:srgbClr val="E46C0A"/>
                </a:solidFill>
                <a:latin typeface="Dosis" pitchFamily="2" charset="0"/>
              </a:rPr>
              <a:t>eau     </a:t>
            </a:r>
            <a:r>
              <a:rPr lang="pt-BR" sz="6600" b="1" dirty="0">
                <a:solidFill>
                  <a:srgbClr val="106585"/>
                </a:solidFill>
                <a:latin typeface="Dosis" pitchFamily="2" charset="0"/>
              </a:rPr>
              <a:t>drap</a:t>
            </a:r>
            <a:r>
              <a:rPr lang="pt-BR" sz="6600" b="1" dirty="0">
                <a:solidFill>
                  <a:srgbClr val="E46C0A"/>
                </a:solidFill>
                <a:latin typeface="Dosis" pitchFamily="2" charset="0"/>
              </a:rPr>
              <a:t>eau</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88354EF8-6173-18B1-D018-53CF07560CE4}"/>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8D5D5EEA-F0A2-7F61-C58F-1BECDC2E34CB}"/>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3856346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9A13750-1EEE-73A4-B448-E2B8B492E095}"/>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Quand il y a « o » et « i » ensemble, elles font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t>
            </a:r>
          </a:p>
        </p:txBody>
      </p:sp>
      <p:sp>
        <p:nvSpPr>
          <p:cNvPr id="6" name="Rectangle 5">
            <a:extLst>
              <a:ext uri="{FF2B5EF4-FFF2-40B4-BE49-F238E27FC236}">
                <a16:creationId xmlns:a16="http://schemas.microsoft.com/office/drawing/2014/main" id="{B396AAD3-E656-9E0D-B9BE-3143CD948F01}"/>
              </a:ext>
            </a:extLst>
          </p:cNvPr>
          <p:cNvSpPr/>
          <p:nvPr>
            <p:custDataLst>
              <p:tags r:id="rId1"/>
            </p:custDataLst>
          </p:nvPr>
        </p:nvSpPr>
        <p:spPr>
          <a:xfrm>
            <a:off x="4724400" y="3695700"/>
            <a:ext cx="2819400" cy="3154710"/>
          </a:xfrm>
          <a:prstGeom prst="rect">
            <a:avLst/>
          </a:prstGeom>
        </p:spPr>
        <p:txBody>
          <a:bodyPr wrap="square">
            <a:spAutoFit/>
          </a:bodyPr>
          <a:lstStyle/>
          <a:p>
            <a:pPr algn="ctr"/>
            <a:r>
              <a:rPr lang="pt-BR" sz="13800" b="1" dirty="0">
                <a:solidFill>
                  <a:srgbClr val="106585"/>
                </a:solidFill>
                <a:latin typeface="Dosis" pitchFamily="2" charset="0"/>
              </a:rPr>
              <a:t>  </a:t>
            </a:r>
            <a:r>
              <a:rPr lang="pt-BR" sz="19900" b="1" dirty="0">
                <a:solidFill>
                  <a:srgbClr val="106585"/>
                </a:solidFill>
                <a:latin typeface="Dosis" pitchFamily="2" charset="0"/>
              </a:rPr>
              <a:t>oi</a:t>
            </a:r>
            <a:r>
              <a:rPr lang="pt-BR" sz="13800" b="1" dirty="0">
                <a:solidFill>
                  <a:srgbClr val="106585"/>
                </a:solidFill>
                <a:latin typeface="Dosis" pitchFamily="2" charset="0"/>
              </a:rPr>
              <a:t> </a:t>
            </a:r>
          </a:p>
        </p:txBody>
      </p:sp>
    </p:spTree>
    <p:extLst>
      <p:ext uri="{BB962C8B-B14F-4D97-AF65-F5344CB8AC3E}">
        <p14:creationId xmlns:p14="http://schemas.microsoft.com/office/powerpoint/2010/main" val="17526139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DEBB-356E-0A3F-C471-2D594B08C0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5465A7-F743-4EBD-A92E-74F82459DF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F9E7A85-A234-C0CD-B365-4731A60772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59918A2-83B1-E905-F837-4E38BDE0D23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6F31B81-E112-1AF8-A394-7C1D3B59885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33F8074-C67B-FE55-39D7-1255FEC3CE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069E8F-165B-3D3C-40DE-CA26DB014D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40D8312-5E1C-FBE4-9621-52ED3CCD8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A7946EE-EB6C-2AAC-3C34-C69800BE750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8F1270D-852F-48C5-CC90-DF245F6ECCD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BA4331F-1923-3592-E531-5FBA0FF5FE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B0D4407-A262-9947-3783-04A8B8EFD6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1389B06-D13D-DC3E-0965-87F4C30D4E2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8644A100-8233-4A34-08EA-E4F0D186695C}"/>
              </a:ext>
            </a:extLst>
          </p:cNvPr>
          <p:cNvSpPr txBox="1"/>
          <p:nvPr/>
        </p:nvSpPr>
        <p:spPr>
          <a:xfrm>
            <a:off x="104766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boire.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boire . </a:t>
            </a:r>
          </a:p>
        </p:txBody>
      </p:sp>
      <p:sp>
        <p:nvSpPr>
          <p:cNvPr id="5" name="Rectangle : coins arrondis 4">
            <a:extLst>
              <a:ext uri="{FF2B5EF4-FFF2-40B4-BE49-F238E27FC236}">
                <a16:creationId xmlns:a16="http://schemas.microsoft.com/office/drawing/2014/main" id="{3595B2D7-6D25-020E-DED7-74CD2DA8056F}"/>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A1FE76F0-1EC6-ED74-94A9-3D0FEA622A4E}"/>
              </a:ext>
            </a:extLst>
          </p:cNvPr>
          <p:cNvSpPr/>
          <p:nvPr>
            <p:custDataLst>
              <p:tags r:id="rId2"/>
            </p:custDataLst>
          </p:nvPr>
        </p:nvSpPr>
        <p:spPr>
          <a:xfrm>
            <a:off x="1173333" y="3558324"/>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b</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re</a:t>
            </a:r>
            <a:endParaRPr lang="fr-FR" sz="99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A323CA9A-F8F1-415C-3D63-3422B7483D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85556" y="2741674"/>
            <a:ext cx="3625004" cy="4331452"/>
          </a:xfrm>
          <a:prstGeom prst="rect">
            <a:avLst/>
          </a:prstGeom>
        </p:spPr>
      </p:pic>
    </p:spTree>
    <p:extLst>
      <p:ext uri="{BB962C8B-B14F-4D97-AF65-F5344CB8AC3E}">
        <p14:creationId xmlns:p14="http://schemas.microsoft.com/office/powerpoint/2010/main" val="38320457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A648-715A-D045-87AB-BC85E4BFC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EE5E05B-1439-55CD-AA74-BE128BCBFB9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A50E5C5-54E5-353B-1DC8-D537359C3B6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EBF24C6-D432-F29D-C9BF-D8A348B428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14959EF-4351-E491-3AA4-2033A60F070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06BD231-D5F2-649C-6113-D443DAE5AA0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C4FA93-6978-B4B6-EF97-F2742B0AC4D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7CAF4D-B39F-2072-59D1-B2F735DE60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19D184A-9659-1734-BBDD-268DF62B50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4985C86-52EC-02B6-A494-8335C8095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1438C88-85F7-F0ED-9C6B-689D9169CB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674CCA-CA59-C6CC-6466-1D33E30A14B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99CC68-8AC9-8776-0A8E-F71E158D4A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6C2A7479-F8D5-2BD7-8834-05AC78A60921}"/>
              </a:ext>
            </a:extLst>
          </p:cNvPr>
          <p:cNvSpPr txBox="1"/>
          <p:nvPr/>
        </p:nvSpPr>
        <p:spPr>
          <a:xfrm>
            <a:off x="1066719" y="806523"/>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comme dans noir.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noir . </a:t>
            </a:r>
          </a:p>
        </p:txBody>
      </p:sp>
      <p:sp>
        <p:nvSpPr>
          <p:cNvPr id="5" name="Rectangle : coins arrondis 4">
            <a:extLst>
              <a:ext uri="{FF2B5EF4-FFF2-40B4-BE49-F238E27FC236}">
                <a16:creationId xmlns:a16="http://schemas.microsoft.com/office/drawing/2014/main" id="{4D1D692D-EE60-94A1-C1C5-6CC6F942D8BE}"/>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3898DAEA-8C54-23A4-2341-C32EC756AE2B}"/>
              </a:ext>
            </a:extLst>
          </p:cNvPr>
          <p:cNvSpPr/>
          <p:nvPr>
            <p:custDataLst>
              <p:tags r:id="rId2"/>
            </p:custDataLst>
          </p:nvPr>
        </p:nvSpPr>
        <p:spPr>
          <a:xfrm>
            <a:off x="1173333" y="3558324"/>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oi</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oi</a:t>
            </a:r>
            <a:r>
              <a:rPr lang="pt-BR" sz="9900" b="1" dirty="0">
                <a:solidFill>
                  <a:srgbClr val="106585"/>
                </a:solidFill>
                <a:latin typeface="Dosis" pitchFamily="2" charset="0"/>
              </a:rPr>
              <a:t>r</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1D47D4CB-2799-E2A6-C18B-E4EAB0DA82D3}"/>
              </a:ext>
            </a:extLst>
          </p:cNvPr>
          <p:cNvPicPr>
            <a:picLocks noChangeAspect="1"/>
          </p:cNvPicPr>
          <p:nvPr/>
        </p:nvPicPr>
        <p:blipFill>
          <a:blip r:embed="rId6">
            <a:biLevel thresh="75000"/>
          </a:blip>
          <a:stretch>
            <a:fillRect/>
          </a:stretch>
        </p:blipFill>
        <p:spPr>
          <a:xfrm>
            <a:off x="7244832" y="3938984"/>
            <a:ext cx="2545404" cy="2501894"/>
          </a:xfrm>
          <a:prstGeom prst="rect">
            <a:avLst/>
          </a:prstGeom>
        </p:spPr>
      </p:pic>
    </p:spTree>
    <p:extLst>
      <p:ext uri="{BB962C8B-B14F-4D97-AF65-F5344CB8AC3E}">
        <p14:creationId xmlns:p14="http://schemas.microsoft.com/office/powerpoint/2010/main" val="2210082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3D620-857F-33F9-162F-652E87BAF54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C2C3F2-490D-7EF2-5B11-3301D8DD328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7ED32A-2262-7857-6ECE-0B481C63A5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8DA83ED-CE20-7887-2FD8-212F33B6FC0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7B145A3-932E-1352-50B4-5EE176E45E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E3B8DC-14CA-1138-5F2E-BD52E935FDD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DF8FDA-3FA6-D3E0-6AAF-5669E254CCB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A6AD11-360C-473E-B453-3C95E051DA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9DFB318-148B-E8BE-C7F3-90619A3F3A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920C3DA-81DA-D516-DBC1-83A02C20C68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3CCB3B7-B1A6-E1A6-FFE8-EC42E1C571B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65A65B1-5A0F-DE38-8B3B-2C24716FE99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0BD11E-32A3-A5C1-08F4-39F6920453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85F9B071-84F8-EE22-2016-1D52D05EAEE0}"/>
              </a:ext>
            </a:extLst>
          </p:cNvPr>
          <p:cNvSpPr txBox="1"/>
          <p:nvPr/>
        </p:nvSpPr>
        <p:spPr>
          <a:xfrm>
            <a:off x="1285271" y="825368"/>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son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s’écrit aussi avec : o et y </a:t>
            </a:r>
          </a:p>
        </p:txBody>
      </p:sp>
      <p:sp>
        <p:nvSpPr>
          <p:cNvPr id="5" name="Rectangle 4">
            <a:extLst>
              <a:ext uri="{FF2B5EF4-FFF2-40B4-BE49-F238E27FC236}">
                <a16:creationId xmlns:a16="http://schemas.microsoft.com/office/drawing/2014/main" id="{42DD5F1E-10BC-3B7C-3E01-648CC55ACD32}"/>
              </a:ext>
            </a:extLst>
          </p:cNvPr>
          <p:cNvSpPr/>
          <p:nvPr>
            <p:custDataLst>
              <p:tags r:id="rId1"/>
            </p:custDataLst>
          </p:nvPr>
        </p:nvSpPr>
        <p:spPr>
          <a:xfrm>
            <a:off x="4572000" y="3925929"/>
            <a:ext cx="2459703" cy="1862048"/>
          </a:xfrm>
          <a:prstGeom prst="rect">
            <a:avLst/>
          </a:prstGeom>
        </p:spPr>
        <p:txBody>
          <a:bodyPr wrap="square">
            <a:spAutoFit/>
          </a:bodyPr>
          <a:lstStyle/>
          <a:p>
            <a:pPr algn="ctr"/>
            <a:r>
              <a:rPr lang="pt-BR" sz="8800" b="1" dirty="0">
                <a:solidFill>
                  <a:srgbClr val="106585"/>
                </a:solidFill>
                <a:latin typeface="Dosis" pitchFamily="2" charset="0"/>
              </a:rPr>
              <a:t>  </a:t>
            </a:r>
            <a:r>
              <a:rPr lang="pt-BR" sz="11500" b="1" dirty="0">
                <a:solidFill>
                  <a:srgbClr val="106585"/>
                </a:solidFill>
                <a:latin typeface="Dosis" pitchFamily="2" charset="0"/>
              </a:rPr>
              <a:t>oy</a:t>
            </a:r>
            <a:r>
              <a:rPr lang="pt-BR" sz="8800" b="1" dirty="0">
                <a:solidFill>
                  <a:srgbClr val="106585"/>
                </a:solidFill>
                <a:latin typeface="Dosis" pitchFamily="2" charset="0"/>
              </a:rPr>
              <a:t> </a:t>
            </a:r>
          </a:p>
        </p:txBody>
      </p:sp>
    </p:spTree>
    <p:extLst>
      <p:ext uri="{BB962C8B-B14F-4D97-AF65-F5344CB8AC3E}">
        <p14:creationId xmlns:p14="http://schemas.microsoft.com/office/powerpoint/2010/main" val="30498412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E8A4B-7505-F713-7BD9-013375A5448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5D5F89-D6F4-6B5F-07A4-44FFB2C356E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0D191DB-472D-53CA-FA51-DEF32B1E4D1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44974B5-7317-82A6-DC6F-674225DB2A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D84C260-590C-82D5-C94A-378FBAEEC3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1C7735-9971-4A4B-3366-F045FD5F45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7ADC25B-8CBB-29C2-8B4B-33C37F8E6A2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F9BD6-115D-CDF8-2247-FC92AFAB1AC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1403AB7-8F9A-0F84-05CC-9E4647D818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6C65068-47EC-AD3E-C903-41150485F2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5E98449-F75E-C5F5-67B6-0CBDF6B6612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F2938E9-E38E-5DB0-600D-BD8BC7D86A6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09625B5-C6A9-36EA-3533-029E0E24BFE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0DF5259B-374D-A9C6-C414-C58BC1B21E85}"/>
              </a:ext>
            </a:extLst>
          </p:cNvPr>
          <p:cNvSpPr txBox="1"/>
          <p:nvPr/>
        </p:nvSpPr>
        <p:spPr>
          <a:xfrm>
            <a:off x="1066719" y="796852"/>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voyager.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-voyager. </a:t>
            </a:r>
          </a:p>
        </p:txBody>
      </p:sp>
      <p:sp>
        <p:nvSpPr>
          <p:cNvPr id="5" name="Rectangle : coins arrondis 4">
            <a:extLst>
              <a:ext uri="{FF2B5EF4-FFF2-40B4-BE49-F238E27FC236}">
                <a16:creationId xmlns:a16="http://schemas.microsoft.com/office/drawing/2014/main" id="{F7A4FA0B-10D2-2B14-A446-7BB6518B4456}"/>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C3B33D1-EE08-495A-3284-F9E18185D6DD}"/>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C8EE7DCA-3053-8759-9CFF-E3D6C3E3C868}"/>
              </a:ext>
            </a:extLst>
          </p:cNvPr>
          <p:cNvSpPr/>
          <p:nvPr>
            <p:custDataLst>
              <p:tags r:id="rId3"/>
            </p:custDataLst>
          </p:nvPr>
        </p:nvSpPr>
        <p:spPr>
          <a:xfrm>
            <a:off x="2538512" y="3621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v</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ager</a:t>
            </a:r>
            <a:endParaRPr lang="fr-FR" sz="9900" b="1" dirty="0">
              <a:solidFill>
                <a:schemeClr val="accent6">
                  <a:lumMod val="75000"/>
                </a:schemeClr>
              </a:solidFill>
              <a:latin typeface="Dosis" pitchFamily="2" charset="0"/>
            </a:endParaRPr>
          </a:p>
        </p:txBody>
      </p:sp>
      <p:pic>
        <p:nvPicPr>
          <p:cNvPr id="4" name="Image 3">
            <a:extLst>
              <a:ext uri="{FF2B5EF4-FFF2-40B4-BE49-F238E27FC236}">
                <a16:creationId xmlns:a16="http://schemas.microsoft.com/office/drawing/2014/main" id="{7DACCE7B-3217-E8A2-EE80-F61CD03FAC4B}"/>
              </a:ext>
            </a:extLst>
          </p:cNvPr>
          <p:cNvPicPr>
            <a:picLocks noChangeAspect="1"/>
          </p:cNvPicPr>
          <p:nvPr/>
        </p:nvPicPr>
        <p:blipFill>
          <a:blip r:embed="rId7"/>
          <a:stretch>
            <a:fillRect/>
          </a:stretch>
        </p:blipFill>
        <p:spPr>
          <a:xfrm>
            <a:off x="9142102" y="2667445"/>
            <a:ext cx="3516825" cy="4483089"/>
          </a:xfrm>
          <a:prstGeom prst="rect">
            <a:avLst/>
          </a:prstGeom>
        </p:spPr>
      </p:pic>
    </p:spTree>
    <p:extLst>
      <p:ext uri="{BB962C8B-B14F-4D97-AF65-F5344CB8AC3E}">
        <p14:creationId xmlns:p14="http://schemas.microsoft.com/office/powerpoint/2010/main" val="32525934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5F72D-027E-F059-23D3-C18D8E9221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29421C-6817-61DD-DB79-E547D8FB0BA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3A6697A-E3DF-DC14-385C-9CA534C955C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3F5BA2-164B-98E3-D8B9-1E3A9DD2BC7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FF7A88-AF9C-E55E-359A-BBEE433582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97E3B0A-E6DA-9A59-EFA7-63D9FE465C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E30BC0-1E6F-3EC3-A1B9-93D046B105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03DAD9-4526-5461-AECE-AE6CA2AA461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BF1B5E-6D56-7DB3-E328-138833571E1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814FA7F-B2FD-A237-A26E-EFCBD65D9C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90F8C7-CAB1-AA49-838D-35E6085A9E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6DF02C-4679-BED5-88B7-A8EE6817FBC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75048C-D5A6-5CA8-2B87-CD4D81C7910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373" y="796852"/>
            <a:ext cx="581346" cy="514106"/>
          </a:xfrm>
          <a:prstGeom prst="rect">
            <a:avLst/>
          </a:prstGeom>
        </p:spPr>
      </p:pic>
      <p:sp>
        <p:nvSpPr>
          <p:cNvPr id="3" name="ZoneTexte 2">
            <a:extLst>
              <a:ext uri="{FF2B5EF4-FFF2-40B4-BE49-F238E27FC236}">
                <a16:creationId xmlns:a16="http://schemas.microsoft.com/office/drawing/2014/main" id="{47C2829D-A787-A759-87A8-0F6B9F833871}"/>
              </a:ext>
            </a:extLst>
          </p:cNvPr>
          <p:cNvSpPr txBox="1"/>
          <p:nvPr/>
        </p:nvSpPr>
        <p:spPr>
          <a:xfrm>
            <a:off x="1102273" y="782000"/>
            <a:ext cx="12966723"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wa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comme dans noyau.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oy</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-noyau. </a:t>
            </a:r>
          </a:p>
        </p:txBody>
      </p:sp>
      <p:sp>
        <p:nvSpPr>
          <p:cNvPr id="5" name="Rectangle : coins arrondis 4">
            <a:extLst>
              <a:ext uri="{FF2B5EF4-FFF2-40B4-BE49-F238E27FC236}">
                <a16:creationId xmlns:a16="http://schemas.microsoft.com/office/drawing/2014/main" id="{F5612DDF-5405-A885-AFE5-570E693C09D2}"/>
              </a:ext>
            </a:extLst>
          </p:cNvPr>
          <p:cNvSpPr/>
          <p:nvPr>
            <p:custDataLst>
              <p:tags r:id="rId1"/>
            </p:custDataLst>
          </p:nvPr>
        </p:nvSpPr>
        <p:spPr>
          <a:xfrm>
            <a:off x="2204746" y="2366388"/>
            <a:ext cx="8776195" cy="631961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37FFAFD-5728-F966-8DF4-7D1A3454728C}"/>
              </a:ext>
            </a:extLst>
          </p:cNvPr>
          <p:cNvSpPr/>
          <p:nvPr>
            <p:custDataLst>
              <p:tags r:id="rId2"/>
            </p:custDataLst>
          </p:nvPr>
        </p:nvSpPr>
        <p:spPr>
          <a:xfrm>
            <a:off x="2265215" y="2326951"/>
            <a:ext cx="8776195" cy="641676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r>
              <a:rPr lang="fr-FR" sz="900" dirty="0">
                <a:solidFill>
                  <a:prstClr val="white"/>
                </a:solidFill>
                <a:latin typeface="Dosis" pitchFamily="2" charset="0"/>
              </a:rPr>
              <a:t>e</a:t>
            </a:r>
            <a:endParaRPr lang="fr-MA" sz="900" dirty="0">
              <a:solidFill>
                <a:prstClr val="white"/>
              </a:solidFill>
              <a:latin typeface="Dosis" pitchFamily="2" charset="0"/>
            </a:endParaRPr>
          </a:p>
        </p:txBody>
      </p:sp>
      <p:sp>
        <p:nvSpPr>
          <p:cNvPr id="8" name="Rectangle 7">
            <a:extLst>
              <a:ext uri="{FF2B5EF4-FFF2-40B4-BE49-F238E27FC236}">
                <a16:creationId xmlns:a16="http://schemas.microsoft.com/office/drawing/2014/main" id="{0E636E53-EB8D-6846-C7DF-BED7C0CBEDB8}"/>
              </a:ext>
            </a:extLst>
          </p:cNvPr>
          <p:cNvSpPr/>
          <p:nvPr>
            <p:custDataLst>
              <p:tags r:id="rId3"/>
            </p:custDataLst>
          </p:nvPr>
        </p:nvSpPr>
        <p:spPr>
          <a:xfrm>
            <a:off x="2538512" y="3621798"/>
            <a:ext cx="6312788" cy="3139321"/>
          </a:xfrm>
          <a:prstGeom prst="rect">
            <a:avLst/>
          </a:prstGeom>
        </p:spPr>
        <p:txBody>
          <a:bodyPr wrap="square">
            <a:spAutoFit/>
          </a:bodyPr>
          <a:lstStyle/>
          <a:p>
            <a:pPr algn="ctr" defTabSz="457223"/>
            <a:r>
              <a:rPr lang="pt-BR" sz="9900" b="1" dirty="0">
                <a:solidFill>
                  <a:schemeClr val="accent6">
                    <a:lumMod val="75000"/>
                  </a:schemeClr>
                </a:solidFill>
                <a:latin typeface="Dosis" pitchFamily="2" charset="0"/>
              </a:rPr>
              <a:t>oy</a:t>
            </a:r>
          </a:p>
          <a:p>
            <a:pPr algn="ctr" defTabSz="457223"/>
            <a:r>
              <a:rPr lang="pt-BR" sz="9900" b="1" dirty="0">
                <a:solidFill>
                  <a:srgbClr val="106585"/>
                </a:solidFill>
                <a:latin typeface="Dosis" pitchFamily="2" charset="0"/>
              </a:rPr>
              <a:t>n</a:t>
            </a:r>
            <a:r>
              <a:rPr lang="pt-BR" sz="9900" b="1" dirty="0">
                <a:solidFill>
                  <a:schemeClr val="accent6">
                    <a:lumMod val="75000"/>
                  </a:schemeClr>
                </a:solidFill>
                <a:latin typeface="Dosis" pitchFamily="2" charset="0"/>
              </a:rPr>
              <a:t>oy</a:t>
            </a:r>
            <a:r>
              <a:rPr lang="pt-BR" sz="9900" b="1" dirty="0">
                <a:solidFill>
                  <a:srgbClr val="106585"/>
                </a:solidFill>
                <a:latin typeface="Dosis" pitchFamily="2" charset="0"/>
              </a:rPr>
              <a:t>au</a:t>
            </a:r>
            <a:endParaRPr lang="fr-FR" sz="9900" b="1" dirty="0">
              <a:solidFill>
                <a:schemeClr val="accent6">
                  <a:lumMod val="75000"/>
                </a:schemeClr>
              </a:solidFill>
              <a:latin typeface="Dosis" pitchFamily="2" charset="0"/>
            </a:endParaRPr>
          </a:p>
        </p:txBody>
      </p:sp>
      <p:pic>
        <p:nvPicPr>
          <p:cNvPr id="9" name="Image 8">
            <a:extLst>
              <a:ext uri="{FF2B5EF4-FFF2-40B4-BE49-F238E27FC236}">
                <a16:creationId xmlns:a16="http://schemas.microsoft.com/office/drawing/2014/main" id="{582F6628-B455-6FD3-2158-2A4B6C754A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6087" y="4553727"/>
            <a:ext cx="2430185" cy="1963208"/>
          </a:xfrm>
          <a:prstGeom prst="rect">
            <a:avLst/>
          </a:prstGeom>
        </p:spPr>
      </p:pic>
      <p:cxnSp>
        <p:nvCxnSpPr>
          <p:cNvPr id="10" name="Connecteur droit avec flèche 9">
            <a:extLst>
              <a:ext uri="{FF2B5EF4-FFF2-40B4-BE49-F238E27FC236}">
                <a16:creationId xmlns:a16="http://schemas.microsoft.com/office/drawing/2014/main" id="{FCEEECA3-D0E9-5FE8-BED3-214D84E8D7C4}"/>
              </a:ext>
            </a:extLst>
          </p:cNvPr>
          <p:cNvCxnSpPr/>
          <p:nvPr/>
        </p:nvCxnSpPr>
        <p:spPr>
          <a:xfrm>
            <a:off x="8629594" y="3529100"/>
            <a:ext cx="639097" cy="1575068"/>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69083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9B5F8-1E87-1583-2E72-32C8A10246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48178-6B3B-F263-7D8C-1FC936E3A84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39C56FE-9F8D-48E8-4B78-CE0D44410C9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52DD536-2F65-AC1E-A680-5B2754DCA3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CA8862B-F309-225E-3EF9-DD6FAD3770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DAF6BAD-F0F2-039C-BFFA-DA6EAACD24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6958DC4-F9ED-2458-AAED-C22B30883A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FEDAD8-8DD4-2306-7053-1AE730B7F9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C7178B5-69D6-CF77-9E98-11EB6562C5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AB7224-A60F-6199-CBAF-169858A35F3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014BBC-EE00-DD04-1652-3BDF5F2F483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28DD384-707E-63A6-5BBE-8FB3ADBF41A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4B39371-EA14-40AC-1DFC-1CDACDE45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CB3B1228-9AE0-B8B3-3681-13C8C408900B}"/>
              </a:ext>
            </a:extLst>
          </p:cNvPr>
          <p:cNvSpPr txBox="1"/>
          <p:nvPr/>
        </p:nvSpPr>
        <p:spPr>
          <a:xfrm>
            <a:off x="1345740" y="830542"/>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Maintenant relisons les graphèmes et les mots ensemble.</a:t>
            </a:r>
          </a:p>
        </p:txBody>
      </p:sp>
      <p:sp>
        <p:nvSpPr>
          <p:cNvPr id="5" name="Rectangle 4">
            <a:extLst>
              <a:ext uri="{FF2B5EF4-FFF2-40B4-BE49-F238E27FC236}">
                <a16:creationId xmlns:a16="http://schemas.microsoft.com/office/drawing/2014/main" id="{73F50B8C-9DA0-DA05-7692-39F39D1B96E0}"/>
              </a:ext>
            </a:extLst>
          </p:cNvPr>
          <p:cNvSpPr/>
          <p:nvPr>
            <p:custDataLst>
              <p:tags r:id="rId1"/>
            </p:custDataLst>
          </p:nvPr>
        </p:nvSpPr>
        <p:spPr>
          <a:xfrm>
            <a:off x="2514599" y="2781563"/>
            <a:ext cx="8785883" cy="4154984"/>
          </a:xfrm>
          <a:prstGeom prst="rect">
            <a:avLst/>
          </a:prstGeom>
        </p:spPr>
        <p:txBody>
          <a:bodyPr wrap="square">
            <a:spAutoFit/>
          </a:bodyPr>
          <a:lstStyle/>
          <a:p>
            <a:pPr defTabSz="457223">
              <a:lnSpc>
                <a:spcPct val="150000"/>
              </a:lnSpc>
            </a:pPr>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 </a:t>
            </a:r>
          </a:p>
          <a:p>
            <a:pPr defTabSz="457223">
              <a:lnSpc>
                <a:spcPct val="150000"/>
              </a:lnSpc>
            </a:pPr>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a:p>
            <a:pPr defTabSz="457223"/>
            <a:endParaRPr lang="pt-BR" sz="6600" b="1" dirty="0">
              <a:solidFill>
                <a:srgbClr val="106585"/>
              </a:solidFill>
              <a:latin typeface="Dosis" pitchFamily="2" charset="0"/>
            </a:endParaRPr>
          </a:p>
        </p:txBody>
      </p:sp>
      <p:sp>
        <p:nvSpPr>
          <p:cNvPr id="6" name="Flèche : droite 5">
            <a:extLst>
              <a:ext uri="{FF2B5EF4-FFF2-40B4-BE49-F238E27FC236}">
                <a16:creationId xmlns:a16="http://schemas.microsoft.com/office/drawing/2014/main" id="{5C70A5C2-C53F-B5A4-809E-7719F91AD62F}"/>
              </a:ext>
            </a:extLst>
          </p:cNvPr>
          <p:cNvSpPr/>
          <p:nvPr/>
        </p:nvSpPr>
        <p:spPr>
          <a:xfrm>
            <a:off x="4064698" y="376552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7" name="Flèche : droite 6">
            <a:extLst>
              <a:ext uri="{FF2B5EF4-FFF2-40B4-BE49-F238E27FC236}">
                <a16:creationId xmlns:a16="http://schemas.microsoft.com/office/drawing/2014/main" id="{D0D5C954-A5B3-22FF-2A06-B154879AF8DC}"/>
              </a:ext>
            </a:extLst>
          </p:cNvPr>
          <p:cNvSpPr/>
          <p:nvPr/>
        </p:nvSpPr>
        <p:spPr>
          <a:xfrm>
            <a:off x="4038202" y="519309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8070389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BF4F-95A1-BAA8-2EA3-940FA4E156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AF5B71-C533-92EA-5984-0B0ABADE1D9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19F8A12-61E7-6F38-DF1B-323308CE225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55425B0-A41A-BE1E-87F3-746A9F79C3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0F5A026-918A-52B4-8A5B-FF1731CDF45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64AB902-61C8-8CC1-31C6-833ECA363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53E6C24-9980-1502-A839-D790076B9A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4F12C7-46FB-ED0B-1F7A-E5456A45DC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EFF3965-51DA-59AB-7577-99484064B6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F505F0A-E562-4514-16A5-CA4CD1BA235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6A1BFC4-6A9B-517B-4051-58BF30831F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AF9A3A6-2BC2-9813-CBCA-C6A64CC99B6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86C560-76B0-C860-2AB7-FFC9D015CC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B535F5C5-AEA8-6524-30AB-F1C13FF33AB7}"/>
              </a:ext>
            </a:extLst>
          </p:cNvPr>
          <p:cNvSpPr txBox="1"/>
          <p:nvPr/>
        </p:nvSpPr>
        <p:spPr>
          <a:xfrm>
            <a:off x="1317790" y="932615"/>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passer au tableau pour lire?</a:t>
            </a:r>
          </a:p>
        </p:txBody>
      </p:sp>
      <p:sp>
        <p:nvSpPr>
          <p:cNvPr id="4" name="Rectangle 3">
            <a:extLst>
              <a:ext uri="{FF2B5EF4-FFF2-40B4-BE49-F238E27FC236}">
                <a16:creationId xmlns:a16="http://schemas.microsoft.com/office/drawing/2014/main" id="{17B4130B-120D-9632-ED0C-8CCB1CB15179}"/>
              </a:ext>
            </a:extLst>
          </p:cNvPr>
          <p:cNvSpPr/>
          <p:nvPr>
            <p:custDataLst>
              <p:tags r:id="rId1"/>
            </p:custDataLst>
          </p:nvPr>
        </p:nvSpPr>
        <p:spPr>
          <a:xfrm>
            <a:off x="1935840" y="2628900"/>
            <a:ext cx="9494160" cy="4154984"/>
          </a:xfrm>
          <a:prstGeom prst="rect">
            <a:avLst/>
          </a:prstGeom>
        </p:spPr>
        <p:txBody>
          <a:bodyPr wrap="square">
            <a:spAutoFit/>
          </a:bodyPr>
          <a:lstStyle/>
          <a:p>
            <a:pPr defTabSz="457223"/>
            <a:r>
              <a:rPr lang="pt-BR" sz="6600" b="1" dirty="0">
                <a:solidFill>
                  <a:srgbClr val="E46C0A"/>
                </a:solidFill>
                <a:latin typeface="Dosis" pitchFamily="2" charset="0"/>
              </a:rPr>
              <a:t>au</a:t>
            </a:r>
            <a:r>
              <a:rPr lang="pt-BR" sz="6600" b="1" dirty="0">
                <a:solidFill>
                  <a:srgbClr val="106585"/>
                </a:solidFill>
                <a:latin typeface="Dosis" pitchFamily="2" charset="0"/>
              </a:rPr>
              <a:t>        j</a:t>
            </a:r>
            <a:r>
              <a:rPr lang="pt-BR" sz="6600" b="1" dirty="0">
                <a:solidFill>
                  <a:srgbClr val="E46C0A"/>
                </a:solidFill>
                <a:latin typeface="Dosis" pitchFamily="2" charset="0"/>
              </a:rPr>
              <a:t>au</a:t>
            </a:r>
            <a:r>
              <a:rPr lang="pt-BR" sz="6600" b="1" dirty="0">
                <a:solidFill>
                  <a:srgbClr val="106585"/>
                </a:solidFill>
                <a:latin typeface="Dosis" pitchFamily="2" charset="0"/>
              </a:rPr>
              <a:t>ne - s</a:t>
            </a:r>
            <a:r>
              <a:rPr lang="pt-BR" sz="6600" b="1" dirty="0">
                <a:solidFill>
                  <a:srgbClr val="E46C0A"/>
                </a:solidFill>
                <a:latin typeface="Dosis" pitchFamily="2" charset="0"/>
              </a:rPr>
              <a:t>au</a:t>
            </a:r>
            <a:r>
              <a:rPr lang="pt-BR" sz="6600" b="1" dirty="0">
                <a:solidFill>
                  <a:srgbClr val="106585"/>
                </a:solidFill>
                <a:latin typeface="Dosis" pitchFamily="2" charset="0"/>
              </a:rPr>
              <a:t>cisse</a:t>
            </a:r>
          </a:p>
          <a:p>
            <a:pPr defTabSz="457223"/>
            <a:r>
              <a:rPr lang="pt-BR" sz="6600" b="1" dirty="0">
                <a:solidFill>
                  <a:srgbClr val="E46C0A"/>
                </a:solidFill>
                <a:latin typeface="Dosis" pitchFamily="2" charset="0"/>
              </a:rPr>
              <a:t>eau     </a:t>
            </a:r>
            <a:r>
              <a:rPr lang="pt-BR" sz="6600" b="1" dirty="0">
                <a:solidFill>
                  <a:srgbClr val="106585"/>
                </a:solidFill>
                <a:latin typeface="Dosis" pitchFamily="2" charset="0"/>
              </a:rPr>
              <a:t>chap</a:t>
            </a:r>
            <a:r>
              <a:rPr lang="pt-BR" sz="6600" b="1" dirty="0">
                <a:solidFill>
                  <a:srgbClr val="E46C0A"/>
                </a:solidFill>
                <a:latin typeface="Dosis" pitchFamily="2" charset="0"/>
              </a:rPr>
              <a:t>eau</a:t>
            </a:r>
          </a:p>
          <a:p>
            <a:pPr defTabSz="457223"/>
            <a:r>
              <a:rPr lang="pt-BR" sz="6600" b="1" dirty="0">
                <a:solidFill>
                  <a:srgbClr val="E46C0A"/>
                </a:solidFill>
                <a:latin typeface="Dosis" pitchFamily="2" charset="0"/>
              </a:rPr>
              <a:t>oi         </a:t>
            </a:r>
            <a:r>
              <a:rPr lang="pt-BR" sz="6600" b="1" dirty="0">
                <a:solidFill>
                  <a:srgbClr val="106585"/>
                </a:solidFill>
                <a:latin typeface="Dosis" pitchFamily="2" charset="0"/>
              </a:rPr>
              <a:t>tr</a:t>
            </a:r>
            <a:r>
              <a:rPr lang="pt-BR" sz="6600" b="1" dirty="0">
                <a:solidFill>
                  <a:srgbClr val="E46C0A"/>
                </a:solidFill>
                <a:latin typeface="Dosis" pitchFamily="2" charset="0"/>
              </a:rPr>
              <a:t>oi</a:t>
            </a:r>
            <a:r>
              <a:rPr lang="pt-BR" sz="6600" b="1" dirty="0">
                <a:solidFill>
                  <a:srgbClr val="106585"/>
                </a:solidFill>
                <a:latin typeface="Dosis" pitchFamily="2" charset="0"/>
              </a:rPr>
              <a:t>s - n</a:t>
            </a:r>
            <a:r>
              <a:rPr lang="pt-BR" sz="6600" b="1" dirty="0">
                <a:solidFill>
                  <a:schemeClr val="accent6">
                    <a:lumMod val="75000"/>
                  </a:schemeClr>
                </a:solidFill>
                <a:latin typeface="Dosis" pitchFamily="2" charset="0"/>
              </a:rPr>
              <a:t>oi</a:t>
            </a:r>
            <a:r>
              <a:rPr lang="pt-BR" sz="6600" b="1" dirty="0">
                <a:solidFill>
                  <a:srgbClr val="106585"/>
                </a:solidFill>
                <a:latin typeface="Dosis" pitchFamily="2" charset="0"/>
              </a:rPr>
              <a:t>r</a:t>
            </a:r>
          </a:p>
          <a:p>
            <a:pPr defTabSz="457223"/>
            <a:r>
              <a:rPr lang="pt-BR" sz="6600" b="1" dirty="0">
                <a:solidFill>
                  <a:srgbClr val="E46C0A"/>
                </a:solidFill>
                <a:latin typeface="Dosis" pitchFamily="2" charset="0"/>
              </a:rPr>
              <a:t>oy        </a:t>
            </a:r>
            <a:r>
              <a:rPr lang="pt-BR" sz="6600" b="1" dirty="0">
                <a:solidFill>
                  <a:srgbClr val="106585"/>
                </a:solidFill>
                <a:latin typeface="Dosis" pitchFamily="2" charset="0"/>
              </a:rPr>
              <a:t>n</a:t>
            </a:r>
            <a:r>
              <a:rPr lang="pt-BR" sz="6600" b="1" dirty="0">
                <a:solidFill>
                  <a:srgbClr val="E46C0A"/>
                </a:solidFill>
                <a:latin typeface="Dosis" pitchFamily="2" charset="0"/>
              </a:rPr>
              <a:t>oy</a:t>
            </a:r>
            <a:r>
              <a:rPr lang="pt-BR" sz="6600" b="1" dirty="0">
                <a:solidFill>
                  <a:srgbClr val="106585"/>
                </a:solidFill>
                <a:latin typeface="Dosis" pitchFamily="2" charset="0"/>
              </a:rPr>
              <a:t>au-v</a:t>
            </a:r>
            <a:r>
              <a:rPr lang="pt-BR" sz="6600" b="1" dirty="0">
                <a:solidFill>
                  <a:schemeClr val="accent6">
                    <a:lumMod val="75000"/>
                  </a:schemeClr>
                </a:solidFill>
                <a:latin typeface="Dosis" pitchFamily="2" charset="0"/>
              </a:rPr>
              <a:t>oy</a:t>
            </a:r>
            <a:r>
              <a:rPr lang="pt-BR" sz="6600" b="1" dirty="0">
                <a:solidFill>
                  <a:srgbClr val="106585"/>
                </a:solidFill>
                <a:latin typeface="Dosis" pitchFamily="2" charset="0"/>
              </a:rPr>
              <a:t>ager</a:t>
            </a:r>
          </a:p>
        </p:txBody>
      </p:sp>
      <p:sp>
        <p:nvSpPr>
          <p:cNvPr id="8" name="Flèche : droite 7">
            <a:extLst>
              <a:ext uri="{FF2B5EF4-FFF2-40B4-BE49-F238E27FC236}">
                <a16:creationId xmlns:a16="http://schemas.microsoft.com/office/drawing/2014/main" id="{6646C009-73AE-8855-6DF0-F2016417F7A9}"/>
              </a:ext>
            </a:extLst>
          </p:cNvPr>
          <p:cNvSpPr/>
          <p:nvPr/>
        </p:nvSpPr>
        <p:spPr>
          <a:xfrm>
            <a:off x="3295650" y="3225095"/>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9" name="Flèche : droite 8">
            <a:extLst>
              <a:ext uri="{FF2B5EF4-FFF2-40B4-BE49-F238E27FC236}">
                <a16:creationId xmlns:a16="http://schemas.microsoft.com/office/drawing/2014/main" id="{B92B1175-860A-8EF0-92F3-D99B297709E6}"/>
              </a:ext>
            </a:extLst>
          </p:cNvPr>
          <p:cNvSpPr/>
          <p:nvPr/>
        </p:nvSpPr>
        <p:spPr>
          <a:xfrm>
            <a:off x="3276600" y="520065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0" name="Flèche : droite 9">
            <a:extLst>
              <a:ext uri="{FF2B5EF4-FFF2-40B4-BE49-F238E27FC236}">
                <a16:creationId xmlns:a16="http://schemas.microsoft.com/office/drawing/2014/main" id="{4BEA9D6A-DAD3-830E-0E1D-C844F9DBE545}"/>
              </a:ext>
            </a:extLst>
          </p:cNvPr>
          <p:cNvSpPr/>
          <p:nvPr/>
        </p:nvSpPr>
        <p:spPr>
          <a:xfrm>
            <a:off x="3276600" y="6286500"/>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1" name="Flèche : droite 10">
            <a:extLst>
              <a:ext uri="{FF2B5EF4-FFF2-40B4-BE49-F238E27FC236}">
                <a16:creationId xmlns:a16="http://schemas.microsoft.com/office/drawing/2014/main" id="{93975EE2-C6A8-C273-8301-F4B8CA87622B}"/>
              </a:ext>
            </a:extLst>
          </p:cNvPr>
          <p:cNvSpPr/>
          <p:nvPr/>
        </p:nvSpPr>
        <p:spPr>
          <a:xfrm>
            <a:off x="3507658" y="4253026"/>
            <a:ext cx="462116" cy="20233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2132431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Lecture  de mots contenant les  graphèmes complexes:  </a:t>
              </a:r>
              <a:r>
                <a:rPr lang="fr-FR" sz="4950" b="1" dirty="0" err="1">
                  <a:solidFill>
                    <a:srgbClr val="204550"/>
                  </a:solidFill>
                  <a:latin typeface="Microsoft Uighur" panose="02000000000000000000" pitchFamily="2" charset="-78"/>
                  <a:cs typeface="Microsoft Uighur" panose="02000000000000000000" pitchFamily="2" charset="-78"/>
                </a:rPr>
                <a:t>oi</a:t>
              </a:r>
              <a:r>
                <a:rPr lang="fr-FR" sz="4950" b="1" dirty="0">
                  <a:solidFill>
                    <a:srgbClr val="204550"/>
                  </a:solidFill>
                  <a:latin typeface="Microsoft Uighur" panose="02000000000000000000" pitchFamily="2" charset="-78"/>
                  <a:cs typeface="Microsoft Uighur" panose="02000000000000000000" pitchFamily="2" charset="-78"/>
                </a:rPr>
                <a:t>; au; eau; </a:t>
              </a:r>
              <a:r>
                <a:rPr lang="fr-FR" sz="4950" b="1" dirty="0" err="1">
                  <a:solidFill>
                    <a:srgbClr val="204550"/>
                  </a:solidFill>
                  <a:latin typeface="Microsoft Uighur" panose="02000000000000000000" pitchFamily="2" charset="-78"/>
                  <a:cs typeface="Microsoft Uighur" panose="02000000000000000000" pitchFamily="2" charset="-78"/>
                </a:rPr>
                <a:t>ui</a:t>
              </a:r>
              <a:endParaRPr lang="fr-FR" sz="495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370F3B11-0E19-553C-FC49-63B1FCE24BD6}"/>
              </a:ext>
            </a:extLst>
          </p:cNvPr>
          <p:cNvPicPr>
            <a:picLocks noChangeAspect="1"/>
          </p:cNvPicPr>
          <p:nvPr/>
        </p:nvPicPr>
        <p:blipFill>
          <a:blip r:embed="rId6"/>
          <a:stretch>
            <a:fillRect/>
          </a:stretch>
        </p:blipFill>
        <p:spPr>
          <a:xfrm>
            <a:off x="2025193" y="2266016"/>
            <a:ext cx="8700330" cy="5227509"/>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CD05902C-B7A3-F286-A835-58A627916793}"/>
              </a:ext>
            </a:extLst>
          </p:cNvPr>
          <p:cNvPicPr>
            <a:picLocks noChangeAspect="1"/>
          </p:cNvPicPr>
          <p:nvPr/>
        </p:nvPicPr>
        <p:blipFill>
          <a:blip r:embed="rId6"/>
          <a:stretch>
            <a:fillRect/>
          </a:stretch>
        </p:blipFill>
        <p:spPr>
          <a:xfrm>
            <a:off x="2025193" y="2266016"/>
            <a:ext cx="8700330" cy="5227509"/>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0BB07481-06D9-2579-3F34-FCC61BF1451F}"/>
              </a:ext>
            </a:extLst>
          </p:cNvPr>
          <p:cNvPicPr>
            <a:picLocks noChangeAspect="1"/>
          </p:cNvPicPr>
          <p:nvPr/>
        </p:nvPicPr>
        <p:blipFill>
          <a:blip r:embed="rId6"/>
          <a:stretch>
            <a:fillRect/>
          </a:stretch>
        </p:blipFill>
        <p:spPr>
          <a:xfrm>
            <a:off x="2025193" y="2266016"/>
            <a:ext cx="8700330" cy="5227509"/>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2115964"/>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L’enseignant(e) désigne deux élèves à chaque fois. Nommer un gagnant à chaque passage et encourager les deux .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3" name="Image 2">
            <a:extLst>
              <a:ext uri="{FF2B5EF4-FFF2-40B4-BE49-F238E27FC236}">
                <a16:creationId xmlns:a16="http://schemas.microsoft.com/office/drawing/2014/main" id="{94F3B45F-CD2D-5E3B-F16F-68147812CCD1}"/>
              </a:ext>
            </a:extLst>
          </p:cNvPr>
          <p:cNvPicPr>
            <a:picLocks noChangeAspect="1"/>
          </p:cNvPicPr>
          <p:nvPr/>
        </p:nvPicPr>
        <p:blipFill>
          <a:blip r:embed="rId4"/>
          <a:stretch>
            <a:fillRect/>
          </a:stretch>
        </p:blipFill>
        <p:spPr>
          <a:xfrm>
            <a:off x="2025193" y="2266016"/>
            <a:ext cx="8700330" cy="5227509"/>
          </a:xfrm>
          <a:prstGeom prst="rect">
            <a:avLst/>
          </a:prstGeom>
        </p:spPr>
      </p:pic>
      <p:pic>
        <p:nvPicPr>
          <p:cNvPr id="6" name="Image 5" descr="Une image contenant habits, garçon, Dessin animé, clipart&#10;&#10;Le contenu généré par l’IA peut être incorrect.">
            <a:extLst>
              <a:ext uri="{FF2B5EF4-FFF2-40B4-BE49-F238E27FC236}">
                <a16:creationId xmlns:a16="http://schemas.microsoft.com/office/drawing/2014/main" id="{663BB2A8-BC51-E2F3-312E-E191BFA0B750}"/>
              </a:ext>
            </a:extLst>
          </p:cNvPr>
          <p:cNvPicPr>
            <a:picLocks noChangeAspect="1"/>
          </p:cNvPicPr>
          <p:nvPr/>
        </p:nvPicPr>
        <p:blipFill>
          <a:blip r:embed="rId5"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2201081" y="767326"/>
            <a:ext cx="945194" cy="76976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Beaucoup- il y a- ces</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Beaucoup- il y a- ces</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2422926" y="3787429"/>
            <a:ext cx="8339836" cy="2000548"/>
          </a:xfrm>
          <a:prstGeom prst="rect">
            <a:avLst/>
          </a:prstGeom>
          <a:noFill/>
        </p:spPr>
        <p:txBody>
          <a:bodyPr wrap="square" rtlCol="0">
            <a:spAutoFit/>
          </a:bodyPr>
          <a:lstStyle/>
          <a:p>
            <a:pPr algn="ct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47705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beaucoup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”beaucoup”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641886" y="4772314"/>
            <a:ext cx="8734287" cy="1015663"/>
          </a:xfrm>
          <a:prstGeom prst="rect">
            <a:avLst/>
          </a:prstGeom>
          <a:noFill/>
        </p:spPr>
        <p:txBody>
          <a:bodyPr wrap="square" rtlCol="0">
            <a:spAutoFit/>
          </a:bodyPr>
          <a:lstStyle/>
          <a:p>
            <a:pPr defTabSz="1028752">
              <a:defRPr/>
            </a:pPr>
            <a:r>
              <a:rPr lang="fr-FR" sz="6000" b="1" kern="0" spc="480" dirty="0">
                <a:solidFill>
                  <a:schemeClr val="accent6">
                    <a:lumMod val="75000"/>
                  </a:schemeClr>
                </a:solidFill>
                <a:latin typeface="Dosis" pitchFamily="2" charset="0"/>
              </a:rPr>
              <a:t>Beaucoup</a:t>
            </a:r>
            <a:r>
              <a:rPr lang="fr-FR" sz="6000" b="1" kern="0" spc="480" dirty="0">
                <a:solidFill>
                  <a:srgbClr val="106585"/>
                </a:solidFill>
                <a:latin typeface="Dosis" pitchFamily="2" charset="0"/>
              </a:rPr>
              <a:t> de saucisses.</a:t>
            </a:r>
            <a:endParaRPr lang="fr-FR" sz="60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beaucoup de saucisses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a:extLst>
              <a:ext uri="{FF2B5EF4-FFF2-40B4-BE49-F238E27FC236}">
                <a16:creationId xmlns:a16="http://schemas.microsoft.com/office/drawing/2014/main" id="{56584E55-2B40-16DC-0345-6ADE6E65D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5515" y="4293346"/>
            <a:ext cx="3055868" cy="1973597"/>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86177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“beaucoup</a:t>
            </a:r>
          </a:p>
          <a:p>
            <a:pPr marL="0" lvl="1" defTabSz="685834">
              <a:lnSpc>
                <a:spcPts val="3017"/>
              </a:lnSpc>
              <a:spcBef>
                <a:spcPct val="0"/>
              </a:spcBef>
              <a:defRPr/>
            </a:pP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2667000" y="2933700"/>
            <a:ext cx="8633483" cy="2000548"/>
          </a:xfrm>
          <a:prstGeom prst="rect">
            <a:avLst/>
          </a:prstGeom>
          <a:noFill/>
        </p:spPr>
        <p:txBody>
          <a:bodyPr wrap="square" rtlCol="0">
            <a:spAutoFit/>
          </a:bodyPr>
          <a:lstStyle/>
          <a:p>
            <a:pPr defTabSz="1028752">
              <a:defRPr/>
            </a:pPr>
            <a:r>
              <a:rPr lang="fr-FR" sz="12400" b="1" kern="0" spc="480" dirty="0">
                <a:solidFill>
                  <a:srgbClr val="106585"/>
                </a:solidFill>
                <a:latin typeface="Dosis" pitchFamily="2" charset="0"/>
              </a:rPr>
              <a:t>beaucoup</a:t>
            </a:r>
            <a:endParaRPr lang="fr-FR" sz="124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86177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“beaucoup</a:t>
            </a:r>
          </a:p>
          <a:p>
            <a:pPr marL="0" lvl="1" defTabSz="685834">
              <a:lnSpc>
                <a:spcPts val="3017"/>
              </a:lnSpc>
              <a:spcBef>
                <a:spcPct val="0"/>
              </a:spcBef>
              <a:defRPr/>
            </a:pP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beaucoup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88310" y="4305300"/>
            <a:ext cx="5183864" cy="1200329"/>
          </a:xfrm>
          <a:prstGeom prst="rect">
            <a:avLst/>
          </a:prstGeom>
          <a:noFill/>
        </p:spPr>
        <p:txBody>
          <a:bodyPr wrap="square" rtlCol="0">
            <a:spAutoFit/>
          </a:bodyPr>
          <a:lstStyle/>
          <a:p>
            <a:pPr algn="ctr" defTabSz="1028752">
              <a:defRPr/>
            </a:pPr>
            <a:r>
              <a:rPr lang="fr-FR" sz="7200" b="1" kern="0" spc="480" dirty="0">
                <a:solidFill>
                  <a:schemeClr val="bg1"/>
                </a:solidFill>
                <a:latin typeface="Dosis" pitchFamily="2" charset="0"/>
              </a:rPr>
              <a:t>beaucoup </a:t>
            </a:r>
            <a:endParaRPr lang="fr-FR" sz="72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429000" y="3714716"/>
            <a:ext cx="5859272"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Il y a</a:t>
            </a:r>
            <a:endParaRPr lang="fr-FR" sz="17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il y a”.  Lisons   ensemble ”il y a”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il y a”?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048402" y="2691761"/>
            <a:ext cx="12148998" cy="1107996"/>
          </a:xfrm>
          <a:prstGeom prst="rect">
            <a:avLst/>
          </a:prstGeom>
          <a:noFill/>
        </p:spPr>
        <p:txBody>
          <a:bodyPr wrap="square" rtlCol="0">
            <a:spAutoFit/>
          </a:bodyPr>
          <a:lstStyle/>
          <a:p>
            <a:pPr defTabSz="1028752">
              <a:defRPr/>
            </a:pPr>
            <a:r>
              <a:rPr lang="fr-FR" sz="3200" b="1" kern="0" spc="480" dirty="0">
                <a:solidFill>
                  <a:srgbClr val="215968"/>
                </a:solidFill>
                <a:latin typeface="Dosis" pitchFamily="2" charset="0"/>
              </a:rPr>
              <a:t> </a:t>
            </a:r>
            <a:r>
              <a:rPr lang="fr-FR" sz="6600" b="1" kern="0" spc="480" dirty="0">
                <a:solidFill>
                  <a:srgbClr val="215968"/>
                </a:solidFill>
                <a:latin typeface="Dosis" pitchFamily="2" charset="0"/>
              </a:rPr>
              <a:t> </a:t>
            </a:r>
            <a:r>
              <a:rPr lang="fr-FR" sz="6600" b="1" kern="0" spc="480" dirty="0">
                <a:solidFill>
                  <a:srgbClr val="C00000"/>
                </a:solidFill>
                <a:latin typeface="Dosis" pitchFamily="2" charset="0"/>
              </a:rPr>
              <a:t>Il y a </a:t>
            </a:r>
            <a:r>
              <a:rPr lang="fr-FR" sz="6600" b="1" kern="0" spc="480" dirty="0">
                <a:solidFill>
                  <a:srgbClr val="215968"/>
                </a:solidFill>
                <a:latin typeface="Dosis" pitchFamily="2" charset="0"/>
              </a:rPr>
              <a:t>une tasse sur la table.</a:t>
            </a:r>
            <a:endParaRPr lang="fr-FR" sz="320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 </a:t>
            </a:r>
            <a:r>
              <a:rPr lang="fr-FR" sz="2800" b="1" dirty="0">
                <a:solidFill>
                  <a:prstClr val="white">
                    <a:lumMod val="65000"/>
                  </a:prstClr>
                </a:solidFill>
                <a:latin typeface="Dosis" pitchFamily="2" charset="0"/>
              </a:rPr>
              <a:t>Il y a une tasse sur la table;</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lire?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descr="Une image contenant table, meubles, tasse de café, Plats et corbeilles&#10;&#10;Le contenu généré par l’IA peut être incorrect.">
            <a:extLst>
              <a:ext uri="{FF2B5EF4-FFF2-40B4-BE49-F238E27FC236}">
                <a16:creationId xmlns:a16="http://schemas.microsoft.com/office/drawing/2014/main" id="{3D4BE705-E0A6-A5FF-3EF0-E92B379E68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36325" y="4295057"/>
            <a:ext cx="6460075" cy="5352633"/>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Il y a </a:t>
            </a: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il y a”.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s’écrit”il</a:t>
            </a:r>
            <a:r>
              <a:rPr lang="en-US" sz="2800" b="1" dirty="0">
                <a:solidFill>
                  <a:prstClr val="white">
                    <a:lumMod val="65000"/>
                  </a:prstClr>
                </a:solidFill>
                <a:latin typeface="Dosis" pitchFamily="2" charset="0"/>
              </a:rPr>
              <a:t> y a”</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«il y a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329726" y="3443033"/>
            <a:ext cx="572867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Il y a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62546" y="741580"/>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beaucoup puis lui Il y a ces mais mes à côté, répétons ensemble: </a:t>
            </a:r>
            <a:r>
              <a:rPr lang="fr-FR" sz="2800" b="1" dirty="0">
                <a:solidFill>
                  <a:prstClr val="white">
                    <a:lumMod val="65000"/>
                  </a:prstClr>
                </a:solidFill>
                <a:latin typeface="Dosis" pitchFamily="2" charset="0"/>
              </a:rPr>
              <a:t>beaucoup puis lui Il y a ces mais mes à côté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21B3EB7-A240-904C-F80D-DD8ADDA4233F}"/>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F9F4C9D8-316C-0076-D987-1E7CCE890928}"/>
              </a:ext>
            </a:extLst>
          </p:cNvPr>
          <p:cNvPicPr>
            <a:picLocks noChangeAspect="1"/>
          </p:cNvPicPr>
          <p:nvPr/>
        </p:nvPicPr>
        <p:blipFill>
          <a:blip r:embed="rId4"/>
          <a:stretch>
            <a:fillRect/>
          </a:stretch>
        </p:blipFill>
        <p:spPr>
          <a:xfrm>
            <a:off x="881201" y="4635910"/>
            <a:ext cx="12018965" cy="75058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C6C67-F652-36F8-0791-1069CCFEF7BE}"/>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08BA516-EF8C-DFB0-73EE-3F64B3E2DFFB}"/>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43AE20DD-DD6E-6AAC-3AFC-D9E527BB43F1}"/>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123E713F-597A-01E1-4C8B-9AB7DD22F399}"/>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E865918-0758-4C45-B042-190A72F5F9B9}"/>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EDACAF9-BBC3-948C-029C-21D7D34D36AF}"/>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de phrases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B02F16C-2608-9092-D9C2-8FD8D1D9C37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E612FD9-9A72-B566-04AE-6E2A83512CF6}"/>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4073211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51729-A800-A510-2EAA-2E355BD61C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C4B5457-CF33-1EE3-9E76-1FDB9B68F91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BF292E4-804D-4794-0B76-AD243AA0F355}"/>
              </a:ext>
            </a:extLst>
          </p:cNvPr>
          <p:cNvGrpSpPr/>
          <p:nvPr/>
        </p:nvGrpSpPr>
        <p:grpSpPr>
          <a:xfrm>
            <a:off x="433296" y="560167"/>
            <a:ext cx="12748764" cy="9220200"/>
            <a:chOff x="312517" y="308344"/>
            <a:chExt cx="8518967" cy="6230679"/>
          </a:xfrm>
        </p:grpSpPr>
        <p:sp>
          <p:nvSpPr>
            <p:cNvPr id="24" name="Rectangle : coins arrondis 23">
              <a:extLst>
                <a:ext uri="{FF2B5EF4-FFF2-40B4-BE49-F238E27FC236}">
                  <a16:creationId xmlns:a16="http://schemas.microsoft.com/office/drawing/2014/main" id="{495EC574-179F-C6F7-A214-C75BF2070AE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B4D7D-D7BD-C7D2-D368-DACD16CAD3B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A7E551E1-3D8B-BFD4-D5E7-317845F6A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456AFDA-2077-2110-C563-758AD8EB10D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936293-F9AE-F41A-55D4-DC221708202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5B7E0B-EB3E-AB94-28DF-A3F0C2F849E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9CAA4A-325E-0E8D-F6ED-B14BBE3AB1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1C620EE-4AAA-4A40-82DE-40223234D01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2968411-E24B-94D8-0B36-A4E13C28E3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35EE9CB-5014-6229-B5BC-98B60AB259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799748"/>
            <a:ext cx="581346" cy="514106"/>
          </a:xfrm>
          <a:prstGeom prst="rect">
            <a:avLst/>
          </a:prstGeom>
        </p:spPr>
      </p:pic>
      <p:sp>
        <p:nvSpPr>
          <p:cNvPr id="3" name="ZoneTexte 2">
            <a:extLst>
              <a:ext uri="{FF2B5EF4-FFF2-40B4-BE49-F238E27FC236}">
                <a16:creationId xmlns:a16="http://schemas.microsoft.com/office/drawing/2014/main" id="{82B49291-8862-09C2-89CC-86CDFC3CC63F}"/>
              </a:ext>
            </a:extLst>
          </p:cNvPr>
          <p:cNvSpPr txBox="1"/>
          <p:nvPr/>
        </p:nvSpPr>
        <p:spPr>
          <a:xfrm>
            <a:off x="1104788" y="741580"/>
            <a:ext cx="11730011" cy="138499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malade a soif, il boit beaucoup d’eau. Le malade a soif, il boit beaucoup d’eau.      </a:t>
            </a:r>
            <a:r>
              <a:rPr lang="fr-FR" sz="2800" b="1" dirty="0">
                <a:solidFill>
                  <a:prstClr val="white">
                    <a:lumMod val="65000"/>
                  </a:prstClr>
                </a:solidFill>
                <a:latin typeface="Dosis" pitchFamily="2" charset="0"/>
              </a:rPr>
              <a:t>R</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elisons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ensemble.</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EDD30232-F25A-495C-EA9D-0FEBDA2D2F6B}"/>
              </a:ext>
            </a:extLst>
          </p:cNvPr>
          <p:cNvSpPr txBox="1"/>
          <p:nvPr/>
        </p:nvSpPr>
        <p:spPr>
          <a:xfrm>
            <a:off x="1462547" y="2857500"/>
            <a:ext cx="9837935" cy="769441"/>
          </a:xfrm>
          <a:prstGeom prst="rect">
            <a:avLst/>
          </a:prstGeom>
          <a:noFill/>
        </p:spPr>
        <p:txBody>
          <a:bodyPr wrap="square" rtlCol="0">
            <a:spAutoFit/>
          </a:bodyPr>
          <a:lstStyle/>
          <a:p>
            <a:r>
              <a:rPr lang="fr-FR" sz="4400" b="1" dirty="0">
                <a:solidFill>
                  <a:srgbClr val="106585"/>
                </a:solidFill>
                <a:latin typeface="Dosis" pitchFamily="2" charset="0"/>
              </a:rPr>
              <a:t>Le malade a soif, il boit beaucoup d’eau.</a:t>
            </a:r>
          </a:p>
        </p:txBody>
      </p:sp>
      <p:pic>
        <p:nvPicPr>
          <p:cNvPr id="5" name="Image 4">
            <a:extLst>
              <a:ext uri="{FF2B5EF4-FFF2-40B4-BE49-F238E27FC236}">
                <a16:creationId xmlns:a16="http://schemas.microsoft.com/office/drawing/2014/main" id="{B0704D2E-BA77-D3B3-2F3D-056080BF537D}"/>
              </a:ext>
            </a:extLst>
          </p:cNvPr>
          <p:cNvPicPr>
            <a:picLocks noChangeAspect="1"/>
          </p:cNvPicPr>
          <p:nvPr/>
        </p:nvPicPr>
        <p:blipFill>
          <a:blip r:embed="rId4"/>
          <a:stretch>
            <a:fillRect/>
          </a:stretch>
        </p:blipFill>
        <p:spPr>
          <a:xfrm>
            <a:off x="3733800" y="4000500"/>
            <a:ext cx="4688341" cy="4797371"/>
          </a:xfrm>
          <a:prstGeom prst="rect">
            <a:avLst/>
          </a:prstGeom>
        </p:spPr>
      </p:pic>
    </p:spTree>
    <p:extLst>
      <p:ext uri="{BB962C8B-B14F-4D97-AF65-F5344CB8AC3E}">
        <p14:creationId xmlns:p14="http://schemas.microsoft.com/office/powerpoint/2010/main" val="23757951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2"/>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11"/>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11"/>
</p:tagLst>
</file>

<file path=ppt/tags/tag37.xml><?xml version="1.0" encoding="utf-8"?>
<p:tagLst xmlns:a="http://schemas.openxmlformats.org/drawingml/2006/main" xmlns:r="http://schemas.openxmlformats.org/officeDocument/2006/relationships" xmlns:p="http://schemas.openxmlformats.org/presentationml/2006/main">
  <p:tag name="NUM" val="12"/>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1"/>
</p:tagLst>
</file>

<file path=ppt/tags/tag41.xml><?xml version="1.0" encoding="utf-8"?>
<p:tagLst xmlns:a="http://schemas.openxmlformats.org/drawingml/2006/main" xmlns:r="http://schemas.openxmlformats.org/officeDocument/2006/relationships" xmlns:p="http://schemas.openxmlformats.org/presentationml/2006/main">
  <p:tag name="NUM" val="5"/>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1"/>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11"/>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7"/>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3.xml><?xml version="1.0" encoding="utf-8"?>
<p:tagLst xmlns:a="http://schemas.openxmlformats.org/drawingml/2006/main" xmlns:r="http://schemas.openxmlformats.org/officeDocument/2006/relationships" xmlns:p="http://schemas.openxmlformats.org/presentationml/2006/main">
  <p:tag name="NUM" val="11"/>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10"/>
</p:tagLst>
</file>

<file path=ppt/tags/tag57.xml><?xml version="1.0" encoding="utf-8"?>
<p:tagLst xmlns:a="http://schemas.openxmlformats.org/drawingml/2006/main" xmlns:r="http://schemas.openxmlformats.org/officeDocument/2006/relationships" xmlns:p="http://schemas.openxmlformats.org/presentationml/2006/main">
  <p:tag name="NUM" val="12"/>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9.xml><?xml version="1.0" encoding="utf-8"?>
<p:tagLst xmlns:a="http://schemas.openxmlformats.org/drawingml/2006/main" xmlns:r="http://schemas.openxmlformats.org/officeDocument/2006/relationships" xmlns:p="http://schemas.openxmlformats.org/presentationml/2006/main">
  <p:tag name="NUM" val="18"/>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18"/>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4"/>
</p:tagLst>
</file>

<file path=ppt/tags/tag63.xml><?xml version="1.0" encoding="utf-8"?>
<p:tagLst xmlns:a="http://schemas.openxmlformats.org/drawingml/2006/main" xmlns:r="http://schemas.openxmlformats.org/officeDocument/2006/relationships" xmlns:p="http://schemas.openxmlformats.org/presentationml/2006/main">
  <p:tag name="NUM" val="4"/>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5.xml><?xml version="1.0" encoding="utf-8"?>
<p:tagLst xmlns:a="http://schemas.openxmlformats.org/drawingml/2006/main" xmlns:r="http://schemas.openxmlformats.org/officeDocument/2006/relationships" xmlns:p="http://schemas.openxmlformats.org/presentationml/2006/main">
  <p:tag name="NUM" val="9"/>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21153</TotalTime>
  <Words>5338</Words>
  <Application>Microsoft Office PowerPoint</Application>
  <PresentationFormat>Personnalisé</PresentationFormat>
  <Paragraphs>1107</Paragraphs>
  <Slides>127</Slides>
  <Notes>27</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127</vt:i4>
      </vt:variant>
    </vt:vector>
  </HeadingPairs>
  <TitlesOfParts>
    <vt:vector size="138" baseType="lpstr">
      <vt:lpstr>Dosis</vt:lpstr>
      <vt:lpstr>Symbol</vt:lpstr>
      <vt:lpstr>Microsoft Uighur</vt:lpstr>
      <vt:lpstr>Carelia</vt:lpstr>
      <vt:lpstr>A Massir Ballpoint</vt:lpstr>
      <vt:lpstr>Aharoni</vt:lpstr>
      <vt:lpstr>Aptos</vt:lpstr>
      <vt:lpstr>Calibri</vt:lpstr>
      <vt:lpstr>Arial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181</cp:revision>
  <dcterms:created xsi:type="dcterms:W3CDTF">2006-08-16T00:00:00Z</dcterms:created>
  <dcterms:modified xsi:type="dcterms:W3CDTF">2025-09-28T00:42:55Z</dcterms:modified>
  <dc:identifier>DAFtlvZnwz4</dc:identifier>
</cp:coreProperties>
</file>