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4"/>
  </p:notesMasterIdLst>
  <p:sldIdLst>
    <p:sldId id="257" r:id="rId2"/>
    <p:sldId id="2147482700" r:id="rId3"/>
    <p:sldId id="2147482721" r:id="rId4"/>
    <p:sldId id="2147482550" r:id="rId5"/>
    <p:sldId id="2134808443" r:id="rId6"/>
    <p:sldId id="2134805155" r:id="rId7"/>
    <p:sldId id="2147482549" r:id="rId8"/>
    <p:sldId id="2147482513" r:id="rId9"/>
    <p:sldId id="2134805394" r:id="rId10"/>
    <p:sldId id="2134809001" r:id="rId11"/>
    <p:sldId id="2147482590" r:id="rId12"/>
    <p:sldId id="2147482594" r:id="rId13"/>
    <p:sldId id="2147482592" r:id="rId14"/>
    <p:sldId id="2147482761" r:id="rId15"/>
    <p:sldId id="2147482769" r:id="rId16"/>
    <p:sldId id="2147482763" r:id="rId17"/>
    <p:sldId id="2147482766" r:id="rId18"/>
    <p:sldId id="2147482767" r:id="rId19"/>
    <p:sldId id="2147482768" r:id="rId20"/>
    <p:sldId id="2134808455" r:id="rId21"/>
    <p:sldId id="2147482729" r:id="rId22"/>
    <p:sldId id="2147482727" r:id="rId23"/>
    <p:sldId id="2147482728" r:id="rId24"/>
    <p:sldId id="2147482531" r:id="rId25"/>
    <p:sldId id="2147482722" r:id="rId26"/>
    <p:sldId id="2147482723" r:id="rId27"/>
    <p:sldId id="2147482770" r:id="rId28"/>
    <p:sldId id="2147482771" r:id="rId29"/>
    <p:sldId id="2147482772" r:id="rId30"/>
    <p:sldId id="2147482662" r:id="rId31"/>
    <p:sldId id="2147482730" r:id="rId32"/>
    <p:sldId id="2134808468" r:id="rId33"/>
    <p:sldId id="2147482773" r:id="rId34"/>
    <p:sldId id="2147482518" r:id="rId35"/>
    <p:sldId id="2147482774" r:id="rId36"/>
    <p:sldId id="2147482751" r:id="rId37"/>
    <p:sldId id="2147482519" r:id="rId38"/>
    <p:sldId id="2147482752" r:id="rId39"/>
    <p:sldId id="2147482753" r:id="rId40"/>
    <p:sldId id="2147482755" r:id="rId41"/>
    <p:sldId id="2147482756" r:id="rId42"/>
    <p:sldId id="2134804803" r:id="rId43"/>
  </p:sldIdLst>
  <p:sldSz cx="13716000" cy="10287000"/>
  <p:notesSz cx="6858000" cy="9144000"/>
  <p:embeddedFontLst>
    <p:embeddedFont>
      <p:font typeface="Arimo Italics" panose="020B0604020202020204" charset="0"/>
      <p:regular r:id="rId45"/>
      <p:italic r:id="rId46"/>
    </p:embeddedFont>
    <p:embeddedFont>
      <p:font typeface="Carelia" panose="020B0604020202020204" charset="0"/>
      <p:regular r:id="rId47"/>
    </p:embeddedFont>
    <p:embeddedFont>
      <p:font typeface="Dosis" pitchFamily="2" charset="0"/>
      <p:regular r:id="rId48"/>
      <p:bold r:id="rId49"/>
    </p:embeddedFont>
    <p:embeddedFont>
      <p:font typeface="Microsoft Uighur" panose="02000000000000000000" pitchFamily="2" charset="-78"/>
      <p:regular r:id="rId50"/>
      <p:bold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FC20A81-9F0F-4BDA-ADA4-4436B8BE26B1}">
          <p14:sldIdLst>
            <p14:sldId id="257"/>
            <p14:sldId id="2147482700"/>
            <p14:sldId id="2147482721"/>
            <p14:sldId id="2147482550"/>
            <p14:sldId id="2134808443"/>
            <p14:sldId id="2134805155"/>
            <p14:sldId id="2147482549"/>
            <p14:sldId id="2147482513"/>
            <p14:sldId id="2134805394"/>
            <p14:sldId id="2134809001"/>
            <p14:sldId id="2147482590"/>
            <p14:sldId id="2147482594"/>
            <p14:sldId id="2147482592"/>
            <p14:sldId id="2147482761"/>
            <p14:sldId id="2147482769"/>
            <p14:sldId id="2147482763"/>
            <p14:sldId id="2147482766"/>
            <p14:sldId id="2147482767"/>
            <p14:sldId id="2147482768"/>
            <p14:sldId id="2134808455"/>
            <p14:sldId id="2147482729"/>
            <p14:sldId id="2147482727"/>
            <p14:sldId id="2147482728"/>
            <p14:sldId id="2147482531"/>
            <p14:sldId id="2147482722"/>
            <p14:sldId id="2147482723"/>
            <p14:sldId id="2147482770"/>
            <p14:sldId id="2147482771"/>
            <p14:sldId id="2147482772"/>
            <p14:sldId id="2147482662"/>
            <p14:sldId id="2147482730"/>
            <p14:sldId id="2134808468"/>
            <p14:sldId id="2147482773"/>
            <p14:sldId id="2147482518"/>
            <p14:sldId id="2147482774"/>
            <p14:sldId id="2147482751"/>
            <p14:sldId id="2147482519"/>
            <p14:sldId id="2147482752"/>
            <p14:sldId id="2147482753"/>
            <p14:sldId id="2147482755"/>
            <p14:sldId id="2147482756"/>
            <p14:sldId id="2134804803"/>
          </p14:sldIdLst>
        </p14:section>
        <p14:section name="Section sans titre" id="{28269ACC-50C4-4FA5-A604-E64E8013E867}">
          <p14:sldIdLst/>
        </p14:section>
      </p14:sectionLst>
    </p:ex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83A343"/>
    <a:srgbClr val="743A00"/>
    <a:srgbClr val="964B00"/>
    <a:srgbClr val="88CCCE"/>
    <a:srgbClr val="43A1A3"/>
    <a:srgbClr val="99BA56"/>
    <a:srgbClr val="000000"/>
    <a:srgbClr val="85A644"/>
    <a:srgbClr val="88A9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7E8F89-2245-489C-84BE-E8C93232293A}" v="29" dt="2025-08-17T16:45:53.43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53" autoAdjust="0"/>
    <p:restoredTop sz="90327" autoAdjust="0"/>
  </p:normalViewPr>
  <p:slideViewPr>
    <p:cSldViewPr>
      <p:cViewPr varScale="1">
        <p:scale>
          <a:sx n="56" d="100"/>
          <a:sy n="56" d="100"/>
        </p:scale>
        <p:origin x="1042" y="67"/>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30/09/2025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BA0AE87F-B08A-4342-80EC-80A3A2B8D41A}" type="slidenum">
              <a:rPr lang="fr-MA" smtClean="0"/>
              <a:pPr/>
              <a:t>36</a:t>
            </a:fld>
            <a:endParaRPr lang="fr-MA" dirty="0"/>
          </a:p>
        </p:txBody>
      </p:sp>
    </p:spTree>
    <p:extLst>
      <p:ext uri="{BB962C8B-B14F-4D97-AF65-F5344CB8AC3E}">
        <p14:creationId xmlns:p14="http://schemas.microsoft.com/office/powerpoint/2010/main" val="2416415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1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30.xml"/><Relationship Id="rId5" Type="http://schemas.openxmlformats.org/officeDocument/2006/relationships/image" Target="../media/image6.sv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slideLayout" Target="../slideLayouts/slideLayout7.xml"/><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20.png"/><Relationship Id="rId11" Type="http://schemas.openxmlformats.org/officeDocument/2006/relationships/image" Target="../media/image39.png"/><Relationship Id="rId5" Type="http://schemas.openxmlformats.org/officeDocument/2006/relationships/image" Target="../media/image26.svg"/><Relationship Id="rId10" Type="http://schemas.openxmlformats.org/officeDocument/2006/relationships/image" Target="../media/image38.png"/><Relationship Id="rId4" Type="http://schemas.openxmlformats.org/officeDocument/2006/relationships/image" Target="../media/image25.png"/><Relationship Id="rId9" Type="http://schemas.openxmlformats.org/officeDocument/2006/relationships/image" Target="../media/image37.png"/><Relationship Id="rId14" Type="http://schemas.openxmlformats.org/officeDocument/2006/relationships/image" Target="../media/image42.png"/></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slideLayout" Target="../slideLayouts/slideLayout7.xml"/><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26.svg"/><Relationship Id="rId11" Type="http://schemas.openxmlformats.org/officeDocument/2006/relationships/image" Target="../media/image48.png"/><Relationship Id="rId5" Type="http://schemas.openxmlformats.org/officeDocument/2006/relationships/image" Target="../media/image25.png"/><Relationship Id="rId15" Type="http://schemas.microsoft.com/office/2007/relationships/hdphoto" Target="../media/hdphoto2.wdp"/><Relationship Id="rId10" Type="http://schemas.openxmlformats.org/officeDocument/2006/relationships/image" Target="../media/image47.png"/><Relationship Id="rId4" Type="http://schemas.openxmlformats.org/officeDocument/2006/relationships/image" Target="../media/image43.png"/><Relationship Id="rId9" Type="http://schemas.openxmlformats.org/officeDocument/2006/relationships/image" Target="../media/image46.png"/><Relationship Id="rId14" Type="http://schemas.openxmlformats.org/officeDocument/2006/relationships/image" Target="../media/image51.png"/></Relationships>
</file>

<file path=ppt/slides/_rels/slide2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7.png"/><Relationship Id="rId3" Type="http://schemas.openxmlformats.org/officeDocument/2006/relationships/slideLayout" Target="../slideLayouts/slideLayout7.xml"/><Relationship Id="rId7" Type="http://schemas.openxmlformats.org/officeDocument/2006/relationships/image" Target="../media/image52.png"/><Relationship Id="rId12" Type="http://schemas.openxmlformats.org/officeDocument/2006/relationships/image" Target="../media/image56.png"/><Relationship Id="rId2" Type="http://schemas.openxmlformats.org/officeDocument/2006/relationships/tags" Target="../tags/tag36.xml"/><Relationship Id="rId16" Type="http://schemas.openxmlformats.org/officeDocument/2006/relationships/image" Target="../media/image59.png"/><Relationship Id="rId1" Type="http://schemas.openxmlformats.org/officeDocument/2006/relationships/tags" Target="../tags/tag35.xml"/><Relationship Id="rId6" Type="http://schemas.openxmlformats.org/officeDocument/2006/relationships/image" Target="../media/image20.png"/><Relationship Id="rId11" Type="http://schemas.microsoft.com/office/2007/relationships/hdphoto" Target="../media/hdphoto3.wdp"/><Relationship Id="rId5" Type="http://schemas.openxmlformats.org/officeDocument/2006/relationships/image" Target="../media/image26.svg"/><Relationship Id="rId15" Type="http://schemas.microsoft.com/office/2007/relationships/hdphoto" Target="../media/hdphoto4.wdp"/><Relationship Id="rId10" Type="http://schemas.openxmlformats.org/officeDocument/2006/relationships/image" Target="../media/image55.png"/><Relationship Id="rId4" Type="http://schemas.openxmlformats.org/officeDocument/2006/relationships/image" Target="../media/image25.png"/><Relationship Id="rId9" Type="http://schemas.openxmlformats.org/officeDocument/2006/relationships/image" Target="../media/image54.png"/><Relationship Id="rId14" Type="http://schemas.openxmlformats.org/officeDocument/2006/relationships/image" Target="../media/image58.png"/></Relationships>
</file>

<file path=ppt/slides/_rels/slide2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7.xml"/><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20.png"/><Relationship Id="rId11" Type="http://schemas.openxmlformats.org/officeDocument/2006/relationships/image" Target="../media/image64.png"/><Relationship Id="rId5" Type="http://schemas.openxmlformats.org/officeDocument/2006/relationships/image" Target="../media/image26.svg"/><Relationship Id="rId10" Type="http://schemas.openxmlformats.org/officeDocument/2006/relationships/image" Target="../media/image63.png"/><Relationship Id="rId4" Type="http://schemas.openxmlformats.org/officeDocument/2006/relationships/image" Target="../media/image25.png"/><Relationship Id="rId9" Type="http://schemas.openxmlformats.org/officeDocument/2006/relationships/image" Target="../media/image62.png"/></Relationships>
</file>

<file path=ppt/slides/_rels/slide2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7.xml"/><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20.png"/><Relationship Id="rId11" Type="http://schemas.openxmlformats.org/officeDocument/2006/relationships/image" Target="../media/image70.png"/><Relationship Id="rId5" Type="http://schemas.openxmlformats.org/officeDocument/2006/relationships/image" Target="../media/image26.svg"/><Relationship Id="rId10" Type="http://schemas.openxmlformats.org/officeDocument/2006/relationships/image" Target="../media/image69.png"/><Relationship Id="rId4" Type="http://schemas.openxmlformats.org/officeDocument/2006/relationships/image" Target="../media/image25.png"/><Relationship Id="rId9" Type="http://schemas.openxmlformats.org/officeDocument/2006/relationships/image" Target="../media/image68.png"/></Relationships>
</file>

<file path=ppt/slides/_rels/slide2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slideLayout" Target="../slideLayouts/slideLayout7.xml"/><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20.png"/><Relationship Id="rId11" Type="http://schemas.openxmlformats.org/officeDocument/2006/relationships/image" Target="../media/image76.png"/><Relationship Id="rId5" Type="http://schemas.openxmlformats.org/officeDocument/2006/relationships/image" Target="../media/image26.svg"/><Relationship Id="rId10" Type="http://schemas.openxmlformats.org/officeDocument/2006/relationships/image" Target="../media/image75.png"/><Relationship Id="rId4" Type="http://schemas.openxmlformats.org/officeDocument/2006/relationships/image" Target="../media/image25.png"/><Relationship Id="rId9" Type="http://schemas.openxmlformats.org/officeDocument/2006/relationships/image" Target="../media/image74.png"/></Relationships>
</file>

<file path=ppt/slides/_rels/slide2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2.png"/><Relationship Id="rId3" Type="http://schemas.openxmlformats.org/officeDocument/2006/relationships/slideLayout" Target="../slideLayouts/slideLayout7.xml"/><Relationship Id="rId7" Type="http://schemas.openxmlformats.org/officeDocument/2006/relationships/image" Target="../media/image78.png"/><Relationship Id="rId12" Type="http://schemas.microsoft.com/office/2007/relationships/hdphoto" Target="../media/hdphoto6.wdp"/><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20.png"/><Relationship Id="rId11" Type="http://schemas.openxmlformats.org/officeDocument/2006/relationships/image" Target="../media/image81.png"/><Relationship Id="rId5" Type="http://schemas.openxmlformats.org/officeDocument/2006/relationships/image" Target="../media/image26.svg"/><Relationship Id="rId10" Type="http://schemas.openxmlformats.org/officeDocument/2006/relationships/image" Target="../media/image80.png"/><Relationship Id="rId4" Type="http://schemas.openxmlformats.org/officeDocument/2006/relationships/image" Target="../media/image25.png"/><Relationship Id="rId9" Type="http://schemas.microsoft.com/office/2007/relationships/hdphoto" Target="../media/hdphoto5.wdp"/><Relationship Id="rId14" Type="http://schemas.openxmlformats.org/officeDocument/2006/relationships/image" Target="../media/image83.png"/></Relationships>
</file>

<file path=ppt/slides/_rels/slide2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slideLayout" Target="../slideLayouts/slideLayout7.xml"/><Relationship Id="rId7" Type="http://schemas.openxmlformats.org/officeDocument/2006/relationships/image" Target="../media/image84.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20.png"/><Relationship Id="rId5" Type="http://schemas.openxmlformats.org/officeDocument/2006/relationships/image" Target="../media/image26.svg"/><Relationship Id="rId10" Type="http://schemas.openxmlformats.org/officeDocument/2006/relationships/image" Target="../media/image87.png"/><Relationship Id="rId4" Type="http://schemas.openxmlformats.org/officeDocument/2006/relationships/image" Target="../media/image25.png"/><Relationship Id="rId9" Type="http://schemas.openxmlformats.org/officeDocument/2006/relationships/image" Target="../media/image86.png"/></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sv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6.sv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notesSlide" Target="../notesSlides/notesSlide2.xml"/><Relationship Id="rId7" Type="http://schemas.openxmlformats.org/officeDocument/2006/relationships/image" Target="../media/image90.png"/><Relationship Id="rId2" Type="http://schemas.openxmlformats.org/officeDocument/2006/relationships/slideLayout" Target="../slideLayouts/slideLayout7.xml"/><Relationship Id="rId1" Type="http://schemas.openxmlformats.org/officeDocument/2006/relationships/tags" Target="../tags/tag53.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3.jpeg"/></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54.xml"/><Relationship Id="rId5" Type="http://schemas.openxmlformats.org/officeDocument/2006/relationships/image" Target="../media/image6.sv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13" Type="http://schemas.microsoft.com/office/2007/relationships/hdphoto" Target="../media/hdphoto5.wdp"/><Relationship Id="rId3" Type="http://schemas.openxmlformats.org/officeDocument/2006/relationships/image" Target="../media/image26.svg"/><Relationship Id="rId7" Type="http://schemas.openxmlformats.org/officeDocument/2006/relationships/image" Target="../media/image35.png"/><Relationship Id="rId12" Type="http://schemas.openxmlformats.org/officeDocument/2006/relationships/image" Target="../media/image79.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92.png"/><Relationship Id="rId5" Type="http://schemas.openxmlformats.org/officeDocument/2006/relationships/image" Target="../media/image75.png"/><Relationship Id="rId10" Type="http://schemas.openxmlformats.org/officeDocument/2006/relationships/image" Target="../media/image47.png"/><Relationship Id="rId4" Type="http://schemas.openxmlformats.org/officeDocument/2006/relationships/image" Target="../media/image86.png"/><Relationship Id="rId9" Type="http://schemas.openxmlformats.org/officeDocument/2006/relationships/image" Target="../media/image40.png"/><Relationship Id="rId14" Type="http://schemas.openxmlformats.org/officeDocument/2006/relationships/image" Target="../media/image80.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2.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5.svg"/><Relationship Id="rId5" Type="http://schemas.openxmlformats.org/officeDocument/2006/relationships/tags" Target="../tags/tag13.xml"/><Relationship Id="rId15" Type="http://schemas.openxmlformats.org/officeDocument/2006/relationships/image" Target="../media/image14.png"/><Relationship Id="rId10" Type="http://schemas.openxmlformats.org/officeDocument/2006/relationships/image" Target="../media/image4.png"/><Relationship Id="rId4" Type="http://schemas.openxmlformats.org/officeDocument/2006/relationships/tags" Target="../tags/tag12.xml"/><Relationship Id="rId9" Type="http://schemas.openxmlformats.org/officeDocument/2006/relationships/image" Target="../media/image3.jpeg"/><Relationship Id="rId1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6.sv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image" Target="../media/image5.svg"/><Relationship Id="rId18" Type="http://schemas.openxmlformats.org/officeDocument/2006/relationships/image" Target="../media/image21.jpeg"/><Relationship Id="rId3" Type="http://schemas.openxmlformats.org/officeDocument/2006/relationships/tags" Target="../tags/tag18.xml"/><Relationship Id="rId21" Type="http://schemas.openxmlformats.org/officeDocument/2006/relationships/image" Target="../media/image24.jpeg"/><Relationship Id="rId7" Type="http://schemas.openxmlformats.org/officeDocument/2006/relationships/tags" Target="../tags/tag22.xml"/><Relationship Id="rId12" Type="http://schemas.openxmlformats.org/officeDocument/2006/relationships/image" Target="../media/image4.png"/><Relationship Id="rId17" Type="http://schemas.openxmlformats.org/officeDocument/2006/relationships/image" Target="../media/image20.png"/><Relationship Id="rId2" Type="http://schemas.openxmlformats.org/officeDocument/2006/relationships/tags" Target="../tags/tag17.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image" Target="../media/image3.jpeg"/><Relationship Id="rId5" Type="http://schemas.openxmlformats.org/officeDocument/2006/relationships/tags" Target="../tags/tag20.xml"/><Relationship Id="rId15" Type="http://schemas.openxmlformats.org/officeDocument/2006/relationships/image" Target="../media/image18.png"/><Relationship Id="rId10" Type="http://schemas.openxmlformats.org/officeDocument/2006/relationships/slideLayout" Target="../slideLayouts/slideLayout7.xml"/><Relationship Id="rId19" Type="http://schemas.openxmlformats.org/officeDocument/2006/relationships/image" Target="../media/image22.png"/><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25.xml"/><Relationship Id="rId5" Type="http://schemas.openxmlformats.org/officeDocument/2006/relationships/image" Target="../media/image6.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8.xml"/><Relationship Id="rId7" Type="http://schemas.openxmlformats.org/officeDocument/2006/relationships/image" Target="../media/image27.jpe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16.png"/><Relationship Id="rId4" Type="http://schemas.openxmlformats.org/officeDocument/2006/relationships/slideLayout" Target="../slideLayouts/slideLayout7.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352800" y="2866736"/>
            <a:ext cx="8130777" cy="1477328"/>
          </a:xfrm>
          <a:prstGeom prst="rect">
            <a:avLst/>
          </a:prstGeom>
        </p:spPr>
        <p:txBody>
          <a:bodyPr wrap="square" lIns="0" tIns="0" rIns="0" bIns="0" rtlCol="0" anchor="t">
            <a:spAutoFit/>
          </a:bodyPr>
          <a:lstStyle/>
          <a:p>
            <a:pPr algn="ctr" defTabSz="685834">
              <a:lnSpc>
                <a:spcPct val="150000"/>
              </a:lnSpc>
            </a:pPr>
            <a:r>
              <a:rPr lang="en-US" sz="3200" dirty="0" err="1">
                <a:solidFill>
                  <a:srgbClr val="32787A"/>
                </a:solidFill>
                <a:latin typeface="Carelia"/>
              </a:rPr>
              <a:t>Programme</a:t>
            </a:r>
            <a:r>
              <a:rPr lang="en-US" sz="3200" dirty="0">
                <a:solidFill>
                  <a:srgbClr val="32787A"/>
                </a:solidFill>
                <a:latin typeface="Carelia"/>
              </a:rPr>
              <a:t> de </a:t>
            </a:r>
            <a:r>
              <a:rPr lang="en-US" sz="3200" dirty="0" err="1">
                <a:solidFill>
                  <a:srgbClr val="32787A"/>
                </a:solidFill>
                <a:latin typeface="Carelia"/>
              </a:rPr>
              <a:t>remédiation</a:t>
            </a:r>
            <a:r>
              <a:rPr lang="en-US" sz="3200" dirty="0">
                <a:solidFill>
                  <a:srgbClr val="32787A"/>
                </a:solidFill>
                <a:latin typeface="Carelia"/>
              </a:rPr>
              <a:t>  intensive </a:t>
            </a:r>
          </a:p>
          <a:p>
            <a:pPr algn="ctr" defTabSz="685834">
              <a:lnSpc>
                <a:spcPct val="150000"/>
              </a:lnSpc>
            </a:pPr>
            <a:r>
              <a:rPr lang="en-US" sz="3200" dirty="0">
                <a:solidFill>
                  <a:srgbClr val="32787A"/>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019814" y="9625936"/>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605" y="368771"/>
            <a:ext cx="7666790" cy="144989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e 5">
            <a:extLst>
              <a:ext uri="{FF2B5EF4-FFF2-40B4-BE49-F238E27FC236}">
                <a16:creationId xmlns:a16="http://schemas.microsoft.com/office/drawing/2014/main" id="{D86A752E-B325-866A-C7EB-9F771744DA05}"/>
              </a:ext>
            </a:extLst>
          </p:cNvPr>
          <p:cNvGrpSpPr/>
          <p:nvPr/>
        </p:nvGrpSpPr>
        <p:grpSpPr>
          <a:xfrm>
            <a:off x="309197" y="2071051"/>
            <a:ext cx="2448861" cy="2034926"/>
            <a:chOff x="7058682" y="1822095"/>
            <a:chExt cx="1632647" cy="1356678"/>
          </a:xfrm>
        </p:grpSpPr>
        <p:grpSp>
          <p:nvGrpSpPr>
            <p:cNvPr id="7" name="Groupe 6">
              <a:extLst>
                <a:ext uri="{FF2B5EF4-FFF2-40B4-BE49-F238E27FC236}">
                  <a16:creationId xmlns:a16="http://schemas.microsoft.com/office/drawing/2014/main" id="{A589E385-7C2F-F4A3-9FC5-189A57948CCC}"/>
                </a:ext>
              </a:extLst>
            </p:cNvPr>
            <p:cNvGrpSpPr/>
            <p:nvPr/>
          </p:nvGrpSpPr>
          <p:grpSpPr>
            <a:xfrm flipH="1">
              <a:off x="7177560" y="1822095"/>
              <a:ext cx="1394889" cy="1356678"/>
              <a:chOff x="104413" y="285341"/>
              <a:chExt cx="2111435" cy="2053595"/>
            </a:xfrm>
          </p:grpSpPr>
          <p:sp>
            <p:nvSpPr>
              <p:cNvPr id="10" name="ZoneTexte 9">
                <a:extLst>
                  <a:ext uri="{FF2B5EF4-FFF2-40B4-BE49-F238E27FC236}">
                    <a16:creationId xmlns:a16="http://schemas.microsoft.com/office/drawing/2014/main" id="{3997BBE7-372D-747A-A3F9-F2FB72F45D59}"/>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1" name="Graphique 72">
                <a:extLst>
                  <a:ext uri="{FF2B5EF4-FFF2-40B4-BE49-F238E27FC236}">
                    <a16:creationId xmlns:a16="http://schemas.microsoft.com/office/drawing/2014/main" id="{89A8E5BC-78AA-82DF-4F71-4ED93C918433}"/>
                  </a:ext>
                </a:extLst>
              </p:cNvPr>
              <p:cNvGrpSpPr/>
              <p:nvPr/>
            </p:nvGrpSpPr>
            <p:grpSpPr>
              <a:xfrm>
                <a:off x="157531" y="285341"/>
                <a:ext cx="2058317" cy="2053595"/>
                <a:chOff x="157531" y="285341"/>
                <a:chExt cx="2058317" cy="2053595"/>
              </a:xfrm>
            </p:grpSpPr>
            <p:sp>
              <p:nvSpPr>
                <p:cNvPr id="12" name="Forme libre : forme 11">
                  <a:extLst>
                    <a:ext uri="{FF2B5EF4-FFF2-40B4-BE49-F238E27FC236}">
                      <a16:creationId xmlns:a16="http://schemas.microsoft.com/office/drawing/2014/main" id="{C561681A-7840-4EC8-F9D7-D554B68851FC}"/>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3" name="Forme libre : forme 12">
                  <a:extLst>
                    <a:ext uri="{FF2B5EF4-FFF2-40B4-BE49-F238E27FC236}">
                      <a16:creationId xmlns:a16="http://schemas.microsoft.com/office/drawing/2014/main" id="{8E7D8065-74F7-92C4-A61D-2808293B70BB}"/>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8" name="ZoneTexte 7">
              <a:extLst>
                <a:ext uri="{FF2B5EF4-FFF2-40B4-BE49-F238E27FC236}">
                  <a16:creationId xmlns:a16="http://schemas.microsoft.com/office/drawing/2014/main" id="{D2DDA2F0-74A7-F51A-0675-9A78D41406CA}"/>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2ECC0D99-ED63-7A59-2707-505D324A19DB}"/>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6" name="Groupe 15">
            <a:extLst>
              <a:ext uri="{FF2B5EF4-FFF2-40B4-BE49-F238E27FC236}">
                <a16:creationId xmlns:a16="http://schemas.microsoft.com/office/drawing/2014/main" id="{0347C5EE-59FD-779E-70F4-ADF2B02D33E0}"/>
              </a:ext>
            </a:extLst>
          </p:cNvPr>
          <p:cNvGrpSpPr/>
          <p:nvPr/>
        </p:nvGrpSpPr>
        <p:grpSpPr>
          <a:xfrm flipH="1">
            <a:off x="4945736" y="5035743"/>
            <a:ext cx="6768777" cy="3759552"/>
            <a:chOff x="4513387" y="4777723"/>
            <a:chExt cx="6768777" cy="3759552"/>
          </a:xfrm>
        </p:grpSpPr>
        <p:grpSp>
          <p:nvGrpSpPr>
            <p:cNvPr id="17" name="Groupe 16">
              <a:extLst>
                <a:ext uri="{FF2B5EF4-FFF2-40B4-BE49-F238E27FC236}">
                  <a16:creationId xmlns:a16="http://schemas.microsoft.com/office/drawing/2014/main" id="{6C61C342-265D-802D-4E55-9FBF757799A8}"/>
                </a:ext>
              </a:extLst>
            </p:cNvPr>
            <p:cNvGrpSpPr/>
            <p:nvPr/>
          </p:nvGrpSpPr>
          <p:grpSpPr>
            <a:xfrm>
              <a:off x="4513387" y="4777723"/>
              <a:ext cx="5583763" cy="3759552"/>
              <a:chOff x="3008651" y="3703910"/>
              <a:chExt cx="3722676" cy="2506480"/>
            </a:xfrm>
          </p:grpSpPr>
          <p:grpSp>
            <p:nvGrpSpPr>
              <p:cNvPr id="20" name="Groupe 19">
                <a:extLst>
                  <a:ext uri="{FF2B5EF4-FFF2-40B4-BE49-F238E27FC236}">
                    <a16:creationId xmlns:a16="http://schemas.microsoft.com/office/drawing/2014/main" id="{9723B99A-FC75-927D-89B0-07C638202EF9}"/>
                  </a:ext>
                </a:extLst>
              </p:cNvPr>
              <p:cNvGrpSpPr/>
              <p:nvPr/>
            </p:nvGrpSpPr>
            <p:grpSpPr>
              <a:xfrm flipH="1">
                <a:off x="3008651" y="3703910"/>
                <a:ext cx="3722676" cy="2506480"/>
                <a:chOff x="1305583" y="3824997"/>
                <a:chExt cx="4112826" cy="2506480"/>
              </a:xfrm>
            </p:grpSpPr>
            <p:sp>
              <p:nvSpPr>
                <p:cNvPr id="23" name="Forme libre : forme 22">
                  <a:extLst>
                    <a:ext uri="{FF2B5EF4-FFF2-40B4-BE49-F238E27FC236}">
                      <a16:creationId xmlns:a16="http://schemas.microsoft.com/office/drawing/2014/main" id="{74878F05-3958-B10D-6AF9-0A13624F3485}"/>
                    </a:ext>
                  </a:extLst>
                </p:cNvPr>
                <p:cNvSpPr/>
                <p:nvPr/>
              </p:nvSpPr>
              <p:spPr>
                <a:xfrm rot="21338648" flipV="1">
                  <a:off x="1536175" y="4375738"/>
                  <a:ext cx="3882234" cy="1955739"/>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4" name="Forme libre : forme 23">
                  <a:extLst>
                    <a:ext uri="{FF2B5EF4-FFF2-40B4-BE49-F238E27FC236}">
                      <a16:creationId xmlns:a16="http://schemas.microsoft.com/office/drawing/2014/main" id="{A265D382-AADB-3E09-E640-A03E8AF331AD}"/>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1" name="ZoneTexte 20">
                <a:extLst>
                  <a:ext uri="{FF2B5EF4-FFF2-40B4-BE49-F238E27FC236}">
                    <a16:creationId xmlns:a16="http://schemas.microsoft.com/office/drawing/2014/main" id="{3F223392-03C4-A03D-6AAF-8C5EB5F558E5}"/>
                  </a:ext>
                </a:extLst>
              </p:cNvPr>
              <p:cNvSpPr txBox="1"/>
              <p:nvPr/>
            </p:nvSpPr>
            <p:spPr>
              <a:xfrm>
                <a:off x="4635498" y="3828781"/>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 </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2" name="ZoneTexte 21">
                <a:extLst>
                  <a:ext uri="{FF2B5EF4-FFF2-40B4-BE49-F238E27FC236}">
                    <a16:creationId xmlns:a16="http://schemas.microsoft.com/office/drawing/2014/main" id="{35494054-F765-9A2D-EBB6-D3A2FDF9E7F3}"/>
                  </a:ext>
                </a:extLst>
              </p:cNvPr>
              <p:cNvSpPr txBox="1"/>
              <p:nvPr/>
            </p:nvSpPr>
            <p:spPr>
              <a:xfrm>
                <a:off x="3160380" y="4786524"/>
                <a:ext cx="3153032" cy="1046487"/>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:de rebrassage et de validation du palier 4</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18" name="Ellipse 17">
              <a:extLst>
                <a:ext uri="{FF2B5EF4-FFF2-40B4-BE49-F238E27FC236}">
                  <a16:creationId xmlns:a16="http://schemas.microsoft.com/office/drawing/2014/main" id="{9C1BFF1A-4F8B-6725-1C44-E882C79705E6}"/>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9" name="ZoneTexte 18">
              <a:extLst>
                <a:ext uri="{FF2B5EF4-FFF2-40B4-BE49-F238E27FC236}">
                  <a16:creationId xmlns:a16="http://schemas.microsoft.com/office/drawing/2014/main" id="{8FB61712-835A-E85B-E11B-2E8567D2F75B}"/>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pic>
        <p:nvPicPr>
          <p:cNvPr id="2" name="Image 1"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16784" y="6463680"/>
            <a:ext cx="3312216" cy="374781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612201" y="88590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tête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«tête».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«tête»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tête </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«tête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tête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06400" y="90197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«lapin »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«lapin».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«lapin»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lapin </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4033221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8EFEA-D9B0-02FA-D281-70DA3A65EE5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464893-3C5F-37D1-C66E-DF9335561DA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16953D-B692-D921-D46F-B025E0BEEBB2}"/>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5A71F47-E136-BB7A-3E0E-5FD0CA9A375B}"/>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BD90247D-B6AA-32C3-DBFD-F5B2FFD068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FEE916C5-EBC3-5066-0A09-5AF0DB32A6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071760A-E37E-11BE-FEA5-A11071488E8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C70C8D4B-9BFC-C0C8-0E4E-8EFB268995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b="1" dirty="0">
                <a:solidFill>
                  <a:schemeClr val="bg1">
                    <a:lumMod val="85000"/>
                  </a:schemeClr>
                </a:solidFill>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4E8FEDE9-CF02-9606-FE66-1A01FB54507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6F529A77-5E6F-3140-4B66-5002671DF43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77F52DE5-86AE-0EC9-D760-8963C06BC55E}"/>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9BE97A21-A86F-6675-14E2-CF4E101F41B3}"/>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2FCCD0AA-2097-F59C-B6FC-A7945D5A30F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F72C8969-46DE-1683-A0E5-621BF1C406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094594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lapin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lapin</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374723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612201" y="799035"/>
            <a:ext cx="11799000" cy="47705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chien</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Lisons ensemble  «</a:t>
            </a:r>
            <a:r>
              <a:rPr lang="fr-FR" sz="2800" b="1" dirty="0">
                <a:solidFill>
                  <a:prstClr val="white">
                    <a:lumMod val="65000"/>
                  </a:prstClr>
                </a:solidFill>
                <a:latin typeface="Dosis" pitchFamily="2" charset="0"/>
              </a:rPr>
              <a:t>chien</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Qui veut lire  «c</a:t>
            </a:r>
            <a:r>
              <a:rPr lang="fr-FR" sz="2800" b="1" dirty="0" err="1">
                <a:solidFill>
                  <a:prstClr val="white">
                    <a:lumMod val="65000"/>
                  </a:prstClr>
                </a:solidFill>
                <a:latin typeface="Dosis" pitchFamily="2" charset="0"/>
              </a:rPr>
              <a:t>hien</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marL="0" marR="0" lvl="0" indent="0" algn="ctr" defTabSz="685834" rtl="0" eaLnBrk="1" fontAlgn="auto" latinLnBrk="0" hangingPunct="1">
              <a:lnSpc>
                <a:spcPct val="100000"/>
              </a:lnSpc>
              <a:spcBef>
                <a:spcPts val="0"/>
              </a:spcBef>
              <a:spcAft>
                <a:spcPts val="0"/>
              </a:spcAft>
              <a:buClrTx/>
              <a:buSzTx/>
              <a:buFontTx/>
              <a:buNone/>
              <a:tabLst/>
              <a:defRPr/>
            </a:pPr>
            <a:r>
              <a:rPr lang="fr-MA" sz="19900" b="1" dirty="0">
                <a:solidFill>
                  <a:srgbClr val="106585"/>
                </a:solidFill>
                <a:latin typeface="Dosis" pitchFamily="2" charset="0"/>
              </a:rPr>
              <a:t>chien</a:t>
            </a:r>
            <a:r>
              <a:rPr kumimoji="0" lang="fr-MA"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fr-MA" sz="19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3603333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Ecrivez </a:t>
            </a:r>
            <a:r>
              <a:rPr lang="fr-FR" sz="3200" b="1" dirty="0">
                <a:solidFill>
                  <a:prstClr val="white">
                    <a:lumMod val="65000"/>
                  </a:prstClr>
                </a:solidFill>
                <a:latin typeface="Dosis" pitchFamily="2" charset="0"/>
              </a:rPr>
              <a:t>le mot</a:t>
            </a:r>
            <a:r>
              <a:rPr kumimoji="0" lang="fr-FR" sz="3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37031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3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marL="0" marR="0" lvl="0" indent="0" algn="ctr" defTabSz="685834" rtl="0" eaLnBrk="1" fontAlgn="auto" latinLnBrk="0" hangingPunct="1">
              <a:lnSpc>
                <a:spcPct val="100000"/>
              </a:lnSpc>
              <a:spcBef>
                <a:spcPts val="0"/>
              </a:spcBef>
              <a:spcAft>
                <a:spcPts val="0"/>
              </a:spcAft>
              <a:buClrTx/>
              <a:buSzTx/>
              <a:buFontTx/>
              <a:buNone/>
              <a:tabLst/>
              <a:defRPr/>
            </a:pPr>
            <a:r>
              <a:rPr lang="fr-MA" sz="8800" b="1" dirty="0">
                <a:solidFill>
                  <a:prstClr val="white"/>
                </a:solidFill>
                <a:latin typeface="Dosis" pitchFamily="2" charset="0"/>
              </a:rPr>
              <a:t>chien</a:t>
            </a:r>
            <a:endParaRPr kumimoji="0" lang="fr-MA" sz="8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3701124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464971" y="688463"/>
            <a:ext cx="12829412"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806708" y="72068"/>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14351" y="830696"/>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21619" y="1511539"/>
            <a:ext cx="12246738" cy="10859576"/>
          </a:xfrm>
          <a:prstGeom prst="rect">
            <a:avLst/>
          </a:prstGeom>
        </p:spPr>
        <p:txBody>
          <a:bodyPr wrap="square" lIns="0" tIns="0" rIns="0" bIns="0" rtlCol="0" anchor="t">
            <a:spAutoFit/>
          </a:bodyPr>
          <a:lstStyle/>
          <a:p>
            <a:pPr marL="795378" indent="-795378" algn="just">
              <a:defRPr/>
            </a:pPr>
            <a:r>
              <a:rPr lang="fr-FR" sz="2801" dirty="0">
                <a:solidFill>
                  <a:prstClr val="black">
                    <a:lumMod val="85000"/>
                    <a:lumOff val="15000"/>
                  </a:prstClr>
                </a:solidFill>
                <a:latin typeface="Dosis" pitchFamily="2" charset="0"/>
              </a:rPr>
              <a:t>.   </a:t>
            </a:r>
            <a:r>
              <a:rPr lang="en-US" sz="2801" b="1" dirty="0">
                <a:solidFill>
                  <a:srgbClr val="106585"/>
                </a:solidFill>
                <a:latin typeface="Carelia"/>
              </a:rPr>
              <a:t>1. Se </a:t>
            </a:r>
            <a:r>
              <a:rPr lang="en-US" sz="2801" b="1" dirty="0" err="1">
                <a:solidFill>
                  <a:srgbClr val="106585"/>
                </a:solidFill>
                <a:latin typeface="Carelia"/>
              </a:rPr>
              <a:t>préparer</a:t>
            </a:r>
            <a:r>
              <a:rPr lang="en-US" sz="2801" b="1" dirty="0">
                <a:solidFill>
                  <a:srgbClr val="106585"/>
                </a:solidFill>
                <a:latin typeface="Carelia"/>
              </a:rPr>
              <a:t> </a:t>
            </a:r>
            <a:r>
              <a:rPr lang="en-US" sz="2801" dirty="0">
                <a:solidFill>
                  <a:srgbClr val="106585"/>
                </a:solidFill>
                <a:latin typeface="Carelia"/>
              </a:rPr>
              <a:t>: </a:t>
            </a:r>
            <a:r>
              <a:rPr lang="en-US" sz="2801" dirty="0">
                <a:solidFill>
                  <a:prstClr val="black">
                    <a:lumMod val="85000"/>
                    <a:lumOff val="15000"/>
                  </a:prstClr>
                </a:solidFill>
                <a:latin typeface="Dosis" pitchFamily="2" charset="0"/>
              </a:rPr>
              <a:t>lire attentivement </a:t>
            </a:r>
            <a:r>
              <a:rPr lang="fr-FR" sz="2801"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dirty="0">
                <a:solidFill>
                  <a:prstClr val="black">
                    <a:lumMod val="85000"/>
                    <a:lumOff val="15000"/>
                  </a:prstClr>
                </a:solidFill>
                <a:latin typeface="Dosis" pitchFamily="2" charset="0"/>
              </a:rPr>
              <a:t>     </a:t>
            </a:r>
            <a:r>
              <a:rPr lang="fr-FR" sz="2801" b="1" dirty="0">
                <a:solidFill>
                  <a:srgbClr val="106585"/>
                </a:solidFill>
                <a:latin typeface="Carelia"/>
              </a:rPr>
              <a:t>2. Couvrir le contenu de la leçon avec une vérification permanente de la compréhension</a:t>
            </a:r>
            <a:r>
              <a:rPr lang="fr-FR" sz="2801" dirty="0">
                <a:solidFill>
                  <a:prstClr val="black">
                    <a:lumMod val="85000"/>
                    <a:lumOff val="15000"/>
                  </a:prstClr>
                </a:solidFill>
                <a:latin typeface="Dosis" pitchFamily="2" charset="0"/>
              </a:rPr>
              <a:t> </a:t>
            </a:r>
            <a:r>
              <a:rPr lang="fr-FR" sz="2801" b="1" dirty="0">
                <a:solidFill>
                  <a:srgbClr val="106585"/>
                </a:solidFill>
                <a:latin typeface="Carelia"/>
              </a:rPr>
              <a:t>: </a:t>
            </a:r>
            <a:r>
              <a:rPr lang="fr-FR" sz="2801" dirty="0">
                <a:solidFill>
                  <a:prstClr val="black">
                    <a:lumMod val="85000"/>
                    <a:lumOff val="15000"/>
                  </a:prstClr>
                </a:solidFill>
                <a:latin typeface="Dosis" pitchFamily="2" charset="0"/>
              </a:rPr>
              <a:t>ne pas sauter de diapositives et vérifier la compréhension</a:t>
            </a:r>
            <a:r>
              <a:rPr lang="en-US" sz="2801" dirty="0">
                <a:solidFill>
                  <a:prstClr val="black">
                    <a:lumMod val="85000"/>
                    <a:lumOff val="15000"/>
                  </a:prstClr>
                </a:solidFill>
                <a:latin typeface="Dosis" pitchFamily="2" charset="0"/>
              </a:rPr>
              <a:t>;</a:t>
            </a:r>
            <a:r>
              <a:rPr lang="en-US" sz="2801" b="1" dirty="0">
                <a:solidFill>
                  <a:srgbClr val="8DC63F"/>
                </a:solidFill>
                <a:latin typeface="Carelia"/>
              </a:rPr>
              <a:t> </a:t>
            </a:r>
            <a:r>
              <a:rPr lang="en-US" sz="2801" dirty="0" err="1">
                <a:solidFill>
                  <a:prstClr val="black">
                    <a:lumMod val="85000"/>
                    <a:lumOff val="15000"/>
                  </a:prstClr>
                </a:solidFill>
                <a:latin typeface="Dosis" pitchFamily="2" charset="0"/>
              </a:rPr>
              <a:t>en</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maintenant un rythme soutenu sans temps mort;</a:t>
            </a:r>
            <a:r>
              <a:rPr lang="fr-FR" sz="2801" b="1" dirty="0">
                <a:solidFill>
                  <a:srgbClr val="106585"/>
                </a:solidFill>
                <a:latin typeface="Carelia"/>
              </a:rPr>
              <a:t> </a:t>
            </a:r>
          </a:p>
          <a:p>
            <a:pPr marL="795378" indent="-795378" algn="just">
              <a:defRPr/>
            </a:pPr>
            <a:endParaRPr lang="fr-FR" sz="2801" b="1" dirty="0">
              <a:solidFill>
                <a:srgbClr val="106585"/>
              </a:solidFill>
              <a:latin typeface="Carelia"/>
            </a:endParaRPr>
          </a:p>
          <a:p>
            <a:pPr marL="795378" indent="-795378" algn="just">
              <a:defRPr/>
            </a:pPr>
            <a:r>
              <a:rPr lang="fr-FR" sz="2801" b="1" dirty="0">
                <a:solidFill>
                  <a:srgbClr val="106585"/>
                </a:solidFill>
                <a:latin typeface="Carelia"/>
              </a:rPr>
              <a:t>    3.Rester fidèle au scénario pédagogique : </a:t>
            </a:r>
            <a:r>
              <a:rPr lang="fr-FR" sz="2801" dirty="0">
                <a:solidFill>
                  <a:prstClr val="black">
                    <a:lumMod val="85000"/>
                    <a:lumOff val="15000"/>
                  </a:prstClr>
                </a:solidFill>
                <a:latin typeface="Dosis" pitchFamily="2" charset="0"/>
              </a:rPr>
              <a:t>suivre les consignes du ruban didactique activement, sans se limiter à une lecture passive. </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4.Expliquer les consignes: </a:t>
            </a:r>
            <a:r>
              <a:rPr lang="fr-FR" sz="2801"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en-US" sz="2801" b="1" dirty="0">
                <a:solidFill>
                  <a:srgbClr val="106585"/>
                </a:solidFill>
                <a:latin typeface="Carelia"/>
              </a:rPr>
              <a:t>    5.Donner un feed back riche et </a:t>
            </a:r>
            <a:r>
              <a:rPr lang="en-US" sz="2801" b="1" dirty="0" err="1">
                <a:solidFill>
                  <a:srgbClr val="106585"/>
                </a:solidFill>
                <a:latin typeface="Carelia"/>
              </a:rPr>
              <a:t>systématique</a:t>
            </a:r>
            <a:r>
              <a:rPr lang="en-US" sz="2801" b="1" dirty="0">
                <a:solidFill>
                  <a:srgbClr val="106585"/>
                </a:solidFill>
                <a:latin typeface="Carelia"/>
              </a:rPr>
              <a:t> :</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solliciter la participation du maximum d’ élèves en les questionnant et en corrigeant les erreurs.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6.Adopter une posture dynamique : </a:t>
            </a:r>
            <a:r>
              <a:rPr lang="fr-FR" sz="2801" dirty="0">
                <a:solidFill>
                  <a:prstClr val="black">
                    <a:lumMod val="85000"/>
                    <a:lumOff val="15000"/>
                  </a:prstClr>
                </a:solidFill>
                <a:latin typeface="Dosis" pitchFamily="2" charset="0"/>
              </a:rPr>
              <a:t>circuler dans la classe, capter l’attention par des explications, et  au besoin , illustrer par des exemples; </a:t>
            </a:r>
            <a:endParaRPr lang="en-US" sz="2801" dirty="0">
              <a:solidFill>
                <a:prstClr val="black">
                  <a:lumMod val="85000"/>
                  <a:lumOff val="15000"/>
                </a:prstClr>
              </a:solidFill>
              <a:latin typeface="Dosis" pitchFamily="2" charset="0"/>
            </a:endParaRPr>
          </a:p>
          <a:p>
            <a:pPr marL="795378" indent="-795378" algn="just">
              <a:lnSpc>
                <a:spcPct val="150000"/>
              </a:lnSpc>
              <a:defRPr/>
            </a:pPr>
            <a:endParaRPr lang="en-US" sz="2801"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fr-FR" sz="2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365563" y="7483331"/>
            <a:ext cx="12246737" cy="384721"/>
          </a:xfrm>
          <a:prstGeom prst="rect">
            <a:avLst/>
          </a:prstGeom>
        </p:spPr>
        <p:txBody>
          <a:bodyPr wrap="square" lIns="0" tIns="0" rIns="0" bIns="0" rtlCol="0" anchor="t">
            <a:spAutoFit/>
          </a:bodyPr>
          <a:lstStyle/>
          <a:p>
            <a:pPr marL="795378" indent="-79537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691277" y="8354657"/>
            <a:ext cx="12246735" cy="369332"/>
          </a:xfrm>
          <a:prstGeom prst="rect">
            <a:avLst/>
          </a:prstGeom>
        </p:spPr>
        <p:txBody>
          <a:bodyPr wrap="square" lIns="0" tIns="0" rIns="0" bIns="0" rtlCol="0" anchor="t">
            <a:spAutoFit/>
          </a:bodyPr>
          <a:lstStyle/>
          <a:p>
            <a:pPr marL="950168" indent="-950168"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42258" y="23793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Tree>
    <p:extLst>
      <p:ext uri="{BB962C8B-B14F-4D97-AF65-F5344CB8AC3E}">
        <p14:creationId xmlns:p14="http://schemas.microsoft.com/office/powerpoint/2010/main" val="1960868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8AF9A1B-AF9E-1205-484B-ECC0021C1A42}"/>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5" name="Image 4"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68076" y="5918548"/>
            <a:ext cx="3579848" cy="2638793"/>
          </a:xfrm>
          <a:prstGeom prst="rect">
            <a:avLst/>
          </a:prstGeom>
        </p:spPr>
      </p:pic>
    </p:spTree>
    <p:extLst>
      <p:ext uri="{BB962C8B-B14F-4D97-AF65-F5344CB8AC3E}">
        <p14:creationId xmlns:p14="http://schemas.microsoft.com/office/powerpoint/2010/main" val="1342195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B295F-FABA-5F7B-6579-B8DCA246E34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A6642AC-A36C-1713-2784-773B592EA49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032AF364-BF58-B3C3-457F-B45ED691809E}"/>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BE348D63-1310-32FA-5359-891238236B5E}"/>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3555BF27-88EE-A09C-263C-F8F96C628F22}"/>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125F5EF1-7673-7E75-B2B9-878B97271964}"/>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DB10B1F3-8703-A0E5-9C8C-0B8D927F413A}"/>
              </a:ext>
            </a:extLst>
          </p:cNvPr>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951B9E73-E8A9-9DBD-E882-00E05D85D4B8}"/>
              </a:ext>
            </a:extLst>
          </p:cNvPr>
          <p:cNvSpPr txBox="1"/>
          <p:nvPr/>
        </p:nvSpPr>
        <p:spPr>
          <a:xfrm>
            <a:off x="2333956" y="2015170"/>
            <a:ext cx="8683076" cy="1242648"/>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du vocabulaire</a:t>
            </a:r>
          </a:p>
          <a:p>
            <a:pPr algn="ctr" defTabSz="685800">
              <a:lnSpc>
                <a:spcPts val="3026"/>
              </a:lnSpc>
              <a:defRPr/>
            </a:pPr>
            <a:endParaRPr lang="en-US" sz="3200" dirty="0">
              <a:solidFill>
                <a:schemeClr val="tx2">
                  <a:lumMod val="60000"/>
                  <a:lumOff val="40000"/>
                </a:schemeClr>
              </a:solidFill>
              <a:latin typeface="Carelia"/>
            </a:endParaRPr>
          </a:p>
        </p:txBody>
      </p:sp>
      <p:sp>
        <p:nvSpPr>
          <p:cNvPr id="12" name="TextBox 10">
            <a:extLst>
              <a:ext uri="{FF2B5EF4-FFF2-40B4-BE49-F238E27FC236}">
                <a16:creationId xmlns:a16="http://schemas.microsoft.com/office/drawing/2014/main" id="{784FF2EF-52C6-4437-9F23-6D2E99CECF38}"/>
              </a:ext>
            </a:extLst>
          </p:cNvPr>
          <p:cNvSpPr txBox="1"/>
          <p:nvPr/>
        </p:nvSpPr>
        <p:spPr>
          <a:xfrm>
            <a:off x="1919782" y="2840483"/>
            <a:ext cx="10180653" cy="1888979"/>
          </a:xfrm>
          <a:prstGeom prst="rect">
            <a:avLst/>
          </a:prstGeom>
        </p:spPr>
        <p:txBody>
          <a:bodyPr wrap="square" lIns="0" tIns="0" rIns="0" bIns="0" rtlCol="0" anchor="t">
            <a:spAutoFit/>
          </a:bodyPr>
          <a:lstStyle/>
          <a:p>
            <a:pPr algn="ctr"/>
            <a:endParaRPr lang="fr-FR" sz="3200" b="1" dirty="0">
              <a:latin typeface="Dosis" panose="02010703020202060003" pitchFamily="2" charset="0"/>
            </a:endParaRPr>
          </a:p>
          <a:p>
            <a:pPr algn="ctr"/>
            <a:r>
              <a:rPr lang="fr-FR" sz="3200" b="1" dirty="0">
                <a:solidFill>
                  <a:schemeClr val="accent5">
                    <a:lumMod val="75000"/>
                  </a:schemeClr>
                </a:solidFill>
                <a:latin typeface="Dosis" panose="02010703020202060003" pitchFamily="2" charset="0"/>
              </a:rPr>
              <a:t>Support</a:t>
            </a:r>
            <a:r>
              <a:rPr lang="fr-FR" sz="3200" dirty="0">
                <a:solidFill>
                  <a:schemeClr val="accent5">
                    <a:lumMod val="75000"/>
                  </a:schemeClr>
                </a:solidFill>
                <a:latin typeface="Dosis" panose="02010703020202060003" pitchFamily="2" charset="0"/>
              </a:rPr>
              <a:t> </a:t>
            </a:r>
            <a:r>
              <a:rPr lang="fr-FR" sz="3200" dirty="0">
                <a:solidFill>
                  <a:schemeClr val="accent5">
                    <a:lumMod val="50000"/>
                  </a:schemeClr>
                </a:solidFill>
                <a:latin typeface="Dosis" panose="02010703020202060003" pitchFamily="2" charset="0"/>
              </a:rPr>
              <a:t>: 08 diapositives </a:t>
            </a:r>
          </a:p>
          <a:p>
            <a:pPr algn="ctr"/>
            <a:r>
              <a:rPr lang="fr-FR" sz="3200" dirty="0">
                <a:solidFill>
                  <a:schemeClr val="accent5">
                    <a:lumMod val="50000"/>
                  </a:schemeClr>
                </a:solidFill>
                <a:latin typeface="Dosis" panose="02010703020202060003" pitchFamily="2" charset="0"/>
              </a:rPr>
              <a:t>(images illustrant le vocabulaire de la semaine)</a:t>
            </a:r>
          </a:p>
          <a:p>
            <a:pPr algn="ctr" defTabSz="685800">
              <a:lnSpc>
                <a:spcPts val="3026"/>
              </a:lnSpc>
              <a:defRPr/>
            </a:pPr>
            <a:endParaRPr lang="en-US" sz="3200" dirty="0">
              <a:solidFill>
                <a:schemeClr val="tx2">
                  <a:lumMod val="60000"/>
                  <a:lumOff val="40000"/>
                </a:schemeClr>
              </a:solidFill>
              <a:latin typeface="Dosis" panose="02010703020202060003" pitchFamily="2" charset="0"/>
            </a:endParaRPr>
          </a:p>
        </p:txBody>
      </p:sp>
      <p:sp>
        <p:nvSpPr>
          <p:cNvPr id="13" name="TextBox 10">
            <a:extLst>
              <a:ext uri="{FF2B5EF4-FFF2-40B4-BE49-F238E27FC236}">
                <a16:creationId xmlns:a16="http://schemas.microsoft.com/office/drawing/2014/main" id="{7D0DD100-2BE3-CC1F-71EC-614A4328F5AF}"/>
              </a:ext>
            </a:extLst>
          </p:cNvPr>
          <p:cNvSpPr txBox="1"/>
          <p:nvPr/>
        </p:nvSpPr>
        <p:spPr>
          <a:xfrm>
            <a:off x="2516462" y="4904315"/>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52AA5310-F28D-92E9-7EB5-55CBE75D9602}"/>
              </a:ext>
            </a:extLst>
          </p:cNvPr>
          <p:cNvSpPr txBox="1"/>
          <p:nvPr/>
        </p:nvSpPr>
        <p:spPr>
          <a:xfrm>
            <a:off x="1305381" y="5439424"/>
            <a:ext cx="11422041" cy="2862322"/>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nommer les mots du vocabulaire correspondant aux images présentées sur les huit  diapositives, de manière à ce que chacun participe au moins une fois. À la fin de l’activité, tous les élèves devront effectuer le passage de lecture.</a:t>
            </a: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D188495F-8034-C6E0-C31A-8C36CD18A2FE}"/>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274893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46473-2835-365A-5A4C-77A193A49B4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AC3FBBA-39F4-CFC1-4FA0-E9C365B84C9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5E7691C0-3132-33EB-C781-AD83AE032E12}"/>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EA90F6E8-FE05-68B8-6B9E-66FB73C20CF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02103D6E-E3B0-B2AE-70E3-265D0F86FDF6}"/>
              </a:ext>
            </a:extLst>
          </p:cNvPr>
          <p:cNvSpPr txBox="1"/>
          <p:nvPr/>
        </p:nvSpPr>
        <p:spPr>
          <a:xfrm>
            <a:off x="1256724" y="502920"/>
            <a:ext cx="10793429"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Regardez bien les images </a:t>
            </a:r>
            <a:r>
              <a:rPr lang="fr-MA" sz="2800" b="1" dirty="0">
                <a:solidFill>
                  <a:prstClr val="white">
                    <a:lumMod val="65000"/>
                  </a:prstClr>
                </a:solidFill>
                <a:latin typeface="Dosis" pitchFamily="2" charset="0"/>
              </a:rPr>
              <a:t>, qui veut passer au tableau pour les  nommer?</a:t>
            </a:r>
          </a:p>
        </p:txBody>
      </p:sp>
      <p:graphicFrame>
        <p:nvGraphicFramePr>
          <p:cNvPr id="15" name="Tableau 14">
            <a:extLst>
              <a:ext uri="{FF2B5EF4-FFF2-40B4-BE49-F238E27FC236}">
                <a16:creationId xmlns:a16="http://schemas.microsoft.com/office/drawing/2014/main" id="{9A935AD8-3E89-AFED-0984-EDC46B253235}"/>
              </a:ext>
            </a:extLst>
          </p:cNvPr>
          <p:cNvGraphicFramePr>
            <a:graphicFrameLocks noGrp="1"/>
          </p:cNvGraphicFramePr>
          <p:nvPr>
            <p:custDataLst>
              <p:tags r:id="rId1"/>
            </p:custDataLst>
            <p:extLst>
              <p:ext uri="{D42A27DB-BD31-4B8C-83A1-F6EECF244321}">
                <p14:modId xmlns:p14="http://schemas.microsoft.com/office/powerpoint/2010/main" val="3145574173"/>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C30EA26-FFEF-9F4A-8E86-E06F9C4408CE}"/>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25" name="Image 24">
            <a:extLst>
              <a:ext uri="{FF2B5EF4-FFF2-40B4-BE49-F238E27FC236}">
                <a16:creationId xmlns:a16="http://schemas.microsoft.com/office/drawing/2014/main" id="{47F33A2F-A0C9-EED1-AE80-F068CA0AD8A4}"/>
              </a:ext>
            </a:extLst>
          </p:cNvPr>
          <p:cNvPicPr>
            <a:picLocks noChangeAspect="1"/>
          </p:cNvPicPr>
          <p:nvPr>
            <p:custDataLst>
              <p:tags r:id="rId2"/>
            </p:custDataLst>
          </p:nvPr>
        </p:nvPicPr>
        <p:blipFill>
          <a:blip r:embed="rId6">
            <a:clrChange>
              <a:clrFrom>
                <a:srgbClr val="E5FFFF"/>
              </a:clrFrom>
              <a:clrTo>
                <a:srgbClr val="E5FFFF">
                  <a:alpha val="0"/>
                </a:srgbClr>
              </a:clrTo>
            </a:clrChange>
          </a:blip>
          <a:stretch>
            <a:fillRect/>
          </a:stretch>
        </p:blipFill>
        <p:spPr>
          <a:xfrm>
            <a:off x="12326006" y="389263"/>
            <a:ext cx="981142" cy="1007528"/>
          </a:xfrm>
          <a:prstGeom prst="roundRect">
            <a:avLst>
              <a:gd name="adj" fmla="val 11078"/>
            </a:avLst>
          </a:prstGeom>
        </p:spPr>
      </p:pic>
      <p:pic>
        <p:nvPicPr>
          <p:cNvPr id="6" name="Image 5">
            <a:extLst>
              <a:ext uri="{FF2B5EF4-FFF2-40B4-BE49-F238E27FC236}">
                <a16:creationId xmlns:a16="http://schemas.microsoft.com/office/drawing/2014/main" id="{572EE18F-F708-BD1B-663A-81D717B7B543}"/>
              </a:ext>
            </a:extLst>
          </p:cNvPr>
          <p:cNvPicPr>
            <a:picLocks noChangeAspect="1"/>
          </p:cNvPicPr>
          <p:nvPr/>
        </p:nvPicPr>
        <p:blipFill>
          <a:blip r:embed="rId7"/>
          <a:stretch>
            <a:fillRect/>
          </a:stretch>
        </p:blipFill>
        <p:spPr>
          <a:xfrm>
            <a:off x="586253" y="2372106"/>
            <a:ext cx="3268360" cy="3424824"/>
          </a:xfrm>
          <a:prstGeom prst="rect">
            <a:avLst/>
          </a:prstGeom>
        </p:spPr>
      </p:pic>
      <p:pic>
        <p:nvPicPr>
          <p:cNvPr id="7" name="Image 6">
            <a:extLst>
              <a:ext uri="{FF2B5EF4-FFF2-40B4-BE49-F238E27FC236}">
                <a16:creationId xmlns:a16="http://schemas.microsoft.com/office/drawing/2014/main" id="{42EF52E7-B2D0-B3A5-5B9B-DC4A1F38D70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16" name="Image 15">
            <a:extLst>
              <a:ext uri="{FF2B5EF4-FFF2-40B4-BE49-F238E27FC236}">
                <a16:creationId xmlns:a16="http://schemas.microsoft.com/office/drawing/2014/main" id="{39B3896B-92C7-4A23-9203-1927E157025B}"/>
              </a:ext>
            </a:extLst>
          </p:cNvPr>
          <p:cNvPicPr>
            <a:picLocks noChangeAspect="1"/>
          </p:cNvPicPr>
          <p:nvPr/>
        </p:nvPicPr>
        <p:blipFill>
          <a:blip r:embed="rId9"/>
          <a:stretch>
            <a:fillRect/>
          </a:stretch>
        </p:blipFill>
        <p:spPr>
          <a:xfrm>
            <a:off x="6286132" y="2616617"/>
            <a:ext cx="3934299" cy="2525999"/>
          </a:xfrm>
          <a:prstGeom prst="rect">
            <a:avLst/>
          </a:prstGeom>
        </p:spPr>
      </p:pic>
      <p:pic>
        <p:nvPicPr>
          <p:cNvPr id="17" name="Image 16">
            <a:extLst>
              <a:ext uri="{FF2B5EF4-FFF2-40B4-BE49-F238E27FC236}">
                <a16:creationId xmlns:a16="http://schemas.microsoft.com/office/drawing/2014/main" id="{9610DF61-F03C-F2BD-F90A-9C473AB40D47}"/>
              </a:ext>
            </a:extLst>
          </p:cNvPr>
          <p:cNvPicPr>
            <a:picLocks noChangeAspect="1"/>
          </p:cNvPicPr>
          <p:nvPr/>
        </p:nvPicPr>
        <p:blipFill>
          <a:blip r:embed="rId10"/>
          <a:stretch>
            <a:fillRect/>
          </a:stretch>
        </p:blipFill>
        <p:spPr>
          <a:xfrm>
            <a:off x="9961848" y="1955811"/>
            <a:ext cx="2958540" cy="3771413"/>
          </a:xfrm>
          <a:prstGeom prst="rect">
            <a:avLst/>
          </a:prstGeom>
        </p:spPr>
      </p:pic>
      <p:pic>
        <p:nvPicPr>
          <p:cNvPr id="18" name="Image 17">
            <a:extLst>
              <a:ext uri="{FF2B5EF4-FFF2-40B4-BE49-F238E27FC236}">
                <a16:creationId xmlns:a16="http://schemas.microsoft.com/office/drawing/2014/main" id="{9FD22CB2-35DB-4036-F6D1-E2CFFEC1A71B}"/>
              </a:ext>
            </a:extLst>
          </p:cNvPr>
          <p:cNvPicPr>
            <a:picLocks noChangeAspect="1"/>
          </p:cNvPicPr>
          <p:nvPr/>
        </p:nvPicPr>
        <p:blipFill>
          <a:blip r:embed="rId11"/>
          <a:stretch>
            <a:fillRect/>
          </a:stretch>
        </p:blipFill>
        <p:spPr>
          <a:xfrm>
            <a:off x="989814" y="6388180"/>
            <a:ext cx="2747897" cy="2229653"/>
          </a:xfrm>
          <a:prstGeom prst="rect">
            <a:avLst/>
          </a:prstGeom>
        </p:spPr>
      </p:pic>
      <p:pic>
        <p:nvPicPr>
          <p:cNvPr id="19" name="Image 18">
            <a:extLst>
              <a:ext uri="{FF2B5EF4-FFF2-40B4-BE49-F238E27FC236}">
                <a16:creationId xmlns:a16="http://schemas.microsoft.com/office/drawing/2014/main" id="{CA296550-88D3-4D94-DB19-0FFCFD3C8B2B}"/>
              </a:ext>
            </a:extLst>
          </p:cNvPr>
          <p:cNvPicPr>
            <a:picLocks noChangeAspect="1"/>
          </p:cNvPicPr>
          <p:nvPr/>
        </p:nvPicPr>
        <p:blipFill>
          <a:blip r:embed="rId12">
            <a:biLevel thresh="75000"/>
          </a:blip>
          <a:stretch>
            <a:fillRect/>
          </a:stretch>
        </p:blipFill>
        <p:spPr>
          <a:xfrm>
            <a:off x="7105111" y="6578499"/>
            <a:ext cx="2545404" cy="2501894"/>
          </a:xfrm>
          <a:prstGeom prst="rect">
            <a:avLst/>
          </a:prstGeom>
        </p:spPr>
      </p:pic>
      <p:pic>
        <p:nvPicPr>
          <p:cNvPr id="20" name="Image 19">
            <a:extLst>
              <a:ext uri="{FF2B5EF4-FFF2-40B4-BE49-F238E27FC236}">
                <a16:creationId xmlns:a16="http://schemas.microsoft.com/office/drawing/2014/main" id="{A5CCEBC0-7CB5-67ED-BA1E-68E0D3DC8B03}"/>
              </a:ext>
            </a:extLst>
          </p:cNvPr>
          <p:cNvPicPr>
            <a:picLocks noChangeAspect="1"/>
          </p:cNvPicPr>
          <p:nvPr/>
        </p:nvPicPr>
        <p:blipFill>
          <a:blip r:embed="rId13"/>
          <a:stretch>
            <a:fillRect/>
          </a:stretch>
        </p:blipFill>
        <p:spPr>
          <a:xfrm>
            <a:off x="3854613" y="5328752"/>
            <a:ext cx="2873179" cy="3785607"/>
          </a:xfrm>
          <a:prstGeom prst="rect">
            <a:avLst/>
          </a:prstGeom>
        </p:spPr>
      </p:pic>
      <p:pic>
        <p:nvPicPr>
          <p:cNvPr id="21" name="Image 20">
            <a:extLst>
              <a:ext uri="{FF2B5EF4-FFF2-40B4-BE49-F238E27FC236}">
                <a16:creationId xmlns:a16="http://schemas.microsoft.com/office/drawing/2014/main" id="{DE395842-5162-8BE5-79CD-5E4D47A798D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09081" y="6791713"/>
            <a:ext cx="3464073" cy="1973597"/>
          </a:xfrm>
          <a:prstGeom prst="rect">
            <a:avLst/>
          </a:prstGeom>
        </p:spPr>
      </p:pic>
    </p:spTree>
    <p:extLst>
      <p:ext uri="{BB962C8B-B14F-4D97-AF65-F5344CB8AC3E}">
        <p14:creationId xmlns:p14="http://schemas.microsoft.com/office/powerpoint/2010/main" val="218284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2BB37-D655-5FA5-F8DB-4E61F8155EC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D703B6E-3232-47AA-5EA6-F10B585F25DB}"/>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81D0CFB1-57AF-3E1B-19EB-75471E95984F}"/>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24055E6-B296-70AA-487E-DE7E0D385790}"/>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3" name="Image 2" descr="Une image contenant dessin humoristique, dessin, illustration, croquis&#10;&#10;Description générée automatiquement">
            <a:extLst>
              <a:ext uri="{FF2B5EF4-FFF2-40B4-BE49-F238E27FC236}">
                <a16:creationId xmlns:a16="http://schemas.microsoft.com/office/drawing/2014/main" id="{BFF1366E-C3FF-DE77-9219-F254E1516BEB}"/>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graphicFrame>
        <p:nvGraphicFramePr>
          <p:cNvPr id="15" name="Tableau 14">
            <a:extLst>
              <a:ext uri="{FF2B5EF4-FFF2-40B4-BE49-F238E27FC236}">
                <a16:creationId xmlns:a16="http://schemas.microsoft.com/office/drawing/2014/main" id="{0CA1019F-881A-39C2-C876-58F22FC69DF3}"/>
              </a:ext>
            </a:extLst>
          </p:cNvPr>
          <p:cNvGraphicFramePr>
            <a:graphicFrameLocks noGrp="1"/>
          </p:cNvGraphicFramePr>
          <p:nvPr>
            <p:custDataLst>
              <p:tags r:id="rId2"/>
            </p:custDataLst>
            <p:extLst>
              <p:ext uri="{D42A27DB-BD31-4B8C-83A1-F6EECF244321}">
                <p14:modId xmlns:p14="http://schemas.microsoft.com/office/powerpoint/2010/main" val="2392057850"/>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BBBF7C95-A2B3-32C8-B27E-9F000784F13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
        <p:nvSpPr>
          <p:cNvPr id="23" name="ZoneTexte 22">
            <a:extLst>
              <a:ext uri="{FF2B5EF4-FFF2-40B4-BE49-F238E27FC236}">
                <a16:creationId xmlns:a16="http://schemas.microsoft.com/office/drawing/2014/main" id="{27544952-2EE0-11A0-4D81-B69589DF864B}"/>
              </a:ext>
            </a:extLst>
          </p:cNvPr>
          <p:cNvSpPr txBox="1"/>
          <p:nvPr/>
        </p:nvSpPr>
        <p:spPr>
          <a:xfrm>
            <a:off x="1242869" y="578528"/>
            <a:ext cx="10793429" cy="523220"/>
          </a:xfrm>
          <a:prstGeom prst="rect">
            <a:avLst/>
          </a:prstGeom>
          <a:noFill/>
        </p:spPr>
        <p:txBody>
          <a:bodyPr wrap="square">
            <a:spAutoFit/>
          </a:bodyPr>
          <a:lstStyle/>
          <a:p>
            <a:pPr defTabSz="685834"/>
            <a:r>
              <a:rPr lang="fr-MA" sz="2800" b="1" dirty="0">
                <a:solidFill>
                  <a:prstClr val="white">
                    <a:lumMod val="65000"/>
                  </a:prstClr>
                </a:solidFill>
                <a:latin typeface="Dosis" pitchFamily="2" charset="0"/>
              </a:rPr>
              <a:t>Qui veut passer au tableau pour nommer les images ?</a:t>
            </a:r>
          </a:p>
        </p:txBody>
      </p:sp>
      <p:pic>
        <p:nvPicPr>
          <p:cNvPr id="4" name="Image 3">
            <a:extLst>
              <a:ext uri="{FF2B5EF4-FFF2-40B4-BE49-F238E27FC236}">
                <a16:creationId xmlns:a16="http://schemas.microsoft.com/office/drawing/2014/main" id="{F3E5254E-F729-F5C8-6A88-62C0E141BE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6" name="Image 5">
            <a:extLst>
              <a:ext uri="{FF2B5EF4-FFF2-40B4-BE49-F238E27FC236}">
                <a16:creationId xmlns:a16="http://schemas.microsoft.com/office/drawing/2014/main" id="{31A543D4-BFFE-254A-BD1A-704826C819B9}"/>
              </a:ext>
            </a:extLst>
          </p:cNvPr>
          <p:cNvPicPr>
            <a:picLocks noChangeAspect="1"/>
          </p:cNvPicPr>
          <p:nvPr/>
        </p:nvPicPr>
        <p:blipFill>
          <a:blip r:embed="rId8"/>
          <a:stretch>
            <a:fillRect/>
          </a:stretch>
        </p:blipFill>
        <p:spPr>
          <a:xfrm>
            <a:off x="3696112" y="2381618"/>
            <a:ext cx="2184791" cy="2703086"/>
          </a:xfrm>
          <a:prstGeom prst="rect">
            <a:avLst/>
          </a:prstGeom>
        </p:spPr>
      </p:pic>
      <p:pic>
        <p:nvPicPr>
          <p:cNvPr id="7" name="Image 6">
            <a:extLst>
              <a:ext uri="{FF2B5EF4-FFF2-40B4-BE49-F238E27FC236}">
                <a16:creationId xmlns:a16="http://schemas.microsoft.com/office/drawing/2014/main" id="{DFD5B60D-8366-D7C2-A6B1-44F279ED668B}"/>
              </a:ext>
            </a:extLst>
          </p:cNvPr>
          <p:cNvPicPr>
            <a:picLocks noChangeAspect="1"/>
          </p:cNvPicPr>
          <p:nvPr/>
        </p:nvPicPr>
        <p:blipFill>
          <a:blip r:embed="rId9"/>
          <a:stretch>
            <a:fillRect/>
          </a:stretch>
        </p:blipFill>
        <p:spPr>
          <a:xfrm>
            <a:off x="702207" y="2312776"/>
            <a:ext cx="2481712" cy="2541985"/>
          </a:xfrm>
          <a:prstGeom prst="rect">
            <a:avLst/>
          </a:prstGeom>
        </p:spPr>
      </p:pic>
      <p:pic>
        <p:nvPicPr>
          <p:cNvPr id="8" name="Image 7">
            <a:extLst>
              <a:ext uri="{FF2B5EF4-FFF2-40B4-BE49-F238E27FC236}">
                <a16:creationId xmlns:a16="http://schemas.microsoft.com/office/drawing/2014/main" id="{9FAC3309-00FC-F6FB-FF78-270503AD240E}"/>
              </a:ext>
            </a:extLst>
          </p:cNvPr>
          <p:cNvPicPr>
            <a:picLocks noChangeAspect="1"/>
          </p:cNvPicPr>
          <p:nvPr/>
        </p:nvPicPr>
        <p:blipFill>
          <a:blip r:embed="rId10"/>
          <a:stretch>
            <a:fillRect/>
          </a:stretch>
        </p:blipFill>
        <p:spPr>
          <a:xfrm>
            <a:off x="9403424" y="2218064"/>
            <a:ext cx="3516964" cy="3350995"/>
          </a:xfrm>
          <a:prstGeom prst="rect">
            <a:avLst/>
          </a:prstGeom>
        </p:spPr>
      </p:pic>
      <p:pic>
        <p:nvPicPr>
          <p:cNvPr id="9" name="Image 8">
            <a:extLst>
              <a:ext uri="{FF2B5EF4-FFF2-40B4-BE49-F238E27FC236}">
                <a16:creationId xmlns:a16="http://schemas.microsoft.com/office/drawing/2014/main" id="{E150876B-06D3-FED8-B3CD-C21E560501A2}"/>
              </a:ext>
            </a:extLst>
          </p:cNvPr>
          <p:cNvPicPr>
            <a:picLocks noChangeAspect="1"/>
          </p:cNvPicPr>
          <p:nvPr/>
        </p:nvPicPr>
        <p:blipFill>
          <a:blip r:embed="rId11"/>
          <a:stretch>
            <a:fillRect/>
          </a:stretch>
        </p:blipFill>
        <p:spPr>
          <a:xfrm>
            <a:off x="3924124" y="6084144"/>
            <a:ext cx="2776399" cy="3174923"/>
          </a:xfrm>
          <a:prstGeom prst="rect">
            <a:avLst/>
          </a:prstGeom>
        </p:spPr>
      </p:pic>
      <p:pic>
        <p:nvPicPr>
          <p:cNvPr id="13" name="Image 12">
            <a:extLst>
              <a:ext uri="{FF2B5EF4-FFF2-40B4-BE49-F238E27FC236}">
                <a16:creationId xmlns:a16="http://schemas.microsoft.com/office/drawing/2014/main" id="{DF601E4F-DC36-EAFC-29A4-EE29C3869F1A}"/>
              </a:ext>
            </a:extLst>
          </p:cNvPr>
          <p:cNvPicPr>
            <a:picLocks noChangeAspect="1"/>
          </p:cNvPicPr>
          <p:nvPr/>
        </p:nvPicPr>
        <p:blipFill>
          <a:blip r:embed="rId12"/>
          <a:stretch>
            <a:fillRect/>
          </a:stretch>
        </p:blipFill>
        <p:spPr>
          <a:xfrm>
            <a:off x="664107" y="5881106"/>
            <a:ext cx="2776399" cy="3082852"/>
          </a:xfrm>
          <a:prstGeom prst="rect">
            <a:avLst/>
          </a:prstGeom>
        </p:spPr>
      </p:pic>
      <p:pic>
        <p:nvPicPr>
          <p:cNvPr id="20" name="Image 19">
            <a:extLst>
              <a:ext uri="{FF2B5EF4-FFF2-40B4-BE49-F238E27FC236}">
                <a16:creationId xmlns:a16="http://schemas.microsoft.com/office/drawing/2014/main" id="{016C0B93-6A8F-A8B9-5CC1-171965810621}"/>
              </a:ext>
            </a:extLst>
          </p:cNvPr>
          <p:cNvPicPr>
            <a:picLocks noChangeAspect="1"/>
          </p:cNvPicPr>
          <p:nvPr/>
        </p:nvPicPr>
        <p:blipFill>
          <a:blip r:embed="rId13"/>
          <a:stretch>
            <a:fillRect/>
          </a:stretch>
        </p:blipFill>
        <p:spPr>
          <a:xfrm>
            <a:off x="9827672" y="5989459"/>
            <a:ext cx="2959290" cy="3269608"/>
          </a:xfrm>
          <a:prstGeom prst="rect">
            <a:avLst/>
          </a:prstGeom>
        </p:spPr>
      </p:pic>
      <p:pic>
        <p:nvPicPr>
          <p:cNvPr id="21" name="Image 20" descr="Une image contenant pinnipède, Mammifère marin, mammifère, mammifère aquatiques&#10;&#10;Le contenu généré par l’IA peut être incorrect.">
            <a:extLst>
              <a:ext uri="{FF2B5EF4-FFF2-40B4-BE49-F238E27FC236}">
                <a16:creationId xmlns:a16="http://schemas.microsoft.com/office/drawing/2014/main" id="{D7EBEC30-2448-11B3-C4B6-FC5B25EDCCA0}"/>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spTree>
    <p:extLst>
      <p:ext uri="{BB962C8B-B14F-4D97-AF65-F5344CB8AC3E}">
        <p14:creationId xmlns:p14="http://schemas.microsoft.com/office/powerpoint/2010/main" val="9366233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E6A01-6D10-234C-7ABE-6CA0D366412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E63853-2956-72F6-83D0-5BF940EA17C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53EF631-B682-665A-B66B-A3CD355B6F60}"/>
              </a:ext>
            </a:extLst>
          </p:cNvPr>
          <p:cNvSpPr/>
          <p:nvPr/>
        </p:nvSpPr>
        <p:spPr>
          <a:xfrm>
            <a:off x="275855" y="279284"/>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660611F7-539A-6F4D-D716-431EF059FC2F}"/>
              </a:ext>
            </a:extLst>
          </p:cNvPr>
          <p:cNvSpPr/>
          <p:nvPr/>
        </p:nvSpPr>
        <p:spPr>
          <a:xfrm>
            <a:off x="313459" y="302324"/>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graphicFrame>
        <p:nvGraphicFramePr>
          <p:cNvPr id="15" name="Tableau 14">
            <a:extLst>
              <a:ext uri="{FF2B5EF4-FFF2-40B4-BE49-F238E27FC236}">
                <a16:creationId xmlns:a16="http://schemas.microsoft.com/office/drawing/2014/main" id="{0C1A8834-9DFD-6102-B7FF-9395AF95A40C}"/>
              </a:ext>
            </a:extLst>
          </p:cNvPr>
          <p:cNvGraphicFramePr>
            <a:graphicFrameLocks noGrp="1"/>
          </p:cNvGraphicFramePr>
          <p:nvPr>
            <p:custDataLst>
              <p:tags r:id="rId1"/>
            </p:custDataLst>
            <p:extLst>
              <p:ext uri="{D42A27DB-BD31-4B8C-83A1-F6EECF244321}">
                <p14:modId xmlns:p14="http://schemas.microsoft.com/office/powerpoint/2010/main" val="81092955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ED592BE-AB94-ED85-2749-F9079C7F631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25" name="Image 24">
            <a:extLst>
              <a:ext uri="{FF2B5EF4-FFF2-40B4-BE49-F238E27FC236}">
                <a16:creationId xmlns:a16="http://schemas.microsoft.com/office/drawing/2014/main" id="{B90BE8D4-7634-DD57-5646-AC7D13FFB875}"/>
              </a:ext>
            </a:extLst>
          </p:cNvPr>
          <p:cNvPicPr>
            <a:picLocks noChangeAspect="1"/>
          </p:cNvPicPr>
          <p:nvPr>
            <p:custDataLst>
              <p:tags r:id="rId2"/>
            </p:custDataLst>
          </p:nvPr>
        </p:nvPicPr>
        <p:blipFill>
          <a:blip r:embed="rId6">
            <a:clrChange>
              <a:clrFrom>
                <a:srgbClr val="E5FFFF"/>
              </a:clrFrom>
              <a:clrTo>
                <a:srgbClr val="E5FFFF">
                  <a:alpha val="0"/>
                </a:srgbClr>
              </a:clrTo>
            </a:clrChange>
          </a:blip>
          <a:stretch>
            <a:fillRect/>
          </a:stretch>
        </p:blipFill>
        <p:spPr>
          <a:xfrm>
            <a:off x="12326006" y="389263"/>
            <a:ext cx="981142" cy="1007528"/>
          </a:xfrm>
          <a:prstGeom prst="roundRect">
            <a:avLst>
              <a:gd name="adj" fmla="val 11078"/>
            </a:avLst>
          </a:prstGeom>
        </p:spPr>
      </p:pic>
      <p:sp>
        <p:nvSpPr>
          <p:cNvPr id="5" name="ZoneTexte 4">
            <a:extLst>
              <a:ext uri="{FF2B5EF4-FFF2-40B4-BE49-F238E27FC236}">
                <a16:creationId xmlns:a16="http://schemas.microsoft.com/office/drawing/2014/main" id="{9DFF48BC-B402-BB1A-9DEC-75CF5CF8E4ED}"/>
              </a:ext>
            </a:extLst>
          </p:cNvPr>
          <p:cNvSpPr txBox="1"/>
          <p:nvPr/>
        </p:nvSpPr>
        <p:spPr>
          <a:xfrm>
            <a:off x="1305213" y="618816"/>
            <a:ext cx="10793429" cy="523220"/>
          </a:xfrm>
          <a:prstGeom prst="rect">
            <a:avLst/>
          </a:prstGeom>
          <a:noFill/>
        </p:spPr>
        <p:txBody>
          <a:bodyPr wrap="square">
            <a:spAutoFit/>
          </a:bodyPr>
          <a:lstStyle/>
          <a:p>
            <a:pPr defTabSz="685834"/>
            <a:r>
              <a:rPr lang="fr-MA" sz="2800" b="1" dirty="0">
                <a:solidFill>
                  <a:prstClr val="white">
                    <a:lumMod val="65000"/>
                  </a:prstClr>
                </a:solidFill>
                <a:latin typeface="Dosis" pitchFamily="2" charset="0"/>
              </a:rPr>
              <a:t>Qui veut passer au tableau pour nommer les images ?</a:t>
            </a:r>
          </a:p>
        </p:txBody>
      </p:sp>
      <p:pic>
        <p:nvPicPr>
          <p:cNvPr id="4" name="Image 3">
            <a:extLst>
              <a:ext uri="{FF2B5EF4-FFF2-40B4-BE49-F238E27FC236}">
                <a16:creationId xmlns:a16="http://schemas.microsoft.com/office/drawing/2014/main" id="{EB9A2DA8-423D-E824-483F-076B9AF47D7C}"/>
              </a:ext>
            </a:extLst>
          </p:cNvPr>
          <p:cNvPicPr>
            <a:picLocks noChangeAspect="1"/>
          </p:cNvPicPr>
          <p:nvPr/>
        </p:nvPicPr>
        <p:blipFill>
          <a:blip r:embed="rId7"/>
          <a:stretch>
            <a:fillRect/>
          </a:stretch>
        </p:blipFill>
        <p:spPr>
          <a:xfrm>
            <a:off x="9848251" y="2245668"/>
            <a:ext cx="3001376" cy="2905932"/>
          </a:xfrm>
          <a:prstGeom prst="rect">
            <a:avLst/>
          </a:prstGeom>
        </p:spPr>
      </p:pic>
      <p:pic>
        <p:nvPicPr>
          <p:cNvPr id="13" name="Image 12">
            <a:extLst>
              <a:ext uri="{FF2B5EF4-FFF2-40B4-BE49-F238E27FC236}">
                <a16:creationId xmlns:a16="http://schemas.microsoft.com/office/drawing/2014/main" id="{C67DC698-9821-710F-5CB7-FED55E6D69E6}"/>
              </a:ext>
            </a:extLst>
          </p:cNvPr>
          <p:cNvPicPr>
            <a:picLocks noChangeAspect="1"/>
          </p:cNvPicPr>
          <p:nvPr/>
        </p:nvPicPr>
        <p:blipFill>
          <a:blip r:embed="rId8"/>
          <a:stretch>
            <a:fillRect/>
          </a:stretch>
        </p:blipFill>
        <p:spPr>
          <a:xfrm rot="17002497">
            <a:off x="3470720" y="2911549"/>
            <a:ext cx="2999934" cy="1574170"/>
          </a:xfrm>
          <a:prstGeom prst="rect">
            <a:avLst/>
          </a:prstGeom>
        </p:spPr>
      </p:pic>
      <p:pic>
        <p:nvPicPr>
          <p:cNvPr id="16" name="Image 15">
            <a:extLst>
              <a:ext uri="{FF2B5EF4-FFF2-40B4-BE49-F238E27FC236}">
                <a16:creationId xmlns:a16="http://schemas.microsoft.com/office/drawing/2014/main" id="{29CCDB71-719B-C9A9-76AB-DD9B78C8F758}"/>
              </a:ext>
            </a:extLst>
          </p:cNvPr>
          <p:cNvPicPr>
            <a:picLocks noChangeAspect="1"/>
          </p:cNvPicPr>
          <p:nvPr/>
        </p:nvPicPr>
        <p:blipFill>
          <a:blip r:embed="rId9"/>
          <a:stretch>
            <a:fillRect/>
          </a:stretch>
        </p:blipFill>
        <p:spPr>
          <a:xfrm>
            <a:off x="793087" y="2615680"/>
            <a:ext cx="2272460" cy="2318836"/>
          </a:xfrm>
          <a:prstGeom prst="rect">
            <a:avLst/>
          </a:prstGeom>
        </p:spPr>
      </p:pic>
      <p:pic>
        <p:nvPicPr>
          <p:cNvPr id="17" name="Image 16" descr="Une image contenant Accessoire de mode, accessoire, fait à la main&#10;&#10;Le contenu généré par l’IA peut être incorrect.">
            <a:extLst>
              <a:ext uri="{FF2B5EF4-FFF2-40B4-BE49-F238E27FC236}">
                <a16:creationId xmlns:a16="http://schemas.microsoft.com/office/drawing/2014/main" id="{1904C27B-99F7-967B-EECC-E23D8FAA8CE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8" name="Image 17">
            <a:extLst>
              <a:ext uri="{FF2B5EF4-FFF2-40B4-BE49-F238E27FC236}">
                <a16:creationId xmlns:a16="http://schemas.microsoft.com/office/drawing/2014/main" id="{3987B9D9-4560-DD13-5814-42404039F745}"/>
              </a:ext>
            </a:extLst>
          </p:cNvPr>
          <p:cNvPicPr>
            <a:picLocks noChangeAspect="1"/>
          </p:cNvPicPr>
          <p:nvPr/>
        </p:nvPicPr>
        <p:blipFill>
          <a:blip r:embed="rId12"/>
          <a:stretch>
            <a:fillRect/>
          </a:stretch>
        </p:blipFill>
        <p:spPr>
          <a:xfrm>
            <a:off x="4198471" y="7042225"/>
            <a:ext cx="2577424" cy="1829471"/>
          </a:xfrm>
          <a:prstGeom prst="rect">
            <a:avLst/>
          </a:prstGeom>
        </p:spPr>
      </p:pic>
      <p:pic>
        <p:nvPicPr>
          <p:cNvPr id="19" name="Image 18">
            <a:extLst>
              <a:ext uri="{FF2B5EF4-FFF2-40B4-BE49-F238E27FC236}">
                <a16:creationId xmlns:a16="http://schemas.microsoft.com/office/drawing/2014/main" id="{19E82D60-E9EB-3B81-53A8-500EDBBF2B48}"/>
              </a:ext>
            </a:extLst>
          </p:cNvPr>
          <p:cNvPicPr>
            <a:picLocks noChangeAspect="1"/>
          </p:cNvPicPr>
          <p:nvPr/>
        </p:nvPicPr>
        <p:blipFill>
          <a:blip r:embed="rId13"/>
          <a:stretch>
            <a:fillRect/>
          </a:stretch>
        </p:blipFill>
        <p:spPr>
          <a:xfrm>
            <a:off x="1129520" y="5797557"/>
            <a:ext cx="2728453" cy="3074139"/>
          </a:xfrm>
          <a:prstGeom prst="rect">
            <a:avLst/>
          </a:prstGeom>
        </p:spPr>
      </p:pic>
      <p:pic>
        <p:nvPicPr>
          <p:cNvPr id="20" name="Image 19">
            <a:extLst>
              <a:ext uri="{FF2B5EF4-FFF2-40B4-BE49-F238E27FC236}">
                <a16:creationId xmlns:a16="http://schemas.microsoft.com/office/drawing/2014/main" id="{DE3E08F9-A4AF-79E4-E8E4-BDF3E1BDE72E}"/>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1" name="Image 20">
            <a:extLst>
              <a:ext uri="{FF2B5EF4-FFF2-40B4-BE49-F238E27FC236}">
                <a16:creationId xmlns:a16="http://schemas.microsoft.com/office/drawing/2014/main" id="{01D6A935-1962-1EE5-9D71-B7C12C85D6FE}"/>
              </a:ext>
            </a:extLst>
          </p:cNvPr>
          <p:cNvPicPr>
            <a:picLocks noChangeAspect="1"/>
          </p:cNvPicPr>
          <p:nvPr/>
        </p:nvPicPr>
        <p:blipFill>
          <a:blip r:embed="rId16"/>
          <a:stretch>
            <a:fillRect/>
          </a:stretch>
        </p:blipFill>
        <p:spPr>
          <a:xfrm>
            <a:off x="9987336" y="6098000"/>
            <a:ext cx="2974413" cy="2473252"/>
          </a:xfrm>
          <a:prstGeom prst="rect">
            <a:avLst/>
          </a:prstGeom>
        </p:spPr>
      </p:pic>
    </p:spTree>
    <p:extLst>
      <p:ext uri="{BB962C8B-B14F-4D97-AF65-F5344CB8AC3E}">
        <p14:creationId xmlns:p14="http://schemas.microsoft.com/office/powerpoint/2010/main" val="856170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E6A01-6D10-234C-7ABE-6CA0D366412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E63853-2956-72F6-83D0-5BF940EA17C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53EF631-B682-665A-B66B-A3CD355B6F6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660611F7-539A-6F4D-D716-431EF059FC2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graphicFrame>
        <p:nvGraphicFramePr>
          <p:cNvPr id="15" name="Tableau 14">
            <a:extLst>
              <a:ext uri="{FF2B5EF4-FFF2-40B4-BE49-F238E27FC236}">
                <a16:creationId xmlns:a16="http://schemas.microsoft.com/office/drawing/2014/main" id="{0C1A8834-9DFD-6102-B7FF-9395AF95A40C}"/>
              </a:ext>
            </a:extLst>
          </p:cNvPr>
          <p:cNvGraphicFramePr>
            <a:graphicFrameLocks noGrp="1"/>
          </p:cNvGraphicFramePr>
          <p:nvPr>
            <p:custDataLst>
              <p:tags r:id="rId1"/>
            </p:custDataLst>
            <p:extLst>
              <p:ext uri="{D42A27DB-BD31-4B8C-83A1-F6EECF244321}">
                <p14:modId xmlns:p14="http://schemas.microsoft.com/office/powerpoint/2010/main" val="253408512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ED592BE-AB94-ED85-2749-F9079C7F631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25" name="Image 24">
            <a:extLst>
              <a:ext uri="{FF2B5EF4-FFF2-40B4-BE49-F238E27FC236}">
                <a16:creationId xmlns:a16="http://schemas.microsoft.com/office/drawing/2014/main" id="{B90BE8D4-7634-DD57-5646-AC7D13FFB875}"/>
              </a:ext>
            </a:extLst>
          </p:cNvPr>
          <p:cNvPicPr>
            <a:picLocks noChangeAspect="1"/>
          </p:cNvPicPr>
          <p:nvPr>
            <p:custDataLst>
              <p:tags r:id="rId2"/>
            </p:custDataLst>
          </p:nvPr>
        </p:nvPicPr>
        <p:blipFill>
          <a:blip r:embed="rId6">
            <a:clrChange>
              <a:clrFrom>
                <a:srgbClr val="E5FFFF"/>
              </a:clrFrom>
              <a:clrTo>
                <a:srgbClr val="E5FFFF">
                  <a:alpha val="0"/>
                </a:srgbClr>
              </a:clrTo>
            </a:clrChange>
          </a:blip>
          <a:stretch>
            <a:fillRect/>
          </a:stretch>
        </p:blipFill>
        <p:spPr>
          <a:xfrm>
            <a:off x="12326006" y="389263"/>
            <a:ext cx="981142" cy="1007528"/>
          </a:xfrm>
          <a:prstGeom prst="roundRect">
            <a:avLst>
              <a:gd name="adj" fmla="val 11078"/>
            </a:avLst>
          </a:prstGeom>
        </p:spPr>
      </p:pic>
      <p:sp>
        <p:nvSpPr>
          <p:cNvPr id="22" name="ZoneTexte 21">
            <a:extLst>
              <a:ext uri="{FF2B5EF4-FFF2-40B4-BE49-F238E27FC236}">
                <a16:creationId xmlns:a16="http://schemas.microsoft.com/office/drawing/2014/main" id="{E200390F-6D9F-482E-FD0D-FDF6793B26F3}"/>
              </a:ext>
            </a:extLst>
          </p:cNvPr>
          <p:cNvSpPr txBox="1"/>
          <p:nvPr/>
        </p:nvSpPr>
        <p:spPr>
          <a:xfrm>
            <a:off x="1389701" y="625313"/>
            <a:ext cx="10793429" cy="523220"/>
          </a:xfrm>
          <a:prstGeom prst="rect">
            <a:avLst/>
          </a:prstGeom>
          <a:noFill/>
        </p:spPr>
        <p:txBody>
          <a:bodyPr wrap="square">
            <a:spAutoFit/>
          </a:bodyPr>
          <a:lstStyle/>
          <a:p>
            <a:pPr defTabSz="685834"/>
            <a:r>
              <a:rPr lang="fr-MA" sz="2800" b="1" dirty="0">
                <a:solidFill>
                  <a:prstClr val="white">
                    <a:lumMod val="65000"/>
                  </a:prstClr>
                </a:solidFill>
                <a:latin typeface="Dosis" pitchFamily="2" charset="0"/>
              </a:rPr>
              <a:t>Qui veut passer au tableau pour nommer les images ?</a:t>
            </a:r>
          </a:p>
        </p:txBody>
      </p:sp>
      <p:pic>
        <p:nvPicPr>
          <p:cNvPr id="4" name="Image 3">
            <a:extLst>
              <a:ext uri="{FF2B5EF4-FFF2-40B4-BE49-F238E27FC236}">
                <a16:creationId xmlns:a16="http://schemas.microsoft.com/office/drawing/2014/main" id="{F48E2C64-2DFA-C7C2-7CB2-3CEAADBF4CA2}"/>
              </a:ext>
            </a:extLst>
          </p:cNvPr>
          <p:cNvPicPr>
            <a:picLocks noChangeAspect="1"/>
          </p:cNvPicPr>
          <p:nvPr/>
        </p:nvPicPr>
        <p:blipFill>
          <a:blip r:embed="rId7"/>
          <a:stretch>
            <a:fillRect/>
          </a:stretch>
        </p:blipFill>
        <p:spPr>
          <a:xfrm>
            <a:off x="896743" y="5496045"/>
            <a:ext cx="3900760" cy="3756977"/>
          </a:xfrm>
          <a:prstGeom prst="rect">
            <a:avLst/>
          </a:prstGeom>
        </p:spPr>
      </p:pic>
      <p:pic>
        <p:nvPicPr>
          <p:cNvPr id="5" name="Image 4">
            <a:extLst>
              <a:ext uri="{FF2B5EF4-FFF2-40B4-BE49-F238E27FC236}">
                <a16:creationId xmlns:a16="http://schemas.microsoft.com/office/drawing/2014/main" id="{8945840F-27FA-E022-C6DC-54AE259FD306}"/>
              </a:ext>
            </a:extLst>
          </p:cNvPr>
          <p:cNvPicPr>
            <a:picLocks noChangeAspect="1"/>
          </p:cNvPicPr>
          <p:nvPr/>
        </p:nvPicPr>
        <p:blipFill>
          <a:blip r:embed="rId8"/>
          <a:stretch>
            <a:fillRect/>
          </a:stretch>
        </p:blipFill>
        <p:spPr>
          <a:xfrm>
            <a:off x="5078048" y="6050695"/>
            <a:ext cx="3674244" cy="2876276"/>
          </a:xfrm>
          <a:prstGeom prst="rect">
            <a:avLst/>
          </a:prstGeom>
        </p:spPr>
      </p:pic>
      <p:pic>
        <p:nvPicPr>
          <p:cNvPr id="9" name="Image 8">
            <a:extLst>
              <a:ext uri="{FF2B5EF4-FFF2-40B4-BE49-F238E27FC236}">
                <a16:creationId xmlns:a16="http://schemas.microsoft.com/office/drawing/2014/main" id="{26A99812-C311-2843-64C8-55676FB7F42A}"/>
              </a:ext>
            </a:extLst>
          </p:cNvPr>
          <p:cNvPicPr>
            <a:picLocks noChangeAspect="1"/>
          </p:cNvPicPr>
          <p:nvPr/>
        </p:nvPicPr>
        <p:blipFill>
          <a:blip r:embed="rId9"/>
          <a:stretch>
            <a:fillRect/>
          </a:stretch>
        </p:blipFill>
        <p:spPr>
          <a:xfrm>
            <a:off x="9111929" y="6050694"/>
            <a:ext cx="3808459" cy="2876277"/>
          </a:xfrm>
          <a:prstGeom prst="rect">
            <a:avLst/>
          </a:prstGeom>
        </p:spPr>
      </p:pic>
      <p:pic>
        <p:nvPicPr>
          <p:cNvPr id="16" name="Image 15">
            <a:extLst>
              <a:ext uri="{FF2B5EF4-FFF2-40B4-BE49-F238E27FC236}">
                <a16:creationId xmlns:a16="http://schemas.microsoft.com/office/drawing/2014/main" id="{D91EBC54-A84B-B5FA-7705-F70A059C7982}"/>
              </a:ext>
            </a:extLst>
          </p:cNvPr>
          <p:cNvPicPr>
            <a:picLocks noChangeAspect="1"/>
          </p:cNvPicPr>
          <p:nvPr/>
        </p:nvPicPr>
        <p:blipFill>
          <a:blip r:embed="rId10"/>
          <a:stretch>
            <a:fillRect/>
          </a:stretch>
        </p:blipFill>
        <p:spPr>
          <a:xfrm>
            <a:off x="1345707" y="2175246"/>
            <a:ext cx="3288504" cy="3231902"/>
          </a:xfrm>
          <a:prstGeom prst="rect">
            <a:avLst/>
          </a:prstGeom>
        </p:spPr>
      </p:pic>
      <p:pic>
        <p:nvPicPr>
          <p:cNvPr id="17" name="Image 16">
            <a:extLst>
              <a:ext uri="{FF2B5EF4-FFF2-40B4-BE49-F238E27FC236}">
                <a16:creationId xmlns:a16="http://schemas.microsoft.com/office/drawing/2014/main" id="{F2C04CAD-C2BF-9B19-037E-B9FD21E42EDC}"/>
              </a:ext>
            </a:extLst>
          </p:cNvPr>
          <p:cNvPicPr>
            <a:picLocks noChangeAspect="1"/>
          </p:cNvPicPr>
          <p:nvPr/>
        </p:nvPicPr>
        <p:blipFill>
          <a:blip r:embed="rId11"/>
          <a:stretch>
            <a:fillRect/>
          </a:stretch>
        </p:blipFill>
        <p:spPr>
          <a:xfrm>
            <a:off x="5554831" y="2156197"/>
            <a:ext cx="3720272" cy="3005586"/>
          </a:xfrm>
          <a:prstGeom prst="rect">
            <a:avLst/>
          </a:prstGeom>
        </p:spPr>
      </p:pic>
      <p:pic>
        <p:nvPicPr>
          <p:cNvPr id="18" name="Image 17">
            <a:extLst>
              <a:ext uri="{FF2B5EF4-FFF2-40B4-BE49-F238E27FC236}">
                <a16:creationId xmlns:a16="http://schemas.microsoft.com/office/drawing/2014/main" id="{669D2436-0205-64B0-CD05-00DE6060D02B}"/>
              </a:ext>
            </a:extLst>
          </p:cNvPr>
          <p:cNvPicPr>
            <a:picLocks noChangeAspect="1"/>
          </p:cNvPicPr>
          <p:nvPr/>
        </p:nvPicPr>
        <p:blipFill>
          <a:blip r:embed="rId12"/>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3084916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8C6DF5-A533-FDBE-A184-06B72340CC8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9C7B44C-5DA4-7B61-7785-6FCFEA673717}"/>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D6F0C20-90FE-D9C2-5992-602BD2AD85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graphicFrame>
        <p:nvGraphicFramePr>
          <p:cNvPr id="15" name="Tableau 14">
            <a:extLst>
              <a:ext uri="{FF2B5EF4-FFF2-40B4-BE49-F238E27FC236}">
                <a16:creationId xmlns:a16="http://schemas.microsoft.com/office/drawing/2014/main" id="{7AADF26F-88F7-1038-AF34-A68987FEA0DF}"/>
              </a:ext>
            </a:extLst>
          </p:cNvPr>
          <p:cNvGraphicFramePr>
            <a:graphicFrameLocks noGrp="1"/>
          </p:cNvGraphicFramePr>
          <p:nvPr>
            <p:custDataLst>
              <p:tags r:id="rId1"/>
            </p:custDataLst>
            <p:extLst>
              <p:ext uri="{D42A27DB-BD31-4B8C-83A1-F6EECF244321}">
                <p14:modId xmlns:p14="http://schemas.microsoft.com/office/powerpoint/2010/main" val="945521443"/>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F30144A-AB57-A069-3710-BFFF7AA9E0D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13" name="ZoneTexte 12">
            <a:extLst>
              <a:ext uri="{FF2B5EF4-FFF2-40B4-BE49-F238E27FC236}">
                <a16:creationId xmlns:a16="http://schemas.microsoft.com/office/drawing/2014/main" id="{105AF02B-277D-E67D-2B62-AB49038B7E29}"/>
              </a:ext>
            </a:extLst>
          </p:cNvPr>
          <p:cNvSpPr txBox="1"/>
          <p:nvPr/>
        </p:nvSpPr>
        <p:spPr>
          <a:xfrm>
            <a:off x="1369046" y="630369"/>
            <a:ext cx="10793429" cy="523220"/>
          </a:xfrm>
          <a:prstGeom prst="rect">
            <a:avLst/>
          </a:prstGeom>
          <a:noFill/>
        </p:spPr>
        <p:txBody>
          <a:bodyPr wrap="square">
            <a:spAutoFit/>
          </a:bodyPr>
          <a:lstStyle/>
          <a:p>
            <a:pPr defTabSz="685834"/>
            <a:r>
              <a:rPr lang="fr-MA" sz="2800" b="1" dirty="0">
                <a:solidFill>
                  <a:prstClr val="white">
                    <a:lumMod val="65000"/>
                  </a:prstClr>
                </a:solidFill>
                <a:latin typeface="Dosis" pitchFamily="2" charset="0"/>
              </a:rPr>
              <a:t>Qui veut passer au tableau pour nommer les images ?</a:t>
            </a:r>
          </a:p>
        </p:txBody>
      </p:sp>
      <p:pic>
        <p:nvPicPr>
          <p:cNvPr id="17" name="Image 16">
            <a:extLst>
              <a:ext uri="{FF2B5EF4-FFF2-40B4-BE49-F238E27FC236}">
                <a16:creationId xmlns:a16="http://schemas.microsoft.com/office/drawing/2014/main" id="{1E4A79A9-8C4E-74A6-0DF1-7F03ADFE289D}"/>
              </a:ext>
            </a:extLst>
          </p:cNvPr>
          <p:cNvPicPr>
            <a:picLocks noChangeAspect="1"/>
          </p:cNvPicPr>
          <p:nvPr>
            <p:custDataLst>
              <p:tags r:id="rId2"/>
            </p:custDataLst>
          </p:nvPr>
        </p:nvPicPr>
        <p:blipFill>
          <a:blip r:embed="rId6">
            <a:clrChange>
              <a:clrFrom>
                <a:srgbClr val="E5FFFF"/>
              </a:clrFrom>
              <a:clrTo>
                <a:srgbClr val="E5FFFF">
                  <a:alpha val="0"/>
                </a:srgbClr>
              </a:clrTo>
            </a:clrChange>
          </a:blip>
          <a:stretch>
            <a:fillRect/>
          </a:stretch>
        </p:blipFill>
        <p:spPr>
          <a:xfrm>
            <a:off x="12326006" y="389263"/>
            <a:ext cx="981142" cy="1007528"/>
          </a:xfrm>
          <a:prstGeom prst="roundRect">
            <a:avLst>
              <a:gd name="adj" fmla="val 11078"/>
            </a:avLst>
          </a:prstGeom>
        </p:spPr>
      </p:pic>
      <p:pic>
        <p:nvPicPr>
          <p:cNvPr id="3" name="Image 2">
            <a:extLst>
              <a:ext uri="{FF2B5EF4-FFF2-40B4-BE49-F238E27FC236}">
                <a16:creationId xmlns:a16="http://schemas.microsoft.com/office/drawing/2014/main" id="{2F4968A8-5525-1FAF-AD80-3A85EC5CAA5C}"/>
              </a:ext>
            </a:extLst>
          </p:cNvPr>
          <p:cNvPicPr>
            <a:picLocks noChangeAspect="1"/>
          </p:cNvPicPr>
          <p:nvPr/>
        </p:nvPicPr>
        <p:blipFill>
          <a:blip r:embed="rId7"/>
          <a:stretch>
            <a:fillRect/>
          </a:stretch>
        </p:blipFill>
        <p:spPr>
          <a:xfrm>
            <a:off x="918104" y="2677589"/>
            <a:ext cx="4359221" cy="2127439"/>
          </a:xfrm>
          <a:prstGeom prst="rect">
            <a:avLst/>
          </a:prstGeom>
        </p:spPr>
      </p:pic>
      <p:pic>
        <p:nvPicPr>
          <p:cNvPr id="4" name="Image 3">
            <a:extLst>
              <a:ext uri="{FF2B5EF4-FFF2-40B4-BE49-F238E27FC236}">
                <a16:creationId xmlns:a16="http://schemas.microsoft.com/office/drawing/2014/main" id="{4AF9D936-8D51-1460-B051-6800141A1480}"/>
              </a:ext>
            </a:extLst>
          </p:cNvPr>
          <p:cNvPicPr>
            <a:picLocks noChangeAspect="1"/>
          </p:cNvPicPr>
          <p:nvPr/>
        </p:nvPicPr>
        <p:blipFill>
          <a:blip r:embed="rId8"/>
          <a:stretch>
            <a:fillRect/>
          </a:stretch>
        </p:blipFill>
        <p:spPr>
          <a:xfrm>
            <a:off x="9568264" y="2442349"/>
            <a:ext cx="3239259" cy="2808422"/>
          </a:xfrm>
          <a:prstGeom prst="rect">
            <a:avLst/>
          </a:prstGeom>
        </p:spPr>
      </p:pic>
      <p:pic>
        <p:nvPicPr>
          <p:cNvPr id="5" name="Image 4">
            <a:extLst>
              <a:ext uri="{FF2B5EF4-FFF2-40B4-BE49-F238E27FC236}">
                <a16:creationId xmlns:a16="http://schemas.microsoft.com/office/drawing/2014/main" id="{2E53F7AD-FE43-122F-D336-354DE395D73B}"/>
              </a:ext>
            </a:extLst>
          </p:cNvPr>
          <p:cNvPicPr>
            <a:picLocks noChangeAspect="1"/>
          </p:cNvPicPr>
          <p:nvPr/>
        </p:nvPicPr>
        <p:blipFill>
          <a:blip r:embed="rId9"/>
          <a:stretch>
            <a:fillRect/>
          </a:stretch>
        </p:blipFill>
        <p:spPr>
          <a:xfrm>
            <a:off x="6011563" y="3202083"/>
            <a:ext cx="3239258" cy="1696755"/>
          </a:xfrm>
          <a:prstGeom prst="rect">
            <a:avLst/>
          </a:prstGeom>
        </p:spPr>
      </p:pic>
      <p:pic>
        <p:nvPicPr>
          <p:cNvPr id="6" name="Image 5">
            <a:extLst>
              <a:ext uri="{FF2B5EF4-FFF2-40B4-BE49-F238E27FC236}">
                <a16:creationId xmlns:a16="http://schemas.microsoft.com/office/drawing/2014/main" id="{981B6AB6-6871-8D0C-A8CF-9763E3E651E2}"/>
              </a:ext>
            </a:extLst>
          </p:cNvPr>
          <p:cNvPicPr>
            <a:picLocks noChangeAspect="1"/>
          </p:cNvPicPr>
          <p:nvPr/>
        </p:nvPicPr>
        <p:blipFill>
          <a:blip r:embed="rId10"/>
          <a:stretch>
            <a:fillRect/>
          </a:stretch>
        </p:blipFill>
        <p:spPr>
          <a:xfrm>
            <a:off x="1365585" y="5312816"/>
            <a:ext cx="3515778" cy="3452166"/>
          </a:xfrm>
          <a:prstGeom prst="rect">
            <a:avLst/>
          </a:prstGeom>
        </p:spPr>
      </p:pic>
      <p:pic>
        <p:nvPicPr>
          <p:cNvPr id="7" name="Image 6">
            <a:extLst>
              <a:ext uri="{FF2B5EF4-FFF2-40B4-BE49-F238E27FC236}">
                <a16:creationId xmlns:a16="http://schemas.microsoft.com/office/drawing/2014/main" id="{C7C87489-CBE9-95FC-EB67-32C86DE646AB}"/>
              </a:ext>
            </a:extLst>
          </p:cNvPr>
          <p:cNvPicPr>
            <a:picLocks noChangeAspect="1"/>
          </p:cNvPicPr>
          <p:nvPr/>
        </p:nvPicPr>
        <p:blipFill>
          <a:blip r:embed="rId11"/>
          <a:stretch>
            <a:fillRect/>
          </a:stretch>
        </p:blipFill>
        <p:spPr>
          <a:xfrm>
            <a:off x="9067069" y="5675169"/>
            <a:ext cx="3515778" cy="3438524"/>
          </a:xfrm>
          <a:prstGeom prst="rect">
            <a:avLst/>
          </a:prstGeom>
        </p:spPr>
      </p:pic>
      <p:pic>
        <p:nvPicPr>
          <p:cNvPr id="9" name="Image 8">
            <a:extLst>
              <a:ext uri="{FF2B5EF4-FFF2-40B4-BE49-F238E27FC236}">
                <a16:creationId xmlns:a16="http://schemas.microsoft.com/office/drawing/2014/main" id="{598EC31B-D626-5923-74FE-BFB2673F328D}"/>
              </a:ext>
            </a:extLst>
          </p:cNvPr>
          <p:cNvPicPr>
            <a:picLocks noChangeAspect="1"/>
          </p:cNvPicPr>
          <p:nvPr/>
        </p:nvPicPr>
        <p:blipFill>
          <a:blip r:embed="rId12"/>
          <a:stretch>
            <a:fillRect/>
          </a:stretch>
        </p:blipFill>
        <p:spPr>
          <a:xfrm>
            <a:off x="5695426" y="5823896"/>
            <a:ext cx="2901595" cy="3430032"/>
          </a:xfrm>
          <a:prstGeom prst="rect">
            <a:avLst/>
          </a:prstGeom>
        </p:spPr>
      </p:pic>
    </p:spTree>
    <p:extLst>
      <p:ext uri="{BB962C8B-B14F-4D97-AF65-F5344CB8AC3E}">
        <p14:creationId xmlns:p14="http://schemas.microsoft.com/office/powerpoint/2010/main" val="3398971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C505C-6C70-F2E7-1928-0303F9579AF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88A5E39-BB63-976F-CDB0-44C876160582}"/>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9A6E1F4-E0B6-4DA8-F14F-F02AC7E60745}"/>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F5264164-8281-931E-FF8C-450EB8B31AD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graphicFrame>
        <p:nvGraphicFramePr>
          <p:cNvPr id="15" name="Tableau 14">
            <a:extLst>
              <a:ext uri="{FF2B5EF4-FFF2-40B4-BE49-F238E27FC236}">
                <a16:creationId xmlns:a16="http://schemas.microsoft.com/office/drawing/2014/main" id="{7474493F-17E6-412D-D83D-9036004FFB0F}"/>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64A6872-B82B-A196-10C9-B4ABA8CD8F2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13" name="ZoneTexte 12">
            <a:extLst>
              <a:ext uri="{FF2B5EF4-FFF2-40B4-BE49-F238E27FC236}">
                <a16:creationId xmlns:a16="http://schemas.microsoft.com/office/drawing/2014/main" id="{67756858-9FA2-C683-247F-748A47C06F04}"/>
              </a:ext>
            </a:extLst>
          </p:cNvPr>
          <p:cNvSpPr txBox="1"/>
          <p:nvPr/>
        </p:nvSpPr>
        <p:spPr>
          <a:xfrm>
            <a:off x="1369046" y="630369"/>
            <a:ext cx="10793429" cy="523220"/>
          </a:xfrm>
          <a:prstGeom prst="rect">
            <a:avLst/>
          </a:prstGeom>
          <a:noFill/>
        </p:spPr>
        <p:txBody>
          <a:bodyPr wrap="square">
            <a:spAutoFit/>
          </a:bodyPr>
          <a:lstStyle/>
          <a:p>
            <a:pPr defTabSz="685834"/>
            <a:r>
              <a:rPr lang="fr-MA" sz="2800" b="1" dirty="0">
                <a:solidFill>
                  <a:prstClr val="white">
                    <a:lumMod val="65000"/>
                  </a:prstClr>
                </a:solidFill>
                <a:latin typeface="Dosis" pitchFamily="2" charset="0"/>
              </a:rPr>
              <a:t>Qui veut passer au tableau pour nommer les images ?</a:t>
            </a:r>
          </a:p>
        </p:txBody>
      </p:sp>
      <p:pic>
        <p:nvPicPr>
          <p:cNvPr id="17" name="Image 16">
            <a:extLst>
              <a:ext uri="{FF2B5EF4-FFF2-40B4-BE49-F238E27FC236}">
                <a16:creationId xmlns:a16="http://schemas.microsoft.com/office/drawing/2014/main" id="{7C0731E5-4011-C1AF-937A-99850F6D2221}"/>
              </a:ext>
            </a:extLst>
          </p:cNvPr>
          <p:cNvPicPr>
            <a:picLocks noChangeAspect="1"/>
          </p:cNvPicPr>
          <p:nvPr>
            <p:custDataLst>
              <p:tags r:id="rId2"/>
            </p:custDataLst>
          </p:nvPr>
        </p:nvPicPr>
        <p:blipFill>
          <a:blip r:embed="rId6">
            <a:clrChange>
              <a:clrFrom>
                <a:srgbClr val="E5FFFF"/>
              </a:clrFrom>
              <a:clrTo>
                <a:srgbClr val="E5FFFF">
                  <a:alpha val="0"/>
                </a:srgbClr>
              </a:clrTo>
            </a:clrChange>
          </a:blip>
          <a:stretch>
            <a:fillRect/>
          </a:stretch>
        </p:blipFill>
        <p:spPr>
          <a:xfrm>
            <a:off x="12326006" y="389263"/>
            <a:ext cx="981142" cy="1007528"/>
          </a:xfrm>
          <a:prstGeom prst="roundRect">
            <a:avLst>
              <a:gd name="adj" fmla="val 11078"/>
            </a:avLst>
          </a:prstGeom>
        </p:spPr>
      </p:pic>
      <p:pic>
        <p:nvPicPr>
          <p:cNvPr id="8" name="Image 7">
            <a:extLst>
              <a:ext uri="{FF2B5EF4-FFF2-40B4-BE49-F238E27FC236}">
                <a16:creationId xmlns:a16="http://schemas.microsoft.com/office/drawing/2014/main" id="{D412A7A2-4CAC-7B51-E38C-C83BE7EBEE4F}"/>
              </a:ext>
            </a:extLst>
          </p:cNvPr>
          <p:cNvPicPr>
            <a:picLocks noChangeAspect="1"/>
          </p:cNvPicPr>
          <p:nvPr/>
        </p:nvPicPr>
        <p:blipFill>
          <a:blip r:embed="rId7"/>
          <a:stretch>
            <a:fillRect/>
          </a:stretch>
        </p:blipFill>
        <p:spPr>
          <a:xfrm>
            <a:off x="9058431" y="2400300"/>
            <a:ext cx="2845785" cy="2521170"/>
          </a:xfrm>
          <a:prstGeom prst="rect">
            <a:avLst/>
          </a:prstGeom>
        </p:spPr>
      </p:pic>
      <p:pic>
        <p:nvPicPr>
          <p:cNvPr id="12" name="Image 11" descr="Une image contenant Tricoter, gant, tricoter&#10;&#10;Le contenu généré par l’IA peut être incorrect.">
            <a:extLst>
              <a:ext uri="{FF2B5EF4-FFF2-40B4-BE49-F238E27FC236}">
                <a16:creationId xmlns:a16="http://schemas.microsoft.com/office/drawing/2014/main" id="{4BF032C8-D01B-A2F3-7B1C-32784E27B27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23601" y="2453149"/>
            <a:ext cx="3104723" cy="3104723"/>
          </a:xfrm>
          <a:prstGeom prst="rect">
            <a:avLst/>
          </a:prstGeom>
        </p:spPr>
      </p:pic>
      <p:pic>
        <p:nvPicPr>
          <p:cNvPr id="16" name="Image 15">
            <a:extLst>
              <a:ext uri="{FF2B5EF4-FFF2-40B4-BE49-F238E27FC236}">
                <a16:creationId xmlns:a16="http://schemas.microsoft.com/office/drawing/2014/main" id="{D69D3874-E9BB-30BC-3526-9CDB1CEB3D4D}"/>
              </a:ext>
            </a:extLst>
          </p:cNvPr>
          <p:cNvPicPr>
            <a:picLocks noChangeAspect="1"/>
          </p:cNvPicPr>
          <p:nvPr/>
        </p:nvPicPr>
        <p:blipFill>
          <a:blip r:embed="rId9"/>
          <a:stretch>
            <a:fillRect/>
          </a:stretch>
        </p:blipFill>
        <p:spPr>
          <a:xfrm>
            <a:off x="2105459" y="2745993"/>
            <a:ext cx="2313187" cy="2259641"/>
          </a:xfrm>
          <a:prstGeom prst="rect">
            <a:avLst/>
          </a:prstGeom>
        </p:spPr>
      </p:pic>
      <p:pic>
        <p:nvPicPr>
          <p:cNvPr id="18" name="Image 17" descr="Une image contenant dessin, croquis&#10;&#10;Le contenu généré par l’IA peut être incorrect.">
            <a:extLst>
              <a:ext uri="{FF2B5EF4-FFF2-40B4-BE49-F238E27FC236}">
                <a16:creationId xmlns:a16="http://schemas.microsoft.com/office/drawing/2014/main" id="{AAF0DC95-FB19-A280-DEC0-7AE37C4542C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88190" y="5538822"/>
            <a:ext cx="3487834" cy="3487834"/>
          </a:xfrm>
          <a:prstGeom prst="rect">
            <a:avLst/>
          </a:prstGeom>
        </p:spPr>
      </p:pic>
      <p:pic>
        <p:nvPicPr>
          <p:cNvPr id="19" name="Image 18">
            <a:extLst>
              <a:ext uri="{FF2B5EF4-FFF2-40B4-BE49-F238E27FC236}">
                <a16:creationId xmlns:a16="http://schemas.microsoft.com/office/drawing/2014/main" id="{EDF11D59-68FA-2497-EEE4-01B3BD881AAD}"/>
              </a:ext>
            </a:extLst>
          </p:cNvPr>
          <p:cNvPicPr>
            <a:picLocks noChangeAspect="1"/>
          </p:cNvPicPr>
          <p:nvPr/>
        </p:nvPicPr>
        <p:blipFill>
          <a:blip r:embed="rId11"/>
          <a:stretch>
            <a:fillRect/>
          </a:stretch>
        </p:blipFill>
        <p:spPr>
          <a:xfrm>
            <a:off x="5456520" y="5864899"/>
            <a:ext cx="1707427" cy="2607150"/>
          </a:xfrm>
          <a:prstGeom prst="rect">
            <a:avLst/>
          </a:prstGeom>
        </p:spPr>
      </p:pic>
      <p:pic>
        <p:nvPicPr>
          <p:cNvPr id="20" name="Image 19">
            <a:extLst>
              <a:ext uri="{FF2B5EF4-FFF2-40B4-BE49-F238E27FC236}">
                <a16:creationId xmlns:a16="http://schemas.microsoft.com/office/drawing/2014/main" id="{80BE98F5-4317-D39E-26B4-E66289545D98}"/>
              </a:ext>
            </a:extLst>
          </p:cNvPr>
          <p:cNvPicPr>
            <a:picLocks noChangeAspect="1"/>
          </p:cNvPicPr>
          <p:nvPr/>
        </p:nvPicPr>
        <p:blipFill>
          <a:blip r:embed="rId12"/>
          <a:stretch>
            <a:fillRect/>
          </a:stretch>
        </p:blipFill>
        <p:spPr>
          <a:xfrm>
            <a:off x="8848829" y="5797786"/>
            <a:ext cx="2693908" cy="2741377"/>
          </a:xfrm>
          <a:prstGeom prst="rect">
            <a:avLst/>
          </a:prstGeom>
        </p:spPr>
      </p:pic>
    </p:spTree>
    <p:extLst>
      <p:ext uri="{BB962C8B-B14F-4D97-AF65-F5344CB8AC3E}">
        <p14:creationId xmlns:p14="http://schemas.microsoft.com/office/powerpoint/2010/main" val="8373783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40158-F1E2-3BF2-08D0-F20EBB46FC0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970EAE9-D4F2-C722-6B50-E18928F4004D}"/>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FCB71296-CAA1-F3DC-AF7F-7A05D42B47C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0CC706-E68F-2FB5-09C4-60ACA89DE1E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graphicFrame>
        <p:nvGraphicFramePr>
          <p:cNvPr id="15" name="Tableau 14">
            <a:extLst>
              <a:ext uri="{FF2B5EF4-FFF2-40B4-BE49-F238E27FC236}">
                <a16:creationId xmlns:a16="http://schemas.microsoft.com/office/drawing/2014/main" id="{543F76CB-8CE3-D117-EC08-3B3A0AB01176}"/>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5A24D02-3D85-8401-6F7C-CEA9C4EFBFAA}"/>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13" name="ZoneTexte 12">
            <a:extLst>
              <a:ext uri="{FF2B5EF4-FFF2-40B4-BE49-F238E27FC236}">
                <a16:creationId xmlns:a16="http://schemas.microsoft.com/office/drawing/2014/main" id="{1FE4EEE2-5758-C54C-46C7-5D77D98D6DCC}"/>
              </a:ext>
            </a:extLst>
          </p:cNvPr>
          <p:cNvSpPr txBox="1"/>
          <p:nvPr/>
        </p:nvSpPr>
        <p:spPr>
          <a:xfrm>
            <a:off x="1369046" y="630369"/>
            <a:ext cx="10793429" cy="523220"/>
          </a:xfrm>
          <a:prstGeom prst="rect">
            <a:avLst/>
          </a:prstGeom>
          <a:noFill/>
        </p:spPr>
        <p:txBody>
          <a:bodyPr wrap="square">
            <a:spAutoFit/>
          </a:bodyPr>
          <a:lstStyle/>
          <a:p>
            <a:pPr defTabSz="685834"/>
            <a:r>
              <a:rPr lang="fr-MA" sz="2800" b="1" dirty="0">
                <a:solidFill>
                  <a:prstClr val="white">
                    <a:lumMod val="65000"/>
                  </a:prstClr>
                </a:solidFill>
                <a:latin typeface="Dosis" pitchFamily="2" charset="0"/>
              </a:rPr>
              <a:t>Qui veut passer au tableau pour nommer les images ?</a:t>
            </a:r>
          </a:p>
        </p:txBody>
      </p:sp>
      <p:pic>
        <p:nvPicPr>
          <p:cNvPr id="17" name="Image 16">
            <a:extLst>
              <a:ext uri="{FF2B5EF4-FFF2-40B4-BE49-F238E27FC236}">
                <a16:creationId xmlns:a16="http://schemas.microsoft.com/office/drawing/2014/main" id="{44DB5E76-A97A-5FEE-8029-BEFA1E8AE354}"/>
              </a:ext>
            </a:extLst>
          </p:cNvPr>
          <p:cNvPicPr>
            <a:picLocks noChangeAspect="1"/>
          </p:cNvPicPr>
          <p:nvPr>
            <p:custDataLst>
              <p:tags r:id="rId2"/>
            </p:custDataLst>
          </p:nvPr>
        </p:nvPicPr>
        <p:blipFill>
          <a:blip r:embed="rId6">
            <a:clrChange>
              <a:clrFrom>
                <a:srgbClr val="E5FFFF"/>
              </a:clrFrom>
              <a:clrTo>
                <a:srgbClr val="E5FFFF">
                  <a:alpha val="0"/>
                </a:srgbClr>
              </a:clrTo>
            </a:clrChange>
          </a:blip>
          <a:stretch>
            <a:fillRect/>
          </a:stretch>
        </p:blipFill>
        <p:spPr>
          <a:xfrm>
            <a:off x="12326006" y="389263"/>
            <a:ext cx="981142" cy="1007528"/>
          </a:xfrm>
          <a:prstGeom prst="roundRect">
            <a:avLst>
              <a:gd name="adj" fmla="val 11078"/>
            </a:avLst>
          </a:prstGeom>
        </p:spPr>
      </p:pic>
      <p:pic>
        <p:nvPicPr>
          <p:cNvPr id="8" name="Image 7">
            <a:extLst>
              <a:ext uri="{FF2B5EF4-FFF2-40B4-BE49-F238E27FC236}">
                <a16:creationId xmlns:a16="http://schemas.microsoft.com/office/drawing/2014/main" id="{5EB8E2A6-E103-757A-B7C3-36884D7E6429}"/>
              </a:ext>
            </a:extLst>
          </p:cNvPr>
          <p:cNvPicPr>
            <a:picLocks noChangeAspect="1"/>
          </p:cNvPicPr>
          <p:nvPr/>
        </p:nvPicPr>
        <p:blipFill>
          <a:blip r:embed="rId7"/>
          <a:stretch>
            <a:fillRect/>
          </a:stretch>
        </p:blipFill>
        <p:spPr>
          <a:xfrm>
            <a:off x="1459667" y="6008628"/>
            <a:ext cx="3503501" cy="3305973"/>
          </a:xfrm>
          <a:prstGeom prst="rect">
            <a:avLst/>
          </a:prstGeom>
        </p:spPr>
      </p:pic>
      <p:pic>
        <p:nvPicPr>
          <p:cNvPr id="12" name="Image 11" descr="Une image contenant pain, nourriture, Gluten, produits de boulangerie&#10;&#10;Le contenu généré par l’IA peut être incorrect.">
            <a:extLst>
              <a:ext uri="{FF2B5EF4-FFF2-40B4-BE49-F238E27FC236}">
                <a16:creationId xmlns:a16="http://schemas.microsoft.com/office/drawing/2014/main" id="{16F7A988-51E4-0226-9B47-8CB20BAE2AF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16192" y="4148303"/>
            <a:ext cx="4276281" cy="4617779"/>
          </a:xfrm>
          <a:prstGeom prst="rect">
            <a:avLst/>
          </a:prstGeom>
        </p:spPr>
      </p:pic>
      <p:pic>
        <p:nvPicPr>
          <p:cNvPr id="16" name="Image 15">
            <a:extLst>
              <a:ext uri="{FF2B5EF4-FFF2-40B4-BE49-F238E27FC236}">
                <a16:creationId xmlns:a16="http://schemas.microsoft.com/office/drawing/2014/main" id="{2D9B15C9-CAC5-0B80-CA96-728FE4F7DDF5}"/>
              </a:ext>
            </a:extLst>
          </p:cNvPr>
          <p:cNvPicPr>
            <a:picLocks noChangeAspect="1"/>
          </p:cNvPicPr>
          <p:nvPr/>
        </p:nvPicPr>
        <p:blipFill>
          <a:blip r:embed="rId10"/>
          <a:stretch>
            <a:fillRect/>
          </a:stretch>
        </p:blipFill>
        <p:spPr>
          <a:xfrm>
            <a:off x="10320063" y="5927557"/>
            <a:ext cx="2527343" cy="3013371"/>
          </a:xfrm>
          <a:prstGeom prst="rect">
            <a:avLst/>
          </a:prstGeom>
        </p:spPr>
      </p:pic>
      <p:pic>
        <p:nvPicPr>
          <p:cNvPr id="18" name="Image 17" descr="Une image contenant mammifère, lapereau, lapin, Lapins et lièvres&#10;&#10;Le contenu généré par l’IA peut être incorrect.">
            <a:extLst>
              <a:ext uri="{FF2B5EF4-FFF2-40B4-BE49-F238E27FC236}">
                <a16:creationId xmlns:a16="http://schemas.microsoft.com/office/drawing/2014/main" id="{F9ACA3EC-24BF-4FF8-CBD5-6DA8CA5A77E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11600" y="1312089"/>
            <a:ext cx="4843743" cy="4843743"/>
          </a:xfrm>
          <a:prstGeom prst="rect">
            <a:avLst/>
          </a:prstGeom>
        </p:spPr>
      </p:pic>
      <p:pic>
        <p:nvPicPr>
          <p:cNvPr id="19" name="Image 18">
            <a:extLst>
              <a:ext uri="{FF2B5EF4-FFF2-40B4-BE49-F238E27FC236}">
                <a16:creationId xmlns:a16="http://schemas.microsoft.com/office/drawing/2014/main" id="{AF374383-C4C7-8F3B-36E2-4F97FF3DD9F8}"/>
              </a:ext>
            </a:extLst>
          </p:cNvPr>
          <p:cNvPicPr>
            <a:picLocks noChangeAspect="1"/>
          </p:cNvPicPr>
          <p:nvPr/>
        </p:nvPicPr>
        <p:blipFill>
          <a:blip r:embed="rId13"/>
          <a:stretch>
            <a:fillRect/>
          </a:stretch>
        </p:blipFill>
        <p:spPr>
          <a:xfrm rot="2699320">
            <a:off x="5948770" y="2517984"/>
            <a:ext cx="1398698" cy="2500036"/>
          </a:xfrm>
          <a:prstGeom prst="rect">
            <a:avLst/>
          </a:prstGeom>
        </p:spPr>
      </p:pic>
      <p:pic>
        <p:nvPicPr>
          <p:cNvPr id="20" name="Image 19" descr="Une image contenant pompier, feu, casque, habits&#10;&#10;Le contenu généré par l’IA peut être incorrect.">
            <a:extLst>
              <a:ext uri="{FF2B5EF4-FFF2-40B4-BE49-F238E27FC236}">
                <a16:creationId xmlns:a16="http://schemas.microsoft.com/office/drawing/2014/main" id="{894360A7-7841-F7F3-FFF9-EBF7672AD87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675386" y="2105448"/>
            <a:ext cx="3475838" cy="3475838"/>
          </a:xfrm>
          <a:prstGeom prst="rect">
            <a:avLst/>
          </a:prstGeom>
        </p:spPr>
      </p:pic>
    </p:spTree>
    <p:extLst>
      <p:ext uri="{BB962C8B-B14F-4D97-AF65-F5344CB8AC3E}">
        <p14:creationId xmlns:p14="http://schemas.microsoft.com/office/powerpoint/2010/main" val="3625570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AA67B-4BF8-B825-65D9-08951C5A4F3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BA38D8B-FD7C-93C4-4D23-554676FAAEF5}"/>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1" name="Rectangle : coins arrondis 10">
            <a:extLst>
              <a:ext uri="{FF2B5EF4-FFF2-40B4-BE49-F238E27FC236}">
                <a16:creationId xmlns:a16="http://schemas.microsoft.com/office/drawing/2014/main" id="{4AE35059-8AA8-EE41-F809-22D6A41DE4AF}"/>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Rectangle : coins arrondis 13">
            <a:extLst>
              <a:ext uri="{FF2B5EF4-FFF2-40B4-BE49-F238E27FC236}">
                <a16:creationId xmlns:a16="http://schemas.microsoft.com/office/drawing/2014/main" id="{EF894E54-580F-A775-7F7A-37BCD35ACA38}"/>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15" name="Tableau 14">
            <a:extLst>
              <a:ext uri="{FF2B5EF4-FFF2-40B4-BE49-F238E27FC236}">
                <a16:creationId xmlns:a16="http://schemas.microsoft.com/office/drawing/2014/main" id="{D148E151-D15C-6C12-0B01-CB67C6E28FE8}"/>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F84C2EF-E739-F6F0-7AA6-386DAA2DA846}"/>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a:ea typeface="+mn-ea"/>
              <a:cs typeface="+mn-cs"/>
            </a:endParaRPr>
          </a:p>
        </p:txBody>
      </p:sp>
      <p:sp>
        <p:nvSpPr>
          <p:cNvPr id="13" name="ZoneTexte 12">
            <a:extLst>
              <a:ext uri="{FF2B5EF4-FFF2-40B4-BE49-F238E27FC236}">
                <a16:creationId xmlns:a16="http://schemas.microsoft.com/office/drawing/2014/main" id="{84FEC269-EC7A-3ADB-A354-82E5D212530C}"/>
              </a:ext>
            </a:extLst>
          </p:cNvPr>
          <p:cNvSpPr txBox="1"/>
          <p:nvPr/>
        </p:nvSpPr>
        <p:spPr>
          <a:xfrm>
            <a:off x="1369046" y="630369"/>
            <a:ext cx="10793429"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nommer les images ?</a:t>
            </a:r>
          </a:p>
        </p:txBody>
      </p:sp>
      <p:pic>
        <p:nvPicPr>
          <p:cNvPr id="17" name="Image 16">
            <a:extLst>
              <a:ext uri="{FF2B5EF4-FFF2-40B4-BE49-F238E27FC236}">
                <a16:creationId xmlns:a16="http://schemas.microsoft.com/office/drawing/2014/main" id="{BAC85EFC-3806-5C18-618C-2D3E0D25F523}"/>
              </a:ext>
            </a:extLst>
          </p:cNvPr>
          <p:cNvPicPr>
            <a:picLocks noChangeAspect="1"/>
          </p:cNvPicPr>
          <p:nvPr>
            <p:custDataLst>
              <p:tags r:id="rId2"/>
            </p:custDataLst>
          </p:nvPr>
        </p:nvPicPr>
        <p:blipFill>
          <a:blip r:embed="rId6">
            <a:clrChange>
              <a:clrFrom>
                <a:srgbClr val="E5FFFF"/>
              </a:clrFrom>
              <a:clrTo>
                <a:srgbClr val="E5FFFF">
                  <a:alpha val="0"/>
                </a:srgbClr>
              </a:clrTo>
            </a:clrChange>
          </a:blip>
          <a:stretch>
            <a:fillRect/>
          </a:stretch>
        </p:blipFill>
        <p:spPr>
          <a:xfrm>
            <a:off x="12326006" y="389263"/>
            <a:ext cx="981142" cy="1007528"/>
          </a:xfrm>
          <a:prstGeom prst="roundRect">
            <a:avLst>
              <a:gd name="adj" fmla="val 11078"/>
            </a:avLst>
          </a:prstGeom>
        </p:spPr>
      </p:pic>
      <p:pic>
        <p:nvPicPr>
          <p:cNvPr id="3" name="Image 2">
            <a:extLst>
              <a:ext uri="{FF2B5EF4-FFF2-40B4-BE49-F238E27FC236}">
                <a16:creationId xmlns:a16="http://schemas.microsoft.com/office/drawing/2014/main" id="{2735D8F8-FE96-C964-1AFA-99316FE639F4}"/>
              </a:ext>
            </a:extLst>
          </p:cNvPr>
          <p:cNvPicPr>
            <a:picLocks noChangeAspect="1"/>
          </p:cNvPicPr>
          <p:nvPr/>
        </p:nvPicPr>
        <p:blipFill>
          <a:blip r:embed="rId7"/>
          <a:stretch>
            <a:fillRect/>
          </a:stretch>
        </p:blipFill>
        <p:spPr>
          <a:xfrm>
            <a:off x="1253148" y="4327319"/>
            <a:ext cx="2682928" cy="3168967"/>
          </a:xfrm>
          <a:prstGeom prst="rect">
            <a:avLst/>
          </a:prstGeom>
        </p:spPr>
      </p:pic>
      <p:pic>
        <p:nvPicPr>
          <p:cNvPr id="4" name="Image 3">
            <a:extLst>
              <a:ext uri="{FF2B5EF4-FFF2-40B4-BE49-F238E27FC236}">
                <a16:creationId xmlns:a16="http://schemas.microsoft.com/office/drawing/2014/main" id="{EB4B9C62-1EC1-C7A2-1F4C-0FA4FEC821BE}"/>
              </a:ext>
            </a:extLst>
          </p:cNvPr>
          <p:cNvPicPr>
            <a:picLocks noChangeAspect="1"/>
          </p:cNvPicPr>
          <p:nvPr/>
        </p:nvPicPr>
        <p:blipFill>
          <a:blip r:embed="rId8"/>
          <a:stretch>
            <a:fillRect/>
          </a:stretch>
        </p:blipFill>
        <p:spPr>
          <a:xfrm>
            <a:off x="4845124" y="6134100"/>
            <a:ext cx="659269" cy="715778"/>
          </a:xfrm>
          <a:prstGeom prst="rect">
            <a:avLst/>
          </a:prstGeom>
        </p:spPr>
      </p:pic>
      <p:pic>
        <p:nvPicPr>
          <p:cNvPr id="5" name="Image 4">
            <a:extLst>
              <a:ext uri="{FF2B5EF4-FFF2-40B4-BE49-F238E27FC236}">
                <a16:creationId xmlns:a16="http://schemas.microsoft.com/office/drawing/2014/main" id="{1CF33527-6B3A-BA97-A4C7-13496EA2F5E1}"/>
              </a:ext>
            </a:extLst>
          </p:cNvPr>
          <p:cNvPicPr>
            <a:picLocks noChangeAspect="1"/>
          </p:cNvPicPr>
          <p:nvPr/>
        </p:nvPicPr>
        <p:blipFill>
          <a:blip r:embed="rId9"/>
          <a:stretch>
            <a:fillRect/>
          </a:stretch>
        </p:blipFill>
        <p:spPr>
          <a:xfrm>
            <a:off x="5821836" y="3562258"/>
            <a:ext cx="4455403" cy="3934028"/>
          </a:xfrm>
          <a:prstGeom prst="rect">
            <a:avLst/>
          </a:prstGeom>
        </p:spPr>
      </p:pic>
      <p:pic>
        <p:nvPicPr>
          <p:cNvPr id="6" name="Image 5">
            <a:extLst>
              <a:ext uri="{FF2B5EF4-FFF2-40B4-BE49-F238E27FC236}">
                <a16:creationId xmlns:a16="http://schemas.microsoft.com/office/drawing/2014/main" id="{7AC0FE26-0F7A-BA9F-E85F-71A2656DD4C9}"/>
              </a:ext>
            </a:extLst>
          </p:cNvPr>
          <p:cNvPicPr>
            <a:picLocks noChangeAspect="1"/>
          </p:cNvPicPr>
          <p:nvPr/>
        </p:nvPicPr>
        <p:blipFill>
          <a:blip r:embed="rId10"/>
          <a:stretch>
            <a:fillRect/>
          </a:stretch>
        </p:blipFill>
        <p:spPr>
          <a:xfrm>
            <a:off x="10594682" y="3279505"/>
            <a:ext cx="2282585" cy="4880861"/>
          </a:xfrm>
          <a:prstGeom prst="rect">
            <a:avLst/>
          </a:prstGeom>
        </p:spPr>
      </p:pic>
    </p:spTree>
    <p:extLst>
      <p:ext uri="{BB962C8B-B14F-4D97-AF65-F5344CB8AC3E}">
        <p14:creationId xmlns:p14="http://schemas.microsoft.com/office/powerpoint/2010/main" val="2136470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1"/>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193822" y="2071849"/>
            <a:ext cx="11681640" cy="1192634"/>
          </a:xfrm>
          <a:prstGeom prst="rect">
            <a:avLst/>
          </a:prstGeom>
          <a:noFill/>
        </p:spPr>
        <p:txBody>
          <a:bodyPr wrap="square" rtlCol="0">
            <a:spAutoFit/>
          </a:bodyPr>
          <a:lstStyle/>
          <a:p>
            <a:pPr algn="ctr" defTabSz="685869">
              <a:spcAft>
                <a:spcPts val="900"/>
              </a:spcAft>
              <a:defRPr/>
            </a:pPr>
            <a:r>
              <a:rPr lang="fr-FR" sz="3200" dirty="0">
                <a:solidFill>
                  <a:srgbClr val="106585"/>
                </a:solidFill>
                <a:latin typeface="Dosis" pitchFamily="2" charset="0"/>
              </a:rPr>
              <a:t>A la fin de la séance d’aujourd’hui,</a:t>
            </a:r>
          </a:p>
          <a:p>
            <a:pPr algn="ctr" defTabSz="685869">
              <a:spcAft>
                <a:spcPts val="900"/>
              </a:spcAft>
              <a:defRPr/>
            </a:pPr>
            <a:r>
              <a:rPr lang="fr-FR" sz="3200" dirty="0">
                <a:solidFill>
                  <a:srgbClr val="106585"/>
                </a:solidFill>
                <a:latin typeface="Dosis" pitchFamily="2" charset="0"/>
              </a:rPr>
              <a:t> </a:t>
            </a:r>
            <a:r>
              <a:rPr lang="fr-FR" sz="3200" b="1" dirty="0">
                <a:solidFill>
                  <a:srgbClr val="106585"/>
                </a:solidFill>
                <a:latin typeface="Dosis" pitchFamily="2" charset="0"/>
              </a:rPr>
              <a:t>au moins 80% des élèves </a:t>
            </a:r>
            <a:r>
              <a:rPr lang="fr-FR" sz="3200"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388617" y="3587665"/>
            <a:ext cx="11292049" cy="3557514"/>
            <a:chOff x="3284529" y="4577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284529" y="4577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916193" y="4829273"/>
              <a:ext cx="6227090" cy="309645"/>
            </a:xfrm>
            <a:prstGeom prst="rect">
              <a:avLst/>
            </a:prstGeom>
            <a:noFill/>
          </p:spPr>
          <p:txBody>
            <a:bodyPr wrap="square" rtlCol="0">
              <a:spAutoFit/>
            </a:bodyPr>
            <a:lstStyle/>
            <a:p>
              <a:pPr defTabSz="685869">
                <a:spcAft>
                  <a:spcPts val="900"/>
                </a:spcAft>
                <a:defRPr/>
              </a:pPr>
              <a:r>
                <a:rPr lang="fr-FR" sz="2801" dirty="0">
                  <a:solidFill>
                    <a:schemeClr val="accent5">
                      <a:lumMod val="50000"/>
                    </a:schemeClr>
                  </a:solidFill>
                  <a:latin typeface="Dosis" pitchFamily="2" charset="0"/>
                </a:rPr>
                <a:t>Réviser les mots du vocabulaire du palier </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896593" y="5487756"/>
              <a:ext cx="7237665" cy="309645"/>
            </a:xfrm>
            <a:prstGeom prst="rect">
              <a:avLst/>
            </a:prstGeom>
            <a:noFill/>
          </p:spPr>
          <p:txBody>
            <a:bodyPr wrap="square" rtlCol="0">
              <a:spAutoFit/>
            </a:bodyPr>
            <a:lstStyle/>
            <a:p>
              <a:pPr>
                <a:spcAft>
                  <a:spcPts val="890"/>
                </a:spcAft>
              </a:pPr>
              <a:r>
                <a:rPr lang="fr-MA" sz="2801" dirty="0">
                  <a:solidFill>
                    <a:schemeClr val="accent5">
                      <a:lumMod val="50000"/>
                    </a:schemeClr>
                  </a:solidFill>
                  <a:latin typeface="Dosis" pitchFamily="2" charset="0"/>
                </a:rPr>
                <a:t>Réviser les graphèmes complexes</a:t>
              </a:r>
              <a:endParaRPr lang="fr-FR" sz="2801" b="1" dirty="0">
                <a:solidFill>
                  <a:schemeClr val="accent5">
                    <a:lumMod val="75000"/>
                  </a:schemeClr>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10727" y="4581025"/>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grpSp>
      <p:sp>
        <p:nvSpPr>
          <p:cNvPr id="9" name="Oval 86">
            <a:extLst>
              <a:ext uri="{FF2B5EF4-FFF2-40B4-BE49-F238E27FC236}">
                <a16:creationId xmlns:a16="http://schemas.microsoft.com/office/drawing/2014/main" id="{682BD923-01C7-9BB1-673D-4D7011C6955D}"/>
              </a:ext>
            </a:extLst>
          </p:cNvPr>
          <p:cNvSpPr/>
          <p:nvPr/>
        </p:nvSpPr>
        <p:spPr>
          <a:xfrm>
            <a:off x="1799394" y="3768443"/>
            <a:ext cx="732834" cy="781668"/>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45">
              <a:defRPr/>
            </a:pPr>
            <a:endParaRPr lang="en-US" sz="3200" b="1" dirty="0">
              <a:solidFill>
                <a:prstClr val="white"/>
              </a:solidFill>
              <a:latin typeface="Microsoft Uighur" panose="02000000000000000000" pitchFamily="2" charset="-78"/>
              <a:cs typeface="Microsoft Uighur" panose="02000000000000000000" pitchFamily="2" charset="-78"/>
            </a:endParaRPr>
          </a:p>
        </p:txBody>
      </p:sp>
      <p:sp>
        <p:nvSpPr>
          <p:cNvPr id="11" name="Oval 86">
            <a:extLst>
              <a:ext uri="{FF2B5EF4-FFF2-40B4-BE49-F238E27FC236}">
                <a16:creationId xmlns:a16="http://schemas.microsoft.com/office/drawing/2014/main" id="{A3F2B2E4-79BA-E754-F415-2B0997A410B3}"/>
              </a:ext>
            </a:extLst>
          </p:cNvPr>
          <p:cNvSpPr/>
          <p:nvPr/>
        </p:nvSpPr>
        <p:spPr>
          <a:xfrm>
            <a:off x="1829375" y="4920700"/>
            <a:ext cx="732834" cy="78166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45">
              <a:defRPr/>
            </a:pPr>
            <a:endParaRPr lang="en-US" sz="3200" b="1" dirty="0">
              <a:solidFill>
                <a:prstClr val="white"/>
              </a:solidFill>
              <a:latin typeface="Microsoft Uighur" panose="02000000000000000000" pitchFamily="2" charset="-78"/>
              <a:cs typeface="Microsoft Uighur" panose="02000000000000000000" pitchFamily="2" charset="-78"/>
            </a:endParaRPr>
          </a:p>
        </p:txBody>
      </p:sp>
      <p:pic>
        <p:nvPicPr>
          <p:cNvPr id="12"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76625" y="4842741"/>
            <a:ext cx="665435" cy="566624"/>
          </a:xfrm>
          <a:prstGeom prst="rect">
            <a:avLst/>
          </a:prstGeom>
        </p:spPr>
      </p:pic>
      <p:pic>
        <p:nvPicPr>
          <p:cNvPr id="16"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46411" y="3742602"/>
            <a:ext cx="665435" cy="566624"/>
          </a:xfrm>
          <a:prstGeom prst="rect">
            <a:avLst/>
          </a:prstGeom>
        </p:spPr>
      </p:pic>
      <p:sp>
        <p:nvSpPr>
          <p:cNvPr id="17" name="Oval 86">
            <a:extLst>
              <a:ext uri="{FF2B5EF4-FFF2-40B4-BE49-F238E27FC236}">
                <a16:creationId xmlns:a16="http://schemas.microsoft.com/office/drawing/2014/main" id="{667C1716-89B1-B42F-4315-EE5544250AC3}"/>
              </a:ext>
            </a:extLst>
          </p:cNvPr>
          <p:cNvSpPr/>
          <p:nvPr/>
        </p:nvSpPr>
        <p:spPr>
          <a:xfrm>
            <a:off x="1829375" y="5997919"/>
            <a:ext cx="732834" cy="78166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45">
              <a:defRPr/>
            </a:pPr>
            <a:endParaRPr lang="en-US" sz="3200" b="1" dirty="0">
              <a:solidFill>
                <a:prstClr val="white"/>
              </a:solidFill>
              <a:latin typeface="Microsoft Uighur" panose="02000000000000000000" pitchFamily="2" charset="-78"/>
              <a:cs typeface="Microsoft Uighur" panose="02000000000000000000" pitchFamily="2" charset="-78"/>
            </a:endParaRPr>
          </a:p>
        </p:txBody>
      </p:sp>
      <p:pic>
        <p:nvPicPr>
          <p:cNvPr id="18" name="Graphique 30">
            <a:extLst>
              <a:ext uri="{FF2B5EF4-FFF2-40B4-BE49-F238E27FC236}">
                <a16:creationId xmlns:a16="http://schemas.microsoft.com/office/drawing/2014/main" id="{F5AA5F47-9604-DF8C-10A4-AF7B9A319FF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46411" y="5893227"/>
            <a:ext cx="665435" cy="566624"/>
          </a:xfrm>
          <a:prstGeom prst="rect">
            <a:avLst/>
          </a:prstGeom>
        </p:spPr>
      </p:pic>
      <p:sp>
        <p:nvSpPr>
          <p:cNvPr id="19" name="ZoneTexte 18">
            <a:extLst>
              <a:ext uri="{FF2B5EF4-FFF2-40B4-BE49-F238E27FC236}">
                <a16:creationId xmlns:a16="http://schemas.microsoft.com/office/drawing/2014/main" id="{8F90B237-2A54-A57A-3A74-DE4719F5EE49}"/>
              </a:ext>
            </a:extLst>
          </p:cNvPr>
          <p:cNvSpPr txBox="1"/>
          <p:nvPr/>
        </p:nvSpPr>
        <p:spPr>
          <a:xfrm>
            <a:off x="3349384" y="6142472"/>
            <a:ext cx="9911895" cy="523348"/>
          </a:xfrm>
          <a:prstGeom prst="rect">
            <a:avLst/>
          </a:prstGeom>
          <a:noFill/>
        </p:spPr>
        <p:txBody>
          <a:bodyPr wrap="square" rtlCol="0">
            <a:spAutoFit/>
          </a:bodyPr>
          <a:lstStyle/>
          <a:p>
            <a:pPr>
              <a:spcAft>
                <a:spcPts val="890"/>
              </a:spcAft>
            </a:pPr>
            <a:r>
              <a:rPr lang="fr-MA" sz="2801" dirty="0">
                <a:solidFill>
                  <a:schemeClr val="accent5">
                    <a:lumMod val="50000"/>
                  </a:schemeClr>
                </a:solidFill>
                <a:latin typeface="Dosis" pitchFamily="2" charset="0"/>
              </a:rPr>
              <a:t>Passation du test de validation du palier 4</a:t>
            </a:r>
            <a:endParaRPr lang="fr-FR" sz="2801" b="1" dirty="0">
              <a:solidFill>
                <a:schemeClr val="accent5">
                  <a:lumMod val="75000"/>
                </a:schemeClr>
              </a:solidFill>
              <a:latin typeface="Dosis" pitchFamily="2" charset="0"/>
            </a:endParaRPr>
          </a:p>
        </p:txBody>
      </p:sp>
    </p:spTree>
    <p:extLst>
      <p:ext uri="{BB962C8B-B14F-4D97-AF65-F5344CB8AC3E}">
        <p14:creationId xmlns:p14="http://schemas.microsoft.com/office/powerpoint/2010/main" val="3981763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BE6D-5CA9-EE32-F46A-0AF54BAB97E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EBBC47-6560-F115-8B6E-CA47B3A784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45F07DEC-C2E1-EC1F-9F06-977BB8B7BE2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6517CEF-6189-C928-A92E-B71F18D0B05A}"/>
              </a:ext>
            </a:extLst>
          </p:cNvPr>
          <p:cNvSpPr/>
          <p:nvPr/>
        </p:nvSpPr>
        <p:spPr>
          <a:xfrm>
            <a:off x="2857500" y="1487584"/>
            <a:ext cx="8001000" cy="7924800"/>
          </a:xfrm>
          <a:prstGeom prst="ellips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la lecture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9" name="Image 8" descr="Une image contenant Dessin animé, habits, illustration, clipart&#10;&#10;Le contenu généré par l’IA peut être incorrect.">
            <a:extLst>
              <a:ext uri="{FF2B5EF4-FFF2-40B4-BE49-F238E27FC236}">
                <a16:creationId xmlns:a16="http://schemas.microsoft.com/office/drawing/2014/main" id="{F25AECF9-C8AB-8DD0-6FA6-0EE7D57598E8}"/>
              </a:ext>
            </a:extLst>
          </p:cNvPr>
          <p:cNvPicPr>
            <a:picLocks noChangeAspect="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5513899" y="5669572"/>
            <a:ext cx="2688202" cy="2282154"/>
          </a:xfrm>
          <a:prstGeom prst="rect">
            <a:avLst/>
          </a:prstGeom>
        </p:spPr>
      </p:pic>
    </p:spTree>
    <p:extLst>
      <p:ext uri="{BB962C8B-B14F-4D97-AF65-F5344CB8AC3E}">
        <p14:creationId xmlns:p14="http://schemas.microsoft.com/office/powerpoint/2010/main" val="2594278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CF54F-EAB7-413D-ECC4-04919CDA4EF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D74A652-3B5F-A436-DF7C-44963EDCFD8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8F42FDE8-8CE0-5FD1-1892-1CD2D2B93898}"/>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78651B20-B4E1-37FE-0E11-A2450FA9D20A}"/>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603C4A54-2F78-3BD9-693D-A46FD98CAA8F}"/>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236AA7F1-1B54-6088-4632-A8A14B1B0831}"/>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390E966D-83AD-89AC-D918-7E72368BA447}"/>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090D7DD2-91C9-6A89-1F2E-B7C086A674D6}"/>
              </a:ext>
            </a:extLst>
          </p:cNvPr>
          <p:cNvSpPr txBox="1"/>
          <p:nvPr/>
        </p:nvSpPr>
        <p:spPr>
          <a:xfrm>
            <a:off x="2333956" y="2015170"/>
            <a:ext cx="8683076" cy="1242648"/>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de la lecture</a:t>
            </a:r>
          </a:p>
          <a:p>
            <a:pPr algn="ctr" defTabSz="685800">
              <a:lnSpc>
                <a:spcPts val="3026"/>
              </a:lnSpc>
              <a:defRPr/>
            </a:pPr>
            <a:endParaRPr lang="en-US" sz="3200" dirty="0">
              <a:solidFill>
                <a:schemeClr val="tx2">
                  <a:lumMod val="60000"/>
                  <a:lumOff val="40000"/>
                </a:schemeClr>
              </a:solidFill>
              <a:latin typeface="Carelia"/>
            </a:endParaRPr>
          </a:p>
        </p:txBody>
      </p:sp>
      <p:sp>
        <p:nvSpPr>
          <p:cNvPr id="13" name="TextBox 10">
            <a:extLst>
              <a:ext uri="{FF2B5EF4-FFF2-40B4-BE49-F238E27FC236}">
                <a16:creationId xmlns:a16="http://schemas.microsoft.com/office/drawing/2014/main" id="{ED89494E-0849-2DB1-8DA3-C57408F463CC}"/>
              </a:ext>
            </a:extLst>
          </p:cNvPr>
          <p:cNvSpPr txBox="1"/>
          <p:nvPr/>
        </p:nvSpPr>
        <p:spPr>
          <a:xfrm>
            <a:off x="2516462" y="4042207"/>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32F0F2CF-4A87-4D6C-79CF-9C29FDEC3779}"/>
              </a:ext>
            </a:extLst>
          </p:cNvPr>
          <p:cNvSpPr txBox="1"/>
          <p:nvPr/>
        </p:nvSpPr>
        <p:spPr>
          <a:xfrm>
            <a:off x="1905000" y="5046605"/>
            <a:ext cx="10363200" cy="2862322"/>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lire les mots avec graphèmes complexes. Chaque élève participe au moins une fois. À la fin de l’activité, tous les élèves devront y participer . </a:t>
            </a:r>
            <a:endParaRPr lang="en-US" sz="3200" dirty="0">
              <a:solidFill>
                <a:schemeClr val="accent5">
                  <a:lumMod val="50000"/>
                </a:schemeClr>
              </a:solidFill>
              <a:latin typeface="Dosis" panose="02010703020202060003" pitchFamily="2" charset="0"/>
            </a:endParaRPr>
          </a:p>
          <a:p>
            <a:pPr algn="just">
              <a:lnSpc>
                <a:spcPct val="150000"/>
              </a:lnSpc>
            </a:pPr>
            <a:endParaRPr lang="en-US" sz="32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4DF8866F-C851-7B15-D014-606E5A0F9149}"/>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4204193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1B125C-A95B-AB21-474A-F2B6D7F32E55}"/>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AF23F4-379F-448D-001B-4A780209FBCE}"/>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0D6B16D-C2B1-5B6B-89B9-9A7EED237B29}"/>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3BD14F32-CAE5-DD0D-C35F-6DEE21D50989}"/>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76FD56E6-6EE2-77EF-E24B-42291D810DA4}"/>
              </a:ext>
            </a:extLst>
          </p:cNvPr>
          <p:cNvGraphicFramePr>
            <a:graphicFrameLocks noGrp="1"/>
          </p:cNvGraphicFramePr>
          <p:nvPr>
            <p:custDataLst>
              <p:tags r:id="rId1"/>
            </p:custDataLst>
            <p:extLst>
              <p:ext uri="{D42A27DB-BD31-4B8C-83A1-F6EECF244321}">
                <p14:modId xmlns:p14="http://schemas.microsoft.com/office/powerpoint/2010/main" val="1590970909"/>
              </p:ext>
            </p:ext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50F2CFF8-42AF-7855-E4B0-4D4C71B91791}"/>
              </a:ext>
            </a:extLst>
          </p:cNvPr>
          <p:cNvPicPr>
            <a:picLocks noChangeAspect="1"/>
          </p:cNvPicPr>
          <p:nvPr>
            <p:custDataLst>
              <p:tags r:id="rId2"/>
            </p:custDataLst>
          </p:nvPr>
        </p:nvPicPr>
        <p:blipFill>
          <a:blip r:embed="rId4">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
        <p:nvSpPr>
          <p:cNvPr id="2" name="Freeform 8">
            <a:extLst>
              <a:ext uri="{FF2B5EF4-FFF2-40B4-BE49-F238E27FC236}">
                <a16:creationId xmlns:a16="http://schemas.microsoft.com/office/drawing/2014/main" id="{03E6ED59-BEBD-0CE3-F8D9-C18D045BAD1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F63295F6-3923-690D-6F2C-F04C593E3486}"/>
              </a:ext>
            </a:extLst>
          </p:cNvPr>
          <p:cNvGraphicFramePr>
            <a:graphicFrameLocks noGrp="1"/>
          </p:cNvGraphicFramePr>
          <p:nvPr>
            <p:extLst>
              <p:ext uri="{D42A27DB-BD31-4B8C-83A1-F6EECF244321}">
                <p14:modId xmlns:p14="http://schemas.microsoft.com/office/powerpoint/2010/main" val="2444242866"/>
              </p:ext>
            </p:extLst>
          </p:nvPr>
        </p:nvGraphicFramePr>
        <p:xfrm>
          <a:off x="1598891" y="2207226"/>
          <a:ext cx="10608889" cy="5486400"/>
        </p:xfrm>
        <a:graphic>
          <a:graphicData uri="http://schemas.openxmlformats.org/drawingml/2006/table">
            <a:tbl>
              <a:tblPr firstRow="1" bandRow="1">
                <a:tableStyleId>{5940675A-B579-460E-94D1-54222C63F5DA}</a:tableStyleId>
              </a:tblPr>
              <a:tblGrid>
                <a:gridCol w="3246063">
                  <a:extLst>
                    <a:ext uri="{9D8B030D-6E8A-4147-A177-3AD203B41FA5}">
                      <a16:colId xmlns:a16="http://schemas.microsoft.com/office/drawing/2014/main" val="3166812100"/>
                    </a:ext>
                  </a:extLst>
                </a:gridCol>
                <a:gridCol w="3681413">
                  <a:extLst>
                    <a:ext uri="{9D8B030D-6E8A-4147-A177-3AD203B41FA5}">
                      <a16:colId xmlns:a16="http://schemas.microsoft.com/office/drawing/2014/main" val="2426094876"/>
                    </a:ext>
                  </a:extLst>
                </a:gridCol>
                <a:gridCol w="3681413">
                  <a:extLst>
                    <a:ext uri="{9D8B030D-6E8A-4147-A177-3AD203B41FA5}">
                      <a16:colId xmlns:a16="http://schemas.microsoft.com/office/drawing/2014/main" val="1695664224"/>
                    </a:ext>
                  </a:extLst>
                </a:gridCol>
              </a:tblGrid>
              <a:tr h="370840">
                <a:tc>
                  <a:txBody>
                    <a:bodyPr/>
                    <a:lstStyle/>
                    <a:p>
                      <a:r>
                        <a:rPr lang="fr-MA" sz="6600" b="1" kern="0" spc="480" dirty="0">
                          <a:solidFill>
                            <a:srgbClr val="106585"/>
                          </a:solidFill>
                          <a:latin typeface="Dosis" pitchFamily="2" charset="0"/>
                          <a:ea typeface="+mn-ea"/>
                          <a:cs typeface="+mn-cs"/>
                        </a:rPr>
                        <a:t>jambe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kern="0" spc="480" dirty="0">
                          <a:solidFill>
                            <a:srgbClr val="106585"/>
                          </a:solidFill>
                          <a:latin typeface="Dosis" pitchFamily="2" charset="0"/>
                          <a:ea typeface="+mn-ea"/>
                          <a:cs typeface="+mn-cs"/>
                        </a:rPr>
                        <a:t>temps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kern="0" spc="480" dirty="0">
                          <a:solidFill>
                            <a:srgbClr val="106585"/>
                          </a:solidFill>
                          <a:latin typeface="Dosis" pitchFamily="2" charset="0"/>
                          <a:ea typeface="+mn-ea"/>
                          <a:cs typeface="+mn-cs"/>
                        </a:rPr>
                        <a:t>singe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75693665"/>
                  </a:ext>
                </a:extLst>
              </a:tr>
              <a:tr h="370840">
                <a:tc>
                  <a:txBody>
                    <a:bodyPr/>
                    <a:lstStyle/>
                    <a:p>
                      <a:r>
                        <a:rPr lang="fr-MA" sz="6600" b="1" kern="0" spc="480" dirty="0">
                          <a:solidFill>
                            <a:srgbClr val="106585"/>
                          </a:solidFill>
                          <a:latin typeface="Dosis" pitchFamily="2" charset="0"/>
                          <a:ea typeface="+mn-ea"/>
                          <a:cs typeface="+mn-cs"/>
                        </a:rPr>
                        <a:t>viande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kern="0" spc="480" dirty="0">
                          <a:solidFill>
                            <a:srgbClr val="106585"/>
                          </a:solidFill>
                          <a:latin typeface="Dosis" pitchFamily="2" charset="0"/>
                          <a:ea typeface="+mn-ea"/>
                          <a:cs typeface="+mn-cs"/>
                        </a:rPr>
                        <a:t>gant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kern="0" spc="480" dirty="0">
                          <a:solidFill>
                            <a:srgbClr val="106585"/>
                          </a:solidFill>
                          <a:latin typeface="Dosis" pitchFamily="2" charset="0"/>
                          <a:ea typeface="+mn-ea"/>
                          <a:cs typeface="+mn-cs"/>
                        </a:rPr>
                        <a:t>vent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1701984"/>
                  </a:ext>
                </a:extLst>
              </a:tr>
              <a:tr h="370840">
                <a:tc>
                  <a:txBody>
                    <a:bodyPr/>
                    <a:lstStyle/>
                    <a:p>
                      <a:r>
                        <a:rPr lang="fr-MA" sz="6600" b="1" kern="0" spc="480" dirty="0">
                          <a:solidFill>
                            <a:srgbClr val="106585"/>
                          </a:solidFill>
                          <a:latin typeface="Dosis" pitchFamily="2" charset="0"/>
                          <a:ea typeface="+mn-ea"/>
                          <a:cs typeface="+mn-cs"/>
                        </a:rPr>
                        <a:t>neige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kern="0" spc="480" dirty="0">
                          <a:solidFill>
                            <a:srgbClr val="106585"/>
                          </a:solidFill>
                          <a:latin typeface="Dosis" pitchFamily="2" charset="0"/>
                          <a:ea typeface="+mn-ea"/>
                          <a:cs typeface="+mn-cs"/>
                        </a:rPr>
                        <a:t>mouton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kern="0" spc="480" dirty="0">
                          <a:solidFill>
                            <a:srgbClr val="106585"/>
                          </a:solidFill>
                          <a:latin typeface="Dosis" pitchFamily="2" charset="0"/>
                          <a:ea typeface="+mn-ea"/>
                          <a:cs typeface="+mn-cs"/>
                        </a:rPr>
                        <a:t>avion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92279595"/>
                  </a:ext>
                </a:extLst>
              </a:tr>
              <a:tr h="370840">
                <a:tc>
                  <a:txBody>
                    <a:bodyPr/>
                    <a:lstStyle/>
                    <a:p>
                      <a:r>
                        <a:rPr lang="fr-MA" sz="6600" b="1" dirty="0">
                          <a:solidFill>
                            <a:srgbClr val="106585"/>
                          </a:solidFill>
                        </a:rPr>
                        <a:t>sapin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dirty="0">
                          <a:solidFill>
                            <a:srgbClr val="106585"/>
                          </a:solidFill>
                        </a:rPr>
                        <a:t>frein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dirty="0">
                          <a:solidFill>
                            <a:srgbClr val="106585"/>
                          </a:solidFill>
                        </a:rPr>
                        <a:t>pain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12909007"/>
                  </a:ext>
                </a:extLst>
              </a:tr>
              <a:tr h="370840">
                <a:tc>
                  <a:txBody>
                    <a:bodyPr/>
                    <a:lstStyle/>
                    <a:p>
                      <a:r>
                        <a:rPr lang="fr-MA" sz="6600" b="1" dirty="0">
                          <a:solidFill>
                            <a:srgbClr val="106585"/>
                          </a:solidFill>
                        </a:rPr>
                        <a:t>trompe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dirty="0">
                          <a:solidFill>
                            <a:srgbClr val="106585"/>
                          </a:solidFill>
                        </a:rPr>
                        <a:t>loin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dirty="0">
                          <a:solidFill>
                            <a:srgbClr val="106585"/>
                          </a:solidFill>
                        </a:rPr>
                        <a:t>chien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10539415"/>
                  </a:ext>
                </a:extLst>
              </a:tr>
            </a:tbl>
          </a:graphicData>
        </a:graphic>
      </p:graphicFrame>
    </p:spTree>
    <p:extLst>
      <p:ext uri="{BB962C8B-B14F-4D97-AF65-F5344CB8AC3E}">
        <p14:creationId xmlns:p14="http://schemas.microsoft.com/office/powerpoint/2010/main" val="3281332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F3463-260B-0DE1-B60F-1BBFCBCE6CD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8708C7E-3693-A4EB-4155-362F10C2354C}"/>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E2AC286-87B0-C4D1-C3C5-4B40C3760E2A}"/>
              </a:ext>
            </a:extLst>
          </p:cNvPr>
          <p:cNvSpPr/>
          <p:nvPr/>
        </p:nvSpPr>
        <p:spPr>
          <a:xfrm>
            <a:off x="366526" y="342901"/>
            <a:ext cx="13073621"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FE28B46-CEA8-402E-4F00-34983F48E0BE}"/>
              </a:ext>
            </a:extLst>
          </p:cNvPr>
          <p:cNvSpPr/>
          <p:nvPr/>
        </p:nvSpPr>
        <p:spPr>
          <a:xfrm>
            <a:off x="366526" y="342900"/>
            <a:ext cx="1307362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B0C691C8-6362-F438-9019-5CB887A241A7}"/>
              </a:ext>
            </a:extLst>
          </p:cNvPr>
          <p:cNvSpPr txBox="1"/>
          <p:nvPr/>
        </p:nvSpPr>
        <p:spPr>
          <a:xfrm>
            <a:off x="838200" y="444518"/>
            <a:ext cx="10982323" cy="523220"/>
          </a:xfrm>
          <a:prstGeom prst="rect">
            <a:avLst/>
          </a:prstGeom>
          <a:noFill/>
        </p:spPr>
        <p:txBody>
          <a:bodyPr wrap="square">
            <a:spAutoFit/>
          </a:bodyPr>
          <a:lstStyle/>
          <a:p>
            <a:pPr defTabSz="685834"/>
            <a:r>
              <a:rPr lang="fr-FR" sz="2800" b="1" dirty="0">
                <a:solidFill>
                  <a:prstClr val="white">
                    <a:lumMod val="65000"/>
                  </a:prstClr>
                </a:solidFill>
                <a:latin typeface="Dosis" pitchFamily="2" charset="0"/>
              </a:rPr>
              <a:t>Qui veut passer au tableau pour lire les mots?</a:t>
            </a:r>
          </a:p>
        </p:txBody>
      </p:sp>
      <p:graphicFrame>
        <p:nvGraphicFramePr>
          <p:cNvPr id="4" name="Tableau 3">
            <a:extLst>
              <a:ext uri="{FF2B5EF4-FFF2-40B4-BE49-F238E27FC236}">
                <a16:creationId xmlns:a16="http://schemas.microsoft.com/office/drawing/2014/main" id="{214080D7-00CB-99EC-A6F1-A264150BFA1B}"/>
              </a:ext>
            </a:extLst>
          </p:cNvPr>
          <p:cNvGraphicFramePr>
            <a:graphicFrameLocks noGrp="1"/>
          </p:cNvGraphicFramePr>
          <p:nvPr>
            <p:custDataLst>
              <p:tags r:id="rId1"/>
            </p:custDataLst>
          </p:nvPr>
        </p:nvGraphicFramePr>
        <p:xfrm>
          <a:off x="561607" y="-64418"/>
          <a:ext cx="12555527"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1593533">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6140F8ED-492A-D6FE-8257-10C5C370DFC7}"/>
              </a:ext>
            </a:extLst>
          </p:cNvPr>
          <p:cNvPicPr>
            <a:picLocks noChangeAspect="1"/>
          </p:cNvPicPr>
          <p:nvPr>
            <p:custDataLst>
              <p:tags r:id="rId2"/>
            </p:custDataLst>
          </p:nvPr>
        </p:nvPicPr>
        <p:blipFill>
          <a:blip r:embed="rId4">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
        <p:nvSpPr>
          <p:cNvPr id="2" name="Freeform 8">
            <a:extLst>
              <a:ext uri="{FF2B5EF4-FFF2-40B4-BE49-F238E27FC236}">
                <a16:creationId xmlns:a16="http://schemas.microsoft.com/office/drawing/2014/main" id="{52F716E9-B382-B546-A6D6-9F60635DB876}"/>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7CECB563-FAC9-17DD-9FB7-70A27A57A432}"/>
              </a:ext>
            </a:extLst>
          </p:cNvPr>
          <p:cNvGraphicFramePr>
            <a:graphicFrameLocks noGrp="1"/>
          </p:cNvGraphicFramePr>
          <p:nvPr>
            <p:extLst>
              <p:ext uri="{D42A27DB-BD31-4B8C-83A1-F6EECF244321}">
                <p14:modId xmlns:p14="http://schemas.microsoft.com/office/powerpoint/2010/main" val="888289524"/>
              </p:ext>
            </p:extLst>
          </p:nvPr>
        </p:nvGraphicFramePr>
        <p:xfrm>
          <a:off x="1612198" y="2664426"/>
          <a:ext cx="11044239" cy="4389120"/>
        </p:xfrm>
        <a:graphic>
          <a:graphicData uri="http://schemas.openxmlformats.org/drawingml/2006/table">
            <a:tbl>
              <a:tblPr firstRow="1" bandRow="1">
                <a:tableStyleId>{5940675A-B579-460E-94D1-54222C63F5DA}</a:tableStyleId>
              </a:tblPr>
              <a:tblGrid>
                <a:gridCol w="3681413">
                  <a:extLst>
                    <a:ext uri="{9D8B030D-6E8A-4147-A177-3AD203B41FA5}">
                      <a16:colId xmlns:a16="http://schemas.microsoft.com/office/drawing/2014/main" val="3166812100"/>
                    </a:ext>
                  </a:extLst>
                </a:gridCol>
                <a:gridCol w="3681413">
                  <a:extLst>
                    <a:ext uri="{9D8B030D-6E8A-4147-A177-3AD203B41FA5}">
                      <a16:colId xmlns:a16="http://schemas.microsoft.com/office/drawing/2014/main" val="2426094876"/>
                    </a:ext>
                  </a:extLst>
                </a:gridCol>
                <a:gridCol w="3681413">
                  <a:extLst>
                    <a:ext uri="{9D8B030D-6E8A-4147-A177-3AD203B41FA5}">
                      <a16:colId xmlns:a16="http://schemas.microsoft.com/office/drawing/2014/main" val="1695664224"/>
                    </a:ext>
                  </a:extLst>
                </a:gridCol>
              </a:tblGrid>
              <a:tr h="160493">
                <a:tc>
                  <a:txBody>
                    <a:bodyPr/>
                    <a:lstStyle/>
                    <a:p>
                      <a:r>
                        <a:rPr lang="fr-FR" sz="6600" b="1" kern="0" spc="480" dirty="0">
                          <a:solidFill>
                            <a:srgbClr val="106585"/>
                          </a:solidFill>
                          <a:latin typeface="Dosis" pitchFamily="2" charset="0"/>
                        </a:rPr>
                        <a:t>chapeau</a:t>
                      </a:r>
                      <a:endParaRPr lang="fr-MA" sz="6000" dirty="0">
                        <a:solidFill>
                          <a:srgbClr val="106585"/>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6600" b="1" kern="0" spc="480" dirty="0">
                          <a:solidFill>
                            <a:srgbClr val="106585"/>
                          </a:solidFill>
                          <a:latin typeface="Dosis" pitchFamily="2" charset="0"/>
                        </a:rPr>
                        <a:t>jaune</a:t>
                      </a:r>
                      <a:endParaRPr lang="fr-MA" sz="6000" dirty="0">
                        <a:solidFill>
                          <a:srgbClr val="106585"/>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6600" b="1" kern="0" spc="480" dirty="0">
                          <a:solidFill>
                            <a:srgbClr val="106585"/>
                          </a:solidFill>
                          <a:latin typeface="Dosis" pitchFamily="2" charset="0"/>
                        </a:rPr>
                        <a:t>royal</a:t>
                      </a:r>
                      <a:endParaRPr lang="fr-MA" sz="6000" dirty="0">
                        <a:solidFill>
                          <a:srgbClr val="106585"/>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0377992"/>
                  </a:ext>
                </a:extLst>
              </a:tr>
              <a:tr h="370840">
                <a:tc>
                  <a:txBody>
                    <a:bodyPr/>
                    <a:lstStyle/>
                    <a:p>
                      <a:r>
                        <a:rPr lang="fr-FR" sz="6600" b="1" kern="0" spc="480" dirty="0">
                          <a:solidFill>
                            <a:srgbClr val="106585"/>
                          </a:solidFill>
                          <a:latin typeface="Dosis" pitchFamily="2" charset="0"/>
                        </a:rPr>
                        <a:t>phoque</a:t>
                      </a:r>
                      <a:endParaRPr lang="fr-MA" sz="6000" dirty="0">
                        <a:solidFill>
                          <a:srgbClr val="106585"/>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6600" b="1" kern="0" spc="480" dirty="0">
                          <a:solidFill>
                            <a:srgbClr val="106585"/>
                          </a:solidFill>
                          <a:latin typeface="Dosis" pitchFamily="2" charset="0"/>
                        </a:rPr>
                        <a:t>ligne</a:t>
                      </a:r>
                      <a:endParaRPr lang="fr-MA" sz="6000" dirty="0">
                        <a:solidFill>
                          <a:srgbClr val="106585"/>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6600" b="1" kern="0" spc="480" dirty="0">
                          <a:solidFill>
                            <a:srgbClr val="106585"/>
                          </a:solidFill>
                          <a:latin typeface="Dosis" pitchFamily="2" charset="0"/>
                        </a:rPr>
                        <a:t>puits</a:t>
                      </a:r>
                      <a:endParaRPr lang="fr-MA" sz="6000" dirty="0">
                        <a:solidFill>
                          <a:srgbClr val="106585"/>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17549797"/>
                  </a:ext>
                </a:extLst>
              </a:tr>
              <a:tr h="370840">
                <a:tc>
                  <a:txBody>
                    <a:bodyPr/>
                    <a:lstStyle/>
                    <a:p>
                      <a:r>
                        <a:rPr lang="fr-FR" sz="6600" b="1" kern="0" spc="480" dirty="0">
                          <a:solidFill>
                            <a:srgbClr val="106585"/>
                          </a:solidFill>
                          <a:latin typeface="Dosis" pitchFamily="2" charset="0"/>
                        </a:rPr>
                        <a:t>bonnet</a:t>
                      </a:r>
                      <a:endParaRPr lang="fr-MA" sz="6000" dirty="0">
                        <a:solidFill>
                          <a:srgbClr val="106585"/>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6600" b="1" kern="0" spc="480" dirty="0">
                          <a:solidFill>
                            <a:srgbClr val="106585"/>
                          </a:solidFill>
                          <a:latin typeface="Dosis" pitchFamily="2" charset="0"/>
                        </a:rPr>
                        <a:t>plier</a:t>
                      </a:r>
                      <a:endParaRPr lang="fr-MA" sz="6000" dirty="0">
                        <a:solidFill>
                          <a:srgbClr val="106585"/>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FR" sz="6600" b="1" kern="0" spc="480" dirty="0">
                          <a:solidFill>
                            <a:srgbClr val="106585"/>
                          </a:solidFill>
                          <a:latin typeface="Dosis" pitchFamily="2" charset="0"/>
                        </a:rPr>
                        <a:t>aller</a:t>
                      </a:r>
                      <a:endParaRPr lang="fr-MA" sz="6000" dirty="0">
                        <a:solidFill>
                          <a:srgbClr val="106585"/>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75693665"/>
                  </a:ext>
                </a:extLst>
              </a:tr>
              <a:tr h="370840">
                <a:tc>
                  <a:txBody>
                    <a:bodyPr/>
                    <a:lstStyle/>
                    <a:p>
                      <a:r>
                        <a:rPr lang="fr-MA" sz="6600" b="1" kern="0" spc="480" dirty="0">
                          <a:solidFill>
                            <a:srgbClr val="106585"/>
                          </a:solidFill>
                          <a:latin typeface="Dosis" pitchFamily="2" charset="0"/>
                          <a:ea typeface="+mn-ea"/>
                          <a:cs typeface="+mn-cs"/>
                        </a:rPr>
                        <a:t>forêt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kern="0" spc="480" dirty="0">
                          <a:solidFill>
                            <a:srgbClr val="106585"/>
                          </a:solidFill>
                          <a:latin typeface="Dosis" pitchFamily="2" charset="0"/>
                          <a:ea typeface="+mn-ea"/>
                          <a:cs typeface="+mn-cs"/>
                        </a:rPr>
                        <a:t>craie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fr-MA" sz="6600" b="1" kern="0" spc="480" dirty="0">
                          <a:solidFill>
                            <a:srgbClr val="106585"/>
                          </a:solidFill>
                          <a:latin typeface="Dosis" pitchFamily="2" charset="0"/>
                          <a:ea typeface="+mn-ea"/>
                          <a:cs typeface="+mn-cs"/>
                        </a:rPr>
                        <a:t>dette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1701984"/>
                  </a:ext>
                </a:extLst>
              </a:tr>
            </a:tbl>
          </a:graphicData>
        </a:graphic>
      </p:graphicFrame>
    </p:spTree>
    <p:extLst>
      <p:ext uri="{BB962C8B-B14F-4D97-AF65-F5344CB8AC3E}">
        <p14:creationId xmlns:p14="http://schemas.microsoft.com/office/powerpoint/2010/main" val="1389111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30A0D-04A9-52F0-E7C4-F5CFEA69272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FE7122-7686-A080-8B68-E3FD5B3CA8EF}"/>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D27C1D87-5787-6370-B956-262CE3C620C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A3DDD6CD-9D8F-213B-5020-9A8B966C1FB5}"/>
              </a:ext>
            </a:extLst>
          </p:cNvPr>
          <p:cNvSpPr/>
          <p:nvPr/>
        </p:nvSpPr>
        <p:spPr>
          <a:xfrm>
            <a:off x="2857500" y="1487584"/>
            <a:ext cx="8001000" cy="79248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5FC378CB-A0C4-8E19-1B19-98A5973AF03B}"/>
              </a:ext>
            </a:extLst>
          </p:cNvPr>
          <p:cNvSpPr txBox="1"/>
          <p:nvPr/>
        </p:nvSpPr>
        <p:spPr>
          <a:xfrm>
            <a:off x="3152601" y="3653732"/>
            <a:ext cx="7685116" cy="1675459"/>
          </a:xfrm>
          <a:prstGeom prst="rect">
            <a:avLst/>
          </a:prstGeom>
        </p:spPr>
        <p:txBody>
          <a:bodyPr wrap="square" lIns="0" tIns="0" rIns="0" bIns="0" rtlCol="0" anchor="t">
            <a:spAutoFit/>
          </a:bodyPr>
          <a:lstStyle/>
          <a:p>
            <a:pPr algn="ctr" defTabSz="685834">
              <a:lnSpc>
                <a:spcPts val="6911"/>
              </a:lnSpc>
            </a:pPr>
            <a:r>
              <a:rPr lang="fr-FR" sz="4400" b="1" dirty="0">
                <a:solidFill>
                  <a:schemeClr val="accent4">
                    <a:lumMod val="50000"/>
                  </a:schemeClr>
                </a:solidFill>
                <a:latin typeface="Dosis" pitchFamily="2" charset="0"/>
              </a:rPr>
              <a:t>Je m’exerce dans</a:t>
            </a:r>
          </a:p>
          <a:p>
            <a:pPr algn="ctr" defTabSz="685834">
              <a:lnSpc>
                <a:spcPts val="6911"/>
              </a:lnSpc>
            </a:pPr>
            <a:r>
              <a:rPr lang="fr-FR" sz="4400" b="1" dirty="0">
                <a:solidFill>
                  <a:schemeClr val="accent4">
                    <a:lumMod val="50000"/>
                  </a:schemeClr>
                </a:solidFill>
                <a:latin typeface="Dosis" pitchFamily="2" charset="0"/>
              </a:rPr>
              <a:t> mon cahier d’activités</a:t>
            </a:r>
            <a:endParaRPr lang="en-US" sz="4000" dirty="0">
              <a:solidFill>
                <a:schemeClr val="accent4">
                  <a:lumMod val="50000"/>
                </a:schemeClr>
              </a:solidFill>
              <a:latin typeface="Dosis" pitchFamily="2" charset="0"/>
            </a:endParaRPr>
          </a:p>
        </p:txBody>
      </p:sp>
      <p:pic>
        <p:nvPicPr>
          <p:cNvPr id="9" name="Image 8">
            <a:extLst>
              <a:ext uri="{FF2B5EF4-FFF2-40B4-BE49-F238E27FC236}">
                <a16:creationId xmlns:a16="http://schemas.microsoft.com/office/drawing/2014/main" id="{D0E49ABB-F6E8-5B25-FA1F-A85F553676E6}"/>
              </a:ext>
            </a:extLst>
          </p:cNvPr>
          <p:cNvPicPr>
            <a:picLocks noChangeAspect="1"/>
          </p:cNvPicPr>
          <p:nvPr/>
        </p:nvPicPr>
        <p:blipFill>
          <a:blip r:embed="rId3"/>
          <a:stretch>
            <a:fillRect/>
          </a:stretch>
        </p:blipFill>
        <p:spPr>
          <a:xfrm>
            <a:off x="5124080" y="5606555"/>
            <a:ext cx="3742157" cy="2396201"/>
          </a:xfrm>
          <a:prstGeom prst="rect">
            <a:avLst/>
          </a:prstGeom>
        </p:spPr>
      </p:pic>
    </p:spTree>
    <p:extLst>
      <p:ext uri="{BB962C8B-B14F-4D97-AF65-F5344CB8AC3E}">
        <p14:creationId xmlns:p14="http://schemas.microsoft.com/office/powerpoint/2010/main" val="3342260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3CA34-10DE-54A2-5A99-C97DAB60CFB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8E7F136-E489-C898-6638-860B4A08B95A}"/>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A79C7078-E417-21E7-084F-4E6E0EDC4CCD}"/>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11" name="Rectangle : coins arrondis 10">
            <a:extLst>
              <a:ext uri="{FF2B5EF4-FFF2-40B4-BE49-F238E27FC236}">
                <a16:creationId xmlns:a16="http://schemas.microsoft.com/office/drawing/2014/main" id="{B71A57AA-4646-9894-A241-B3555C73D49A}"/>
              </a:ext>
            </a:extLst>
          </p:cNvPr>
          <p:cNvSpPr/>
          <p:nvPr/>
        </p:nvSpPr>
        <p:spPr>
          <a:xfrm>
            <a:off x="762000" y="1333500"/>
            <a:ext cx="12268200" cy="7772400"/>
          </a:xfrm>
          <a:prstGeom prst="roundRect">
            <a:avLst>
              <a:gd name="adj" fmla="val 222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2" name="Freeform 7">
            <a:extLst>
              <a:ext uri="{FF2B5EF4-FFF2-40B4-BE49-F238E27FC236}">
                <a16:creationId xmlns:a16="http://schemas.microsoft.com/office/drawing/2014/main" id="{66A3700D-51EF-80E6-7E8F-B38F23B45348}"/>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3" name="TextBox 10">
            <a:extLst>
              <a:ext uri="{FF2B5EF4-FFF2-40B4-BE49-F238E27FC236}">
                <a16:creationId xmlns:a16="http://schemas.microsoft.com/office/drawing/2014/main" id="{7CCBED68-430B-1B3A-07DF-DFA559E0628E}"/>
              </a:ext>
            </a:extLst>
          </p:cNvPr>
          <p:cNvSpPr txBox="1"/>
          <p:nvPr/>
        </p:nvSpPr>
        <p:spPr>
          <a:xfrm>
            <a:off x="2247596" y="1315971"/>
            <a:ext cx="8683076" cy="1242648"/>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Activités de révision</a:t>
            </a:r>
          </a:p>
          <a:p>
            <a:pPr algn="ctr" defTabSz="685800">
              <a:lnSpc>
                <a:spcPts val="3026"/>
              </a:lnSpc>
              <a:defRPr/>
            </a:pPr>
            <a:endParaRPr lang="en-US" sz="3200" dirty="0">
              <a:solidFill>
                <a:schemeClr val="tx2">
                  <a:lumMod val="60000"/>
                  <a:lumOff val="40000"/>
                </a:schemeClr>
              </a:solidFill>
              <a:latin typeface="Carelia"/>
            </a:endParaRPr>
          </a:p>
        </p:txBody>
      </p:sp>
      <p:sp>
        <p:nvSpPr>
          <p:cNvPr id="17" name="ZoneTexte 16">
            <a:extLst>
              <a:ext uri="{FF2B5EF4-FFF2-40B4-BE49-F238E27FC236}">
                <a16:creationId xmlns:a16="http://schemas.microsoft.com/office/drawing/2014/main" id="{36C70B7D-9F4F-E4DA-83CA-1058FCC4E10D}"/>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
        <p:nvSpPr>
          <p:cNvPr id="9" name="TextBox 10">
            <a:extLst>
              <a:ext uri="{FF2B5EF4-FFF2-40B4-BE49-F238E27FC236}">
                <a16:creationId xmlns:a16="http://schemas.microsoft.com/office/drawing/2014/main" id="{1DF325CF-C80B-F3A4-0A23-A824F45A9227}"/>
              </a:ext>
            </a:extLst>
          </p:cNvPr>
          <p:cNvSpPr txBox="1"/>
          <p:nvPr/>
        </p:nvSpPr>
        <p:spPr>
          <a:xfrm>
            <a:off x="1248053" y="3012362"/>
            <a:ext cx="11340934" cy="4431983"/>
          </a:xfrm>
          <a:prstGeom prst="rect">
            <a:avLst/>
          </a:prstGeom>
        </p:spPr>
        <p:txBody>
          <a:bodyPr wrap="square" lIns="0" tIns="0" rIns="0" bIns="0" rtlCol="0" anchor="t">
            <a:spAutoFit/>
          </a:bodyPr>
          <a:lstStyle/>
          <a:p>
            <a:pPr algn="just"/>
            <a:r>
              <a:rPr lang="fr-FR" sz="3600" dirty="0">
                <a:solidFill>
                  <a:schemeClr val="accent5">
                    <a:lumMod val="50000"/>
                  </a:schemeClr>
                </a:solidFill>
                <a:latin typeface="Dosis" panose="02010703020202060003" pitchFamily="2" charset="0"/>
              </a:rPr>
              <a:t>	Pour que l’enseignant(e) puisse se libérer pour la passation individuelle du test de validation du palier4 , les activités des pages 40 et 47 seront proposées aux élèves, à réaliser en binôme ou individuellement. </a:t>
            </a:r>
          </a:p>
          <a:p>
            <a:pPr algn="just"/>
            <a:r>
              <a:rPr lang="fr-FR" sz="3600" dirty="0">
                <a:solidFill>
                  <a:schemeClr val="accent5">
                    <a:lumMod val="50000"/>
                  </a:schemeClr>
                </a:solidFill>
                <a:latin typeface="Dosis" panose="02010703020202060003" pitchFamily="2" charset="0"/>
              </a:rPr>
              <a:t>	Pendant la passation du test, l’enseignant(e) peut aussi proposer d’autres activités (écriture, copie, etc.) afin que les autres élèves travaillent en autonomie, sans gêner ceux qui vont  passer le test de validation du palier 4.</a:t>
            </a:r>
            <a:endParaRPr lang="en-US" sz="2400" dirty="0">
              <a:solidFill>
                <a:schemeClr val="accent5">
                  <a:lumMod val="50000"/>
                </a:schemeClr>
              </a:solidFill>
              <a:latin typeface="Dosis" panose="02010703020202060003" pitchFamily="2" charset="0"/>
            </a:endParaRPr>
          </a:p>
        </p:txBody>
      </p:sp>
    </p:spTree>
    <p:extLst>
      <p:ext uri="{BB962C8B-B14F-4D97-AF65-F5344CB8AC3E}">
        <p14:creationId xmlns:p14="http://schemas.microsoft.com/office/powerpoint/2010/main" val="1731034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96F7B-F4C1-ABAA-13E4-01B80A9D9D8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1D89BD-F56F-50EF-FFB1-21C04D170592}"/>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E78F27D7-76BA-C15F-6C5B-76BE4802D3C6}"/>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11" name="Rectangle : coins arrondis 10">
            <a:extLst>
              <a:ext uri="{FF2B5EF4-FFF2-40B4-BE49-F238E27FC236}">
                <a16:creationId xmlns:a16="http://schemas.microsoft.com/office/drawing/2014/main" id="{841033C9-0E63-A557-9BF1-0D0E70AA9AEB}"/>
              </a:ext>
            </a:extLst>
          </p:cNvPr>
          <p:cNvSpPr/>
          <p:nvPr/>
        </p:nvSpPr>
        <p:spPr>
          <a:xfrm>
            <a:off x="723900" y="1315971"/>
            <a:ext cx="12268200" cy="7772400"/>
          </a:xfrm>
          <a:prstGeom prst="roundRect">
            <a:avLst>
              <a:gd name="adj" fmla="val 2225"/>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2" name="Freeform 7">
            <a:extLst>
              <a:ext uri="{FF2B5EF4-FFF2-40B4-BE49-F238E27FC236}">
                <a16:creationId xmlns:a16="http://schemas.microsoft.com/office/drawing/2014/main" id="{926CF660-3D67-F947-4386-89C54E384902}"/>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3" name="TextBox 10">
            <a:extLst>
              <a:ext uri="{FF2B5EF4-FFF2-40B4-BE49-F238E27FC236}">
                <a16:creationId xmlns:a16="http://schemas.microsoft.com/office/drawing/2014/main" id="{CF0B0BE0-DE1C-285D-3457-622497F0D014}"/>
              </a:ext>
            </a:extLst>
          </p:cNvPr>
          <p:cNvSpPr txBox="1"/>
          <p:nvPr/>
        </p:nvSpPr>
        <p:spPr>
          <a:xfrm>
            <a:off x="2247596" y="1198629"/>
            <a:ext cx="9563404" cy="1611980"/>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Activités de révision</a:t>
            </a:r>
          </a:p>
          <a:p>
            <a:pPr algn="ctr"/>
            <a:r>
              <a:rPr lang="fr-FR" sz="2400" dirty="0">
                <a:solidFill>
                  <a:srgbClr val="106585"/>
                </a:solidFill>
                <a:latin typeface="Dosis" pitchFamily="2" charset="0"/>
              </a:rPr>
              <a:t>Les pages 40 et  47</a:t>
            </a:r>
          </a:p>
          <a:p>
            <a:pPr algn="ctr" defTabSz="685800">
              <a:lnSpc>
                <a:spcPts val="3026"/>
              </a:lnSpc>
              <a:defRPr/>
            </a:pPr>
            <a:endParaRPr lang="en-US" sz="3200" dirty="0">
              <a:solidFill>
                <a:schemeClr val="tx2">
                  <a:lumMod val="60000"/>
                  <a:lumOff val="40000"/>
                </a:schemeClr>
              </a:solidFill>
              <a:latin typeface="Carelia"/>
            </a:endParaRPr>
          </a:p>
        </p:txBody>
      </p:sp>
      <p:sp>
        <p:nvSpPr>
          <p:cNvPr id="17" name="ZoneTexte 16">
            <a:extLst>
              <a:ext uri="{FF2B5EF4-FFF2-40B4-BE49-F238E27FC236}">
                <a16:creationId xmlns:a16="http://schemas.microsoft.com/office/drawing/2014/main" id="{71FAAFC7-E7C0-5958-1E99-F68FEC293192}"/>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pic>
        <p:nvPicPr>
          <p:cNvPr id="4" name="Image 3">
            <a:extLst>
              <a:ext uri="{FF2B5EF4-FFF2-40B4-BE49-F238E27FC236}">
                <a16:creationId xmlns:a16="http://schemas.microsoft.com/office/drawing/2014/main" id="{2D8DF47B-6275-01FB-4C3C-316A3AC2C9D3}"/>
              </a:ext>
            </a:extLst>
          </p:cNvPr>
          <p:cNvPicPr>
            <a:picLocks noChangeAspect="1"/>
          </p:cNvPicPr>
          <p:nvPr/>
        </p:nvPicPr>
        <p:blipFill>
          <a:blip r:embed="rId7"/>
          <a:stretch>
            <a:fillRect/>
          </a:stretch>
        </p:blipFill>
        <p:spPr>
          <a:xfrm>
            <a:off x="1782908" y="2688436"/>
            <a:ext cx="5145819" cy="6399935"/>
          </a:xfrm>
          <a:prstGeom prst="rect">
            <a:avLst/>
          </a:prstGeom>
        </p:spPr>
      </p:pic>
      <p:pic>
        <p:nvPicPr>
          <p:cNvPr id="7" name="Image 6">
            <a:extLst>
              <a:ext uri="{FF2B5EF4-FFF2-40B4-BE49-F238E27FC236}">
                <a16:creationId xmlns:a16="http://schemas.microsoft.com/office/drawing/2014/main" id="{2FD58FFD-719F-12CD-FFB4-577B7C5093B4}"/>
              </a:ext>
            </a:extLst>
          </p:cNvPr>
          <p:cNvPicPr>
            <a:picLocks noChangeAspect="1"/>
          </p:cNvPicPr>
          <p:nvPr/>
        </p:nvPicPr>
        <p:blipFill>
          <a:blip r:embed="rId8"/>
          <a:stretch>
            <a:fillRect/>
          </a:stretch>
        </p:blipFill>
        <p:spPr>
          <a:xfrm>
            <a:off x="6928727" y="2685670"/>
            <a:ext cx="5257800" cy="6399935"/>
          </a:xfrm>
          <a:prstGeom prst="rect">
            <a:avLst/>
          </a:prstGeom>
        </p:spPr>
      </p:pic>
    </p:spTree>
    <p:extLst>
      <p:ext uri="{BB962C8B-B14F-4D97-AF65-F5344CB8AC3E}">
        <p14:creationId xmlns:p14="http://schemas.microsoft.com/office/powerpoint/2010/main" val="3852813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DA28F-BAD2-F20A-09FD-77EA597F395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36CFBB-C370-595F-F20C-2DA71C9892AB}"/>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3A66A56E-F614-052B-767E-AE2A88A57360}"/>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9" name="Ellipse 8">
            <a:extLst>
              <a:ext uri="{FF2B5EF4-FFF2-40B4-BE49-F238E27FC236}">
                <a16:creationId xmlns:a16="http://schemas.microsoft.com/office/drawing/2014/main" id="{E0905E8B-77F0-B839-2EE2-0B088AC5856A}"/>
              </a:ext>
            </a:extLst>
          </p:cNvPr>
          <p:cNvSpPr/>
          <p:nvPr/>
        </p:nvSpPr>
        <p:spPr>
          <a:xfrm>
            <a:off x="2857500" y="1487584"/>
            <a:ext cx="8001000" cy="7924800"/>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88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10" name="TextBox 7">
            <a:extLst>
              <a:ext uri="{FF2B5EF4-FFF2-40B4-BE49-F238E27FC236}">
                <a16:creationId xmlns:a16="http://schemas.microsoft.com/office/drawing/2014/main" id="{5C9BBFCD-D0E4-F73E-2CC4-9A422EF33C72}"/>
              </a:ext>
            </a:extLst>
          </p:cNvPr>
          <p:cNvSpPr txBox="1"/>
          <p:nvPr/>
        </p:nvSpPr>
        <p:spPr>
          <a:xfrm>
            <a:off x="3015442" y="4258642"/>
            <a:ext cx="7685116" cy="1769715"/>
          </a:xfrm>
          <a:prstGeom prst="rect">
            <a:avLst/>
          </a:prstGeom>
        </p:spPr>
        <p:txBody>
          <a:bodyPr wrap="square" lIns="0" tIns="0" rIns="0" bIns="0" rtlCol="0" anchor="t">
            <a:spAutoFit/>
          </a:bodyPr>
          <a:lstStyle/>
          <a:p>
            <a:pPr algn="ctr" defTabSz="685834">
              <a:lnSpc>
                <a:spcPts val="6911"/>
              </a:lnSpc>
            </a:pPr>
            <a:r>
              <a:rPr lang="en-US" sz="6000" b="1" dirty="0">
                <a:solidFill>
                  <a:schemeClr val="accent2">
                    <a:lumMod val="75000"/>
                  </a:schemeClr>
                </a:solidFill>
                <a:latin typeface="Dosis" pitchFamily="2" charset="0"/>
              </a:rPr>
              <a:t>Test de validation du </a:t>
            </a:r>
            <a:r>
              <a:rPr lang="en-US" sz="6000" b="1" dirty="0" err="1">
                <a:solidFill>
                  <a:schemeClr val="accent2">
                    <a:lumMod val="75000"/>
                  </a:schemeClr>
                </a:solidFill>
                <a:latin typeface="Dosis" pitchFamily="2" charset="0"/>
              </a:rPr>
              <a:t>palier</a:t>
            </a:r>
            <a:r>
              <a:rPr lang="en-US" sz="6000" b="1" dirty="0">
                <a:solidFill>
                  <a:schemeClr val="accent2">
                    <a:lumMod val="75000"/>
                  </a:schemeClr>
                </a:solidFill>
                <a:latin typeface="Dosis" pitchFamily="2" charset="0"/>
              </a:rPr>
              <a:t> 4</a:t>
            </a:r>
          </a:p>
        </p:txBody>
      </p:sp>
    </p:spTree>
    <p:extLst>
      <p:ext uri="{BB962C8B-B14F-4D97-AF65-F5344CB8AC3E}">
        <p14:creationId xmlns:p14="http://schemas.microsoft.com/office/powerpoint/2010/main" val="20404072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8E237-E108-E695-76EA-0582E47F6CF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09198B4-6B15-B658-763B-A65B8DD202B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B9258D2F-4964-ACF6-3FFD-C4BBC6912B1C}"/>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299C4BF7-F015-66FA-7934-C9E5DC95DA3A}"/>
              </a:ext>
            </a:extLst>
          </p:cNvPr>
          <p:cNvGrpSpPr/>
          <p:nvPr/>
        </p:nvGrpSpPr>
        <p:grpSpPr>
          <a:xfrm>
            <a:off x="981286" y="1315971"/>
            <a:ext cx="12001500" cy="7926101"/>
            <a:chOff x="0" y="0"/>
            <a:chExt cx="3895412" cy="2555175"/>
          </a:xfrm>
        </p:grpSpPr>
        <p:sp>
          <p:nvSpPr>
            <p:cNvPr id="7" name="Freeform 4">
              <a:extLst>
                <a:ext uri="{FF2B5EF4-FFF2-40B4-BE49-F238E27FC236}">
                  <a16:creationId xmlns:a16="http://schemas.microsoft.com/office/drawing/2014/main" id="{2DEE969B-4CF0-D122-CB86-E718A353275C}"/>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r>
                <a:rPr lang="fr-FR" sz="1400" dirty="0">
                  <a:solidFill>
                    <a:schemeClr val="accent5">
                      <a:lumMod val="75000"/>
                    </a:schemeClr>
                  </a:solidFill>
                  <a:latin typeface="Dosis" panose="02010703020202060003" pitchFamily="2" charset="0"/>
                </a:rPr>
                <a:t>livre</a:t>
              </a: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B84E5261-E797-CAF7-F71D-B42DC30C6956}"/>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8645AB8D-D4B4-9F3D-EECF-6E6A4D4A51B6}"/>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E0AAD217-7FAE-BA43-F343-B1DDDD9DB1D6}"/>
              </a:ext>
            </a:extLst>
          </p:cNvPr>
          <p:cNvSpPr txBox="1"/>
          <p:nvPr/>
        </p:nvSpPr>
        <p:spPr>
          <a:xfrm>
            <a:off x="2333956" y="2015170"/>
            <a:ext cx="8683076" cy="1446550"/>
          </a:xfrm>
          <a:prstGeom prst="rect">
            <a:avLst/>
          </a:prstGeom>
          <a:ln w="28575">
            <a:solidFill>
              <a:srgbClr val="FFC000"/>
            </a:solidFill>
          </a:ln>
        </p:spPr>
        <p:txBody>
          <a:bodyPr wrap="square" lIns="0" tIns="0" rIns="0" bIns="0" rtlCol="0" anchor="t">
            <a:spAutoFit/>
          </a:bodyPr>
          <a:lstStyle/>
          <a:p>
            <a:pPr algn="ctr"/>
            <a:r>
              <a:rPr lang="fr-FR" sz="5400" b="1" dirty="0">
                <a:solidFill>
                  <a:schemeClr val="accent1"/>
                </a:solidFill>
                <a:latin typeface="Dosis" panose="02010703020202060003" pitchFamily="2" charset="0"/>
              </a:rPr>
              <a:t>Test de vocabulaire</a:t>
            </a:r>
          </a:p>
          <a:p>
            <a:pPr algn="ctr"/>
            <a:r>
              <a:rPr lang="fr-FR" sz="4000" b="1" dirty="0">
                <a:solidFill>
                  <a:schemeClr val="accent1"/>
                </a:solidFill>
                <a:latin typeface="Dosis" panose="02010703020202060003" pitchFamily="2" charset="0"/>
              </a:rPr>
              <a:t>-Palier 4-</a:t>
            </a:r>
          </a:p>
        </p:txBody>
      </p:sp>
      <p:sp>
        <p:nvSpPr>
          <p:cNvPr id="14" name="TextBox 10">
            <a:extLst>
              <a:ext uri="{FF2B5EF4-FFF2-40B4-BE49-F238E27FC236}">
                <a16:creationId xmlns:a16="http://schemas.microsoft.com/office/drawing/2014/main" id="{326F4D06-089F-AD52-FC1A-0A5861372987}"/>
              </a:ext>
            </a:extLst>
          </p:cNvPr>
          <p:cNvSpPr txBox="1"/>
          <p:nvPr/>
        </p:nvSpPr>
        <p:spPr>
          <a:xfrm>
            <a:off x="1524000" y="3686774"/>
            <a:ext cx="11486860" cy="5663089"/>
          </a:xfrm>
          <a:prstGeom prst="rect">
            <a:avLst/>
          </a:prstGeom>
        </p:spPr>
        <p:txBody>
          <a:bodyPr wrap="square" lIns="0" tIns="0" rIns="0" bIns="0" rtlCol="0" anchor="t">
            <a:spAutoFit/>
          </a:bodyPr>
          <a:lstStyle/>
          <a:p>
            <a:pPr marL="457200" indent="-457200">
              <a:buFont typeface="Arial" panose="020B0604020202020204" pitchFamily="34" charset="0"/>
              <a:buChar char="•"/>
            </a:pPr>
            <a:r>
              <a:rPr lang="fr-FR" sz="3200" b="1" dirty="0">
                <a:solidFill>
                  <a:schemeClr val="accent5">
                    <a:lumMod val="50000"/>
                  </a:schemeClr>
                </a:solidFill>
                <a:latin typeface="Dosis" panose="02010703020202060003" pitchFamily="2" charset="0"/>
              </a:rPr>
              <a:t>Seuil de validation </a:t>
            </a:r>
            <a:r>
              <a:rPr lang="fr-FR" sz="3200" dirty="0">
                <a:solidFill>
                  <a:schemeClr val="accent5">
                    <a:lumMod val="75000"/>
                  </a:schemeClr>
                </a:solidFill>
                <a:latin typeface="Dosis" panose="02010703020202060003" pitchFamily="2" charset="0"/>
              </a:rPr>
              <a:t>: 8 mots sur 10. </a:t>
            </a:r>
          </a:p>
          <a:p>
            <a:pPr marL="457200" indent="-457200">
              <a:lnSpc>
                <a:spcPct val="150000"/>
              </a:lnSpc>
              <a:buFont typeface="Arial" panose="020B0604020202020204" pitchFamily="34" charset="0"/>
              <a:buChar char="•"/>
            </a:pPr>
            <a:r>
              <a:rPr lang="fr-FR" sz="3200" b="1" dirty="0">
                <a:solidFill>
                  <a:schemeClr val="accent5">
                    <a:lumMod val="50000"/>
                  </a:schemeClr>
                </a:solidFill>
                <a:latin typeface="Dosis" panose="02010703020202060003" pitchFamily="2" charset="0"/>
              </a:rPr>
              <a:t>Passation </a:t>
            </a:r>
            <a:r>
              <a:rPr lang="fr-FR" sz="3200" dirty="0">
                <a:solidFill>
                  <a:schemeClr val="accent5">
                    <a:lumMod val="50000"/>
                  </a:schemeClr>
                </a:solidFill>
                <a:latin typeface="Dosis" panose="02010703020202060003" pitchFamily="2" charset="0"/>
              </a:rPr>
              <a:t>:</a:t>
            </a:r>
            <a:r>
              <a:rPr lang="fr-FR" sz="3200" dirty="0">
                <a:solidFill>
                  <a:schemeClr val="accent5">
                    <a:lumMod val="75000"/>
                  </a:schemeClr>
                </a:solidFill>
                <a:latin typeface="Dosis" panose="02010703020202060003" pitchFamily="2" charset="0"/>
              </a:rPr>
              <a:t> individuelle</a:t>
            </a:r>
            <a:r>
              <a:rPr lang="fr-FR" sz="3200" dirty="0">
                <a:solidFill>
                  <a:schemeClr val="accent5">
                    <a:lumMod val="50000"/>
                  </a:schemeClr>
                </a:solidFill>
                <a:latin typeface="Dosis" panose="02010703020202060003" pitchFamily="2" charset="0"/>
              </a:rPr>
              <a:t>.</a:t>
            </a:r>
          </a:p>
          <a:p>
            <a:pPr marL="457200" indent="-457200">
              <a:lnSpc>
                <a:spcPct val="150000"/>
              </a:lnSpc>
              <a:buFont typeface="Arial" panose="020B0604020202020204" pitchFamily="34" charset="0"/>
              <a:buChar char="•"/>
            </a:pPr>
            <a:r>
              <a:rPr lang="fr-FR" sz="3200" dirty="0">
                <a:solidFill>
                  <a:schemeClr val="accent5">
                    <a:lumMod val="50000"/>
                  </a:schemeClr>
                </a:solidFill>
                <a:latin typeface="Dosis" panose="02010703020202060003" pitchFamily="2" charset="0"/>
              </a:rPr>
              <a:t>L’enseignant(e) montre les images dans un ordre aléatoire.</a:t>
            </a:r>
          </a:p>
          <a:p>
            <a:pPr marL="457200" indent="-457200">
              <a:lnSpc>
                <a:spcPct val="150000"/>
              </a:lnSpc>
              <a:buFont typeface="Arial" panose="020B0604020202020204" pitchFamily="34" charset="0"/>
              <a:buChar char="•"/>
            </a:pPr>
            <a:r>
              <a:rPr lang="fr-FR" sz="3200" dirty="0">
                <a:solidFill>
                  <a:schemeClr val="accent5">
                    <a:lumMod val="50000"/>
                  </a:schemeClr>
                </a:solidFill>
                <a:latin typeface="Dosis" panose="02010703020202060003" pitchFamily="2" charset="0"/>
              </a:rPr>
              <a:t>Les mots du vocabulaire à tester sont: </a:t>
            </a:r>
          </a:p>
          <a:p>
            <a:pPr>
              <a:lnSpc>
                <a:spcPct val="150000"/>
              </a:lnSpc>
            </a:pPr>
            <a:r>
              <a:rPr lang="fr-FR" sz="3200" dirty="0">
                <a:solidFill>
                  <a:schemeClr val="accent5">
                    <a:lumMod val="75000"/>
                  </a:schemeClr>
                </a:solidFill>
                <a:latin typeface="Dosis" panose="02010703020202060003" pitchFamily="2" charset="0"/>
              </a:rPr>
              <a:t>– pain – lapin – dent – mouton – chien-singe –manteau- saucisses-pluie-noir</a:t>
            </a:r>
            <a:endParaRPr lang="fr-FR" sz="2800" dirty="0">
              <a:latin typeface="Dosis" panose="02010703020202060003" pitchFamily="2" charset="0"/>
            </a:endParaRPr>
          </a:p>
          <a:p>
            <a:pPr>
              <a:lnSpc>
                <a:spcPct val="150000"/>
              </a:lnSpc>
            </a:pPr>
            <a:r>
              <a:rPr lang="fr-FR" sz="2800" dirty="0">
                <a:solidFill>
                  <a:srgbClr val="FF0000"/>
                </a:solidFill>
                <a:latin typeface="Dosis" panose="02010703020202060003" pitchFamily="2" charset="0"/>
              </a:rPr>
              <a:t>N.B: </a:t>
            </a:r>
            <a:r>
              <a:rPr lang="fr-FR" sz="3600" dirty="0">
                <a:solidFill>
                  <a:srgbClr val="FF0000"/>
                </a:solidFill>
                <a:highlight>
                  <a:srgbClr val="FFFF00"/>
                </a:highlight>
                <a:latin typeface="Dosis" panose="02010703020202060003" pitchFamily="2" charset="0"/>
              </a:rPr>
              <a:t>Le palier se valide par la lecture</a:t>
            </a:r>
            <a:r>
              <a:rPr lang="fr-FR" sz="2800" dirty="0">
                <a:latin typeface="Dosis" panose="02010703020202060003" pitchFamily="2" charset="0"/>
              </a:rPr>
              <a:t>, </a:t>
            </a:r>
            <a:r>
              <a:rPr lang="fr-FR" sz="3200" dirty="0">
                <a:solidFill>
                  <a:schemeClr val="accent5">
                    <a:lumMod val="50000"/>
                  </a:schemeClr>
                </a:solidFill>
                <a:latin typeface="Dosis" panose="02010703020202060003" pitchFamily="2" charset="0"/>
              </a:rPr>
              <a:t>tandis que le test de vocabulaire sert à suivre la progression des élèves. </a:t>
            </a:r>
            <a:endParaRPr lang="fr-FR" sz="2800" dirty="0">
              <a:solidFill>
                <a:schemeClr val="accent5">
                  <a:lumMod val="50000"/>
                </a:schemeClr>
              </a:solidFill>
              <a:latin typeface="Dosis" panose="02010703020202060003" pitchFamily="2" charset="0"/>
            </a:endParaRPr>
          </a:p>
        </p:txBody>
      </p:sp>
      <p:sp>
        <p:nvSpPr>
          <p:cNvPr id="3" name="ZoneTexte 2">
            <a:extLst>
              <a:ext uri="{FF2B5EF4-FFF2-40B4-BE49-F238E27FC236}">
                <a16:creationId xmlns:a16="http://schemas.microsoft.com/office/drawing/2014/main" id="{F8F02850-EEDA-3C3A-1EDF-E06208D3A6A6}"/>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5952722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48E0A-F897-702F-C5E2-29CB3824B63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D17DEC86-49E3-0E22-1767-64FF9215FAA8}"/>
              </a:ext>
            </a:extLst>
          </p:cNvPr>
          <p:cNvSpPr/>
          <p:nvPr/>
        </p:nvSpPr>
        <p:spPr>
          <a:xfrm>
            <a:off x="0" y="0"/>
            <a:ext cx="13716000" cy="10287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ECF5A08C-B302-6E35-822B-D714801F457F}"/>
              </a:ext>
            </a:extLst>
          </p:cNvPr>
          <p:cNvSpPr/>
          <p:nvPr/>
        </p:nvSpPr>
        <p:spPr>
          <a:xfrm>
            <a:off x="275855" y="438502"/>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5DD0611E-2B97-2C3C-5EF1-B470D87D4098}"/>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Freeform 8">
            <a:extLst>
              <a:ext uri="{FF2B5EF4-FFF2-40B4-BE49-F238E27FC236}">
                <a16:creationId xmlns:a16="http://schemas.microsoft.com/office/drawing/2014/main" id="{7B394EEA-B07A-4588-B307-70981011EF9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00635D0F-1913-D046-73C3-CB3EA214DA29}"/>
              </a:ext>
            </a:extLst>
          </p:cNvPr>
          <p:cNvSpPr txBox="1"/>
          <p:nvPr/>
        </p:nvSpPr>
        <p:spPr>
          <a:xfrm>
            <a:off x="1187163" y="438502"/>
            <a:ext cx="12553976" cy="892552"/>
          </a:xfrm>
          <a:prstGeom prst="rect">
            <a:avLst/>
          </a:prstGeom>
          <a:noFill/>
        </p:spPr>
        <p:txBody>
          <a:bodyPr wrap="square" rtlCol="0">
            <a:spAutoFit/>
          </a:bodyPr>
          <a:lstStyle/>
          <a:p>
            <a:pPr defTabSz="685818">
              <a:defRPr/>
            </a:pPr>
            <a:r>
              <a:rPr lang="fr-FR" sz="2800" b="1" dirty="0">
                <a:solidFill>
                  <a:schemeClr val="bg1">
                    <a:lumMod val="65000"/>
                  </a:schemeClr>
                </a:solidFill>
                <a:latin typeface="Dosis" panose="02010703020202060003" pitchFamily="2" charset="0"/>
              </a:rPr>
              <a:t>Quel est le mot correspondant à chaque image?</a:t>
            </a:r>
          </a:p>
          <a:p>
            <a:pPr defTabSz="685818">
              <a:defRPr/>
            </a:pPr>
            <a:r>
              <a:rPr lang="fr-FR" sz="2400" i="1" dirty="0">
                <a:solidFill>
                  <a:schemeClr val="accent5">
                    <a:lumMod val="50000"/>
                  </a:schemeClr>
                </a:solidFill>
                <a:latin typeface="Dosis" panose="02010703020202060003" pitchFamily="2" charset="0"/>
              </a:rPr>
              <a:t> </a:t>
            </a:r>
            <a:r>
              <a:rPr lang="fr-FR" sz="2250" i="1" dirty="0">
                <a:solidFill>
                  <a:schemeClr val="bg1">
                    <a:lumMod val="65000"/>
                  </a:schemeClr>
                </a:solidFill>
                <a:latin typeface="Dosis" panose="02010703020202060003" pitchFamily="2" charset="0"/>
              </a:rPr>
              <a:t>L’enseignant(e) montre les images dans un ordre aléatoire</a:t>
            </a:r>
            <a:r>
              <a:rPr lang="fr-FR" sz="2400" i="1" dirty="0"/>
              <a:t>.</a:t>
            </a:r>
            <a:endParaRPr lang="fr-FR" sz="2000" i="1" dirty="0">
              <a:latin typeface="Dosis" panose="02010703020202060003" pitchFamily="2" charset="0"/>
            </a:endParaRPr>
          </a:p>
        </p:txBody>
      </p:sp>
      <p:pic>
        <p:nvPicPr>
          <p:cNvPr id="2" name="Image 1">
            <a:extLst>
              <a:ext uri="{FF2B5EF4-FFF2-40B4-BE49-F238E27FC236}">
                <a16:creationId xmlns:a16="http://schemas.microsoft.com/office/drawing/2014/main" id="{39B6D3A4-2D80-AD20-D70E-AC6999FBCC89}"/>
              </a:ext>
            </a:extLst>
          </p:cNvPr>
          <p:cNvPicPr>
            <a:picLocks noChangeAspect="1"/>
          </p:cNvPicPr>
          <p:nvPr/>
        </p:nvPicPr>
        <p:blipFill>
          <a:blip r:embed="rId4"/>
          <a:stretch>
            <a:fillRect/>
          </a:stretch>
        </p:blipFill>
        <p:spPr>
          <a:xfrm>
            <a:off x="10210800" y="1866900"/>
            <a:ext cx="3038239" cy="2682702"/>
          </a:xfrm>
          <a:prstGeom prst="rect">
            <a:avLst/>
          </a:prstGeom>
        </p:spPr>
      </p:pic>
      <p:pic>
        <p:nvPicPr>
          <p:cNvPr id="4" name="Image 3" descr="Une image contenant dessin, croquis&#10;&#10;Le contenu généré par l’IA peut être incorrect.">
            <a:extLst>
              <a:ext uri="{FF2B5EF4-FFF2-40B4-BE49-F238E27FC236}">
                <a16:creationId xmlns:a16="http://schemas.microsoft.com/office/drawing/2014/main" id="{5E7DE52B-B6CA-8BAA-DB88-A069CE9DB5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38530" y="1900363"/>
            <a:ext cx="3487834" cy="3487834"/>
          </a:xfrm>
          <a:prstGeom prst="rect">
            <a:avLst/>
          </a:prstGeom>
        </p:spPr>
      </p:pic>
      <p:pic>
        <p:nvPicPr>
          <p:cNvPr id="7" name="Image 6">
            <a:extLst>
              <a:ext uri="{FF2B5EF4-FFF2-40B4-BE49-F238E27FC236}">
                <a16:creationId xmlns:a16="http://schemas.microsoft.com/office/drawing/2014/main" id="{33CB37AF-367A-A857-E15D-996541D45316}"/>
              </a:ext>
            </a:extLst>
          </p:cNvPr>
          <p:cNvPicPr>
            <a:picLocks noChangeAspect="1"/>
          </p:cNvPicPr>
          <p:nvPr/>
        </p:nvPicPr>
        <p:blipFill>
          <a:blip r:embed="rId6"/>
          <a:stretch>
            <a:fillRect/>
          </a:stretch>
        </p:blipFill>
        <p:spPr>
          <a:xfrm>
            <a:off x="6858000" y="2095500"/>
            <a:ext cx="3239259" cy="2808422"/>
          </a:xfrm>
          <a:prstGeom prst="rect">
            <a:avLst/>
          </a:prstGeom>
        </p:spPr>
      </p:pic>
      <p:pic>
        <p:nvPicPr>
          <p:cNvPr id="8" name="Image 7">
            <a:extLst>
              <a:ext uri="{FF2B5EF4-FFF2-40B4-BE49-F238E27FC236}">
                <a16:creationId xmlns:a16="http://schemas.microsoft.com/office/drawing/2014/main" id="{C424220B-7357-E14B-E5D6-8C1ED49012AF}"/>
              </a:ext>
            </a:extLst>
          </p:cNvPr>
          <p:cNvPicPr>
            <a:picLocks noChangeAspect="1"/>
          </p:cNvPicPr>
          <p:nvPr/>
        </p:nvPicPr>
        <p:blipFill>
          <a:blip r:embed="rId7"/>
          <a:stretch>
            <a:fillRect/>
          </a:stretch>
        </p:blipFill>
        <p:spPr>
          <a:xfrm>
            <a:off x="3055775" y="5656215"/>
            <a:ext cx="2527344" cy="3424824"/>
          </a:xfrm>
          <a:prstGeom prst="rect">
            <a:avLst/>
          </a:prstGeom>
        </p:spPr>
      </p:pic>
      <p:pic>
        <p:nvPicPr>
          <p:cNvPr id="12" name="Image 11">
            <a:extLst>
              <a:ext uri="{FF2B5EF4-FFF2-40B4-BE49-F238E27FC236}">
                <a16:creationId xmlns:a16="http://schemas.microsoft.com/office/drawing/2014/main" id="{2C61F231-AF7F-1F27-33E5-6147945FFF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04710" y="6401098"/>
            <a:ext cx="2527344" cy="1973597"/>
          </a:xfrm>
          <a:prstGeom prst="rect">
            <a:avLst/>
          </a:prstGeom>
        </p:spPr>
      </p:pic>
      <p:pic>
        <p:nvPicPr>
          <p:cNvPr id="13" name="Image 12">
            <a:extLst>
              <a:ext uri="{FF2B5EF4-FFF2-40B4-BE49-F238E27FC236}">
                <a16:creationId xmlns:a16="http://schemas.microsoft.com/office/drawing/2014/main" id="{7C9E7D83-211C-01EB-0451-113544427530}"/>
              </a:ext>
            </a:extLst>
          </p:cNvPr>
          <p:cNvPicPr>
            <a:picLocks noChangeAspect="1"/>
          </p:cNvPicPr>
          <p:nvPr/>
        </p:nvPicPr>
        <p:blipFill>
          <a:blip r:embed="rId9">
            <a:biLevel thresh="75000"/>
          </a:blip>
          <a:stretch>
            <a:fillRect/>
          </a:stretch>
        </p:blipFill>
        <p:spPr>
          <a:xfrm>
            <a:off x="10868619" y="6181644"/>
            <a:ext cx="2545404" cy="2501894"/>
          </a:xfrm>
          <a:prstGeom prst="rect">
            <a:avLst/>
          </a:prstGeom>
        </p:spPr>
      </p:pic>
      <p:pic>
        <p:nvPicPr>
          <p:cNvPr id="14" name="Image 13">
            <a:extLst>
              <a:ext uri="{FF2B5EF4-FFF2-40B4-BE49-F238E27FC236}">
                <a16:creationId xmlns:a16="http://schemas.microsoft.com/office/drawing/2014/main" id="{A3828715-4139-522B-B902-D6ECAFB55B3C}"/>
              </a:ext>
            </a:extLst>
          </p:cNvPr>
          <p:cNvPicPr>
            <a:picLocks noChangeAspect="1"/>
          </p:cNvPicPr>
          <p:nvPr/>
        </p:nvPicPr>
        <p:blipFill>
          <a:blip r:embed="rId10"/>
          <a:stretch>
            <a:fillRect/>
          </a:stretch>
        </p:blipFill>
        <p:spPr>
          <a:xfrm>
            <a:off x="8935220" y="5668368"/>
            <a:ext cx="1909047" cy="3350995"/>
          </a:xfrm>
          <a:prstGeom prst="rect">
            <a:avLst/>
          </a:prstGeom>
        </p:spPr>
      </p:pic>
      <p:pic>
        <p:nvPicPr>
          <p:cNvPr id="18" name="Image 17">
            <a:extLst>
              <a:ext uri="{FF2B5EF4-FFF2-40B4-BE49-F238E27FC236}">
                <a16:creationId xmlns:a16="http://schemas.microsoft.com/office/drawing/2014/main" id="{8D06BE0F-6391-A0F2-482A-3628292B2A22}"/>
              </a:ext>
            </a:extLst>
          </p:cNvPr>
          <p:cNvPicPr>
            <a:picLocks noChangeAspect="1"/>
          </p:cNvPicPr>
          <p:nvPr/>
        </p:nvPicPr>
        <p:blipFill>
          <a:blip r:embed="rId11"/>
          <a:stretch>
            <a:fillRect/>
          </a:stretch>
        </p:blipFill>
        <p:spPr>
          <a:xfrm>
            <a:off x="2825382" y="1905539"/>
            <a:ext cx="1760267" cy="3297401"/>
          </a:xfrm>
          <a:prstGeom prst="rect">
            <a:avLst/>
          </a:prstGeom>
        </p:spPr>
      </p:pic>
      <p:pic>
        <p:nvPicPr>
          <p:cNvPr id="19" name="Image 18" descr="Une image contenant pain, nourriture, Gluten, produits de boulangerie&#10;&#10;Le contenu généré par l’IA peut être incorrect.">
            <a:extLst>
              <a:ext uri="{FF2B5EF4-FFF2-40B4-BE49-F238E27FC236}">
                <a16:creationId xmlns:a16="http://schemas.microsoft.com/office/drawing/2014/main" id="{D6484D23-293F-CE4B-AB92-92518337ADC9}"/>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7745006">
            <a:off x="-1101236" y="1058521"/>
            <a:ext cx="4276281" cy="4617779"/>
          </a:xfrm>
          <a:prstGeom prst="rect">
            <a:avLst/>
          </a:prstGeom>
        </p:spPr>
      </p:pic>
      <p:pic>
        <p:nvPicPr>
          <p:cNvPr id="20" name="Image 19">
            <a:extLst>
              <a:ext uri="{FF2B5EF4-FFF2-40B4-BE49-F238E27FC236}">
                <a16:creationId xmlns:a16="http://schemas.microsoft.com/office/drawing/2014/main" id="{30A285DD-C130-6A7E-B0D6-7405F932F88A}"/>
              </a:ext>
            </a:extLst>
          </p:cNvPr>
          <p:cNvPicPr>
            <a:picLocks noChangeAspect="1"/>
          </p:cNvPicPr>
          <p:nvPr/>
        </p:nvPicPr>
        <p:blipFill>
          <a:blip r:embed="rId14"/>
          <a:stretch>
            <a:fillRect/>
          </a:stretch>
        </p:blipFill>
        <p:spPr>
          <a:xfrm>
            <a:off x="415205" y="6005992"/>
            <a:ext cx="2527343" cy="3013371"/>
          </a:xfrm>
          <a:prstGeom prst="rect">
            <a:avLst/>
          </a:prstGeom>
        </p:spPr>
      </p:pic>
    </p:spTree>
    <p:extLst>
      <p:ext uri="{BB962C8B-B14F-4D97-AF65-F5344CB8AC3E}">
        <p14:creationId xmlns:p14="http://schemas.microsoft.com/office/powerpoint/2010/main" val="3273658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1143000" y="0"/>
            <a:ext cx="15750159" cy="10287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800100" y="1946591"/>
              <a:ext cx="2504182" cy="2104846"/>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36" name="ZoneTexte 35">
            <a:extLst>
              <a:ext uri="{FF2B5EF4-FFF2-40B4-BE49-F238E27FC236}">
                <a16:creationId xmlns:a16="http://schemas.microsoft.com/office/drawing/2014/main" id="{D3E0DBCB-E98C-6943-0AAE-117B0145F952}"/>
              </a:ext>
            </a:extLst>
          </p:cNvPr>
          <p:cNvSpPr txBox="1"/>
          <p:nvPr>
            <p:custDataLst>
              <p:tags r:id="rId2"/>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grpSp>
        <p:nvGrpSpPr>
          <p:cNvPr id="8" name="Groupe 7">
            <a:extLst>
              <a:ext uri="{FF2B5EF4-FFF2-40B4-BE49-F238E27FC236}">
                <a16:creationId xmlns:a16="http://schemas.microsoft.com/office/drawing/2014/main" id="{0B880F6B-019B-D533-D569-3E486C493E3D}"/>
              </a:ext>
            </a:extLst>
          </p:cNvPr>
          <p:cNvGrpSpPr/>
          <p:nvPr/>
        </p:nvGrpSpPr>
        <p:grpSpPr>
          <a:xfrm>
            <a:off x="-224241" y="647699"/>
            <a:ext cx="13940241" cy="9004313"/>
            <a:chOff x="312517" y="227366"/>
            <a:chExt cx="8518967" cy="6196583"/>
          </a:xfrm>
        </p:grpSpPr>
        <p:sp>
          <p:nvSpPr>
            <p:cNvPr id="30" name="Rectangle : coins arrondis 29">
              <a:extLst>
                <a:ext uri="{FF2B5EF4-FFF2-40B4-BE49-F238E27FC236}">
                  <a16:creationId xmlns:a16="http://schemas.microsoft.com/office/drawing/2014/main" id="{8C158567-4502-B310-DE89-009000674922}"/>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31" name="Freeform 7">
              <a:extLst>
                <a:ext uri="{FF2B5EF4-FFF2-40B4-BE49-F238E27FC236}">
                  <a16:creationId xmlns:a16="http://schemas.microsoft.com/office/drawing/2014/main" id="{68DB3F4F-AC56-D5B8-B6B3-2933D5B57305}"/>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MA" sz="700" dirty="0">
                <a:latin typeface="Dosis" pitchFamily="2" charset="0"/>
              </a:endParaRPr>
            </a:p>
          </p:txBody>
        </p:sp>
        <p:sp>
          <p:nvSpPr>
            <p:cNvPr id="32" name="Rectangle : coins arrondis 31">
              <a:extLst>
                <a:ext uri="{FF2B5EF4-FFF2-40B4-BE49-F238E27FC236}">
                  <a16:creationId xmlns:a16="http://schemas.microsoft.com/office/drawing/2014/main" id="{6420009C-4B5D-ADDB-AB42-273A4C4ED63E}"/>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3" name="Rectangle : coins arrondis 32">
              <a:extLst>
                <a:ext uri="{FF2B5EF4-FFF2-40B4-BE49-F238E27FC236}">
                  <a16:creationId xmlns:a16="http://schemas.microsoft.com/office/drawing/2014/main" id="{59A18EDE-8FD4-9098-1951-634F9EC90D5E}"/>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34" name="Groupe 33">
            <a:extLst>
              <a:ext uri="{FF2B5EF4-FFF2-40B4-BE49-F238E27FC236}">
                <a16:creationId xmlns:a16="http://schemas.microsoft.com/office/drawing/2014/main" id="{D8BB73FE-82DE-3657-B2B0-82B688E20DEB}"/>
              </a:ext>
            </a:extLst>
          </p:cNvPr>
          <p:cNvGrpSpPr/>
          <p:nvPr/>
        </p:nvGrpSpPr>
        <p:grpSpPr>
          <a:xfrm>
            <a:off x="1197375" y="1778358"/>
            <a:ext cx="11526033" cy="3385609"/>
            <a:chOff x="-3805047" y="3869835"/>
            <a:chExt cx="6297262" cy="2753069"/>
          </a:xfrm>
        </p:grpSpPr>
        <p:sp>
          <p:nvSpPr>
            <p:cNvPr id="35" name="Rectangle : coins arrondis 18 - 2">
              <a:extLst>
                <a:ext uri="{FF2B5EF4-FFF2-40B4-BE49-F238E27FC236}">
                  <a16:creationId xmlns:a16="http://schemas.microsoft.com/office/drawing/2014/main" id="{E66AB5C8-1D1D-D857-E7DC-482198A1642B}"/>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7" name="Rectangle : coins arrondis 18 - 2">
              <a:extLst>
                <a:ext uri="{FF2B5EF4-FFF2-40B4-BE49-F238E27FC236}">
                  <a16:creationId xmlns:a16="http://schemas.microsoft.com/office/drawing/2014/main" id="{49B01AB1-339A-45D5-E17A-8182AEF93E2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Projection ajustée</a:t>
              </a:r>
            </a:p>
          </p:txBody>
        </p:sp>
        <p:sp>
          <p:nvSpPr>
            <p:cNvPr id="38" name="Rectangle : coins arrondis 18 - 2">
              <a:extLst>
                <a:ext uri="{FF2B5EF4-FFF2-40B4-BE49-F238E27FC236}">
                  <a16:creationId xmlns:a16="http://schemas.microsoft.com/office/drawing/2014/main" id="{247B1C7C-160A-B0C4-5222-0611986D667B}"/>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9" name="Rectangle : coins arrondis 18 - 2">
              <a:extLst>
                <a:ext uri="{FF2B5EF4-FFF2-40B4-BE49-F238E27FC236}">
                  <a16:creationId xmlns:a16="http://schemas.microsoft.com/office/drawing/2014/main" id="{121C533F-5211-C2F1-3EAD-800CFB01A50B}"/>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Pointeur</a:t>
              </a:r>
            </a:p>
          </p:txBody>
        </p:sp>
        <p:sp>
          <p:nvSpPr>
            <p:cNvPr id="40" name="Rectangle : coins arrondis 18 - 2">
              <a:extLst>
                <a:ext uri="{FF2B5EF4-FFF2-40B4-BE49-F238E27FC236}">
                  <a16:creationId xmlns:a16="http://schemas.microsoft.com/office/drawing/2014/main" id="{B0015994-FBA8-0CC0-7192-15FB914433A0}"/>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1" name="Rectangle : coins arrondis 18 - 2">
              <a:extLst>
                <a:ext uri="{FF2B5EF4-FFF2-40B4-BE49-F238E27FC236}">
                  <a16:creationId xmlns:a16="http://schemas.microsoft.com/office/drawing/2014/main" id="{5494C38E-FD8B-EFAD-06C0-221FC7E8BC80}"/>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PC + PPT </a:t>
              </a:r>
            </a:p>
          </p:txBody>
        </p:sp>
      </p:grpSp>
      <p:grpSp>
        <p:nvGrpSpPr>
          <p:cNvPr id="42" name="Groupe 41">
            <a:extLst>
              <a:ext uri="{FF2B5EF4-FFF2-40B4-BE49-F238E27FC236}">
                <a16:creationId xmlns:a16="http://schemas.microsoft.com/office/drawing/2014/main" id="{C00D0206-309B-76C5-3DCA-42E6982B78F6}"/>
              </a:ext>
            </a:extLst>
          </p:cNvPr>
          <p:cNvGrpSpPr/>
          <p:nvPr/>
        </p:nvGrpSpPr>
        <p:grpSpPr>
          <a:xfrm>
            <a:off x="1197375" y="5980964"/>
            <a:ext cx="11526033" cy="3385609"/>
            <a:chOff x="-3805047" y="3869835"/>
            <a:chExt cx="6297262" cy="2753069"/>
          </a:xfrm>
        </p:grpSpPr>
        <p:sp>
          <p:nvSpPr>
            <p:cNvPr id="43" name="Rectangle : coins arrondis 18 - 2">
              <a:extLst>
                <a:ext uri="{FF2B5EF4-FFF2-40B4-BE49-F238E27FC236}">
                  <a16:creationId xmlns:a16="http://schemas.microsoft.com/office/drawing/2014/main" id="{D8B61545-1988-9D14-609D-4093874F1CF0}"/>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4" name="Rectangle : coins arrondis 18 - 2">
              <a:extLst>
                <a:ext uri="{FF2B5EF4-FFF2-40B4-BE49-F238E27FC236}">
                  <a16:creationId xmlns:a16="http://schemas.microsoft.com/office/drawing/2014/main" id="{94DDF271-4916-F1E1-8B60-CCD2DD8F3744}"/>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45" name="Rectangle : coins arrondis 18 - 2">
              <a:extLst>
                <a:ext uri="{FF2B5EF4-FFF2-40B4-BE49-F238E27FC236}">
                  <a16:creationId xmlns:a16="http://schemas.microsoft.com/office/drawing/2014/main" id="{C86BE406-9691-131D-B279-28A8CE99F52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6" name="Rectangle : coins arrondis 18 - 2">
              <a:extLst>
                <a:ext uri="{FF2B5EF4-FFF2-40B4-BE49-F238E27FC236}">
                  <a16:creationId xmlns:a16="http://schemas.microsoft.com/office/drawing/2014/main" id="{CD2DBE1D-B56C-985F-96AE-BCDDCE0F0E37}"/>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47" name="Rectangle : coins arrondis 18 - 2">
              <a:extLst>
                <a:ext uri="{FF2B5EF4-FFF2-40B4-BE49-F238E27FC236}">
                  <a16:creationId xmlns:a16="http://schemas.microsoft.com/office/drawing/2014/main" id="{6BD78D22-5948-B7AB-2EB6-BA8E82FEDF5B}"/>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8419E73E-BAAB-43E5-A165-5A05A592822B}"/>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endParaRPr kumimoji="0" lang="ar-MA"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endParaRPr>
            </a:p>
          </p:txBody>
        </p:sp>
      </p:grpSp>
      <p:pic>
        <p:nvPicPr>
          <p:cNvPr id="49" name="Image 48">
            <a:extLst>
              <a:ext uri="{FF2B5EF4-FFF2-40B4-BE49-F238E27FC236}">
                <a16:creationId xmlns:a16="http://schemas.microsoft.com/office/drawing/2014/main" id="{DAD49D37-0D76-267B-BAB0-985F4C78A594}"/>
              </a:ext>
            </a:extLst>
          </p:cNvPr>
          <p:cNvPicPr>
            <a:picLocks noChangeAspect="1"/>
          </p:cNvPicPr>
          <p:nvPr>
            <p:custDataLst>
              <p:tags r:id="rId3"/>
            </p:custDataLst>
          </p:nvPr>
        </p:nvPicPr>
        <p:blipFill>
          <a:blip r:embed="rId12"/>
          <a:stretch>
            <a:fillRect/>
          </a:stretch>
        </p:blipFill>
        <p:spPr>
          <a:xfrm>
            <a:off x="1887039" y="2262372"/>
            <a:ext cx="1949421" cy="1709956"/>
          </a:xfrm>
          <a:prstGeom prst="rect">
            <a:avLst/>
          </a:prstGeom>
        </p:spPr>
      </p:pic>
      <p:pic>
        <p:nvPicPr>
          <p:cNvPr id="50" name="Image 49">
            <a:extLst>
              <a:ext uri="{FF2B5EF4-FFF2-40B4-BE49-F238E27FC236}">
                <a16:creationId xmlns:a16="http://schemas.microsoft.com/office/drawing/2014/main" id="{A18E004F-9791-13E7-B666-44CA5A37F2B3}"/>
              </a:ext>
            </a:extLst>
          </p:cNvPr>
          <p:cNvPicPr>
            <a:picLocks noChangeAspect="1"/>
          </p:cNvPicPr>
          <p:nvPr>
            <p:custDataLst>
              <p:tags r:id="rId4"/>
            </p:custDataLst>
          </p:nvPr>
        </p:nvPicPr>
        <p:blipFill>
          <a:blip r:embed="rId13">
            <a:clrChange>
              <a:clrFrom>
                <a:srgbClr val="FFFFFF"/>
              </a:clrFrom>
              <a:clrTo>
                <a:srgbClr val="FFFFFF">
                  <a:alpha val="0"/>
                </a:srgbClr>
              </a:clrTo>
            </a:clrChange>
          </a:blip>
          <a:stretch>
            <a:fillRect/>
          </a:stretch>
        </p:blipFill>
        <p:spPr>
          <a:xfrm>
            <a:off x="5860829" y="2029246"/>
            <a:ext cx="1994341" cy="1992214"/>
          </a:xfrm>
          <a:prstGeom prst="rect">
            <a:avLst/>
          </a:prstGeom>
        </p:spPr>
      </p:pic>
      <p:pic>
        <p:nvPicPr>
          <p:cNvPr id="51" name="Image 50">
            <a:extLst>
              <a:ext uri="{FF2B5EF4-FFF2-40B4-BE49-F238E27FC236}">
                <a16:creationId xmlns:a16="http://schemas.microsoft.com/office/drawing/2014/main" id="{259E2772-B305-A781-A0E6-A00F85484D64}"/>
              </a:ext>
            </a:extLst>
          </p:cNvPr>
          <p:cNvPicPr>
            <a:picLocks noChangeAspect="1"/>
          </p:cNvPicPr>
          <p:nvPr>
            <p:custDataLst>
              <p:tags r:id="rId5"/>
            </p:custDataLst>
          </p:nvPr>
        </p:nvPicPr>
        <p:blipFill>
          <a:blip r:embed="rId14"/>
          <a:stretch>
            <a:fillRect/>
          </a:stretch>
        </p:blipFill>
        <p:spPr>
          <a:xfrm>
            <a:off x="9600487" y="2574326"/>
            <a:ext cx="2702072" cy="1073793"/>
          </a:xfrm>
          <a:prstGeom prst="rect">
            <a:avLst/>
          </a:prstGeom>
        </p:spPr>
      </p:pic>
      <p:pic>
        <p:nvPicPr>
          <p:cNvPr id="52" name="Image 51">
            <a:extLst>
              <a:ext uri="{FF2B5EF4-FFF2-40B4-BE49-F238E27FC236}">
                <a16:creationId xmlns:a16="http://schemas.microsoft.com/office/drawing/2014/main" id="{069D2DAA-D662-9A10-8808-873901890956}"/>
              </a:ext>
            </a:extLst>
          </p:cNvPr>
          <p:cNvPicPr>
            <a:picLocks noChangeAspect="1"/>
          </p:cNvPicPr>
          <p:nvPr>
            <p:custDataLst>
              <p:tags r:id="rId6"/>
            </p:custDataLst>
          </p:nvPr>
        </p:nvPicPr>
        <p:blipFill rotWithShape="1">
          <a:blip r:embed="rId15"/>
          <a:srcRect l="1" t="974" r="78882" b="31320"/>
          <a:stretch/>
        </p:blipFill>
        <p:spPr>
          <a:xfrm>
            <a:off x="1816619" y="6367292"/>
            <a:ext cx="2305282" cy="1648594"/>
          </a:xfrm>
          <a:prstGeom prst="rect">
            <a:avLst/>
          </a:prstGeom>
        </p:spPr>
      </p:pic>
      <p:pic>
        <p:nvPicPr>
          <p:cNvPr id="54" name="Image 53" descr="Une image contenant dessin humoristique, dessin, capture d’écran, Dessin d’enfant&#10;&#10;Description générée automatiquement">
            <a:extLst>
              <a:ext uri="{FF2B5EF4-FFF2-40B4-BE49-F238E27FC236}">
                <a16:creationId xmlns:a16="http://schemas.microsoft.com/office/drawing/2014/main" id="{E7EE16A7-7F79-0B04-5447-FAF30924ED63}"/>
              </a:ext>
            </a:extLst>
          </p:cNvPr>
          <p:cNvPicPr>
            <a:picLocks noChangeAspect="1"/>
          </p:cNvPicPr>
          <p:nvPr>
            <p:custDataLst>
              <p:tags r:id="rId7"/>
            </p:custDataLst>
          </p:nvPr>
        </p:nvPicPr>
        <p:blipFill>
          <a:blip r:embed="rId16" cstate="print">
            <a:extLst>
              <a:ext uri="{28A0092B-C50C-407E-A947-70E740481C1C}">
                <a14:useLocalDpi xmlns:a14="http://schemas.microsoft.com/office/drawing/2010/main" val="0"/>
              </a:ext>
            </a:extLst>
          </a:blip>
          <a:srcRect l="29731" t="56294" r="43963" b="7778"/>
          <a:stretch/>
        </p:blipFill>
        <p:spPr>
          <a:xfrm>
            <a:off x="5951947" y="6321865"/>
            <a:ext cx="1812103" cy="1739448"/>
          </a:xfrm>
          <a:prstGeom prst="rect">
            <a:avLst/>
          </a:prstGeom>
        </p:spPr>
      </p:pic>
      <p:pic>
        <p:nvPicPr>
          <p:cNvPr id="2" name="Image 1">
            <a:extLst>
              <a:ext uri="{FF2B5EF4-FFF2-40B4-BE49-F238E27FC236}">
                <a16:creationId xmlns:a16="http://schemas.microsoft.com/office/drawing/2014/main" id="{1D8EA109-760A-5FC2-92F9-C650AE3D7E78}"/>
              </a:ext>
            </a:extLst>
          </p:cNvPr>
          <p:cNvPicPr>
            <a:picLocks noChangeAspect="1"/>
          </p:cNvPicPr>
          <p:nvPr/>
        </p:nvPicPr>
        <p:blipFill>
          <a:blip r:embed="rId17"/>
          <a:stretch>
            <a:fillRect/>
          </a:stretch>
        </p:blipFill>
        <p:spPr>
          <a:xfrm>
            <a:off x="9818200" y="6240226"/>
            <a:ext cx="2456556" cy="2134879"/>
          </a:xfrm>
          <a:prstGeom prst="rect">
            <a:avLst/>
          </a:prstGeom>
        </p:spPr>
      </p:pic>
    </p:spTree>
    <p:extLst>
      <p:ext uri="{BB962C8B-B14F-4D97-AF65-F5344CB8AC3E}">
        <p14:creationId xmlns:p14="http://schemas.microsoft.com/office/powerpoint/2010/main" val="597073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43BB1-02ED-C4B3-CE87-182E5FCFF5E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AE52A8B-6A60-CE84-4744-21183D023CC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6EF01496-0CF7-E0BE-23D4-642211341A8C}"/>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7DA8BAE0-E461-13B3-09A2-514D04B83C7B}"/>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CDACB41B-D071-D992-879D-75D7231F1932}"/>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F6FBA8C5-C08C-39EA-D98D-C19BC941181D}"/>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3FE70238-AF69-3876-C1A9-C874A21F19D9}"/>
              </a:ext>
            </a:extLst>
          </p:cNvPr>
          <p:cNvSpPr/>
          <p:nvPr/>
        </p:nvSpPr>
        <p:spPr>
          <a:xfrm>
            <a:off x="1318221" y="869870"/>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DD619B49-B13B-D036-DF43-B58C8340FC1C}"/>
              </a:ext>
            </a:extLst>
          </p:cNvPr>
          <p:cNvSpPr txBox="1"/>
          <p:nvPr/>
        </p:nvSpPr>
        <p:spPr>
          <a:xfrm>
            <a:off x="2333956" y="2015170"/>
            <a:ext cx="8683076" cy="1446550"/>
          </a:xfrm>
          <a:prstGeom prst="rect">
            <a:avLst/>
          </a:prstGeom>
          <a:ln w="28575">
            <a:solidFill>
              <a:srgbClr val="FFC000"/>
            </a:solidFill>
          </a:ln>
        </p:spPr>
        <p:txBody>
          <a:bodyPr wrap="square" lIns="0" tIns="0" rIns="0" bIns="0" rtlCol="0" anchor="t">
            <a:spAutoFit/>
          </a:bodyPr>
          <a:lstStyle/>
          <a:p>
            <a:pPr algn="ctr"/>
            <a:r>
              <a:rPr lang="fr-FR" sz="5400" b="1" dirty="0">
                <a:solidFill>
                  <a:schemeClr val="accent1"/>
                </a:solidFill>
                <a:latin typeface="Dosis" panose="02010703020202060003" pitchFamily="2" charset="0"/>
              </a:rPr>
              <a:t>Test de lecture</a:t>
            </a:r>
          </a:p>
          <a:p>
            <a:pPr algn="ctr"/>
            <a:r>
              <a:rPr lang="fr-FR" sz="4000" b="1" dirty="0">
                <a:solidFill>
                  <a:schemeClr val="accent1"/>
                </a:solidFill>
                <a:latin typeface="Dosis" panose="02010703020202060003" pitchFamily="2" charset="0"/>
              </a:rPr>
              <a:t>-Palier 4 -</a:t>
            </a:r>
          </a:p>
        </p:txBody>
      </p:sp>
      <p:sp>
        <p:nvSpPr>
          <p:cNvPr id="14" name="TextBox 10">
            <a:extLst>
              <a:ext uri="{FF2B5EF4-FFF2-40B4-BE49-F238E27FC236}">
                <a16:creationId xmlns:a16="http://schemas.microsoft.com/office/drawing/2014/main" id="{F0C28041-1E90-FA84-CA0D-7BB14719A4B3}"/>
              </a:ext>
            </a:extLst>
          </p:cNvPr>
          <p:cNvSpPr txBox="1"/>
          <p:nvPr/>
        </p:nvSpPr>
        <p:spPr>
          <a:xfrm>
            <a:off x="1524000" y="3686774"/>
            <a:ext cx="11486860" cy="5398722"/>
          </a:xfrm>
          <a:prstGeom prst="rect">
            <a:avLst/>
          </a:prstGeom>
        </p:spPr>
        <p:txBody>
          <a:bodyPr wrap="square" lIns="0" tIns="0" rIns="0" bIns="0" rtlCol="0" anchor="t">
            <a:spAutoFit/>
          </a:bodyPr>
          <a:lstStyle/>
          <a:p>
            <a:pPr marL="457200" indent="-457200">
              <a:buFont typeface="Arial" panose="020B0604020202020204" pitchFamily="34" charset="0"/>
              <a:buChar char="•"/>
            </a:pPr>
            <a:r>
              <a:rPr lang="fr-FR" sz="3200" b="1" dirty="0">
                <a:solidFill>
                  <a:schemeClr val="accent5">
                    <a:lumMod val="50000"/>
                  </a:schemeClr>
                </a:solidFill>
                <a:latin typeface="Dosis" panose="02010703020202060003" pitchFamily="2" charset="0"/>
              </a:rPr>
              <a:t>Seuil de validation </a:t>
            </a:r>
            <a:r>
              <a:rPr lang="fr-FR" sz="3200" dirty="0">
                <a:solidFill>
                  <a:schemeClr val="accent5">
                    <a:lumMod val="75000"/>
                  </a:schemeClr>
                </a:solidFill>
                <a:latin typeface="Dosis" panose="02010703020202060003" pitchFamily="2" charset="0"/>
              </a:rPr>
              <a:t>: lire correctement 8 mots  sur 10. </a:t>
            </a:r>
          </a:p>
          <a:p>
            <a:pPr marL="457200" indent="-457200">
              <a:lnSpc>
                <a:spcPct val="150000"/>
              </a:lnSpc>
              <a:buFont typeface="Arial" panose="020B0604020202020204" pitchFamily="34" charset="0"/>
              <a:buChar char="•"/>
            </a:pPr>
            <a:r>
              <a:rPr lang="fr-FR" sz="3200" b="1" dirty="0">
                <a:solidFill>
                  <a:schemeClr val="accent5">
                    <a:lumMod val="50000"/>
                  </a:schemeClr>
                </a:solidFill>
                <a:latin typeface="Dosis" panose="02010703020202060003" pitchFamily="2" charset="0"/>
              </a:rPr>
              <a:t>Passation </a:t>
            </a:r>
            <a:r>
              <a:rPr lang="fr-FR" sz="3200" dirty="0">
                <a:solidFill>
                  <a:schemeClr val="accent5">
                    <a:lumMod val="50000"/>
                  </a:schemeClr>
                </a:solidFill>
                <a:latin typeface="Dosis" panose="02010703020202060003" pitchFamily="2" charset="0"/>
              </a:rPr>
              <a:t>:</a:t>
            </a:r>
            <a:r>
              <a:rPr lang="fr-FR" sz="3200" dirty="0">
                <a:solidFill>
                  <a:schemeClr val="accent5">
                    <a:lumMod val="75000"/>
                  </a:schemeClr>
                </a:solidFill>
                <a:latin typeface="Dosis" panose="02010703020202060003" pitchFamily="2" charset="0"/>
              </a:rPr>
              <a:t> individuelle</a:t>
            </a:r>
            <a:r>
              <a:rPr lang="fr-FR" sz="3200" dirty="0">
                <a:solidFill>
                  <a:schemeClr val="accent5">
                    <a:lumMod val="50000"/>
                  </a:schemeClr>
                </a:solidFill>
                <a:latin typeface="Dosis" panose="02010703020202060003" pitchFamily="2" charset="0"/>
              </a:rPr>
              <a:t>.</a:t>
            </a:r>
          </a:p>
          <a:p>
            <a:pPr algn="ctr"/>
            <a:r>
              <a:rPr lang="fr-FR" sz="3600" dirty="0">
                <a:solidFill>
                  <a:srgbClr val="FF0000"/>
                </a:solidFill>
                <a:latin typeface="Dosis" panose="02010703020202060003" pitchFamily="2" charset="0"/>
              </a:rPr>
              <a:t>Le palier se valide par la lecture</a:t>
            </a:r>
            <a:r>
              <a:rPr lang="fr-FR" sz="3200" dirty="0">
                <a:solidFill>
                  <a:schemeClr val="accent5">
                    <a:lumMod val="50000"/>
                  </a:schemeClr>
                </a:solidFill>
                <a:latin typeface="Dosis" panose="02010703020202060003" pitchFamily="2" charset="0"/>
              </a:rPr>
              <a:t>:</a:t>
            </a:r>
            <a:r>
              <a:rPr lang="fr-FR" dirty="0"/>
              <a:t> </a:t>
            </a:r>
          </a:p>
          <a:p>
            <a:pPr marL="457200" indent="-457200" algn="just">
              <a:lnSpc>
                <a:spcPct val="150000"/>
              </a:lnSpc>
              <a:buFont typeface="Arial" panose="020B0604020202020204" pitchFamily="34" charset="0"/>
              <a:buChar char="•"/>
            </a:pPr>
            <a:r>
              <a:rPr lang="fr-FR" sz="3200" b="1" dirty="0">
                <a:solidFill>
                  <a:schemeClr val="accent5">
                    <a:lumMod val="50000"/>
                  </a:schemeClr>
                </a:solidFill>
                <a:latin typeface="Dosis" pitchFamily="2" charset="0"/>
              </a:rPr>
              <a:t>Si le seuil de 70 % n’est pas atteint </a:t>
            </a:r>
            <a:r>
              <a:rPr lang="fr-FR" sz="3200" dirty="0">
                <a:solidFill>
                  <a:schemeClr val="accent5">
                    <a:lumMod val="50000"/>
                  </a:schemeClr>
                </a:solidFill>
                <a:latin typeface="Dosis" pitchFamily="2" charset="0"/>
              </a:rPr>
              <a:t>: reprendre la séance de rebrassage ou réenseigner les apprentissages non acquis, en ciblant les élèves encore en difficulté</a:t>
            </a:r>
            <a:r>
              <a:rPr lang="fr-FR" sz="3200" b="1" dirty="0">
                <a:solidFill>
                  <a:schemeClr val="accent5">
                    <a:lumMod val="50000"/>
                  </a:schemeClr>
                </a:solidFill>
                <a:latin typeface="Dosis" pitchFamily="2" charset="0"/>
              </a:rPr>
              <a:t>.</a:t>
            </a:r>
          </a:p>
          <a:p>
            <a:pPr marL="457200" indent="-457200" algn="just">
              <a:lnSpc>
                <a:spcPct val="150000"/>
              </a:lnSpc>
              <a:buFont typeface="Arial" panose="020B0604020202020204" pitchFamily="34" charset="0"/>
              <a:buChar char="•"/>
            </a:pPr>
            <a:r>
              <a:rPr lang="fr-FR" sz="3200" b="1" dirty="0">
                <a:solidFill>
                  <a:schemeClr val="accent5">
                    <a:lumMod val="50000"/>
                  </a:schemeClr>
                </a:solidFill>
                <a:latin typeface="Dosis" pitchFamily="2" charset="0"/>
              </a:rPr>
              <a:t>Si l’objectif de 70 % ou plus est atteint : </a:t>
            </a:r>
            <a:r>
              <a:rPr lang="fr-FR" sz="3200" dirty="0">
                <a:solidFill>
                  <a:schemeClr val="accent5">
                    <a:lumMod val="50000"/>
                  </a:schemeClr>
                </a:solidFill>
                <a:latin typeface="Dosis" pitchFamily="2" charset="0"/>
              </a:rPr>
              <a:t>passer au palier 5, tout en tenant compte des élèves n’ayant pas validé le palier testé.</a:t>
            </a:r>
          </a:p>
        </p:txBody>
      </p:sp>
      <p:sp>
        <p:nvSpPr>
          <p:cNvPr id="3" name="ZoneTexte 2">
            <a:extLst>
              <a:ext uri="{FF2B5EF4-FFF2-40B4-BE49-F238E27FC236}">
                <a16:creationId xmlns:a16="http://schemas.microsoft.com/office/drawing/2014/main" id="{3D2AB62A-F7B7-3662-CF81-371CFDD28DE8}"/>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1711660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DA610-7530-129D-6656-B1766D269A6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B5D7FEB-9E1A-B1CC-8425-317ADD6A7CD2}"/>
              </a:ext>
            </a:extLst>
          </p:cNvPr>
          <p:cNvSpPr/>
          <p:nvPr/>
        </p:nvSpPr>
        <p:spPr>
          <a:xfrm>
            <a:off x="0" y="0"/>
            <a:ext cx="13716000" cy="10287000"/>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1306EC1E-1B63-DAD7-9129-98E2AB99E744}"/>
              </a:ext>
            </a:extLst>
          </p:cNvPr>
          <p:cNvSpPr/>
          <p:nvPr/>
        </p:nvSpPr>
        <p:spPr>
          <a:xfrm>
            <a:off x="388643" y="354682"/>
            <a:ext cx="12913575"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CCBD514-3368-F94E-CABE-BFCCC69EC89D}"/>
              </a:ext>
            </a:extLst>
          </p:cNvPr>
          <p:cNvSpPr/>
          <p:nvPr/>
        </p:nvSpPr>
        <p:spPr>
          <a:xfrm>
            <a:off x="413781" y="222115"/>
            <a:ext cx="1291357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Freeform 8">
            <a:extLst>
              <a:ext uri="{FF2B5EF4-FFF2-40B4-BE49-F238E27FC236}">
                <a16:creationId xmlns:a16="http://schemas.microsoft.com/office/drawing/2014/main" id="{90190BE6-AF03-224A-A189-60FFC4DA0A8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73C29932-28BC-A21E-FB32-984355EBC7FF}"/>
              </a:ext>
            </a:extLst>
          </p:cNvPr>
          <p:cNvSpPr txBox="1"/>
          <p:nvPr/>
        </p:nvSpPr>
        <p:spPr>
          <a:xfrm>
            <a:off x="1437879" y="392782"/>
            <a:ext cx="11889477" cy="892552"/>
          </a:xfrm>
          <a:prstGeom prst="rect">
            <a:avLst/>
          </a:prstGeom>
          <a:noFill/>
        </p:spPr>
        <p:txBody>
          <a:bodyPr wrap="square" rtlCol="0">
            <a:spAutoFit/>
          </a:bodyPr>
          <a:lstStyle/>
          <a:p>
            <a:pPr defTabSz="685818">
              <a:defRPr/>
            </a:pPr>
            <a:r>
              <a:rPr lang="fr-FR" sz="2800" b="1" dirty="0">
                <a:solidFill>
                  <a:schemeClr val="bg1">
                    <a:lumMod val="65000"/>
                  </a:schemeClr>
                </a:solidFill>
                <a:latin typeface="Dosis" panose="02010703020202060003" pitchFamily="2" charset="0"/>
              </a:rPr>
              <a:t>Lis  les mots suivants?</a:t>
            </a:r>
          </a:p>
          <a:p>
            <a:pPr defTabSz="685818">
              <a:defRPr/>
            </a:pPr>
            <a:r>
              <a:rPr lang="fr-FR" sz="2400" i="1" dirty="0">
                <a:solidFill>
                  <a:schemeClr val="accent5">
                    <a:lumMod val="50000"/>
                  </a:schemeClr>
                </a:solidFill>
                <a:latin typeface="Dosis" panose="02010703020202060003" pitchFamily="2" charset="0"/>
              </a:rPr>
              <a:t> </a:t>
            </a:r>
            <a:r>
              <a:rPr lang="fr-FR" sz="2250" i="1" dirty="0">
                <a:solidFill>
                  <a:schemeClr val="bg1">
                    <a:lumMod val="65000"/>
                  </a:schemeClr>
                </a:solidFill>
                <a:latin typeface="Dosis" panose="02010703020202060003" pitchFamily="2" charset="0"/>
              </a:rPr>
              <a:t>L’enseignant(e) montre les lettres dans un ordre aléatoire</a:t>
            </a:r>
            <a:r>
              <a:rPr lang="fr-FR" sz="2400" i="1" dirty="0"/>
              <a:t>.</a:t>
            </a:r>
            <a:endParaRPr lang="fr-FR" sz="2000" i="1" dirty="0">
              <a:latin typeface="Dosis" panose="02010703020202060003" pitchFamily="2" charset="0"/>
            </a:endParaRPr>
          </a:p>
        </p:txBody>
      </p:sp>
      <p:graphicFrame>
        <p:nvGraphicFramePr>
          <p:cNvPr id="2" name="Tableau 1">
            <a:extLst>
              <a:ext uri="{FF2B5EF4-FFF2-40B4-BE49-F238E27FC236}">
                <a16:creationId xmlns:a16="http://schemas.microsoft.com/office/drawing/2014/main" id="{4A92BCB3-D724-7657-7C5A-3188ED63E2CC}"/>
              </a:ext>
            </a:extLst>
          </p:cNvPr>
          <p:cNvGraphicFramePr>
            <a:graphicFrameLocks noGrp="1"/>
          </p:cNvGraphicFramePr>
          <p:nvPr>
            <p:extLst>
              <p:ext uri="{D42A27DB-BD31-4B8C-83A1-F6EECF244321}">
                <p14:modId xmlns:p14="http://schemas.microsoft.com/office/powerpoint/2010/main" val="1741217647"/>
              </p:ext>
            </p:extLst>
          </p:nvPr>
        </p:nvGraphicFramePr>
        <p:xfrm>
          <a:off x="516131" y="3497579"/>
          <a:ext cx="12590269" cy="4389120"/>
        </p:xfrm>
        <a:graphic>
          <a:graphicData uri="http://schemas.openxmlformats.org/drawingml/2006/table">
            <a:tbl>
              <a:tblPr firstRow="1" bandRow="1">
                <a:tableStyleId>{5940675A-B579-460E-94D1-54222C63F5DA}</a:tableStyleId>
              </a:tblPr>
              <a:tblGrid>
                <a:gridCol w="3065269">
                  <a:extLst>
                    <a:ext uri="{9D8B030D-6E8A-4147-A177-3AD203B41FA5}">
                      <a16:colId xmlns:a16="http://schemas.microsoft.com/office/drawing/2014/main" val="3166812100"/>
                    </a:ext>
                  </a:extLst>
                </a:gridCol>
                <a:gridCol w="5299323">
                  <a:extLst>
                    <a:ext uri="{9D8B030D-6E8A-4147-A177-3AD203B41FA5}">
                      <a16:colId xmlns:a16="http://schemas.microsoft.com/office/drawing/2014/main" val="2426094876"/>
                    </a:ext>
                  </a:extLst>
                </a:gridCol>
                <a:gridCol w="4225677">
                  <a:extLst>
                    <a:ext uri="{9D8B030D-6E8A-4147-A177-3AD203B41FA5}">
                      <a16:colId xmlns:a16="http://schemas.microsoft.com/office/drawing/2014/main" val="1695664224"/>
                    </a:ext>
                  </a:extLst>
                </a:gridCol>
              </a:tblGrid>
              <a:tr h="0">
                <a:tc>
                  <a:txBody>
                    <a:bodyPr/>
                    <a:lstStyle/>
                    <a:p>
                      <a:pPr algn="l"/>
                      <a:r>
                        <a:rPr lang="fr-FR" sz="6600" b="1" kern="0" spc="480" dirty="0">
                          <a:solidFill>
                            <a:srgbClr val="106585"/>
                          </a:solidFill>
                          <a:latin typeface="Dosis" pitchFamily="2" charset="0"/>
                        </a:rPr>
                        <a:t>lapin</a:t>
                      </a:r>
                      <a:endParaRPr lang="fr-MA" sz="6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6600" b="1" kern="0" spc="480" dirty="0">
                          <a:solidFill>
                            <a:srgbClr val="106585"/>
                          </a:solidFill>
                          <a:latin typeface="Dosis" pitchFamily="2" charset="0"/>
                        </a:rPr>
                        <a:t>noir     </a:t>
                      </a:r>
                      <a:r>
                        <a:rPr lang="fr-MA" sz="6000" b="1" kern="0" spc="480" dirty="0">
                          <a:solidFill>
                            <a:srgbClr val="106585"/>
                          </a:solidFill>
                          <a:latin typeface="Dosis" pitchFamily="2" charset="0"/>
                          <a:ea typeface="+mn-ea"/>
                          <a:cs typeface="+mn-cs"/>
                        </a:rPr>
                        <a:t>pluie</a:t>
                      </a:r>
                      <a:endParaRPr lang="fr-MA" sz="6000" b="1" kern="0" spc="480" dirty="0">
                        <a:solidFill>
                          <a:schemeClr val="bg1">
                            <a:lumMod val="65000"/>
                          </a:schemeClr>
                        </a:solidFill>
                        <a:latin typeface="Dosis" pitchFamily="2"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fr-MA" sz="6000" b="1" kern="0" spc="480" dirty="0">
                          <a:solidFill>
                            <a:srgbClr val="106585"/>
                          </a:solidFill>
                          <a:latin typeface="Dosis" pitchFamily="2" charset="0"/>
                          <a:ea typeface="+mn-ea"/>
                          <a:cs typeface="+mn-cs"/>
                        </a:rPr>
                        <a:t>chien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0377992"/>
                  </a:ext>
                </a:extLst>
              </a:tr>
              <a:tr h="370840">
                <a:tc>
                  <a:txBody>
                    <a:bodyPr/>
                    <a:lstStyle/>
                    <a:p>
                      <a:pPr algn="l"/>
                      <a:r>
                        <a:rPr lang="fr-FR" sz="6600" b="1" kern="0" spc="480" dirty="0">
                          <a:solidFill>
                            <a:srgbClr val="106585"/>
                          </a:solidFill>
                          <a:latin typeface="Dosis" pitchFamily="2" charset="0"/>
                        </a:rPr>
                        <a:t>pont</a:t>
                      </a:r>
                      <a:endParaRPr lang="fr-MA" sz="6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6000" b="1" kern="0" spc="480" dirty="0">
                          <a:solidFill>
                            <a:srgbClr val="106585"/>
                          </a:solidFill>
                          <a:latin typeface="Dosis" pitchFamily="2" charset="0"/>
                          <a:ea typeface="+mn-ea"/>
                          <a:cs typeface="+mn-cs"/>
                        </a:rPr>
                        <a:t>montagne</a:t>
                      </a:r>
                      <a:endParaRPr lang="fr-MA" sz="6000" b="1" kern="0" spc="480" dirty="0">
                        <a:solidFill>
                          <a:srgbClr val="106585"/>
                        </a:solidFill>
                        <a:latin typeface="Dosis" pitchFamily="2"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fr-MA" sz="6000" b="1" kern="0" spc="480" dirty="0">
                          <a:solidFill>
                            <a:srgbClr val="106585"/>
                          </a:solidFill>
                          <a:latin typeface="Dosis" pitchFamily="2" charset="0"/>
                          <a:ea typeface="+mn-ea"/>
                          <a:cs typeface="+mn-cs"/>
                        </a:rPr>
                        <a:t>craie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17549797"/>
                  </a:ext>
                </a:extLst>
              </a:tr>
              <a:tr h="370840">
                <a:tc>
                  <a:txBody>
                    <a:bodyPr/>
                    <a:lstStyle/>
                    <a:p>
                      <a:pPr algn="l"/>
                      <a:r>
                        <a:rPr lang="fr-FR" sz="6600" b="1" kern="0" spc="480" dirty="0">
                          <a:solidFill>
                            <a:srgbClr val="106585"/>
                          </a:solidFill>
                          <a:latin typeface="Dosis" pitchFamily="2" charset="0"/>
                        </a:rPr>
                        <a:t>camion</a:t>
                      </a:r>
                      <a:endParaRPr lang="fr-MA" sz="6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fr-MA" sz="6000" b="1" kern="0" spc="480" dirty="0">
                          <a:solidFill>
                            <a:srgbClr val="106585"/>
                          </a:solidFill>
                          <a:latin typeface="Dosis" pitchFamily="2" charset="0"/>
                          <a:ea typeface="+mn-ea"/>
                          <a:cs typeface="+mn-cs"/>
                        </a:rPr>
                        <a:t>tête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fr-MA" sz="6000" b="1" kern="0" spc="480" dirty="0">
                          <a:solidFill>
                            <a:srgbClr val="106585"/>
                          </a:solidFill>
                          <a:latin typeface="Dosis" pitchFamily="2" charset="0"/>
                          <a:ea typeface="+mn-ea"/>
                          <a:cs typeface="+mn-cs"/>
                        </a:rPr>
                        <a:t>gâteau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75693665"/>
                  </a:ext>
                </a:extLst>
              </a:tr>
              <a:tr h="370840">
                <a:tc>
                  <a:txBody>
                    <a:bodyPr/>
                    <a:lstStyle/>
                    <a:p>
                      <a:pPr algn="ctr"/>
                      <a:endParaRPr lang="fr-MA" sz="6600" b="1" kern="0" spc="480" dirty="0">
                        <a:solidFill>
                          <a:schemeClr val="bg1">
                            <a:lumMod val="65000"/>
                          </a:schemeClr>
                        </a:solidFill>
                        <a:latin typeface="Dosis" pitchFamily="2"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fr-MA" sz="6600" b="1" kern="0" spc="480" dirty="0">
                        <a:solidFill>
                          <a:srgbClr val="106585"/>
                        </a:solidFill>
                        <a:latin typeface="Dosis" pitchFamily="2"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fr-MA" sz="6600" b="1" kern="0" spc="480" dirty="0">
                        <a:solidFill>
                          <a:schemeClr val="bg1">
                            <a:lumMod val="65000"/>
                          </a:schemeClr>
                        </a:solidFill>
                        <a:latin typeface="Dosis" pitchFamily="2" charset="0"/>
                        <a:ea typeface="+mn-ea"/>
                        <a:cs typeface="+mn-cs"/>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1701984"/>
                  </a:ext>
                </a:extLst>
              </a:tr>
            </a:tbl>
          </a:graphicData>
        </a:graphic>
      </p:graphicFrame>
    </p:spTree>
    <p:extLst>
      <p:ext uri="{BB962C8B-B14F-4D97-AF65-F5344CB8AC3E}">
        <p14:creationId xmlns:p14="http://schemas.microsoft.com/office/powerpoint/2010/main" val="22278040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7E8C24-DA99-38B5-645D-DE7B164DE1F3}"/>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DAF020A-9247-3E51-467E-810529B131B9}"/>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263EB4A4-3A46-952B-7425-A46965B3E72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3" name="Bulle narrative : rectangle à coins arrondis 32">
            <a:extLst>
              <a:ext uri="{FF2B5EF4-FFF2-40B4-BE49-F238E27FC236}">
                <a16:creationId xmlns:a16="http://schemas.microsoft.com/office/drawing/2014/main" id="{6B171BFB-CFF9-9341-D11E-479BA567AFB6}"/>
              </a:ext>
            </a:extLst>
          </p:cNvPr>
          <p:cNvSpPr/>
          <p:nvPr/>
        </p:nvSpPr>
        <p:spPr>
          <a:xfrm>
            <a:off x="5684866" y="3607199"/>
            <a:ext cx="6811933" cy="2452636"/>
          </a:xfrm>
          <a:prstGeom prst="wedgeRoundRectCallout">
            <a:avLst>
              <a:gd name="adj1" fmla="val -86230"/>
              <a:gd name="adj2" fmla="val -12353"/>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srgbClr val="215968"/>
              </a:solidFill>
              <a:latin typeface="Dosis" pitchFamily="2" charset="0"/>
            </a:endParaRPr>
          </a:p>
        </p:txBody>
      </p:sp>
      <p:sp>
        <p:nvSpPr>
          <p:cNvPr id="34" name="ZoneTexte 33">
            <a:extLst>
              <a:ext uri="{FF2B5EF4-FFF2-40B4-BE49-F238E27FC236}">
                <a16:creationId xmlns:a16="http://schemas.microsoft.com/office/drawing/2014/main" id="{19874B0F-145F-42B0-6385-4A51EAD1F300}"/>
              </a:ext>
            </a:extLst>
          </p:cNvPr>
          <p:cNvSpPr txBox="1"/>
          <p:nvPr/>
        </p:nvSpPr>
        <p:spPr>
          <a:xfrm flipH="1">
            <a:off x="5832100" y="3712339"/>
            <a:ext cx="6517464" cy="2554545"/>
          </a:xfrm>
          <a:prstGeom prst="rect">
            <a:avLst/>
          </a:prstGeom>
          <a:noFill/>
        </p:spPr>
        <p:txBody>
          <a:bodyPr wrap="square" rtlCol="0">
            <a:spAutoFit/>
          </a:bodyPr>
          <a:lstStyle/>
          <a:p>
            <a:pPr algn="ctr" defTabSz="685834"/>
            <a:endParaRPr lang="fr-MA" sz="3200" b="1" dirty="0">
              <a:solidFill>
                <a:srgbClr val="215968"/>
              </a:solidFill>
              <a:latin typeface="Dosis" pitchFamily="2" charset="0"/>
            </a:endParaRPr>
          </a:p>
          <a:p>
            <a:pPr algn="ctr" defTabSz="685834"/>
            <a:r>
              <a:rPr lang="fr-MA" sz="3200" b="1" dirty="0">
                <a:solidFill>
                  <a:srgbClr val="215968"/>
                </a:solidFill>
                <a:latin typeface="Dosis" pitchFamily="2" charset="0"/>
              </a:rPr>
              <a:t>La séance d’aujourd’hui est terminée</a:t>
            </a:r>
          </a:p>
          <a:p>
            <a:pPr algn="ctr" defTabSz="685834"/>
            <a:r>
              <a:rPr lang="fr-MA" sz="3200" b="1" dirty="0">
                <a:solidFill>
                  <a:srgbClr val="215968"/>
                </a:solidFill>
                <a:latin typeface="Dosis" pitchFamily="2" charset="0"/>
              </a:rPr>
              <a:t> </a:t>
            </a:r>
          </a:p>
          <a:p>
            <a:pPr algn="ctr" defTabSz="685834"/>
            <a:r>
              <a:rPr lang="fr-MA" sz="3200" b="1" dirty="0">
                <a:solidFill>
                  <a:srgbClr val="215968"/>
                </a:solidFill>
                <a:latin typeface="Dosis" pitchFamily="2" charset="0"/>
              </a:rPr>
              <a:t>A demain ! </a:t>
            </a:r>
          </a:p>
          <a:p>
            <a:pPr marL="514364" indent="-514364" defTabSz="685834">
              <a:buFontTx/>
              <a:buChar char="-"/>
            </a:pPr>
            <a:endParaRPr lang="fr-MA" sz="3200" b="1" dirty="0">
              <a:solidFill>
                <a:srgbClr val="EEECE1">
                  <a:lumMod val="25000"/>
                </a:srgbClr>
              </a:solidFill>
              <a:latin typeface="Dosis" pitchFamily="2" charset="0"/>
            </a:endParaRPr>
          </a:p>
        </p:txBody>
      </p:sp>
      <p:pic>
        <p:nvPicPr>
          <p:cNvPr id="7" name="Image 6" descr="Une image contenant croquis, dessin, illustration, Visage humain&#10;&#10;Le contenu généré par l’IA peut être incorrect.">
            <a:extLst>
              <a:ext uri="{FF2B5EF4-FFF2-40B4-BE49-F238E27FC236}">
                <a16:creationId xmlns:a16="http://schemas.microsoft.com/office/drawing/2014/main" id="{CE009262-ECC6-6453-617E-99EABA5214A7}"/>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7828" y="3390900"/>
            <a:ext cx="5321185" cy="6553200"/>
          </a:xfrm>
          <a:prstGeom prst="rect">
            <a:avLst/>
          </a:prstGeom>
        </p:spPr>
      </p:pic>
    </p:spTree>
    <p:extLst>
      <p:ext uri="{BB962C8B-B14F-4D97-AF65-F5344CB8AC3E}">
        <p14:creationId xmlns:p14="http://schemas.microsoft.com/office/powerpoint/2010/main" val="2981632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8286"/>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D3FF3D4-5F97-F646-3844-63C78EA24D12}"/>
              </a:ext>
            </a:extLst>
          </p:cNvPr>
          <p:cNvSpPr txBox="1"/>
          <p:nvPr>
            <p:custDataLst>
              <p:tags r:id="rId2"/>
            </p:custDataLst>
          </p:nvPr>
        </p:nvSpPr>
        <p:spPr>
          <a:xfrm>
            <a:off x="9868997" y="275037"/>
            <a:ext cx="4425448" cy="40011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(e)</a:t>
            </a:r>
          </a:p>
        </p:txBody>
      </p:sp>
      <p:grpSp>
        <p:nvGrpSpPr>
          <p:cNvPr id="20" name="Groupe 19">
            <a:extLst>
              <a:ext uri="{FF2B5EF4-FFF2-40B4-BE49-F238E27FC236}">
                <a16:creationId xmlns:a16="http://schemas.microsoft.com/office/drawing/2014/main" id="{99242F9B-4AEB-BD76-F321-C208D128D45D}"/>
              </a:ext>
            </a:extLst>
          </p:cNvPr>
          <p:cNvGrpSpPr/>
          <p:nvPr/>
        </p:nvGrpSpPr>
        <p:grpSpPr>
          <a:xfrm>
            <a:off x="513805" y="342900"/>
            <a:ext cx="12408211" cy="9294456"/>
            <a:chOff x="312517" y="227366"/>
            <a:chExt cx="8518967" cy="6196583"/>
          </a:xfrm>
        </p:grpSpPr>
        <p:sp>
          <p:nvSpPr>
            <p:cNvPr id="21" name="Rectangle : coins arrondis 20">
              <a:extLst>
                <a:ext uri="{FF2B5EF4-FFF2-40B4-BE49-F238E27FC236}">
                  <a16:creationId xmlns:a16="http://schemas.microsoft.com/office/drawing/2014/main" id="{8F5EE306-3E44-3D7B-5BB4-7D3421C2E243}"/>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3" name="Freeform 7">
              <a:extLst>
                <a:ext uri="{FF2B5EF4-FFF2-40B4-BE49-F238E27FC236}">
                  <a16:creationId xmlns:a16="http://schemas.microsoft.com/office/drawing/2014/main" id="{8C7ECC7D-E25B-80B4-444C-55A3BB059559}"/>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MA" sz="700" dirty="0">
                <a:latin typeface="Dosis" pitchFamily="2" charset="0"/>
              </a:endParaRPr>
            </a:p>
          </p:txBody>
        </p:sp>
        <p:sp>
          <p:nvSpPr>
            <p:cNvPr id="25" name="Rectangle : coins arrondis 24">
              <a:extLst>
                <a:ext uri="{FF2B5EF4-FFF2-40B4-BE49-F238E27FC236}">
                  <a16:creationId xmlns:a16="http://schemas.microsoft.com/office/drawing/2014/main" id="{C3A2566D-5520-DAAF-8D1F-7D8332ADF52F}"/>
                </a:ext>
              </a:extLst>
            </p:cNvPr>
            <p:cNvSpPr/>
            <p:nvPr/>
          </p:nvSpPr>
          <p:spPr>
            <a:xfrm flipH="1">
              <a:off x="2048059" y="368699"/>
              <a:ext cx="4970000"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29" name="Groupe 28">
            <a:extLst>
              <a:ext uri="{FF2B5EF4-FFF2-40B4-BE49-F238E27FC236}">
                <a16:creationId xmlns:a16="http://schemas.microsoft.com/office/drawing/2014/main" id="{73011423-B9FB-0F83-B5A1-13CDF18D50C7}"/>
              </a:ext>
            </a:extLst>
          </p:cNvPr>
          <p:cNvGrpSpPr/>
          <p:nvPr/>
        </p:nvGrpSpPr>
        <p:grpSpPr>
          <a:xfrm>
            <a:off x="981248" y="1720589"/>
            <a:ext cx="11733013" cy="7588800"/>
            <a:chOff x="927300" y="1714500"/>
            <a:chExt cx="11861398" cy="7588800"/>
          </a:xfrm>
        </p:grpSpPr>
        <p:grpSp>
          <p:nvGrpSpPr>
            <p:cNvPr id="30" name="Groupe 29">
              <a:extLst>
                <a:ext uri="{FF2B5EF4-FFF2-40B4-BE49-F238E27FC236}">
                  <a16:creationId xmlns:a16="http://schemas.microsoft.com/office/drawing/2014/main" id="{BC1FA995-CAA2-AE95-E9F6-5D9E56FDAD54}"/>
                </a:ext>
              </a:extLst>
            </p:cNvPr>
            <p:cNvGrpSpPr/>
            <p:nvPr/>
          </p:nvGrpSpPr>
          <p:grpSpPr>
            <a:xfrm>
              <a:off x="927300" y="5617007"/>
              <a:ext cx="11861398" cy="3686293"/>
              <a:chOff x="879241" y="2081147"/>
              <a:chExt cx="15157229" cy="3686293"/>
            </a:xfrm>
          </p:grpSpPr>
          <p:grpSp>
            <p:nvGrpSpPr>
              <p:cNvPr id="43" name="Groupe 42">
                <a:extLst>
                  <a:ext uri="{FF2B5EF4-FFF2-40B4-BE49-F238E27FC236}">
                    <a16:creationId xmlns:a16="http://schemas.microsoft.com/office/drawing/2014/main" id="{E158EF12-D2CB-A3FF-098D-5AB67BD51FB7}"/>
                  </a:ext>
                </a:extLst>
              </p:cNvPr>
              <p:cNvGrpSpPr/>
              <p:nvPr/>
            </p:nvGrpSpPr>
            <p:grpSpPr>
              <a:xfrm>
                <a:off x="879241" y="2081147"/>
                <a:ext cx="3528316" cy="3686293"/>
                <a:chOff x="190445" y="2577358"/>
                <a:chExt cx="1439843" cy="2751266"/>
              </a:xfrm>
            </p:grpSpPr>
            <p:sp>
              <p:nvSpPr>
                <p:cNvPr id="52" name="Rectangle : coins arrondis 18 - 2">
                  <a:extLst>
                    <a:ext uri="{FF2B5EF4-FFF2-40B4-BE49-F238E27FC236}">
                      <a16:creationId xmlns:a16="http://schemas.microsoft.com/office/drawing/2014/main" id="{74A4870A-2223-67C2-B0EC-BCF3A4F10399}"/>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3" name="Rectangle : coins arrondis 18 - 2">
                  <a:extLst>
                    <a:ext uri="{FF2B5EF4-FFF2-40B4-BE49-F238E27FC236}">
                      <a16:creationId xmlns:a16="http://schemas.microsoft.com/office/drawing/2014/main" id="{1EDA6F81-318E-8C02-2B46-DAAF030FDBE5}"/>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Passage au tableau.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Un élève réalise la tâche. </a:t>
                  </a:r>
                </a:p>
              </p:txBody>
            </p:sp>
          </p:grpSp>
          <p:grpSp>
            <p:nvGrpSpPr>
              <p:cNvPr id="44" name="Groupe 43">
                <a:extLst>
                  <a:ext uri="{FF2B5EF4-FFF2-40B4-BE49-F238E27FC236}">
                    <a16:creationId xmlns:a16="http://schemas.microsoft.com/office/drawing/2014/main" id="{9D773EE3-80D7-D69E-C7BB-1E3132D166D2}"/>
                  </a:ext>
                </a:extLst>
              </p:cNvPr>
              <p:cNvGrpSpPr/>
              <p:nvPr/>
            </p:nvGrpSpPr>
            <p:grpSpPr>
              <a:xfrm>
                <a:off x="4761805" y="2081147"/>
                <a:ext cx="3528316" cy="3686293"/>
                <a:chOff x="190445" y="2577358"/>
                <a:chExt cx="1439843" cy="2751266"/>
              </a:xfrm>
            </p:grpSpPr>
            <p:sp>
              <p:nvSpPr>
                <p:cNvPr id="50" name="Rectangle : coins arrondis 18 - 2">
                  <a:extLst>
                    <a:ext uri="{FF2B5EF4-FFF2-40B4-BE49-F238E27FC236}">
                      <a16:creationId xmlns:a16="http://schemas.microsoft.com/office/drawing/2014/main" id="{65C106B6-984B-54EF-8988-21C106032C9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1" name="Rectangle : coins arrondis 18 - 2">
                  <a:extLst>
                    <a:ext uri="{FF2B5EF4-FFF2-40B4-BE49-F238E27FC236}">
                      <a16:creationId xmlns:a16="http://schemas.microsoft.com/office/drawing/2014/main" id="{B1198DE2-FB54-4B81-84DC-EF9991D21CB1}"/>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Travail en binôme.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travaillent à deux .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45" name="Groupe 44">
                <a:extLst>
                  <a:ext uri="{FF2B5EF4-FFF2-40B4-BE49-F238E27FC236}">
                    <a16:creationId xmlns:a16="http://schemas.microsoft.com/office/drawing/2014/main" id="{76A27635-36A8-C161-E414-C3C37024AA4C}"/>
                  </a:ext>
                </a:extLst>
              </p:cNvPr>
              <p:cNvGrpSpPr/>
              <p:nvPr/>
            </p:nvGrpSpPr>
            <p:grpSpPr>
              <a:xfrm>
                <a:off x="8644373" y="2081147"/>
                <a:ext cx="7392097" cy="3686293"/>
                <a:chOff x="190446" y="2577358"/>
                <a:chExt cx="3016583" cy="2751266"/>
              </a:xfrm>
            </p:grpSpPr>
            <p:sp>
              <p:nvSpPr>
                <p:cNvPr id="46" name="Rectangle : coins arrondis 18 - 2">
                  <a:extLst>
                    <a:ext uri="{FF2B5EF4-FFF2-40B4-BE49-F238E27FC236}">
                      <a16:creationId xmlns:a16="http://schemas.microsoft.com/office/drawing/2014/main" id="{0D87C4EA-5121-2064-9F77-17D40C29762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7" name="Rectangle : coins arrondis 18 - 2">
                  <a:extLst>
                    <a:ext uri="{FF2B5EF4-FFF2-40B4-BE49-F238E27FC236}">
                      <a16:creationId xmlns:a16="http://schemas.microsoft.com/office/drawing/2014/main" id="{CEEC63C3-7658-EF2F-82AF-37CBF83A6D6A}"/>
                    </a:ext>
                  </a:extLst>
                </p:cNvPr>
                <p:cNvSpPr/>
                <p:nvPr/>
              </p:nvSpPr>
              <p:spPr>
                <a:xfrm flipH="1">
                  <a:off x="190446"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Pratique autonome.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L’enseignant(e)  circule entre les rangs.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BE956582-E98C-070F-EAB8-E64B2610299B}"/>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9" name="Rectangle : coins arrondis 18 - 2">
                  <a:extLst>
                    <a:ext uri="{FF2B5EF4-FFF2-40B4-BE49-F238E27FC236}">
                      <a16:creationId xmlns:a16="http://schemas.microsoft.com/office/drawing/2014/main" id="{C72CC5A6-D360-68FA-F457-A90C4545C9CD}"/>
                    </a:ext>
                  </a:extLst>
                </p:cNvPr>
                <p:cNvSpPr/>
                <p:nvPr/>
              </p:nvSpPr>
              <p:spPr>
                <a:xfrm flipH="1">
                  <a:off x="1767187"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Devoir à la maison.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recopient leurs devoirs</a:t>
                  </a:r>
                </a:p>
              </p:txBody>
            </p:sp>
          </p:grpSp>
        </p:grpSp>
        <p:grpSp>
          <p:nvGrpSpPr>
            <p:cNvPr id="31" name="Groupe 30">
              <a:extLst>
                <a:ext uri="{FF2B5EF4-FFF2-40B4-BE49-F238E27FC236}">
                  <a16:creationId xmlns:a16="http://schemas.microsoft.com/office/drawing/2014/main" id="{368D5201-3DD6-60A7-144F-6B0B85078B42}"/>
                </a:ext>
              </a:extLst>
            </p:cNvPr>
            <p:cNvGrpSpPr/>
            <p:nvPr/>
          </p:nvGrpSpPr>
          <p:grpSpPr>
            <a:xfrm>
              <a:off x="927300" y="1714500"/>
              <a:ext cx="11861398" cy="3648780"/>
              <a:chOff x="879241" y="2081147"/>
              <a:chExt cx="15157229" cy="3648780"/>
            </a:xfrm>
          </p:grpSpPr>
          <p:grpSp>
            <p:nvGrpSpPr>
              <p:cNvPr id="32" name="Groupe 31">
                <a:extLst>
                  <a:ext uri="{FF2B5EF4-FFF2-40B4-BE49-F238E27FC236}">
                    <a16:creationId xmlns:a16="http://schemas.microsoft.com/office/drawing/2014/main" id="{7A165859-027C-E527-F5EA-1A5F56E28841}"/>
                  </a:ext>
                </a:extLst>
              </p:cNvPr>
              <p:cNvGrpSpPr/>
              <p:nvPr/>
            </p:nvGrpSpPr>
            <p:grpSpPr>
              <a:xfrm>
                <a:off x="879241" y="2081147"/>
                <a:ext cx="3528316" cy="3648780"/>
                <a:chOff x="190445" y="2577358"/>
                <a:chExt cx="1439843" cy="2723268"/>
              </a:xfrm>
            </p:grpSpPr>
            <p:sp>
              <p:nvSpPr>
                <p:cNvPr id="41" name="Rectangle : coins arrondis 18 - 2">
                  <a:extLst>
                    <a:ext uri="{FF2B5EF4-FFF2-40B4-BE49-F238E27FC236}">
                      <a16:creationId xmlns:a16="http://schemas.microsoft.com/office/drawing/2014/main" id="{430F5EDF-4451-A9B9-E6AA-FFF1C580892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2" name="Rectangle : coins arrondis 18 - 2">
                  <a:extLst>
                    <a:ext uri="{FF2B5EF4-FFF2-40B4-BE49-F238E27FC236}">
                      <a16:creationId xmlns:a16="http://schemas.microsoft.com/office/drawing/2014/main" id="{709C9248-CA69-7562-D943-9C82C2842B28}"/>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Modelage.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écoutent. </a:t>
                  </a:r>
                </a:p>
              </p:txBody>
            </p:sp>
          </p:grpSp>
          <p:grpSp>
            <p:nvGrpSpPr>
              <p:cNvPr id="33" name="Groupe 32">
                <a:extLst>
                  <a:ext uri="{FF2B5EF4-FFF2-40B4-BE49-F238E27FC236}">
                    <a16:creationId xmlns:a16="http://schemas.microsoft.com/office/drawing/2014/main" id="{58B03B95-366E-9C0B-BFDE-455628C83D22}"/>
                  </a:ext>
                </a:extLst>
              </p:cNvPr>
              <p:cNvGrpSpPr/>
              <p:nvPr/>
            </p:nvGrpSpPr>
            <p:grpSpPr>
              <a:xfrm>
                <a:off x="4761805" y="2081147"/>
                <a:ext cx="3528316" cy="3648780"/>
                <a:chOff x="190445" y="2577358"/>
                <a:chExt cx="1439843" cy="2723268"/>
              </a:xfrm>
            </p:grpSpPr>
            <p:sp>
              <p:nvSpPr>
                <p:cNvPr id="39" name="Rectangle : coins arrondis 18 - 2">
                  <a:extLst>
                    <a:ext uri="{FF2B5EF4-FFF2-40B4-BE49-F238E27FC236}">
                      <a16:creationId xmlns:a16="http://schemas.microsoft.com/office/drawing/2014/main" id="{514E6512-BEEE-8126-76AB-F4A0E859C64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0" name="Rectangle : coins arrondis 18 - 2">
                  <a:extLst>
                    <a:ext uri="{FF2B5EF4-FFF2-40B4-BE49-F238E27FC236}">
                      <a16:creationId xmlns:a16="http://schemas.microsoft.com/office/drawing/2014/main" id="{71EF0337-508E-088B-CAEA-1713D63A4060}"/>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Questions directes.</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 e) désigne des élèves</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34" name="Groupe 33">
                <a:extLst>
                  <a:ext uri="{FF2B5EF4-FFF2-40B4-BE49-F238E27FC236}">
                    <a16:creationId xmlns:a16="http://schemas.microsoft.com/office/drawing/2014/main" id="{1ADF0922-BD23-4763-B4EC-136526A06549}"/>
                  </a:ext>
                </a:extLst>
              </p:cNvPr>
              <p:cNvGrpSpPr/>
              <p:nvPr/>
            </p:nvGrpSpPr>
            <p:grpSpPr>
              <a:xfrm>
                <a:off x="8644373" y="2081147"/>
                <a:ext cx="7392097" cy="3648780"/>
                <a:chOff x="190446" y="2577358"/>
                <a:chExt cx="3016583" cy="2723268"/>
              </a:xfrm>
            </p:grpSpPr>
            <p:sp>
              <p:nvSpPr>
                <p:cNvPr id="35" name="Rectangle : coins arrondis 18 - 2">
                  <a:extLst>
                    <a:ext uri="{FF2B5EF4-FFF2-40B4-BE49-F238E27FC236}">
                      <a16:creationId xmlns:a16="http://schemas.microsoft.com/office/drawing/2014/main" id="{FFC310CD-5538-B04D-2902-D37BF99521C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6" name="Rectangle : coins arrondis 18 - 2">
                  <a:extLst>
                    <a:ext uri="{FF2B5EF4-FFF2-40B4-BE49-F238E27FC236}">
                      <a16:creationId xmlns:a16="http://schemas.microsoft.com/office/drawing/2014/main" id="{FD1CA468-03A3-AA94-CAFE-569DCF32AE6C}"/>
                    </a:ext>
                  </a:extLst>
                </p:cNvPr>
                <p:cNvSpPr/>
                <p:nvPr/>
              </p:nvSpPr>
              <p:spPr>
                <a:xfrm flipH="1">
                  <a:off x="190446"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Répétition chorale.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Toute la classe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participe. </a:t>
                  </a:r>
                </a:p>
              </p:txBody>
            </p:sp>
            <p:sp>
              <p:nvSpPr>
                <p:cNvPr id="37" name="Rectangle : coins arrondis 18 - 2">
                  <a:extLst>
                    <a:ext uri="{FF2B5EF4-FFF2-40B4-BE49-F238E27FC236}">
                      <a16:creationId xmlns:a16="http://schemas.microsoft.com/office/drawing/2014/main" id="{B6BE2EF8-0DE7-565C-C59A-9C86F57BDF66}"/>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8" name="Rectangle : coins arrondis 18 - 2">
                  <a:extLst>
                    <a:ext uri="{FF2B5EF4-FFF2-40B4-BE49-F238E27FC236}">
                      <a16:creationId xmlns:a16="http://schemas.microsoft.com/office/drawing/2014/main" id="{D4831129-F538-714D-07D7-F35757154E75}"/>
                    </a:ext>
                  </a:extLst>
                </p:cNvPr>
                <p:cNvSpPr/>
                <p:nvPr/>
              </p:nvSpPr>
              <p:spPr>
                <a:xfrm flipH="1">
                  <a:off x="1767187"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Observation.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observent</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grpSp>
      <p:pic>
        <p:nvPicPr>
          <p:cNvPr id="54" name="Image 53">
            <a:extLst>
              <a:ext uri="{FF2B5EF4-FFF2-40B4-BE49-F238E27FC236}">
                <a16:creationId xmlns:a16="http://schemas.microsoft.com/office/drawing/2014/main" id="{2FD0F5FA-7E26-55F0-4207-5896D2297884}"/>
              </a:ext>
            </a:extLst>
          </p:cNvPr>
          <p:cNvPicPr>
            <a:picLocks noChangeAspect="1"/>
          </p:cNvPicPr>
          <p:nvPr>
            <p:custDataLst>
              <p:tags r:id="rId3"/>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4176" y="1964530"/>
            <a:ext cx="1981301" cy="2031472"/>
          </a:xfrm>
          <a:prstGeom prst="rect">
            <a:avLst/>
          </a:prstGeom>
        </p:spPr>
      </p:pic>
      <p:pic>
        <p:nvPicPr>
          <p:cNvPr id="55" name="Image 54">
            <a:extLst>
              <a:ext uri="{FF2B5EF4-FFF2-40B4-BE49-F238E27FC236}">
                <a16:creationId xmlns:a16="http://schemas.microsoft.com/office/drawing/2014/main" id="{5512FFF9-9E0A-9C27-0109-3946C0852C14}"/>
              </a:ext>
            </a:extLst>
          </p:cNvPr>
          <p:cNvPicPr>
            <a:picLocks noChangeAspect="1"/>
          </p:cNvPicPr>
          <p:nvPr>
            <p:custDataLst>
              <p:tags r:id="rId4"/>
            </p:custDataLst>
          </p:nvPr>
        </p:nvPicPr>
        <p:blipFill>
          <a:blip r:embed="rId15">
            <a:clrChange>
              <a:clrFrom>
                <a:srgbClr val="FFFFFF"/>
              </a:clrFrom>
              <a:clrTo>
                <a:srgbClr val="FFFFFF">
                  <a:alpha val="0"/>
                </a:srgbClr>
              </a:clrTo>
            </a:clrChange>
          </a:blip>
          <a:srcRect l="8300" t="15392" r="7546" b="7116"/>
          <a:stretch/>
        </p:blipFill>
        <p:spPr>
          <a:xfrm>
            <a:off x="4205740" y="2119562"/>
            <a:ext cx="2065132" cy="1872552"/>
          </a:xfrm>
          <a:prstGeom prst="rect">
            <a:avLst/>
          </a:prstGeom>
        </p:spPr>
      </p:pic>
      <p:pic>
        <p:nvPicPr>
          <p:cNvPr id="56" name="Image 55">
            <a:extLst>
              <a:ext uri="{FF2B5EF4-FFF2-40B4-BE49-F238E27FC236}">
                <a16:creationId xmlns:a16="http://schemas.microsoft.com/office/drawing/2014/main" id="{E746FCC9-443E-1800-7E8D-ABF5C061D907}"/>
              </a:ext>
            </a:extLst>
          </p:cNvPr>
          <p:cNvPicPr>
            <a:picLocks noChangeAspect="1"/>
          </p:cNvPicPr>
          <p:nvPr>
            <p:custDataLst>
              <p:tags r:id="rId5"/>
            </p:custDataLst>
          </p:nvPr>
        </p:nvPicPr>
        <p:blipFill>
          <a:blip r:embed="rId16">
            <a:clrChange>
              <a:clrFrom>
                <a:srgbClr val="FFFFFF"/>
              </a:clrFrom>
              <a:clrTo>
                <a:srgbClr val="FFFFFF">
                  <a:alpha val="0"/>
                </a:srgbClr>
              </a:clrTo>
            </a:clrChange>
          </a:blip>
          <a:stretch>
            <a:fillRect/>
          </a:stretch>
        </p:blipFill>
        <p:spPr>
          <a:xfrm>
            <a:off x="7307409" y="2058554"/>
            <a:ext cx="1953730" cy="1869088"/>
          </a:xfrm>
          <a:prstGeom prst="rect">
            <a:avLst/>
          </a:prstGeom>
        </p:spPr>
      </p:pic>
      <p:pic>
        <p:nvPicPr>
          <p:cNvPr id="57" name="Image 56">
            <a:extLst>
              <a:ext uri="{FF2B5EF4-FFF2-40B4-BE49-F238E27FC236}">
                <a16:creationId xmlns:a16="http://schemas.microsoft.com/office/drawing/2014/main" id="{531F7CFC-1A65-FC99-2AA2-EFAC9477C441}"/>
              </a:ext>
            </a:extLst>
          </p:cNvPr>
          <p:cNvPicPr>
            <a:picLocks noChangeAspect="1"/>
          </p:cNvPicPr>
          <p:nvPr>
            <p:custDataLst>
              <p:tags r:id="rId6"/>
            </p:custDataLst>
          </p:nvPr>
        </p:nvPicPr>
        <p:blipFill>
          <a:blip r:embed="rId17"/>
          <a:stretch>
            <a:fillRect/>
          </a:stretch>
        </p:blipFill>
        <p:spPr>
          <a:xfrm>
            <a:off x="1410068" y="5990453"/>
            <a:ext cx="1878836" cy="1803149"/>
          </a:xfrm>
          <a:prstGeom prst="roundRect">
            <a:avLst>
              <a:gd name="adj" fmla="val 11078"/>
            </a:avLst>
          </a:prstGeom>
        </p:spPr>
      </p:pic>
      <p:pic>
        <p:nvPicPr>
          <p:cNvPr id="58" name="Image 57">
            <a:extLst>
              <a:ext uri="{FF2B5EF4-FFF2-40B4-BE49-F238E27FC236}">
                <a16:creationId xmlns:a16="http://schemas.microsoft.com/office/drawing/2014/main" id="{ADCB60BA-C1F7-125A-EC28-8FBDC81A93AF}"/>
              </a:ext>
            </a:extLst>
          </p:cNvPr>
          <p:cNvPicPr>
            <a:picLocks noChangeAspect="1"/>
          </p:cNvPicPr>
          <p:nvPr>
            <p:custDataLst>
              <p:tags r:id="rId7"/>
            </p:custDataLst>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0517" y="6031915"/>
            <a:ext cx="1750622" cy="1698823"/>
          </a:xfrm>
          <a:prstGeom prst="rect">
            <a:avLst/>
          </a:prstGeom>
        </p:spPr>
      </p:pic>
      <p:pic>
        <p:nvPicPr>
          <p:cNvPr id="59" name="Image 58" descr="Une image contenant dessin humoristique, dessin, illustration, croquis&#10;&#10;Description générée automatiquement">
            <a:extLst>
              <a:ext uri="{FF2B5EF4-FFF2-40B4-BE49-F238E27FC236}">
                <a16:creationId xmlns:a16="http://schemas.microsoft.com/office/drawing/2014/main" id="{DB3906AE-9ADD-915C-9255-95028FC4761F}"/>
              </a:ext>
            </a:extLst>
          </p:cNvPr>
          <p:cNvPicPr>
            <a:picLocks noChangeAspect="1"/>
          </p:cNvPicPr>
          <p:nvPr>
            <p:custDataLst>
              <p:tags r:id="rId8"/>
            </p:custDataLst>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567600" y="2024160"/>
            <a:ext cx="1514121" cy="2063355"/>
          </a:xfrm>
          <a:prstGeom prst="rect">
            <a:avLst/>
          </a:prstGeom>
        </p:spPr>
      </p:pic>
      <p:pic>
        <p:nvPicPr>
          <p:cNvPr id="60" name="Picture 2">
            <a:extLst>
              <a:ext uri="{FF2B5EF4-FFF2-40B4-BE49-F238E27FC236}">
                <a16:creationId xmlns:a16="http://schemas.microsoft.com/office/drawing/2014/main" id="{727AAC13-BCEC-631A-3311-2E00166B7BD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469994" y="5965886"/>
            <a:ext cx="1905001" cy="1807291"/>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 60" descr="Une image contenant dessin, dessin humoristique, croquis, Dessin d’enfant&#10;&#10;Description générée automatiquement">
            <a:extLst>
              <a:ext uri="{FF2B5EF4-FFF2-40B4-BE49-F238E27FC236}">
                <a16:creationId xmlns:a16="http://schemas.microsoft.com/office/drawing/2014/main" id="{11FFE867-8B64-F4EC-2252-3A2ED2059867}"/>
              </a:ext>
            </a:extLst>
          </p:cNvPr>
          <p:cNvPicPr>
            <a:picLocks noChangeAspect="1"/>
          </p:cNvPicPr>
          <p:nvPr>
            <p:custDataLst>
              <p:tags r:id="rId9"/>
            </p:custDataLst>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5268" y="6049233"/>
            <a:ext cx="1822346" cy="164601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1333500"/>
            <a:ext cx="12001500" cy="7427948"/>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ctr" defTabSz="685834">
                <a:defRPr/>
              </a:pPr>
              <a:endParaRPr lang="fr-MA" sz="16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3257842" y="1712990"/>
            <a:ext cx="7520365" cy="542456"/>
          </a:xfrm>
          <a:prstGeom prst="rect">
            <a:avLst/>
          </a:prstGeom>
        </p:spPr>
        <p:txBody>
          <a:bodyPr lIns="0" tIns="0" rIns="0" bIns="0" rtlCol="0" anchor="t">
            <a:spAutoFit/>
          </a:bodyPr>
          <a:lstStyle/>
          <a:p>
            <a:pPr algn="ctr" defTabSz="685800">
              <a:lnSpc>
                <a:spcPts val="4199"/>
              </a:lnSpc>
              <a:defRPr/>
            </a:pPr>
            <a:r>
              <a:rPr lang="en-US" sz="36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3010780" y="5487936"/>
            <a:ext cx="6511449"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3. </a:t>
            </a:r>
            <a:r>
              <a:rPr lang="fr-MA" sz="3200" dirty="0">
                <a:solidFill>
                  <a:srgbClr val="106585"/>
                </a:solidFill>
                <a:latin typeface="Carelia"/>
              </a:rPr>
              <a:t>Rebrassage de la lecture</a:t>
            </a:r>
            <a:endParaRPr lang="en-US" sz="3200" dirty="0">
              <a:solidFill>
                <a:srgbClr val="106585"/>
              </a:solidFill>
              <a:latin typeface="Carelia"/>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3083484" y="3322172"/>
            <a:ext cx="2965418" cy="411651"/>
          </a:xfrm>
          <a:prstGeom prst="rect">
            <a:avLst/>
          </a:prstGeom>
        </p:spPr>
        <p:txBody>
          <a:bodyPr wrap="square" lIns="0" tIns="0" rIns="0" bIns="0" rtlCol="0" anchor="t">
            <a:spAutoFit/>
          </a:bodyPr>
          <a:lstStyle/>
          <a:p>
            <a:pPr defTabSz="685800">
              <a:lnSpc>
                <a:spcPts val="3026"/>
              </a:lnSpc>
              <a:defRPr/>
            </a:pPr>
            <a:r>
              <a:rPr lang="en-US" sz="3200" dirty="0">
                <a:solidFill>
                  <a:srgbClr val="8DC63F"/>
                </a:solidFill>
                <a:latin typeface="Carelia"/>
              </a:rPr>
              <a:t>    </a:t>
            </a:r>
            <a:r>
              <a:rPr lang="en-US" sz="3200" dirty="0">
                <a:solidFill>
                  <a:srgbClr val="106585"/>
                </a:solidFill>
                <a:latin typeface="Carelia"/>
              </a:rPr>
              <a:t>1.Rituel</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3010780" y="4386746"/>
            <a:ext cx="7520365"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2.  </a:t>
            </a:r>
            <a:r>
              <a:rPr lang="en-US" sz="3200" dirty="0" err="1">
                <a:solidFill>
                  <a:srgbClr val="106585"/>
                </a:solidFill>
                <a:latin typeface="Carelia"/>
              </a:rPr>
              <a:t>Rebrassage</a:t>
            </a:r>
            <a:r>
              <a:rPr lang="en-US" sz="3200" dirty="0">
                <a:solidFill>
                  <a:srgbClr val="106585"/>
                </a:solidFill>
                <a:latin typeface="Carelia"/>
              </a:rPr>
              <a:t> du  </a:t>
            </a:r>
            <a:r>
              <a:rPr lang="en-US" sz="3200" dirty="0" err="1">
                <a:solidFill>
                  <a:srgbClr val="106585"/>
                </a:solidFill>
                <a:latin typeface="Carelia"/>
              </a:rPr>
              <a:t>vocabulaire</a:t>
            </a:r>
            <a:endParaRPr lang="en-US" sz="3200" dirty="0">
              <a:solidFill>
                <a:schemeClr val="tx2">
                  <a:lumMod val="60000"/>
                  <a:lumOff val="40000"/>
                </a:schemeClr>
              </a:solidFill>
              <a:latin typeface="Carelia"/>
            </a:endParaRPr>
          </a:p>
        </p:txBody>
      </p:sp>
      <p:sp>
        <p:nvSpPr>
          <p:cNvPr id="2" name="TextBox 10">
            <a:extLst>
              <a:ext uri="{FF2B5EF4-FFF2-40B4-BE49-F238E27FC236}">
                <a16:creationId xmlns:a16="http://schemas.microsoft.com/office/drawing/2014/main" id="{18F8EA67-BF7E-65A3-1CCD-5614884CF1B6}"/>
              </a:ext>
            </a:extLst>
          </p:cNvPr>
          <p:cNvSpPr txBox="1"/>
          <p:nvPr/>
        </p:nvSpPr>
        <p:spPr>
          <a:xfrm>
            <a:off x="3032022" y="6723871"/>
            <a:ext cx="9388578"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4. </a:t>
            </a:r>
            <a:r>
              <a:rPr lang="fr-MA" sz="3200" dirty="0">
                <a:solidFill>
                  <a:srgbClr val="106585"/>
                </a:solidFill>
                <a:latin typeface="Carelia"/>
              </a:rPr>
              <a:t>Passation du test de validation du palier 4</a:t>
            </a:r>
            <a:endParaRPr lang="en-US" sz="3200" dirty="0">
              <a:solidFill>
                <a:srgbClr val="106585"/>
              </a:solidFill>
              <a:latin typeface="Carelia"/>
            </a:endParaRPr>
          </a:p>
        </p:txBody>
      </p:sp>
      <p:sp>
        <p:nvSpPr>
          <p:cNvPr id="3" name="ZoneTexte 2">
            <a:extLst>
              <a:ext uri="{FF2B5EF4-FFF2-40B4-BE49-F238E27FC236}">
                <a16:creationId xmlns:a16="http://schemas.microsoft.com/office/drawing/2014/main" id="{BC523197-8982-73B4-6994-7B40341F1281}"/>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rgbClr val="83A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562942" y="598983"/>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1254314" y="388022"/>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Prenez vos ardoises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80561" y="342900"/>
            <a:ext cx="1072972" cy="992461"/>
          </a:xfrm>
          <a:prstGeom prst="rect">
            <a:avLst/>
          </a:prstGeom>
          <a:ln w="19050">
            <a:noFill/>
          </a:ln>
          <a:effectLst>
            <a:outerShdw blurRad="50800" dist="38100" dir="2700000" algn="tl" rotWithShape="0">
              <a:prstClr val="black">
                <a:alpha val="40000"/>
              </a:prstClr>
            </a:outerShdw>
          </a:effectLst>
        </p:spPr>
      </p:pic>
      <p:grpSp>
        <p:nvGrpSpPr>
          <p:cNvPr id="7" name="Groupe 6">
            <a:extLst>
              <a:ext uri="{FF2B5EF4-FFF2-40B4-BE49-F238E27FC236}">
                <a16:creationId xmlns:a16="http://schemas.microsoft.com/office/drawing/2014/main" id="{7A0F5B73-4673-B158-7158-DF81D6459657}"/>
              </a:ext>
            </a:extLst>
          </p:cNvPr>
          <p:cNvGrpSpPr/>
          <p:nvPr/>
        </p:nvGrpSpPr>
        <p:grpSpPr>
          <a:xfrm>
            <a:off x="989239" y="3859170"/>
            <a:ext cx="11506508" cy="3533358"/>
            <a:chOff x="-3805047" y="3869835"/>
            <a:chExt cx="6297262" cy="2753069"/>
          </a:xfrm>
        </p:grpSpPr>
        <p:sp>
          <p:nvSpPr>
            <p:cNvPr id="9" name="Rectangle : coins arrondis 18 - 2">
              <a:extLst>
                <a:ext uri="{FF2B5EF4-FFF2-40B4-BE49-F238E27FC236}">
                  <a16:creationId xmlns:a16="http://schemas.microsoft.com/office/drawing/2014/main" id="{06AE3FB6-617E-30CE-17D9-E4944BB22D51}"/>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0" name="Rectangle : coins arrondis 18 - 2">
              <a:extLst>
                <a:ext uri="{FF2B5EF4-FFF2-40B4-BE49-F238E27FC236}">
                  <a16:creationId xmlns:a16="http://schemas.microsoft.com/office/drawing/2014/main" id="{AD7D1A10-A7C4-A797-618D-2504E07EB108}"/>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1" name="Rectangle : coins arrondis 18 - 2">
              <a:extLst>
                <a:ext uri="{FF2B5EF4-FFF2-40B4-BE49-F238E27FC236}">
                  <a16:creationId xmlns:a16="http://schemas.microsoft.com/office/drawing/2014/main" id="{2DB4658C-20DC-72AA-17DA-FB2A1D58EE0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5BCD92FE-BC16-F3AC-6E4B-C0BFF7AC5F18}"/>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4" name="Rectangle : coins arrondis 18 - 2">
              <a:extLst>
                <a:ext uri="{FF2B5EF4-FFF2-40B4-BE49-F238E27FC236}">
                  <a16:creationId xmlns:a16="http://schemas.microsoft.com/office/drawing/2014/main" id="{BAFD3358-AABE-DF7E-98AA-2F20F273668D}"/>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4" name="Rectangle : coins arrondis 18 - 2">
              <a:extLst>
                <a:ext uri="{FF2B5EF4-FFF2-40B4-BE49-F238E27FC236}">
                  <a16:creationId xmlns:a16="http://schemas.microsoft.com/office/drawing/2014/main" id="{62035628-88FB-2BF2-F5C3-E93661715A72}"/>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26" name="Image 25">
            <a:extLst>
              <a:ext uri="{FF2B5EF4-FFF2-40B4-BE49-F238E27FC236}">
                <a16:creationId xmlns:a16="http://schemas.microsoft.com/office/drawing/2014/main" id="{F9355F0F-29F7-D4CB-8F41-4832BC02109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661914" y="4272070"/>
            <a:ext cx="2053088" cy="1905077"/>
          </a:xfrm>
          <a:prstGeom prst="rect">
            <a:avLst/>
          </a:prstGeom>
        </p:spPr>
      </p:pic>
      <p:pic>
        <p:nvPicPr>
          <p:cNvPr id="28" name="Image 27" descr="Une image contenant dessin humoristique, dessin, capture d’écran, Dessin d’enfant&#10;&#10;Description générée automatiquement">
            <a:extLst>
              <a:ext uri="{FF2B5EF4-FFF2-40B4-BE49-F238E27FC236}">
                <a16:creationId xmlns:a16="http://schemas.microsoft.com/office/drawing/2014/main" id="{3BA58975-B1CB-DD2C-423A-C5CAADDF8630}"/>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rcRect l="29731" t="56294" r="43963" b="7778"/>
          <a:stretch/>
        </p:blipFill>
        <p:spPr>
          <a:xfrm>
            <a:off x="6141044" y="4509253"/>
            <a:ext cx="1433911" cy="1611393"/>
          </a:xfrm>
          <a:prstGeom prst="rect">
            <a:avLst/>
          </a:prstGeom>
        </p:spPr>
      </p:pic>
      <p:graphicFrame>
        <p:nvGraphicFramePr>
          <p:cNvPr id="30" name="Tableau 29">
            <a:extLst>
              <a:ext uri="{FF2B5EF4-FFF2-40B4-BE49-F238E27FC236}">
                <a16:creationId xmlns:a16="http://schemas.microsoft.com/office/drawing/2014/main" id="{F0D41098-A5F4-87AE-34B2-534A72BD6D7C}"/>
              </a:ext>
            </a:extLst>
          </p:cNvPr>
          <p:cNvGraphicFramePr>
            <a:graphicFrameLocks noGrp="1"/>
          </p:cNvGraphicFramePr>
          <p:nvPr>
            <p:custDataLst>
              <p:tags r:id="rId3"/>
            </p:custDataLst>
            <p:extLst>
              <p:ext uri="{D42A27DB-BD31-4B8C-83A1-F6EECF244321}">
                <p14:modId xmlns:p14="http://schemas.microsoft.com/office/powerpoint/2010/main" val="3085235724"/>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A7E8A605-0F35-0036-991E-BDF3EA34E416}"/>
              </a:ext>
            </a:extLst>
          </p:cNvPr>
          <p:cNvPicPr>
            <a:picLocks noChangeAspect="1"/>
          </p:cNvPicPr>
          <p:nvPr/>
        </p:nvPicPr>
        <p:blipFill>
          <a:blip r:embed="rId10"/>
          <a:stretch>
            <a:fillRect/>
          </a:stretch>
        </p:blipFill>
        <p:spPr>
          <a:xfrm>
            <a:off x="9498585" y="4157168"/>
            <a:ext cx="2456556" cy="2134879"/>
          </a:xfrm>
          <a:prstGeom prst="rect">
            <a:avLst/>
          </a:prstGeom>
        </p:spPr>
      </p:pic>
    </p:spTree>
    <p:extLst>
      <p:ext uri="{BB962C8B-B14F-4D97-AF65-F5344CB8AC3E}">
        <p14:creationId xmlns:p14="http://schemas.microsoft.com/office/powerpoint/2010/main" val="3808565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42593E7C-BBD8-FF81-D60F-F45BC533BDF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845F961A-9D37-EC65-CA2D-DCFBDB9AA6C6}"/>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Dictée flash</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CC0ABD8D-7790-A7E5-6F5A-4DAACFA2A94B}"/>
              </a:ext>
            </a:extLst>
          </p:cNvPr>
          <p:cNvSpPr txBox="1"/>
          <p:nvPr/>
        </p:nvSpPr>
        <p:spPr>
          <a:xfrm>
            <a:off x="3962399" y="5158109"/>
            <a:ext cx="5791201" cy="2589170"/>
          </a:xfrm>
          <a:prstGeom prst="rect">
            <a:avLst/>
          </a:prstGeom>
        </p:spPr>
        <p:txBody>
          <a:bodyPr wrap="square" lIns="0" tIns="0" rIns="0" bIns="0" rtlCol="0" anchor="t">
            <a:spAutoFit/>
          </a:bodyPr>
          <a:lstStyle/>
          <a:p>
            <a:pPr algn="ctr" defTabSz="685834">
              <a:lnSpc>
                <a:spcPts val="6911"/>
              </a:lnSpc>
              <a:spcAft>
                <a:spcPts val="900"/>
              </a:spcAft>
              <a:defRPr/>
            </a:pPr>
            <a:r>
              <a:rPr lang="fr-MA" sz="5400" b="1" dirty="0">
                <a:solidFill>
                  <a:schemeClr val="bg2">
                    <a:lumMod val="50000"/>
                  </a:schemeClr>
                </a:solidFill>
                <a:latin typeface="Dosis" pitchFamily="2" charset="0"/>
                <a:ea typeface="Calibri" panose="020F0502020204030204" pitchFamily="34" charset="0"/>
                <a:cs typeface="Calibri" panose="020F0502020204030204" pitchFamily="34" charset="0"/>
              </a:rPr>
              <a:t>mots avec graphèmes complexes</a:t>
            </a:r>
            <a:endParaRPr lang="fr-FR" sz="5400" b="1" dirty="0">
              <a:solidFill>
                <a:schemeClr val="bg2">
                  <a:lumMod val="50000"/>
                </a:schemeClr>
              </a:solidFill>
              <a:latin typeface="Dosis" pitchFamily="2" charset="0"/>
              <a:ea typeface="Calibri" panose="020F0502020204030204" pitchFamily="34" charset="0"/>
              <a:cs typeface="Calibri" panose="020F0502020204030204" pitchFamily="34" charset="0"/>
            </a:endParaRPr>
          </a:p>
        </p:txBody>
      </p:sp>
      <p:grpSp>
        <p:nvGrpSpPr>
          <p:cNvPr id="6" name="Groupe 5">
            <a:extLst>
              <a:ext uri="{FF2B5EF4-FFF2-40B4-BE49-F238E27FC236}">
                <a16:creationId xmlns:a16="http://schemas.microsoft.com/office/drawing/2014/main" id="{C990A38F-5DE4-91E9-A9A9-6F6B144FA0F7}"/>
              </a:ext>
            </a:extLst>
          </p:cNvPr>
          <p:cNvGrpSpPr/>
          <p:nvPr/>
        </p:nvGrpSpPr>
        <p:grpSpPr>
          <a:xfrm>
            <a:off x="13855" y="190500"/>
            <a:ext cx="2240841" cy="841410"/>
            <a:chOff x="3663231" y="3540342"/>
            <a:chExt cx="1066274" cy="385540"/>
          </a:xfrm>
        </p:grpSpPr>
        <p:sp>
          <p:nvSpPr>
            <p:cNvPr id="9" name="Rectangle : coins arrondis 8">
              <a:extLst>
                <a:ext uri="{FF2B5EF4-FFF2-40B4-BE49-F238E27FC236}">
                  <a16:creationId xmlns:a16="http://schemas.microsoft.com/office/drawing/2014/main" id="{376B2470-AC12-D2F7-77D5-B7F461CB359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0" name="Picture 2">
              <a:extLst>
                <a:ext uri="{FF2B5EF4-FFF2-40B4-BE49-F238E27FC236}">
                  <a16:creationId xmlns:a16="http://schemas.microsoft.com/office/drawing/2014/main" id="{21E691FD-0A56-3EF4-352D-FDA8A9E35C4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0BB8EE05-52A4-9831-A716-E0E5D55747E6}"/>
                </a:ext>
              </a:extLst>
            </p:cNvPr>
            <p:cNvSpPr txBox="1"/>
            <p:nvPr/>
          </p:nvSpPr>
          <p:spPr>
            <a:xfrm>
              <a:off x="3981318" y="3619032"/>
              <a:ext cx="748187" cy="211538"/>
            </a:xfrm>
            <a:prstGeom prst="rect">
              <a:avLst/>
            </a:prstGeom>
            <a:noFill/>
          </p:spPr>
          <p:txBody>
            <a:bodyPr wrap="square" rtlCol="0">
              <a:spAutoFit/>
            </a:bodyPr>
            <a:lstStyle/>
            <a:p>
              <a:pPr defTabSz="685800">
                <a:defRPr/>
              </a:pPr>
              <a:r>
                <a:rPr lang="fr-MA" sz="24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499634" y="605596"/>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Tête- lapin – chien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83474" y="4299188"/>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124200" y="3264645"/>
            <a:ext cx="9525000" cy="4020403"/>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3.xml><?xml version="1.0" encoding="utf-8"?>
<p:tagLst xmlns:a="http://schemas.openxmlformats.org/drawingml/2006/main" xmlns:r="http://schemas.openxmlformats.org/officeDocument/2006/relationships" xmlns:p="http://schemas.openxmlformats.org/presentationml/2006/main">
  <p:tag name="NUM" val="12"/>
</p:tagLst>
</file>

<file path=ppt/tags/tag14.xml><?xml version="1.0" encoding="utf-8"?>
<p:tagLst xmlns:a="http://schemas.openxmlformats.org/drawingml/2006/main" xmlns:r="http://schemas.openxmlformats.org/officeDocument/2006/relationships" xmlns:p="http://schemas.openxmlformats.org/presentationml/2006/main">
  <p:tag name="NUM" val="14"/>
</p:tagLst>
</file>

<file path=ppt/tags/tag15.xml><?xml version="1.0" encoding="utf-8"?>
<p:tagLst xmlns:a="http://schemas.openxmlformats.org/drawingml/2006/main" xmlns:r="http://schemas.openxmlformats.org/officeDocument/2006/relationships" xmlns:p="http://schemas.openxmlformats.org/presentationml/2006/main">
  <p:tag name="NUM" val="1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2"/>
</p:tagLst>
</file>

<file path=ppt/tags/tag22.xml><?xml version="1.0" encoding="utf-8"?>
<p:tagLst xmlns:a="http://schemas.openxmlformats.org/drawingml/2006/main" xmlns:r="http://schemas.openxmlformats.org/officeDocument/2006/relationships" xmlns:p="http://schemas.openxmlformats.org/presentationml/2006/main">
  <p:tag name="NUM" val="16"/>
</p:tagLst>
</file>

<file path=ppt/tags/tag23.xml><?xml version="1.0" encoding="utf-8"?>
<p:tagLst xmlns:a="http://schemas.openxmlformats.org/drawingml/2006/main" xmlns:r="http://schemas.openxmlformats.org/officeDocument/2006/relationships" xmlns:p="http://schemas.openxmlformats.org/presentationml/2006/main">
  <p:tag name="NUM" val="1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1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1"/>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6"/>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18"/>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1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1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2"/>
</p:tagLst>
</file>

<file path=ppt/tags/tag47.xml><?xml version="1.0" encoding="utf-8"?>
<p:tagLst xmlns:a="http://schemas.openxmlformats.org/drawingml/2006/main" xmlns:r="http://schemas.openxmlformats.org/officeDocument/2006/relationships" xmlns:p="http://schemas.openxmlformats.org/presentationml/2006/main">
  <p:tag name="NUM" val="13"/>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13"/>
</p:tagLst>
</file>

<file path=ppt/tags/tag53.xml><?xml version="1.0" encoding="utf-8"?>
<p:tagLst xmlns:a="http://schemas.openxmlformats.org/drawingml/2006/main" xmlns:r="http://schemas.openxmlformats.org/officeDocument/2006/relationships" xmlns:p="http://schemas.openxmlformats.org/presentationml/2006/main">
  <p:tag name="NUM" val="13"/>
</p:tagLst>
</file>

<file path=ppt/tags/tag54.xml><?xml version="1.0" encoding="utf-8"?>
<p:tagLst xmlns:a="http://schemas.openxmlformats.org/drawingml/2006/main" xmlns:r="http://schemas.openxmlformats.org/officeDocument/2006/relationships" xmlns:p="http://schemas.openxmlformats.org/presentationml/2006/main">
  <p:tag name="NUM" val="13"/>
</p:tagLst>
</file>

<file path=ppt/tags/tag55.xml><?xml version="1.0" encoding="utf-8"?>
<p:tagLst xmlns:a="http://schemas.openxmlformats.org/drawingml/2006/main" xmlns:r="http://schemas.openxmlformats.org/officeDocument/2006/relationships" xmlns:p="http://schemas.openxmlformats.org/presentationml/2006/main">
  <p:tag name="NUM" val="1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25355</TotalTime>
  <Words>1599</Words>
  <Application>Microsoft Office PowerPoint</Application>
  <PresentationFormat>Personnalisé</PresentationFormat>
  <Paragraphs>343</Paragraphs>
  <Slides>42</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42</vt:i4>
      </vt:variant>
    </vt:vector>
  </HeadingPairs>
  <TitlesOfParts>
    <vt:vector size="50" baseType="lpstr">
      <vt:lpstr>Dosis</vt:lpstr>
      <vt:lpstr>Carelia</vt:lpstr>
      <vt:lpstr>A Massir Ballpoint</vt:lpstr>
      <vt:lpstr>Calibri</vt:lpstr>
      <vt:lpstr>Arial</vt:lpstr>
      <vt:lpstr>Arimo Italics</vt:lpstr>
      <vt:lpstr>Microsoft Uighur</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773</cp:revision>
  <dcterms:created xsi:type="dcterms:W3CDTF">2006-08-16T00:00:00Z</dcterms:created>
  <dcterms:modified xsi:type="dcterms:W3CDTF">2025-09-30T17:31:24Z</dcterms:modified>
  <dc:identifier>DAFtlvZnwz4</dc:identifier>
</cp:coreProperties>
</file>