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1.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2.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34"/>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746" r:id="rId25"/>
    <p:sldId id="2147482469" r:id="rId26"/>
    <p:sldId id="2147482472" r:id="rId27"/>
    <p:sldId id="2147482473" r:id="rId28"/>
    <p:sldId id="2147482768" r:id="rId29"/>
    <p:sldId id="2147482769" r:id="rId30"/>
    <p:sldId id="2147482463" r:id="rId31"/>
    <p:sldId id="2147482467" r:id="rId32"/>
    <p:sldId id="2147482756" r:id="rId33"/>
    <p:sldId id="2147482757" r:id="rId34"/>
    <p:sldId id="2134809012" r:id="rId35"/>
    <p:sldId id="2147482462" r:id="rId36"/>
    <p:sldId id="2147482465" r:id="rId37"/>
    <p:sldId id="2147482466" r:id="rId38"/>
    <p:sldId id="2147482747" r:id="rId39"/>
    <p:sldId id="2147482708" r:id="rId40"/>
    <p:sldId id="609" r:id="rId41"/>
    <p:sldId id="610" r:id="rId42"/>
    <p:sldId id="2147482483" r:id="rId43"/>
    <p:sldId id="2147482487" r:id="rId44"/>
    <p:sldId id="612" r:id="rId45"/>
    <p:sldId id="2147482484" r:id="rId46"/>
    <p:sldId id="2147482485" r:id="rId47"/>
    <p:sldId id="615" r:id="rId48"/>
    <p:sldId id="2147482486" r:id="rId49"/>
    <p:sldId id="2147482481" r:id="rId50"/>
    <p:sldId id="2147482479" r:id="rId51"/>
    <p:sldId id="2147482478" r:id="rId52"/>
    <p:sldId id="620" r:id="rId53"/>
    <p:sldId id="2147482494" r:id="rId54"/>
    <p:sldId id="2147482490" r:id="rId55"/>
    <p:sldId id="2147482495" r:id="rId56"/>
    <p:sldId id="2147482729" r:id="rId57"/>
    <p:sldId id="2147482730" r:id="rId58"/>
    <p:sldId id="2147482759" r:id="rId59"/>
    <p:sldId id="2147482760" r:id="rId60"/>
    <p:sldId id="2147482622" r:id="rId61"/>
    <p:sldId id="2147482623" r:id="rId62"/>
    <p:sldId id="2147482624" r:id="rId63"/>
    <p:sldId id="2147482625" r:id="rId64"/>
    <p:sldId id="2147482630" r:id="rId65"/>
    <p:sldId id="2147482631" r:id="rId66"/>
    <p:sldId id="2147482632" r:id="rId67"/>
    <p:sldId id="2147482633" r:id="rId68"/>
    <p:sldId id="2147482634" r:id="rId69"/>
    <p:sldId id="2147482643" r:id="rId70"/>
    <p:sldId id="2147482644" r:id="rId71"/>
    <p:sldId id="2147482645" r:id="rId72"/>
    <p:sldId id="2147482646" r:id="rId73"/>
    <p:sldId id="2147482647" r:id="rId74"/>
    <p:sldId id="2147482648" r:id="rId75"/>
    <p:sldId id="2147482650" r:id="rId76"/>
    <p:sldId id="2147482651" r:id="rId77"/>
    <p:sldId id="2147482701" r:id="rId78"/>
    <p:sldId id="2147482652" r:id="rId79"/>
    <p:sldId id="2147482758" r:id="rId80"/>
    <p:sldId id="2147482656" r:id="rId81"/>
    <p:sldId id="2147482662" r:id="rId82"/>
    <p:sldId id="2134805257" r:id="rId83"/>
    <p:sldId id="2147482657" r:id="rId84"/>
    <p:sldId id="2147482761" r:id="rId85"/>
    <p:sldId id="2147482763" r:id="rId86"/>
    <p:sldId id="2147482764" r:id="rId87"/>
    <p:sldId id="2147482765" r:id="rId88"/>
    <p:sldId id="2147482766" r:id="rId89"/>
    <p:sldId id="2147482770" r:id="rId90"/>
    <p:sldId id="2147482771" r:id="rId91"/>
    <p:sldId id="2147482772" r:id="rId92"/>
    <p:sldId id="2147482773" r:id="rId93"/>
    <p:sldId id="2147482774" r:id="rId94"/>
    <p:sldId id="2147482775" r:id="rId95"/>
    <p:sldId id="2147482776" r:id="rId96"/>
    <p:sldId id="2147482777" r:id="rId97"/>
    <p:sldId id="2147482778" r:id="rId98"/>
    <p:sldId id="2147482779" r:id="rId99"/>
    <p:sldId id="2147482780" r:id="rId100"/>
    <p:sldId id="2147482781" r:id="rId101"/>
    <p:sldId id="2147482782" r:id="rId102"/>
    <p:sldId id="2147482783" r:id="rId103"/>
    <p:sldId id="2147482784" r:id="rId104"/>
    <p:sldId id="2147482742" r:id="rId105"/>
    <p:sldId id="2147482743" r:id="rId106"/>
    <p:sldId id="2147482671" r:id="rId107"/>
    <p:sldId id="2147482497" r:id="rId108"/>
    <p:sldId id="2147482679" r:id="rId109"/>
    <p:sldId id="2147482749" r:id="rId110"/>
    <p:sldId id="2147482681" r:id="rId111"/>
    <p:sldId id="2147482754" r:id="rId112"/>
    <p:sldId id="2147482751" r:id="rId113"/>
    <p:sldId id="2147482755" r:id="rId114"/>
    <p:sldId id="2147482692" r:id="rId115"/>
    <p:sldId id="2147482693" r:id="rId116"/>
    <p:sldId id="2147482694" r:id="rId117"/>
    <p:sldId id="2147482698" r:id="rId118"/>
    <p:sldId id="2147482695" r:id="rId119"/>
    <p:sldId id="2147482699" r:id="rId120"/>
    <p:sldId id="2147482696" r:id="rId121"/>
    <p:sldId id="2147482697" r:id="rId122"/>
    <p:sldId id="2147482566" r:id="rId123"/>
    <p:sldId id="2147482752" r:id="rId124"/>
    <p:sldId id="2147482577" r:id="rId125"/>
    <p:sldId id="2147482580" r:id="rId126"/>
    <p:sldId id="2147482740" r:id="rId127"/>
    <p:sldId id="2147482741" r:id="rId128"/>
    <p:sldId id="2147482709" r:id="rId129"/>
    <p:sldId id="2147482583" r:id="rId130"/>
    <p:sldId id="2147482584" r:id="rId131"/>
    <p:sldId id="700" r:id="rId132"/>
    <p:sldId id="701" r:id="rId133"/>
  </p:sldIdLst>
  <p:sldSz cx="13716000" cy="10287000"/>
  <p:notesSz cx="6858000" cy="9144000"/>
  <p:embeddedFontLst>
    <p:embeddedFont>
      <p:font typeface="Aharoni" panose="02010803020104030203" pitchFamily="2" charset="-79"/>
      <p:bold r:id="rId135"/>
    </p:embeddedFont>
    <p:embeddedFont>
      <p:font typeface="Carelia" panose="020B0604020202020204" charset="0"/>
      <p:regular r:id="rId136"/>
    </p:embeddedFont>
    <p:embeddedFont>
      <p:font typeface="Dosis" pitchFamily="2" charset="0"/>
      <p:regular r:id="rId137"/>
      <p:bold r:id="rId138"/>
    </p:embeddedFont>
    <p:embeddedFont>
      <p:font typeface="Microsoft Uighur" panose="02000000000000000000" pitchFamily="2" charset="-78"/>
      <p:regular r:id="rId139"/>
      <p:bold r:id="rId1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font" Target="fonts/font4.fntdata"/><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tableStyles" Target="tableStyle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notesMaster" Target="notesMasters/notesMaster1.xml"/><Relationship Id="rId139" Type="http://schemas.openxmlformats.org/officeDocument/2006/relationships/font" Target="fonts/font5.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font" Target="fonts/font3.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font" Target="fonts/font1.fntdata"/><Relationship Id="rId14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font" Target="fonts/font2.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59</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63</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68</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71</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105</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113</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124</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127</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39</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9/26/2025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10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0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0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10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10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10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1.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34.png"/><Relationship Id="rId5" Type="http://schemas.openxmlformats.org/officeDocument/2006/relationships/image" Target="../media/image63.png"/><Relationship Id="rId4" Type="http://schemas.openxmlformats.org/officeDocument/2006/relationships/image" Target="../media/image62.svg"/></Relationships>
</file>

<file path=ppt/slides/_rels/slide10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1.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34.png"/><Relationship Id="rId5" Type="http://schemas.openxmlformats.org/officeDocument/2006/relationships/image" Target="../media/image63.png"/><Relationship Id="rId4" Type="http://schemas.openxmlformats.org/officeDocument/2006/relationships/image" Target="../media/image62.svg"/></Relationships>
</file>

<file path=ppt/slides/_rels/slide109.xml.rels><?xml version="1.0" encoding="UTF-8" standalone="yes"?>
<Relationships xmlns="http://schemas.openxmlformats.org/package/2006/relationships"><Relationship Id="rId3" Type="http://schemas.openxmlformats.org/officeDocument/2006/relationships/image" Target="../media/image62.svg"/><Relationship Id="rId7" Type="http://schemas.openxmlformats.org/officeDocument/2006/relationships/image" Target="../media/image36.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3.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1.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8.xml"/><Relationship Id="rId6" Type="http://schemas.openxmlformats.org/officeDocument/2006/relationships/image" Target="../media/image34.png"/><Relationship Id="rId5" Type="http://schemas.openxmlformats.org/officeDocument/2006/relationships/image" Target="../media/image63.png"/><Relationship Id="rId4" Type="http://schemas.openxmlformats.org/officeDocument/2006/relationships/image" Target="../media/image62.svg"/></Relationships>
</file>

<file path=ppt/slides/_rels/slide11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1.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9.xml"/><Relationship Id="rId6" Type="http://schemas.openxmlformats.org/officeDocument/2006/relationships/image" Target="../media/image34.png"/><Relationship Id="rId5" Type="http://schemas.openxmlformats.org/officeDocument/2006/relationships/image" Target="../media/image63.png"/><Relationship Id="rId4" Type="http://schemas.openxmlformats.org/officeDocument/2006/relationships/image" Target="../media/image62.svg"/></Relationships>
</file>

<file path=ppt/slides/_rels/slide112.xml.rels><?xml version="1.0" encoding="UTF-8" standalone="yes"?>
<Relationships xmlns="http://schemas.openxmlformats.org/package/2006/relationships"><Relationship Id="rId3" Type="http://schemas.openxmlformats.org/officeDocument/2006/relationships/image" Target="../media/image62.svg"/><Relationship Id="rId7" Type="http://schemas.openxmlformats.org/officeDocument/2006/relationships/image" Target="../media/image36.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3.png"/></Relationships>
</file>

<file path=ppt/slides/_rels/slide11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11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67.png"/><Relationship Id="rId5" Type="http://schemas.openxmlformats.org/officeDocument/2006/relationships/image" Target="../media/image28.jpeg"/><Relationship Id="rId4" Type="http://schemas.openxmlformats.org/officeDocument/2006/relationships/image" Target="../media/image35.svg"/></Relationships>
</file>

<file path=ppt/slides/_rels/slide1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1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1.xml"/><Relationship Id="rId5" Type="http://schemas.openxmlformats.org/officeDocument/2006/relationships/image" Target="../media/image65.png"/><Relationship Id="rId4" Type="http://schemas.openxmlformats.org/officeDocument/2006/relationships/image" Target="../media/image35.svg"/></Relationships>
</file>

<file path=ppt/slides/_rels/slide1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2.xml"/><Relationship Id="rId5" Type="http://schemas.openxmlformats.org/officeDocument/2006/relationships/image" Target="../media/image69.png"/><Relationship Id="rId4" Type="http://schemas.openxmlformats.org/officeDocument/2006/relationships/image" Target="../media/image35.svg"/></Relationships>
</file>

<file path=ppt/slides/_rels/slide1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70.png"/><Relationship Id="rId4" Type="http://schemas.openxmlformats.org/officeDocument/2006/relationships/image" Target="../media/image35.svg"/></Relationships>
</file>

<file path=ppt/slides/_rels/slide1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png"/></Relationships>
</file>

<file path=ppt/slides/_rels/slide12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1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127.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75.png"/></Relationships>
</file>

<file path=ppt/slides/_rels/slide1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3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31.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76.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77.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2.png"/><Relationship Id="rId5" Type="http://schemas.openxmlformats.org/officeDocument/2006/relationships/image" Target="../media/image23.png"/><Relationship Id="rId4" Type="http://schemas.openxmlformats.org/officeDocument/2006/relationships/image" Target="../media/image35.sv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4.png"/><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5.png"/><Relationship Id="rId4" Type="http://schemas.openxmlformats.org/officeDocument/2006/relationships/image" Target="../media/image35.sv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1.png"/><Relationship Id="rId4" Type="http://schemas.openxmlformats.org/officeDocument/2006/relationships/image" Target="../media/image35.svg"/></Relationships>
</file>

<file path=ppt/slides/_rels/slide4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35.svg"/></Relationships>
</file>

<file path=ppt/slides/_rels/slide4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13.xml"/><Relationship Id="rId7" Type="http://schemas.openxmlformats.org/officeDocument/2006/relationships/image" Target="../media/image41.png"/><Relationship Id="rId12"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11" Type="http://schemas.openxmlformats.org/officeDocument/2006/relationships/image" Target="../media/image44.png"/><Relationship Id="rId5" Type="http://schemas.openxmlformats.org/officeDocument/2006/relationships/image" Target="../media/image35.svg"/><Relationship Id="rId10" Type="http://schemas.openxmlformats.org/officeDocument/2006/relationships/image" Target="../media/image45.png"/><Relationship Id="rId4" Type="http://schemas.openxmlformats.org/officeDocument/2006/relationships/image" Target="../media/image34.png"/><Relationship Id="rId9" Type="http://schemas.openxmlformats.org/officeDocument/2006/relationships/image" Target="../media/image42.png"/></Relationships>
</file>

<file path=ppt/slides/_rels/slide46.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4.png"/><Relationship Id="rId7"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1.png"/><Relationship Id="rId10" Type="http://schemas.openxmlformats.org/officeDocument/2006/relationships/image" Target="../media/image40.png"/><Relationship Id="rId4" Type="http://schemas.openxmlformats.org/officeDocument/2006/relationships/image" Target="../media/image35.svg"/><Relationship Id="rId9" Type="http://schemas.openxmlformats.org/officeDocument/2006/relationships/image" Target="../media/image44.png"/></Relationships>
</file>

<file path=ppt/slides/_rels/slide48.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0.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2.png"/><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5.svg"/><Relationship Id="rId7" Type="http://schemas.openxmlformats.org/officeDocument/2006/relationships/image" Target="../media/image4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4" Type="http://schemas.openxmlformats.org/officeDocument/2006/relationships/image" Target="../media/image41.png"/><Relationship Id="rId9" Type="http://schemas.openxmlformats.org/officeDocument/2006/relationships/image" Target="../media/image40.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35.svg"/></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5.png"/><Relationship Id="rId5" Type="http://schemas.openxmlformats.org/officeDocument/2006/relationships/image" Target="../media/image23.png"/><Relationship Id="rId4" Type="http://schemas.openxmlformats.org/officeDocument/2006/relationships/image" Target="../media/image35.svg"/></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5.png"/><Relationship Id="rId5" Type="http://schemas.openxmlformats.org/officeDocument/2006/relationships/image" Target="../media/image24.png"/><Relationship Id="rId4" Type="http://schemas.openxmlformats.org/officeDocument/2006/relationships/image" Target="../media/image35.svg"/></Relationships>
</file>

<file path=ppt/slides/_rels/slide6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4.jpe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4.jpeg"/><Relationship Id="rId4" Type="http://schemas.openxmlformats.org/officeDocument/2006/relationships/image" Target="../media/image35.sv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4.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4.jpeg"/><Relationship Id="rId4" Type="http://schemas.openxmlformats.org/officeDocument/2006/relationships/image" Target="../media/image35.svg"/></Relationships>
</file>

<file path=ppt/slides/_rels/slide68.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6.jpg"/><Relationship Id="rId5" Type="http://schemas.openxmlformats.org/officeDocument/2006/relationships/image" Target="../media/image54.jpe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7.png"/><Relationship Id="rId5" Type="http://schemas.openxmlformats.org/officeDocument/2006/relationships/image" Target="../media/image24.png"/><Relationship Id="rId4" Type="http://schemas.openxmlformats.org/officeDocument/2006/relationships/image" Target="../media/image35.svg"/></Relationships>
</file>

<file path=ppt/slides/_rels/slide7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8.png"/><Relationship Id="rId4" Type="http://schemas.openxmlformats.org/officeDocument/2006/relationships/image" Target="../media/image35.svg"/></Relationships>
</file>

<file path=ppt/slides/_rels/slide7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7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7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8.png"/><Relationship Id="rId4" Type="http://schemas.openxmlformats.org/officeDocument/2006/relationships/image" Target="../media/image35.sv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8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58.png"/><Relationship Id="rId4" Type="http://schemas.openxmlformats.org/officeDocument/2006/relationships/image" Target="../media/image35.svg"/></Relationships>
</file>

<file path=ppt/slides/_rels/slide8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8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3.xml"/><Relationship Id="rId5" Type="http://schemas.openxmlformats.org/officeDocument/2006/relationships/image" Target="../media/image58.png"/><Relationship Id="rId4" Type="http://schemas.openxmlformats.org/officeDocument/2006/relationships/image" Target="../media/image35.sv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9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9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9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4.xml"/><Relationship Id="rId5" Type="http://schemas.openxmlformats.org/officeDocument/2006/relationships/image" Target="../media/image58.png"/><Relationship Id="rId4" Type="http://schemas.openxmlformats.org/officeDocument/2006/relationships/image" Target="../media/image35.svg"/></Relationships>
</file>

<file path=ppt/slides/_rels/slide9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9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9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9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5.xml"/><Relationship Id="rId5" Type="http://schemas.openxmlformats.org/officeDocument/2006/relationships/image" Target="../media/image58.png"/><Relationship Id="rId4" Type="http://schemas.openxmlformats.org/officeDocument/2006/relationships/image" Target="../media/image3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5</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Plage- placard-plat</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30111" y="4664585"/>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971801" y="4220126"/>
            <a:ext cx="10058400"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0EBE6-420C-1E71-6790-1F585BCFE1A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1B45791-DAB2-3946-59D9-E932EC331DA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3DC1D9A-FAEC-0C7C-25AC-84195D08EB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375BCB3-20D1-9C3F-2DB4-661825C61DC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1FD0D18-E5A2-CA6C-8080-47D8613D080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5587349-F93E-6D64-2626-719ADBD4BB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F13A536-45D3-98B7-29EC-C1E9843286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C98948A-4246-D42A-8F79-A23C220A16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03C0DFF-60F5-FB57-625F-F4AFBEEC9E7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2E8DBB-4587-69E3-E0CD-B3959A1820E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968E799-438A-3FEA-1AA2-64B263B4EF5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883DC6-9A76-1D09-C7BE-ECBD549D0B2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631E1E-6515-55C6-896C-7BAD7AF0A4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316BDCB-1777-86CA-3522-08844612CF91}"/>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10E7EE5-9E84-4528-D2F3-BC7CB8CC1CE6}"/>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EC07FBF-CDC3-3C24-B13E-981C234B28E5}"/>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s’écrit”qui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3929271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55E65-A686-C478-1606-56BCDD2B438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E3DB681-630F-29FE-670B-F9FA500CFD69}"/>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57FA57-FE6D-0BA8-728A-D966FCFD09FA}"/>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74EDC31-D0C7-CE4C-C759-395AB4796226}"/>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547D557C-EDFD-D866-4AF6-41BD142D182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C1DCC65A-1EEE-35C1-BE40-A0CCD5BC0969}"/>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70B50FDB-4BFD-DF5B-75E5-B5B12F9D8964}"/>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F1F2EBB2-7371-19C5-FA82-3734FF07A0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A7B086A0-EACA-C6C3-14E8-229FC231797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4F2CB7F9-1780-4229-6698-8ACA7A7AEE1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75DCCEE5-B6B5-2000-AE94-53B75CC632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41CDCE3-30B4-956A-7A2C-D13A4D960C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601B15C1-EA79-C46B-708C-190206E4029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E5D8342F-12CA-3F93-450E-CC87E4A9DF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4513154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E26C8-CE37-8D1B-5444-C27A000828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A892FDA-85F1-3FAB-A91D-90B0AD05A6D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42DD033-983C-E2F0-0C7F-4CEC3F8EEDA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E9ECD08-542C-3788-A9F3-99EFCCFF60D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25E6C1-F3A4-DE5F-77AA-C9CF8CD038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B3E998E-3D54-8513-09F4-4E26436609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E81FE10-1859-95A9-7CAF-F9A712745C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3B8F961-AADA-E008-908E-44C79A9704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0765BF8-53DA-A893-874D-4AB12B2F4A9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D97E-C919-D503-B014-31DDB4C4AB4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90D4666-07CC-E7B9-68ED-2F34B25B849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97A082A-45F7-BC1C-F1AA-850F1E19538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5A79215-80A5-1303-A6BB-7DED795F4C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80F0D3-901E-C6C3-B2AE-B5385B7E90A5}"/>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«qui»</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88689A2B-B689-B7ED-E197-AB99F0612EC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BCB9DBEC-F6DE-43B3-01B5-56E12BD4DE05}"/>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qui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22226323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96917" y="723586"/>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Chez, sous , qui , à côté , quoi, vous , nous , pour, répétons ensemble: </a:t>
            </a:r>
            <a:r>
              <a:rPr lang="fr-FR" sz="2800" b="1" dirty="0">
                <a:solidFill>
                  <a:prstClr val="white">
                    <a:lumMod val="65000"/>
                  </a:prstClr>
                </a:solidFill>
                <a:latin typeface="Dosis" pitchFamily="2" charset="0"/>
              </a:rPr>
              <a:t>Chez, sous , qui , à côté , quoi, vous , nous , pour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4A6F21C8-3311-9569-B791-D1BB097E9F40}"/>
              </a:ext>
            </a:extLst>
          </p:cNvPr>
          <p:cNvPicPr>
            <a:picLocks noChangeAspect="1"/>
          </p:cNvPicPr>
          <p:nvPr/>
        </p:nvPicPr>
        <p:blipFill>
          <a:blip r:embed="rId4"/>
          <a:stretch>
            <a:fillRect/>
          </a:stretch>
        </p:blipFill>
        <p:spPr>
          <a:xfrm>
            <a:off x="1066361" y="4806302"/>
            <a:ext cx="11365680" cy="750596"/>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C2375347-631C-CEC4-2477-24BBDEDD93FA}"/>
              </a:ext>
            </a:extLst>
          </p:cNvPr>
          <p:cNvPicPr>
            <a:picLocks noChangeAspect="1"/>
          </p:cNvPicPr>
          <p:nvPr/>
        </p:nvPicPr>
        <p:blipFill>
          <a:blip r:embed="rId4"/>
          <a:stretch>
            <a:fillRect/>
          </a:stretch>
        </p:blipFill>
        <p:spPr>
          <a:xfrm>
            <a:off x="1066361" y="4806302"/>
            <a:ext cx="11365680" cy="750596"/>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a:t>
              </a:r>
              <a:r>
                <a:rPr lang="fr-FR" sz="6000" b="1" dirty="0" err="1">
                  <a:solidFill>
                    <a:srgbClr val="204550"/>
                  </a:solidFill>
                  <a:latin typeface="Microsoft Uighur" panose="02000000000000000000" pitchFamily="2" charset="-78"/>
                  <a:cs typeface="Microsoft Uighur" panose="02000000000000000000" pitchFamily="2" charset="-78"/>
                </a:rPr>
                <a:t>gl</a:t>
              </a:r>
              <a:r>
                <a:rPr lang="fr-FR" sz="6000" b="1" dirty="0">
                  <a:solidFill>
                    <a:srgbClr val="204550"/>
                  </a:solidFill>
                  <a:latin typeface="Microsoft Uighur" panose="02000000000000000000" pitchFamily="2" charset="-78"/>
                  <a:cs typeface="Microsoft Uighur" panose="02000000000000000000" pitchFamily="2" charset="-78"/>
                </a:rPr>
                <a:t>-cl»</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346674" y="4350603"/>
            <a:ext cx="7543800" cy="1569660"/>
          </a:xfrm>
          <a:prstGeom prst="rect">
            <a:avLst/>
          </a:prstGeom>
          <a:noFill/>
        </p:spPr>
        <p:txBody>
          <a:bodyPr wrap="square" rtlCol="0">
            <a:spAutoFit/>
          </a:bodyPr>
          <a:lstStyle/>
          <a:p>
            <a:r>
              <a:rPr lang="fr-MA" sz="4800" b="1" dirty="0">
                <a:solidFill>
                  <a:srgbClr val="106585"/>
                </a:solidFill>
                <a:latin typeface="Dosis" pitchFamily="2" charset="0"/>
              </a:rPr>
              <a:t>Omar est dans la classe.</a:t>
            </a:r>
          </a:p>
          <a:p>
            <a:r>
              <a:rPr lang="fr-MA" sz="4800" b="1" dirty="0">
                <a:solidFill>
                  <a:srgbClr val="106585"/>
                </a:solidFill>
                <a:latin typeface="Dosis" pitchFamily="2" charset="0"/>
              </a:rPr>
              <a:t>Elle a des boucles dorées. </a:t>
            </a:r>
          </a:p>
        </p:txBody>
      </p:sp>
    </p:spTree>
    <p:extLst>
      <p:ext uri="{BB962C8B-B14F-4D97-AF65-F5344CB8AC3E}">
        <p14:creationId xmlns:p14="http://schemas.microsoft.com/office/powerpoint/2010/main" val="20572318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2259599" y="5213446"/>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Omar est dans la classe.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2514600"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Omar est dans la classe.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FE14-111D-3600-B2A7-A6F1469DE0B7}"/>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F441F70-0F70-E26E-CAA0-9356C0E173B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AF058C65-47B3-FFF3-218A-23EBAFD8135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4E30C1D-C95C-7234-6078-0BCEBB67449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9475FA7-E07C-79FD-EC48-2E7EB3353186}"/>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EDC21ED-3B2B-311F-40D7-C70E1454FD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447F552-D431-23BA-9A1F-051627F92A8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400D848-2E7D-4EF7-08D3-6048067BEA3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0F53CE67-5D8C-E7E9-F86E-5F315BA89E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F2A2702B-CA20-9018-66C0-AAFAD2C0E5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7689488A-F199-2C80-E5BF-C213C594C95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EC8DE6EE-046F-AAB9-1F67-23E6A81B41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1A5F0EE-53E1-3DA5-2095-7EC386E1F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53118F0-133B-9522-FB60-536A7CF25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2356C03-6E98-E31F-D566-C05395AF30A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62137C2-931E-3456-FE15-ADEA89C1A1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4D8E99FE-F80A-0FF4-4D96-C11538616D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5457DE2-807D-4477-1CA3-3146F8C20C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1D85BFF-530B-0927-7690-7786EF944769}"/>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2A90AEC-57C0-4AB4-FA3B-C2F00FC9E24E}"/>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5A0708EF-2258-A79A-9318-5C07F41D1117}"/>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84F0815-6F50-0D1E-2284-6B2AB83FF33F}"/>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890741C2-5085-AE1D-5389-D7A863349D29}"/>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Elle a des boucles dorées.</a:t>
            </a:r>
          </a:p>
        </p:txBody>
      </p:sp>
      <p:sp>
        <p:nvSpPr>
          <p:cNvPr id="4" name="ZoneTexte 3">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02582689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Elle a des boucles dorées.</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471B-63BB-4C46-FE08-2717C0A6640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A7AAC4A-2809-2732-5C67-934DA36CF24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351508E-99B3-D9C5-7ADC-E19A2D09381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4842545-333A-3994-DF39-0D6E897EB1F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7B30186-0AED-B517-E6F2-1C22862B25E1}"/>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31D3A64-7E00-7ABF-CA7F-0BA13416C0A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107A60F3-79CD-C831-4834-9C4EB1AD102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FCC4CF9-98EC-5D7E-761D-5AF34B21F2D7}"/>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7595F0A4-342E-BFA0-466C-778EDF8B51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4C708AD-3F5F-FACC-0A28-263BE1264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F2E8F00-260D-5028-5254-0BB2DFA9120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318134-9E77-9564-BB2A-11ED3103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14D1612-7BA4-B395-D02D-8E6779F05C2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6C957EC-6F2C-7536-7D04-EDC059FF10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2D3F1BE-8654-F2BA-64F6-F1C7886C52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8D538277-2B24-5E23-C896-688DAAE8E11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AE8D081-ABDF-F95B-AEE5-A52A2CE0C3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B44A9C64-8BC2-6290-B03A-0CA3EA7B7D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1EC1DD9-5A31-5E1D-F705-688398359E4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A4D097BC-8D36-A89F-7430-F2E48942E2F2}"/>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6515366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31.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C9BC32CE-B7D5-0E24-7147-EF7B09C03BA1}"/>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5" name="Rectangle 14">
            <a:extLst>
              <a:ext uri="{FF2B5EF4-FFF2-40B4-BE49-F238E27FC236}">
                <a16:creationId xmlns:a16="http://schemas.microsoft.com/office/drawing/2014/main" id="{720B9BE9-48C4-A46C-4755-3C8FDE2B29D5}"/>
              </a:ext>
            </a:extLst>
          </p:cNvPr>
          <p:cNvSpPr/>
          <p:nvPr/>
        </p:nvSpPr>
        <p:spPr>
          <a:xfrm>
            <a:off x="3276600" y="2933700"/>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E0F0DA85-E6FA-DF81-0571-7FD9BF651AFA}"/>
              </a:ext>
            </a:extLst>
          </p:cNvPr>
          <p:cNvPicPr>
            <a:picLocks noChangeAspect="1"/>
          </p:cNvPicPr>
          <p:nvPr/>
        </p:nvPicPr>
        <p:blipFill>
          <a:blip r:embed="rId4"/>
          <a:stretch>
            <a:fillRect/>
          </a:stretch>
        </p:blipFill>
        <p:spPr>
          <a:xfrm>
            <a:off x="568459" y="3333352"/>
            <a:ext cx="12547215" cy="2274641"/>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31.</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BE2CADE4-3A71-99C0-745F-892622016636}"/>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4" name="Rectangle 13">
            <a:extLst>
              <a:ext uri="{FF2B5EF4-FFF2-40B4-BE49-F238E27FC236}">
                <a16:creationId xmlns:a16="http://schemas.microsoft.com/office/drawing/2014/main" id="{210D2C94-14F9-D0F3-5B07-5F83D2272074}"/>
              </a:ext>
            </a:extLst>
          </p:cNvPr>
          <p:cNvSpPr/>
          <p:nvPr/>
        </p:nvSpPr>
        <p:spPr>
          <a:xfrm>
            <a:off x="2955300" y="4000500"/>
            <a:ext cx="7805397" cy="1143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0F439D26-B6B5-A406-FCA2-45275F398C3C}"/>
              </a:ext>
            </a:extLst>
          </p:cNvPr>
          <p:cNvPicPr>
            <a:picLocks noChangeAspect="1"/>
          </p:cNvPicPr>
          <p:nvPr/>
        </p:nvPicPr>
        <p:blipFill>
          <a:blip r:embed="rId6"/>
          <a:stretch>
            <a:fillRect/>
          </a:stretch>
        </p:blipFill>
        <p:spPr>
          <a:xfrm>
            <a:off x="711419" y="2933700"/>
            <a:ext cx="12323678" cy="3472741"/>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31.</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ED3EC742-A397-2490-0ABF-9FB60854398F}"/>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3" name="Rectangle 12">
            <a:extLst>
              <a:ext uri="{FF2B5EF4-FFF2-40B4-BE49-F238E27FC236}">
                <a16:creationId xmlns:a16="http://schemas.microsoft.com/office/drawing/2014/main" id="{43929B38-FE47-DA81-6478-2FD34084C0B7}"/>
              </a:ext>
            </a:extLst>
          </p:cNvPr>
          <p:cNvSpPr/>
          <p:nvPr/>
        </p:nvSpPr>
        <p:spPr>
          <a:xfrm>
            <a:off x="3137701" y="5181600"/>
            <a:ext cx="7805397" cy="838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58389AC9-0489-70DC-E56E-3089843FEB47}"/>
              </a:ext>
            </a:extLst>
          </p:cNvPr>
          <p:cNvPicPr>
            <a:picLocks noChangeAspect="1"/>
          </p:cNvPicPr>
          <p:nvPr/>
        </p:nvPicPr>
        <p:blipFill>
          <a:blip r:embed="rId4"/>
          <a:stretch>
            <a:fillRect/>
          </a:stretch>
        </p:blipFill>
        <p:spPr>
          <a:xfrm>
            <a:off x="493714" y="4343772"/>
            <a:ext cx="12607944" cy="1588822"/>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168859" y="606675"/>
            <a:ext cx="12375401" cy="47705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plage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Lisons </a:t>
            </a:r>
            <a:r>
              <a:rPr lang="fr-FR" sz="2800" b="1" dirty="0">
                <a:solidFill>
                  <a:prstClr val="white">
                    <a:lumMod val="65000"/>
                  </a:prstClr>
                </a:solidFill>
                <a:latin typeface="Dosis" pitchFamily="2" charset="0"/>
              </a:rPr>
              <a:t>ensemble  «plage».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plage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70" y="60758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plag</a:t>
            </a:r>
            <a:r>
              <a:rPr lang="fr-MA" sz="19900" b="1" dirty="0">
                <a:solidFill>
                  <a:schemeClr val="bg1">
                    <a:lumMod val="65000"/>
                  </a:schemeClr>
                </a:solidFill>
                <a:latin typeface="Dosis" pitchFamily="2" charset="0"/>
              </a:rPr>
              <a:t>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31</a:t>
            </a: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4" name="Image 3">
            <a:extLst>
              <a:ext uri="{FF2B5EF4-FFF2-40B4-BE49-F238E27FC236}">
                <a16:creationId xmlns:a16="http://schemas.microsoft.com/office/drawing/2014/main" id="{BBD3E297-9E3D-33BD-51D5-8392F45C96C5}"/>
              </a:ext>
            </a:extLst>
          </p:cNvPr>
          <p:cNvPicPr>
            <a:picLocks noChangeAspect="1"/>
          </p:cNvPicPr>
          <p:nvPr/>
        </p:nvPicPr>
        <p:blipFill>
          <a:blip r:embed="rId5"/>
          <a:stretch>
            <a:fillRect/>
          </a:stretch>
        </p:blipFill>
        <p:spPr>
          <a:xfrm>
            <a:off x="6276338" y="1713867"/>
            <a:ext cx="6324599" cy="7948909"/>
          </a:xfrm>
          <a:prstGeom prst="rect">
            <a:avLst/>
          </a:prstGeom>
        </p:spPr>
      </p:pic>
      <p:sp>
        <p:nvSpPr>
          <p:cNvPr id="9" name="Rectangle 8">
            <a:extLst>
              <a:ext uri="{FF2B5EF4-FFF2-40B4-BE49-F238E27FC236}">
                <a16:creationId xmlns:a16="http://schemas.microsoft.com/office/drawing/2014/main" id="{A77D973F-7B14-6769-3DE6-7DF625034E01}"/>
              </a:ext>
            </a:extLst>
          </p:cNvPr>
          <p:cNvSpPr/>
          <p:nvPr/>
        </p:nvSpPr>
        <p:spPr>
          <a:xfrm>
            <a:off x="5461285" y="5981700"/>
            <a:ext cx="7805397" cy="139346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9" name="Image 8">
            <a:extLst>
              <a:ext uri="{FF2B5EF4-FFF2-40B4-BE49-F238E27FC236}">
                <a16:creationId xmlns:a16="http://schemas.microsoft.com/office/drawing/2014/main" id="{A54A7D8F-4391-A062-D0A4-F5D4D412C004}"/>
              </a:ext>
            </a:extLst>
          </p:cNvPr>
          <p:cNvPicPr>
            <a:picLocks noChangeAspect="1"/>
          </p:cNvPicPr>
          <p:nvPr/>
        </p:nvPicPr>
        <p:blipFill>
          <a:blip r:embed="rId5"/>
          <a:stretch>
            <a:fillRect/>
          </a:stretch>
        </p:blipFill>
        <p:spPr>
          <a:xfrm>
            <a:off x="1416906" y="3602733"/>
            <a:ext cx="10882186" cy="3386334"/>
          </a:xfrm>
          <a:prstGeom prst="rect">
            <a:avLst/>
          </a:prstGeom>
        </p:spPr>
      </p:pic>
    </p:spTree>
    <p:extLst>
      <p:ext uri="{BB962C8B-B14F-4D97-AF65-F5344CB8AC3E}">
        <p14:creationId xmlns:p14="http://schemas.microsoft.com/office/powerpoint/2010/main" val="327623438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5 page 31</a:t>
            </a:r>
          </a:p>
        </p:txBody>
      </p:sp>
      <p:pic>
        <p:nvPicPr>
          <p:cNvPr id="12" name="Image 11">
            <a:extLst>
              <a:ext uri="{FF2B5EF4-FFF2-40B4-BE49-F238E27FC236}">
                <a16:creationId xmlns:a16="http://schemas.microsoft.com/office/drawing/2014/main" id="{7C3C08BA-E184-A604-9C8B-F26AF9DD5EC5}"/>
              </a:ext>
            </a:extLst>
          </p:cNvPr>
          <p:cNvPicPr>
            <a:picLocks noChangeAspect="1"/>
          </p:cNvPicPr>
          <p:nvPr/>
        </p:nvPicPr>
        <p:blipFill>
          <a:blip r:embed="rId5"/>
          <a:stretch>
            <a:fillRect/>
          </a:stretch>
        </p:blipFill>
        <p:spPr>
          <a:xfrm>
            <a:off x="5979474" y="1827757"/>
            <a:ext cx="5357067" cy="8040141"/>
          </a:xfrm>
          <a:prstGeom prst="rect">
            <a:avLst/>
          </a:prstGeom>
        </p:spPr>
      </p:pic>
      <p:sp>
        <p:nvSpPr>
          <p:cNvPr id="14" name="Rectangle 13">
            <a:extLst>
              <a:ext uri="{FF2B5EF4-FFF2-40B4-BE49-F238E27FC236}">
                <a16:creationId xmlns:a16="http://schemas.microsoft.com/office/drawing/2014/main" id="{A271EBC1-B59B-E6F9-8F3A-B5BDA945E192}"/>
              </a:ext>
            </a:extLst>
          </p:cNvPr>
          <p:cNvSpPr/>
          <p:nvPr/>
        </p:nvSpPr>
        <p:spPr>
          <a:xfrm>
            <a:off x="4755308" y="7903656"/>
            <a:ext cx="7805397" cy="192344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6403383D-F611-F479-A624-82641EA0D0B5}"/>
              </a:ext>
            </a:extLst>
          </p:cNvPr>
          <p:cNvPicPr>
            <a:picLocks noChangeAspect="1"/>
          </p:cNvPicPr>
          <p:nvPr/>
        </p:nvPicPr>
        <p:blipFill>
          <a:blip r:embed="rId5"/>
          <a:stretch>
            <a:fillRect/>
          </a:stretch>
        </p:blipFill>
        <p:spPr>
          <a:xfrm>
            <a:off x="1282417" y="3009900"/>
            <a:ext cx="11119300" cy="3957892"/>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31</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p>
        </p:txBody>
      </p:sp>
      <p:sp>
        <p:nvSpPr>
          <p:cNvPr id="18" name="TextBox 6">
            <a:extLst>
              <a:ext uri="{FF2B5EF4-FFF2-40B4-BE49-F238E27FC236}">
                <a16:creationId xmlns:a16="http://schemas.microsoft.com/office/drawing/2014/main" id="{372BA06A-C021-C5FB-DDF9-D149F6E1463A}"/>
              </a:ext>
            </a:extLst>
          </p:cNvPr>
          <p:cNvSpPr txBox="1"/>
          <p:nvPr/>
        </p:nvSpPr>
        <p:spPr>
          <a:xfrm>
            <a:off x="-50916" y="4577241"/>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EC62632A-8937-BA07-854D-A210FAB38761}"/>
              </a:ext>
            </a:extLst>
          </p:cNvPr>
          <p:cNvPicPr>
            <a:picLocks noChangeAspect="1"/>
          </p:cNvPicPr>
          <p:nvPr/>
        </p:nvPicPr>
        <p:blipFill>
          <a:blip r:embed="rId5"/>
          <a:stretch>
            <a:fillRect/>
          </a:stretch>
        </p:blipFill>
        <p:spPr>
          <a:xfrm>
            <a:off x="4975884" y="1820407"/>
            <a:ext cx="6324599" cy="7948909"/>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«plage»</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plage</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765" y="514571"/>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placar</a:t>
            </a:r>
            <a:r>
              <a:rPr lang="fr-FR" sz="19900" b="1" dirty="0">
                <a:solidFill>
                  <a:schemeClr val="bg1">
                    <a:lumMod val="65000"/>
                  </a:schemeClr>
                </a:solidFill>
                <a:latin typeface="Dosis" pitchFamily="2" charset="0"/>
              </a:rPr>
              <a:t>d</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6D89D0F8-5A5D-6D06-FE60-413EACD60969}"/>
              </a:ext>
            </a:extLst>
          </p:cNvPr>
          <p:cNvSpPr txBox="1"/>
          <p:nvPr/>
        </p:nvSpPr>
        <p:spPr>
          <a:xfrm>
            <a:off x="838200" y="671757"/>
            <a:ext cx="1244319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pla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car » ,on entend « </a:t>
            </a:r>
            <a:r>
              <a:rPr lang="fr-FR" sz="2800" b="1" dirty="0" err="1">
                <a:solidFill>
                  <a:prstClr val="white">
                    <a:lumMod val="65000"/>
                  </a:prstClr>
                </a:solidFill>
                <a:latin typeface="Dosis" pitchFamily="2" charset="0"/>
              </a:rPr>
              <a:t>placar</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et on écrit « </a:t>
            </a:r>
            <a:r>
              <a:rPr lang="fr-FR" sz="2800" b="1" dirty="0">
                <a:solidFill>
                  <a:prstClr val="white">
                    <a:lumMod val="65000"/>
                  </a:prstClr>
                </a:solidFill>
                <a:latin typeface="Dosis" pitchFamily="2" charset="0"/>
              </a:rPr>
              <a:t>placard</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avec « d »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«placard».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«placard»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  placard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placard</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pla</a:t>
            </a:r>
            <a:r>
              <a:rPr lang="fr-FR" sz="19900" b="1" dirty="0">
                <a:solidFill>
                  <a:schemeClr val="bg1">
                    <a:lumMod val="65000"/>
                  </a:schemeClr>
                </a:solidFill>
                <a:latin typeface="Dosis" pitchFamily="2" charset="0"/>
              </a:rPr>
              <a:t>t</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996111" y="514571"/>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plat</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 on entend « </a:t>
            </a:r>
            <a:r>
              <a:rPr lang="fr-FR" sz="2800" b="1" dirty="0" err="1">
                <a:solidFill>
                  <a:prstClr val="white">
                    <a:lumMod val="65000"/>
                  </a:prstClr>
                </a:solidFill>
                <a:latin typeface="Dosis" pitchFamily="2" charset="0"/>
              </a:rPr>
              <a:t>pla</a:t>
            </a:r>
            <a:r>
              <a:rPr lang="fr-FR" sz="2800" b="1" dirty="0">
                <a:solidFill>
                  <a:prstClr val="white">
                    <a:lumMod val="65000"/>
                  </a:prstClr>
                </a:solidFill>
                <a:latin typeface="Dosis" pitchFamily="2" charset="0"/>
              </a:rPr>
              <a:t> » et on écrit « plat» avec « t »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«plat».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«plat »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 plat »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  plat»</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plat</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 glace – clé – cloche-règle- boucle-parler.</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5" name="Image 14">
            <a:extLst>
              <a:ext uri="{FF2B5EF4-FFF2-40B4-BE49-F238E27FC236}">
                <a16:creationId xmlns:a16="http://schemas.microsoft.com/office/drawing/2014/main" id="{CC383A91-1BA1-CEAD-8D6C-7B2E454000F8}"/>
              </a:ext>
            </a:extLst>
          </p:cNvPr>
          <p:cNvPicPr>
            <a:picLocks noChangeAspect="1"/>
          </p:cNvPicPr>
          <p:nvPr/>
        </p:nvPicPr>
        <p:blipFill>
          <a:blip r:embed="rId6"/>
          <a:stretch>
            <a:fillRect/>
          </a:stretch>
        </p:blipFill>
        <p:spPr>
          <a:xfrm>
            <a:off x="5428671" y="4174417"/>
            <a:ext cx="1722901" cy="2297201"/>
          </a:xfrm>
          <a:prstGeom prst="rect">
            <a:avLst/>
          </a:prstGeom>
        </p:spPr>
      </p:pic>
      <p:pic>
        <p:nvPicPr>
          <p:cNvPr id="18" name="Image 17">
            <a:extLst>
              <a:ext uri="{FF2B5EF4-FFF2-40B4-BE49-F238E27FC236}">
                <a16:creationId xmlns:a16="http://schemas.microsoft.com/office/drawing/2014/main" id="{22E8AE1C-5F5C-2DC5-DA12-694BD7C43A05}"/>
              </a:ext>
            </a:extLst>
          </p:cNvPr>
          <p:cNvPicPr>
            <a:picLocks noChangeAspect="1"/>
          </p:cNvPicPr>
          <p:nvPr/>
        </p:nvPicPr>
        <p:blipFill>
          <a:blip r:embed="rId7"/>
          <a:stretch>
            <a:fillRect/>
          </a:stretch>
        </p:blipFill>
        <p:spPr>
          <a:xfrm>
            <a:off x="5014176" y="2314089"/>
            <a:ext cx="1698138" cy="1774829"/>
          </a:xfrm>
          <a:prstGeom prst="rect">
            <a:avLst/>
          </a:prstGeom>
        </p:spPr>
      </p:pic>
      <p:pic>
        <p:nvPicPr>
          <p:cNvPr id="21" name="Image 20">
            <a:extLst>
              <a:ext uri="{FF2B5EF4-FFF2-40B4-BE49-F238E27FC236}">
                <a16:creationId xmlns:a16="http://schemas.microsoft.com/office/drawing/2014/main" id="{055193F3-9517-DE2B-E623-094D41E10A7E}"/>
              </a:ext>
            </a:extLst>
          </p:cNvPr>
          <p:cNvPicPr>
            <a:picLocks noChangeAspect="1"/>
          </p:cNvPicPr>
          <p:nvPr/>
        </p:nvPicPr>
        <p:blipFill>
          <a:blip r:embed="rId8"/>
          <a:stretch>
            <a:fillRect/>
          </a:stretch>
        </p:blipFill>
        <p:spPr>
          <a:xfrm>
            <a:off x="7961335" y="2059091"/>
            <a:ext cx="1143099" cy="2034716"/>
          </a:xfrm>
          <a:prstGeom prst="rect">
            <a:avLst/>
          </a:prstGeom>
        </p:spPr>
      </p:pic>
      <p:pic>
        <p:nvPicPr>
          <p:cNvPr id="23" name="Image 22">
            <a:extLst>
              <a:ext uri="{FF2B5EF4-FFF2-40B4-BE49-F238E27FC236}">
                <a16:creationId xmlns:a16="http://schemas.microsoft.com/office/drawing/2014/main" id="{232842A4-B28D-14DC-756A-062AEE4884D9}"/>
              </a:ext>
            </a:extLst>
          </p:cNvPr>
          <p:cNvPicPr>
            <a:picLocks noChangeAspect="1"/>
          </p:cNvPicPr>
          <p:nvPr/>
        </p:nvPicPr>
        <p:blipFill>
          <a:blip r:embed="rId9"/>
          <a:stretch>
            <a:fillRect/>
          </a:stretch>
        </p:blipFill>
        <p:spPr>
          <a:xfrm>
            <a:off x="9891795" y="2404375"/>
            <a:ext cx="1925868" cy="1068461"/>
          </a:xfrm>
          <a:prstGeom prst="rect">
            <a:avLst/>
          </a:prstGeom>
        </p:spPr>
      </p:pic>
      <p:pic>
        <p:nvPicPr>
          <p:cNvPr id="26" name="Image 25">
            <a:extLst>
              <a:ext uri="{FF2B5EF4-FFF2-40B4-BE49-F238E27FC236}">
                <a16:creationId xmlns:a16="http://schemas.microsoft.com/office/drawing/2014/main" id="{DEE11343-2154-9298-D669-B9BD3F2B51BC}"/>
              </a:ext>
            </a:extLst>
          </p:cNvPr>
          <p:cNvPicPr>
            <a:picLocks noChangeAspect="1"/>
          </p:cNvPicPr>
          <p:nvPr/>
        </p:nvPicPr>
        <p:blipFill>
          <a:blip r:embed="rId10"/>
          <a:stretch>
            <a:fillRect/>
          </a:stretch>
        </p:blipFill>
        <p:spPr>
          <a:xfrm>
            <a:off x="10242277" y="4144910"/>
            <a:ext cx="2072820" cy="2072820"/>
          </a:xfrm>
          <a:prstGeom prst="rect">
            <a:avLst/>
          </a:prstGeom>
        </p:spPr>
      </p:pic>
      <p:pic>
        <p:nvPicPr>
          <p:cNvPr id="30" name="Image 29">
            <a:extLst>
              <a:ext uri="{FF2B5EF4-FFF2-40B4-BE49-F238E27FC236}">
                <a16:creationId xmlns:a16="http://schemas.microsoft.com/office/drawing/2014/main" id="{5C028AA7-4D2D-E35E-A09B-9C2BC6B166AD}"/>
              </a:ext>
            </a:extLst>
          </p:cNvPr>
          <p:cNvPicPr>
            <a:picLocks noChangeAspect="1"/>
          </p:cNvPicPr>
          <p:nvPr/>
        </p:nvPicPr>
        <p:blipFill>
          <a:blip r:embed="rId11"/>
          <a:stretch>
            <a:fillRect/>
          </a:stretch>
        </p:blipFill>
        <p:spPr>
          <a:xfrm rot="20094798">
            <a:off x="7148549" y="4375514"/>
            <a:ext cx="3200677" cy="1562235"/>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glace, glace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glace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524B16BC-14EF-FBB0-BE31-34B3E5D8E61F}"/>
              </a:ext>
            </a:extLst>
          </p:cNvPr>
          <p:cNvPicPr>
            <a:picLocks noChangeAspect="1"/>
          </p:cNvPicPr>
          <p:nvPr/>
        </p:nvPicPr>
        <p:blipFill>
          <a:blip r:embed="rId4"/>
          <a:stretch>
            <a:fillRect/>
          </a:stretch>
        </p:blipFill>
        <p:spPr>
          <a:xfrm>
            <a:off x="5257800" y="3279810"/>
            <a:ext cx="2094034" cy="3727380"/>
          </a:xfrm>
          <a:prstGeom prst="rect">
            <a:avLst/>
          </a:prstGeom>
        </p:spPr>
      </p:pic>
    </p:spTree>
    <p:extLst>
      <p:ext uri="{BB962C8B-B14F-4D97-AF65-F5344CB8AC3E}">
        <p14:creationId xmlns:p14="http://schemas.microsoft.com/office/powerpoint/2010/main" val="878065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1171874" y="2791420"/>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une glace</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glace , glace , répétons ensemble : une glace.</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4495800" y="109997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2" name="Image 1">
            <a:extLst>
              <a:ext uri="{FF2B5EF4-FFF2-40B4-BE49-F238E27FC236}">
                <a16:creationId xmlns:a16="http://schemas.microsoft.com/office/drawing/2014/main" id="{41FDEDD6-B0B8-7792-4F59-E7BEA029FFE4}"/>
              </a:ext>
            </a:extLst>
          </p:cNvPr>
          <p:cNvPicPr>
            <a:picLocks noChangeAspect="1"/>
          </p:cNvPicPr>
          <p:nvPr/>
        </p:nvPicPr>
        <p:blipFill>
          <a:blip r:embed="rId6"/>
          <a:stretch>
            <a:fillRect/>
          </a:stretch>
        </p:blipFill>
        <p:spPr>
          <a:xfrm>
            <a:off x="5545827" y="4448280"/>
            <a:ext cx="2094034" cy="3727380"/>
          </a:xfrm>
          <a:prstGeom prst="rect">
            <a:avLst/>
          </a:prstGeom>
        </p:spPr>
      </p:pic>
    </p:spTree>
    <p:extLst>
      <p:ext uri="{BB962C8B-B14F-4D97-AF65-F5344CB8AC3E}">
        <p14:creationId xmlns:p14="http://schemas.microsoft.com/office/powerpoint/2010/main" val="363407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7EA156CC-1F7E-647F-40F5-AE813DB42FA5}"/>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’est une clé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58A3C6D-8143-BC68-EDA1-E351E97F432B}"/>
              </a:ext>
            </a:extLst>
          </p:cNvPr>
          <p:cNvPicPr>
            <a:picLocks noChangeAspect="1"/>
          </p:cNvPicPr>
          <p:nvPr/>
        </p:nvPicPr>
        <p:blipFill>
          <a:blip r:embed="rId4"/>
          <a:stretch>
            <a:fillRect/>
          </a:stretch>
        </p:blipFill>
        <p:spPr>
          <a:xfrm>
            <a:off x="3733800" y="3467100"/>
            <a:ext cx="5349233" cy="2967725"/>
          </a:xfrm>
          <a:prstGeom prst="rect">
            <a:avLst/>
          </a:prstGeom>
        </p:spPr>
      </p:pic>
    </p:spTree>
    <p:extLst>
      <p:ext uri="{BB962C8B-B14F-4D97-AF65-F5344CB8AC3E}">
        <p14:creationId xmlns:p14="http://schemas.microsoft.com/office/powerpoint/2010/main" val="3315786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2673635" y="244898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la clé</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clé , une clé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”clé”?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B6013E71-8617-EB8A-4A9B-575975CCFDC2}"/>
              </a:ext>
            </a:extLst>
          </p:cNvPr>
          <p:cNvPicPr>
            <a:picLocks noChangeAspect="1"/>
          </p:cNvPicPr>
          <p:nvPr/>
        </p:nvPicPr>
        <p:blipFill>
          <a:blip r:embed="rId4"/>
          <a:stretch>
            <a:fillRect/>
          </a:stretch>
        </p:blipFill>
        <p:spPr>
          <a:xfrm>
            <a:off x="3733800" y="4715892"/>
            <a:ext cx="5349233" cy="2967725"/>
          </a:xfrm>
          <a:prstGeom prst="rect">
            <a:avLst/>
          </a:prstGeom>
        </p:spPr>
      </p:pic>
    </p:spTree>
    <p:extLst>
      <p:ext uri="{BB962C8B-B14F-4D97-AF65-F5344CB8AC3E}">
        <p14:creationId xmlns:p14="http://schemas.microsoft.com/office/powerpoint/2010/main" val="3135110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2485-6659-157A-BFCC-65AFF271E7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6F13E09-155A-AC8A-3435-C7BEC07EA02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9F30B428-82AE-1D50-3A34-6723273341C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3B4823-1859-7BC4-61DC-967CE8282B3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00A21A5-5C54-8567-5960-0A82A2E36C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A66EBDF-A1DC-FA27-1C7B-D9DF1A92BAB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40916-EA41-B3EC-6BF1-939DA8C7BC0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C73D855-A02E-6521-6151-97D47AB833A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CEC81E-6F28-8374-7E87-97E5570F9B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4953FDA-DB82-E188-ABF3-3E67460D214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EC5082-CA6D-BAE0-3389-9AA95D24EC1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151A6FF-4567-6189-FB54-A4ED86ECF71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D259BCB-E5F6-B332-C105-8331CE5CB0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822741"/>
            <a:ext cx="581346" cy="514106"/>
          </a:xfrm>
          <a:prstGeom prst="rect">
            <a:avLst/>
          </a:prstGeom>
        </p:spPr>
      </p:pic>
      <p:sp>
        <p:nvSpPr>
          <p:cNvPr id="2" name="ZoneTexte 1">
            <a:extLst>
              <a:ext uri="{FF2B5EF4-FFF2-40B4-BE49-F238E27FC236}">
                <a16:creationId xmlns:a16="http://schemas.microsoft.com/office/drawing/2014/main" id="{3E2FF3B9-F9EE-048C-4382-22370FF70B75}"/>
              </a:ext>
            </a:extLst>
          </p:cNvPr>
          <p:cNvSpPr txBox="1"/>
          <p:nvPr/>
        </p:nvSpPr>
        <p:spPr>
          <a:xfrm>
            <a:off x="870761"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 sont des boucles d’oreilles, boucles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boucles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2CFB36A-0C30-0DD4-7C7B-593893C5743C}"/>
              </a:ext>
            </a:extLst>
          </p:cNvPr>
          <p:cNvPicPr>
            <a:picLocks noChangeAspect="1"/>
          </p:cNvPicPr>
          <p:nvPr/>
        </p:nvPicPr>
        <p:blipFill>
          <a:blip r:embed="rId4"/>
          <a:stretch>
            <a:fillRect/>
          </a:stretch>
        </p:blipFill>
        <p:spPr>
          <a:xfrm>
            <a:off x="4898747" y="3086100"/>
            <a:ext cx="3509132" cy="3667611"/>
          </a:xfrm>
          <a:prstGeom prst="rect">
            <a:avLst/>
          </a:prstGeom>
        </p:spPr>
      </p:pic>
    </p:spTree>
    <p:extLst>
      <p:ext uri="{BB962C8B-B14F-4D97-AF65-F5344CB8AC3E}">
        <p14:creationId xmlns:p14="http://schemas.microsoft.com/office/powerpoint/2010/main" val="24330305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1F62-CB2B-28E5-FF89-85F8FCE212C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43D86B9-319C-923F-76DC-65619957999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E6F5F3C-3D3C-1BE1-1784-3A168BE95EF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F7E59DD-14CA-BC73-8C63-6B64766D18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81491C-1E00-F587-EA22-AF3105441E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3E96E94-478C-5DAB-501C-BE092603D3C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98A5A5C-ECAF-6A13-0725-46E9D98C56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73EDBBD-76B7-28E2-F217-9AC4C08B4B9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04C559-F29E-D8E8-DEDE-2C33A4601C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105BC95-AB1D-9045-D639-EC65DE0E5F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2CB6E27-0487-1270-1D73-FC7B265461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2E6113-5A27-D06E-37E2-A6D1B946D4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D94D203-14BE-C6E0-34F6-0564A3A00D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5EBD0995-36F1-5561-3E86-B8780AC91202}"/>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Des boucles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boucles. Répétons ensemble “des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boucles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des boucles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D288CA45-8268-1F83-03AA-30000E4D7B35}"/>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des boucles</a:t>
            </a:r>
            <a:endParaRPr lang="fr-FR" sz="80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77A640B8-6C1D-186D-7552-96E11162771A}"/>
              </a:ext>
            </a:extLst>
          </p:cNvPr>
          <p:cNvPicPr>
            <a:picLocks noChangeAspect="1"/>
          </p:cNvPicPr>
          <p:nvPr/>
        </p:nvPicPr>
        <p:blipFill>
          <a:blip r:embed="rId4"/>
          <a:stretch>
            <a:fillRect/>
          </a:stretch>
        </p:blipFill>
        <p:spPr>
          <a:xfrm>
            <a:off x="5011128" y="3992064"/>
            <a:ext cx="3509132" cy="3667611"/>
          </a:xfrm>
          <a:prstGeom prst="rect">
            <a:avLst/>
          </a:prstGeom>
        </p:spPr>
      </p:pic>
    </p:spTree>
    <p:extLst>
      <p:ext uri="{BB962C8B-B14F-4D97-AF65-F5344CB8AC3E}">
        <p14:creationId xmlns:p14="http://schemas.microsoft.com/office/powerpoint/2010/main" val="29535940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La fille met des boucles.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ui</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veut répéter la phrase?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Visage humain, dessin humoristique, dessin, croquis&#10;&#10;Le contenu généré par l’IA peut être incorrect.">
            <a:extLst>
              <a:ext uri="{FF2B5EF4-FFF2-40B4-BE49-F238E27FC236}">
                <a16:creationId xmlns:a16="http://schemas.microsoft.com/office/drawing/2014/main" id="{ABD5798D-B1AA-F007-A0A0-4B199C3FBB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6201" y="3473402"/>
            <a:ext cx="4876800" cy="4876800"/>
          </a:xfrm>
          <a:prstGeom prst="rect">
            <a:avLst/>
          </a:prstGeom>
        </p:spPr>
      </p:pic>
      <p:sp>
        <p:nvSpPr>
          <p:cNvPr id="6" name="ZoneTexte 5">
            <a:extLst>
              <a:ext uri="{FF2B5EF4-FFF2-40B4-BE49-F238E27FC236}">
                <a16:creationId xmlns:a16="http://schemas.microsoft.com/office/drawing/2014/main" id="{4CF9BEF6-B9CB-B1A9-095B-B8A1D83205E7}"/>
              </a:ext>
            </a:extLst>
          </p:cNvPr>
          <p:cNvSpPr txBox="1"/>
          <p:nvPr/>
        </p:nvSpPr>
        <p:spPr>
          <a:xfrm>
            <a:off x="2514600" y="2636029"/>
            <a:ext cx="9753600" cy="1015663"/>
          </a:xfrm>
          <a:prstGeom prst="rect">
            <a:avLst/>
          </a:prstGeom>
          <a:noFill/>
        </p:spPr>
        <p:txBody>
          <a:bodyPr wrap="square" rtlCol="0">
            <a:spAutoFit/>
          </a:bodyPr>
          <a:lstStyle/>
          <a:p>
            <a:pPr algn="ctr" defTabSz="685869">
              <a:defRPr/>
            </a:pPr>
            <a:r>
              <a:rPr lang="fr-FR" sz="6000" b="1" dirty="0">
                <a:solidFill>
                  <a:schemeClr val="accent5">
                    <a:lumMod val="75000"/>
                  </a:schemeClr>
                </a:solidFill>
                <a:latin typeface="Dosis" pitchFamily="2" charset="0"/>
              </a:rPr>
              <a:t>La fille met des boucles.</a:t>
            </a:r>
            <a:endParaRPr lang="fr-FR" sz="6000" dirty="0">
              <a:solidFill>
                <a:schemeClr val="bg1">
                  <a:lumMod val="65000"/>
                </a:schemeClr>
              </a:solidFill>
              <a:latin typeface="Dosis" pitchFamily="2" charset="0"/>
            </a:endParaRPr>
          </a:p>
        </p:txBody>
      </p:sp>
    </p:spTree>
    <p:extLst>
      <p:ext uri="{BB962C8B-B14F-4D97-AF65-F5344CB8AC3E}">
        <p14:creationId xmlns:p14="http://schemas.microsoft.com/office/powerpoint/2010/main" val="4104575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7"/>
            <a:ext cx="12736369" cy="3562411"/>
            <a:chOff x="2853490" y="4076702"/>
            <a:chExt cx="12609208" cy="3209950"/>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2"/>
              <a:ext cx="12581019" cy="1875660"/>
              <a:chOff x="1309128" y="1880836"/>
              <a:chExt cx="6724021" cy="1002461"/>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419825" y="1919875"/>
                <a:ext cx="6060083" cy="963422"/>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600" b="1" dirty="0">
                    <a:solidFill>
                      <a:srgbClr val="008EC0"/>
                    </a:solidFill>
                    <a:latin typeface="Dosis" pitchFamily="2" charset="0"/>
                  </a:rPr>
                  <a:t>   -</a:t>
                </a:r>
                <a:r>
                  <a:rPr lang="fr-MA" sz="3600" b="1" dirty="0">
                    <a:solidFill>
                      <a:srgbClr val="008EC0"/>
                    </a:solidFill>
                    <a:latin typeface="Dosis" pitchFamily="2" charset="0"/>
                  </a:rPr>
                  <a:t> glace – clé – cloche-règle- boucle-parler</a:t>
                </a:r>
                <a:r>
                  <a:rPr lang="fr-FR" sz="3600" b="1" dirty="0">
                    <a:solidFill>
                      <a:srgbClr val="008EC0"/>
                    </a:solidFill>
                    <a:latin typeface="Dosis" pitchFamily="2" charset="0"/>
                  </a:rPr>
                  <a:t>.</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a:t>
                </a:r>
                <a:r>
                  <a:rPr lang="fr-FR" sz="2800" b="1" dirty="0" err="1">
                    <a:solidFill>
                      <a:srgbClr val="008EC0"/>
                    </a:solidFill>
                    <a:latin typeface="Dosis" pitchFamily="2" charset="0"/>
                  </a:rPr>
                  <a:t>gl</a:t>
                </a:r>
                <a:r>
                  <a:rPr lang="fr-FR" sz="2800" b="1" dirty="0">
                    <a:solidFill>
                      <a:srgbClr val="008EC0"/>
                    </a:solidFill>
                    <a:latin typeface="Dosis" pitchFamily="2" charset="0"/>
                  </a:rPr>
                  <a:t>-cl</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7" name="Image 6">
            <a:extLst>
              <a:ext uri="{FF2B5EF4-FFF2-40B4-BE49-F238E27FC236}">
                <a16:creationId xmlns:a16="http://schemas.microsoft.com/office/drawing/2014/main" id="{6E050184-976C-2D87-D24A-1B52CFA9799E}"/>
              </a:ext>
            </a:extLst>
          </p:cNvPr>
          <p:cNvPicPr>
            <a:picLocks noChangeAspect="1"/>
          </p:cNvPicPr>
          <p:nvPr/>
        </p:nvPicPr>
        <p:blipFill>
          <a:blip r:embed="rId4"/>
          <a:stretch>
            <a:fillRect/>
          </a:stretch>
        </p:blipFill>
        <p:spPr>
          <a:xfrm>
            <a:off x="1433972" y="4224331"/>
            <a:ext cx="2946593" cy="3079667"/>
          </a:xfrm>
          <a:prstGeom prst="rect">
            <a:avLst/>
          </a:prstGeom>
        </p:spPr>
      </p:pic>
      <p:pic>
        <p:nvPicPr>
          <p:cNvPr id="8" name="Image 7">
            <a:extLst>
              <a:ext uri="{FF2B5EF4-FFF2-40B4-BE49-F238E27FC236}">
                <a16:creationId xmlns:a16="http://schemas.microsoft.com/office/drawing/2014/main" id="{CE086EC2-51B1-8C69-D271-B63ABA148C8C}"/>
              </a:ext>
            </a:extLst>
          </p:cNvPr>
          <p:cNvPicPr>
            <a:picLocks noChangeAspect="1"/>
          </p:cNvPicPr>
          <p:nvPr/>
        </p:nvPicPr>
        <p:blipFill>
          <a:blip r:embed="rId5"/>
          <a:stretch>
            <a:fillRect/>
          </a:stretch>
        </p:blipFill>
        <p:spPr>
          <a:xfrm rot="18783005">
            <a:off x="5093692" y="5013196"/>
            <a:ext cx="3119239" cy="1730537"/>
          </a:xfrm>
          <a:prstGeom prst="rect">
            <a:avLst/>
          </a:prstGeom>
        </p:spPr>
      </p:pic>
      <p:pic>
        <p:nvPicPr>
          <p:cNvPr id="9" name="Image 8">
            <a:extLst>
              <a:ext uri="{FF2B5EF4-FFF2-40B4-BE49-F238E27FC236}">
                <a16:creationId xmlns:a16="http://schemas.microsoft.com/office/drawing/2014/main" id="{BA064DE2-DB6C-A194-F46F-27B9D9AB6EEF}"/>
              </a:ext>
            </a:extLst>
          </p:cNvPr>
          <p:cNvPicPr>
            <a:picLocks noChangeAspect="1"/>
          </p:cNvPicPr>
          <p:nvPr/>
        </p:nvPicPr>
        <p:blipFill>
          <a:blip r:embed="rId6"/>
          <a:stretch>
            <a:fillRect/>
          </a:stretch>
        </p:blipFill>
        <p:spPr>
          <a:xfrm rot="1309693">
            <a:off x="9334606" y="3881453"/>
            <a:ext cx="2094034" cy="3727380"/>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5E202-8C83-C476-8DFE-71F4E741223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5658ED6-AE79-7374-3055-B4B877EB6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6D7040B-0019-46BF-B1D1-9B74331CCF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08964A3-82B3-9C7C-CCC1-3F3F576C5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5CFD174-353F-A7CF-EF74-A0640CD80E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2B0A86F-1BC7-E15D-6119-EEE55531036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53EEAA9-2E1F-9D0E-E0BD-FA923644867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15E32F-190D-7B5F-F034-5F00DC7E783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F3843E-C2A3-2FDD-5900-3FF583306D0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337792-881D-0AE5-8156-CF4C9B6AC2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4923D63-BCE9-E385-8963-3374E85B88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D75745-7680-3A90-7D64-6FECCB8949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F5D901E-8F8D-A7D7-0A6C-AA6D8DDD1A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4B2F7B47-A945-6652-5CC8-B9E5298A988C}"/>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parle , parler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arler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BEE7919B-EC7E-57BE-03BA-2B600929D3E6}"/>
              </a:ext>
            </a:extLst>
          </p:cNvPr>
          <p:cNvPicPr>
            <a:picLocks noChangeAspect="1"/>
          </p:cNvPicPr>
          <p:nvPr/>
        </p:nvPicPr>
        <p:blipFill>
          <a:blip r:embed="rId4"/>
          <a:stretch>
            <a:fillRect/>
          </a:stretch>
        </p:blipFill>
        <p:spPr>
          <a:xfrm>
            <a:off x="4519499" y="3004685"/>
            <a:ext cx="3265372" cy="4353829"/>
          </a:xfrm>
          <a:prstGeom prst="rect">
            <a:avLst/>
          </a:prstGeom>
        </p:spPr>
      </p:pic>
    </p:spTree>
    <p:extLst>
      <p:ext uri="{BB962C8B-B14F-4D97-AF65-F5344CB8AC3E}">
        <p14:creationId xmlns:p14="http://schemas.microsoft.com/office/powerpoint/2010/main" val="27654191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42C65-BFCD-BB67-8DB5-4041BC02DF6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47377C3-D590-702A-5356-E470AE29FAC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88F31F-BF94-11F5-CFE9-FB19E6A8870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35B101-4721-D9E4-692E-A02A59EBE5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A5612A1-DB3C-4130-97BF-225CFE84F7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C11350A-3A10-B8AE-C8F7-0EAE7E3774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AABA429-BDBB-4863-F378-A5ABAB00529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59E162-31DD-8A90-DE28-E03CF4A627D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E895648-D4DA-5D7B-D3B1-F77D285D1D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CCC8608-CDA5-C1E9-7C10-24D1AA893F5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AA9039C-DF02-969B-8A4D-7CF0B34F282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16C25B-46B4-D4C2-4122-0FE699D6CC5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63041E-CA7C-599E-1C90-AAF5095AAD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590BEFB5-A81E-E963-8E4A-1C7ABBFC2029}"/>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parler</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C8BB94FA-E8B8-6C8A-777A-7A9E45CEBAB5}"/>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Parler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parler”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parler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AD4F3718-1A1D-1C15-03BF-2F52E5ECEFA3}"/>
              </a:ext>
            </a:extLst>
          </p:cNvPr>
          <p:cNvPicPr>
            <a:picLocks noChangeAspect="1"/>
          </p:cNvPicPr>
          <p:nvPr/>
        </p:nvPicPr>
        <p:blipFill>
          <a:blip r:embed="rId4"/>
          <a:stretch>
            <a:fillRect/>
          </a:stretch>
        </p:blipFill>
        <p:spPr>
          <a:xfrm>
            <a:off x="4960157" y="4204450"/>
            <a:ext cx="3265372" cy="4353829"/>
          </a:xfrm>
          <a:prstGeom prst="rect">
            <a:avLst/>
          </a:prstGeom>
        </p:spPr>
      </p:pic>
    </p:spTree>
    <p:extLst>
      <p:ext uri="{BB962C8B-B14F-4D97-AF65-F5344CB8AC3E}">
        <p14:creationId xmlns:p14="http://schemas.microsoft.com/office/powerpoint/2010/main" val="20672880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cloche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cloche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cloche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22D6C5E7-E705-EB74-E989-994AB8B55221}"/>
              </a:ext>
            </a:extLst>
          </p:cNvPr>
          <p:cNvPicPr>
            <a:picLocks noChangeAspect="1"/>
          </p:cNvPicPr>
          <p:nvPr/>
        </p:nvPicPr>
        <p:blipFill>
          <a:blip r:embed="rId4"/>
          <a:stretch>
            <a:fillRect/>
          </a:stretch>
        </p:blipFill>
        <p:spPr>
          <a:xfrm>
            <a:off x="4664395" y="3390900"/>
            <a:ext cx="3856897" cy="3856897"/>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la cloche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cloche, cloche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cloche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cloche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334164A-641E-8CAA-9B51-72EC5420B370}"/>
              </a:ext>
            </a:extLst>
          </p:cNvPr>
          <p:cNvPicPr>
            <a:picLocks noChangeAspect="1"/>
          </p:cNvPicPr>
          <p:nvPr/>
        </p:nvPicPr>
        <p:blipFill>
          <a:blip r:embed="rId4"/>
          <a:stretch>
            <a:fillRect/>
          </a:stretch>
        </p:blipFill>
        <p:spPr>
          <a:xfrm>
            <a:off x="5029200" y="4713509"/>
            <a:ext cx="2653892" cy="2653892"/>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règle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AB790A6-59B1-9573-DA73-EB02EF0FAA49}"/>
              </a:ext>
            </a:extLst>
          </p:cNvPr>
          <p:cNvPicPr>
            <a:picLocks noChangeAspect="1"/>
          </p:cNvPicPr>
          <p:nvPr/>
        </p:nvPicPr>
        <p:blipFill>
          <a:blip r:embed="rId4"/>
          <a:stretch>
            <a:fillRect/>
          </a:stretch>
        </p:blipFill>
        <p:spPr>
          <a:xfrm rot="20094798">
            <a:off x="4223814" y="3998046"/>
            <a:ext cx="4416304" cy="1562235"/>
          </a:xfrm>
          <a:prstGeom prst="rect">
            <a:avLst/>
          </a:prstGeom>
        </p:spPr>
      </p:pic>
    </p:spTree>
    <p:extLst>
      <p:ext uri="{BB962C8B-B14F-4D97-AF65-F5344CB8AC3E}">
        <p14:creationId xmlns:p14="http://schemas.microsoft.com/office/powerpoint/2010/main" val="29280034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règle , la 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règl</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e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règle”?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une règle</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CB5F0A9B-6BD0-379C-B76D-2E15D78B5AA8}"/>
              </a:ext>
            </a:extLst>
          </p:cNvPr>
          <p:cNvPicPr>
            <a:picLocks noChangeAspect="1"/>
          </p:cNvPicPr>
          <p:nvPr/>
        </p:nvPicPr>
        <p:blipFill>
          <a:blip r:embed="rId4"/>
          <a:stretch>
            <a:fillRect/>
          </a:stretch>
        </p:blipFill>
        <p:spPr>
          <a:xfrm rot="20094798">
            <a:off x="4367717" y="5255747"/>
            <a:ext cx="4416304" cy="1562235"/>
          </a:xfrm>
          <a:prstGeom prst="rect">
            <a:avLst/>
          </a:prstGeom>
        </p:spPr>
      </p:pic>
    </p:spTree>
    <p:extLst>
      <p:ext uri="{BB962C8B-B14F-4D97-AF65-F5344CB8AC3E}">
        <p14:creationId xmlns:p14="http://schemas.microsoft.com/office/powerpoint/2010/main" val="32481218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trace avec la 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trace avec la 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2006143" y="2498259"/>
            <a:ext cx="9881057"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Le garçon trace avec la règle.</a:t>
            </a:r>
            <a:endParaRPr lang="fr-FR" sz="5400" dirty="0">
              <a:solidFill>
                <a:schemeClr val="accent5">
                  <a:lumMod val="75000"/>
                </a:schemeClr>
              </a:solidFill>
              <a:latin typeface="Dosis" pitchFamily="2" charset="0"/>
            </a:endParaRPr>
          </a:p>
        </p:txBody>
      </p:sp>
      <p:pic>
        <p:nvPicPr>
          <p:cNvPr id="5" name="Image 4" descr="Une image contenant dessin, Visage humain, croquis, Dessin d’enfant&#10;&#10;Le contenu généré par l’IA peut être incorrect.">
            <a:extLst>
              <a:ext uri="{FF2B5EF4-FFF2-40B4-BE49-F238E27FC236}">
                <a16:creationId xmlns:a16="http://schemas.microsoft.com/office/drawing/2014/main" id="{0778AFAA-AC98-4F2B-6AB6-9001ADDCDB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9727" y="3701519"/>
            <a:ext cx="5791200" cy="5791200"/>
          </a:xfrm>
          <a:prstGeom prst="rect">
            <a:avLst/>
          </a:prstGeom>
        </p:spPr>
      </p:pic>
    </p:spTree>
    <p:extLst>
      <p:ext uri="{BB962C8B-B14F-4D97-AF65-F5344CB8AC3E}">
        <p14:creationId xmlns:p14="http://schemas.microsoft.com/office/powerpoint/2010/main" val="35549028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C550F4D7-387E-F809-358E-F40569B43516}"/>
              </a:ext>
            </a:extLst>
          </p:cNvPr>
          <p:cNvPicPr>
            <a:picLocks noChangeAspect="1"/>
          </p:cNvPicPr>
          <p:nvPr/>
        </p:nvPicPr>
        <p:blipFill>
          <a:blip r:embed="rId4"/>
          <a:stretch>
            <a:fillRect/>
          </a:stretch>
        </p:blipFill>
        <p:spPr>
          <a:xfrm rot="18866780">
            <a:off x="476435" y="4763813"/>
            <a:ext cx="4416304" cy="1562235"/>
          </a:xfrm>
          <a:prstGeom prst="rect">
            <a:avLst/>
          </a:prstGeom>
        </p:spPr>
      </p:pic>
      <p:pic>
        <p:nvPicPr>
          <p:cNvPr id="4" name="Image 3">
            <a:extLst>
              <a:ext uri="{FF2B5EF4-FFF2-40B4-BE49-F238E27FC236}">
                <a16:creationId xmlns:a16="http://schemas.microsoft.com/office/drawing/2014/main" id="{73C1FE4E-1FD4-79F8-A5ED-93686B7AA9EC}"/>
              </a:ext>
            </a:extLst>
          </p:cNvPr>
          <p:cNvPicPr>
            <a:picLocks noChangeAspect="1"/>
          </p:cNvPicPr>
          <p:nvPr/>
        </p:nvPicPr>
        <p:blipFill>
          <a:blip r:embed="rId5"/>
          <a:stretch>
            <a:fillRect/>
          </a:stretch>
        </p:blipFill>
        <p:spPr>
          <a:xfrm>
            <a:off x="5489860" y="4600492"/>
            <a:ext cx="2622621" cy="2622621"/>
          </a:xfrm>
          <a:prstGeom prst="rect">
            <a:avLst/>
          </a:prstGeom>
        </p:spPr>
      </p:pic>
      <p:pic>
        <p:nvPicPr>
          <p:cNvPr id="6" name="Image 5">
            <a:extLst>
              <a:ext uri="{FF2B5EF4-FFF2-40B4-BE49-F238E27FC236}">
                <a16:creationId xmlns:a16="http://schemas.microsoft.com/office/drawing/2014/main" id="{C21B7091-A77B-3BB1-AAFB-3BA4B24DB3D4}"/>
              </a:ext>
            </a:extLst>
          </p:cNvPr>
          <p:cNvPicPr>
            <a:picLocks noChangeAspect="1"/>
          </p:cNvPicPr>
          <p:nvPr/>
        </p:nvPicPr>
        <p:blipFill>
          <a:blip r:embed="rId6"/>
          <a:stretch>
            <a:fillRect/>
          </a:stretch>
        </p:blipFill>
        <p:spPr>
          <a:xfrm>
            <a:off x="9031779" y="3582488"/>
            <a:ext cx="3265372" cy="4353829"/>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530276" y="617621"/>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985182" y="6988469"/>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7096796" y="695972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9921561" y="695972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parler- cloche - règle.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3" name="Image 12">
            <a:extLst>
              <a:ext uri="{FF2B5EF4-FFF2-40B4-BE49-F238E27FC236}">
                <a16:creationId xmlns:a16="http://schemas.microsoft.com/office/drawing/2014/main" id="{0F253D9E-65F0-C1D9-06DA-E8B97B8474B9}"/>
              </a:ext>
            </a:extLst>
          </p:cNvPr>
          <p:cNvPicPr>
            <a:picLocks noChangeAspect="1"/>
          </p:cNvPicPr>
          <p:nvPr/>
        </p:nvPicPr>
        <p:blipFill>
          <a:blip r:embed="rId5"/>
          <a:stretch>
            <a:fillRect/>
          </a:stretch>
        </p:blipFill>
        <p:spPr>
          <a:xfrm rot="18866780">
            <a:off x="533263" y="3466346"/>
            <a:ext cx="4416304" cy="1562235"/>
          </a:xfrm>
          <a:prstGeom prst="rect">
            <a:avLst/>
          </a:prstGeom>
        </p:spPr>
      </p:pic>
      <p:pic>
        <p:nvPicPr>
          <p:cNvPr id="15" name="Image 14">
            <a:extLst>
              <a:ext uri="{FF2B5EF4-FFF2-40B4-BE49-F238E27FC236}">
                <a16:creationId xmlns:a16="http://schemas.microsoft.com/office/drawing/2014/main" id="{CDF86366-C92C-A38D-BE51-E1B6691388AC}"/>
              </a:ext>
            </a:extLst>
          </p:cNvPr>
          <p:cNvPicPr>
            <a:picLocks noChangeAspect="1"/>
          </p:cNvPicPr>
          <p:nvPr/>
        </p:nvPicPr>
        <p:blipFill>
          <a:blip r:embed="rId6"/>
          <a:stretch>
            <a:fillRect/>
          </a:stretch>
        </p:blipFill>
        <p:spPr>
          <a:xfrm>
            <a:off x="5546688" y="3303025"/>
            <a:ext cx="2622621" cy="2622621"/>
          </a:xfrm>
          <a:prstGeom prst="rect">
            <a:avLst/>
          </a:prstGeom>
        </p:spPr>
      </p:pic>
      <p:pic>
        <p:nvPicPr>
          <p:cNvPr id="16" name="Image 15">
            <a:extLst>
              <a:ext uri="{FF2B5EF4-FFF2-40B4-BE49-F238E27FC236}">
                <a16:creationId xmlns:a16="http://schemas.microsoft.com/office/drawing/2014/main" id="{066D54FA-25E7-A1EF-7D10-020F24523A93}"/>
              </a:ext>
            </a:extLst>
          </p:cNvPr>
          <p:cNvPicPr>
            <a:picLocks noChangeAspect="1"/>
          </p:cNvPicPr>
          <p:nvPr/>
        </p:nvPicPr>
        <p:blipFill>
          <a:blip r:embed="rId7"/>
          <a:stretch>
            <a:fillRect/>
          </a:stretch>
        </p:blipFill>
        <p:spPr>
          <a:xfrm>
            <a:off x="9088607" y="2285021"/>
            <a:ext cx="3265372" cy="4353829"/>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glace-clé-boucles</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23260A31-2D7F-BEFA-6126-5C3AAC70F905}"/>
              </a:ext>
            </a:extLst>
          </p:cNvPr>
          <p:cNvPicPr>
            <a:picLocks noChangeAspect="1"/>
          </p:cNvPicPr>
          <p:nvPr/>
        </p:nvPicPr>
        <p:blipFill>
          <a:blip r:embed="rId5"/>
          <a:stretch>
            <a:fillRect/>
          </a:stretch>
        </p:blipFill>
        <p:spPr>
          <a:xfrm>
            <a:off x="1770505" y="3073628"/>
            <a:ext cx="2946593" cy="3079667"/>
          </a:xfrm>
          <a:prstGeom prst="rect">
            <a:avLst/>
          </a:prstGeom>
        </p:spPr>
      </p:pic>
      <p:pic>
        <p:nvPicPr>
          <p:cNvPr id="10" name="Image 9">
            <a:extLst>
              <a:ext uri="{FF2B5EF4-FFF2-40B4-BE49-F238E27FC236}">
                <a16:creationId xmlns:a16="http://schemas.microsoft.com/office/drawing/2014/main" id="{3AE47238-6340-1FE6-9787-018B3EF84EBE}"/>
              </a:ext>
            </a:extLst>
          </p:cNvPr>
          <p:cNvPicPr>
            <a:picLocks noChangeAspect="1"/>
          </p:cNvPicPr>
          <p:nvPr/>
        </p:nvPicPr>
        <p:blipFill>
          <a:blip r:embed="rId6"/>
          <a:stretch>
            <a:fillRect/>
          </a:stretch>
        </p:blipFill>
        <p:spPr>
          <a:xfrm rot="18783005">
            <a:off x="5430225" y="3862493"/>
            <a:ext cx="3119239" cy="1730537"/>
          </a:xfrm>
          <a:prstGeom prst="rect">
            <a:avLst/>
          </a:prstGeom>
        </p:spPr>
      </p:pic>
      <p:pic>
        <p:nvPicPr>
          <p:cNvPr id="14" name="Image 13">
            <a:extLst>
              <a:ext uri="{FF2B5EF4-FFF2-40B4-BE49-F238E27FC236}">
                <a16:creationId xmlns:a16="http://schemas.microsoft.com/office/drawing/2014/main" id="{A884623A-579A-9F6A-8C8D-7254DD9784F5}"/>
              </a:ext>
            </a:extLst>
          </p:cNvPr>
          <p:cNvPicPr>
            <a:picLocks noChangeAspect="1"/>
          </p:cNvPicPr>
          <p:nvPr/>
        </p:nvPicPr>
        <p:blipFill>
          <a:blip r:embed="rId7"/>
          <a:stretch>
            <a:fillRect/>
          </a:stretch>
        </p:blipFill>
        <p:spPr>
          <a:xfrm rot="1309693">
            <a:off x="9671139" y="2730750"/>
            <a:ext cx="2094034" cy="3727380"/>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F1D92A7C-A009-944C-D903-D2131E32D22D}"/>
              </a:ext>
            </a:extLst>
          </p:cNvPr>
          <p:cNvPicPr>
            <a:picLocks noChangeAspect="1"/>
          </p:cNvPicPr>
          <p:nvPr/>
        </p:nvPicPr>
        <p:blipFill>
          <a:blip r:embed="rId7"/>
          <a:stretch>
            <a:fillRect/>
          </a:stretch>
        </p:blipFill>
        <p:spPr>
          <a:xfrm>
            <a:off x="2219477" y="2652652"/>
            <a:ext cx="2414734" cy="2523788"/>
          </a:xfrm>
          <a:prstGeom prst="rect">
            <a:avLst/>
          </a:prstGeom>
        </p:spPr>
      </p:pic>
      <p:pic>
        <p:nvPicPr>
          <p:cNvPr id="12" name="Image 11">
            <a:extLst>
              <a:ext uri="{FF2B5EF4-FFF2-40B4-BE49-F238E27FC236}">
                <a16:creationId xmlns:a16="http://schemas.microsoft.com/office/drawing/2014/main" id="{4566FF1A-C5C3-F136-5CB3-C713F1F67BC2}"/>
              </a:ext>
            </a:extLst>
          </p:cNvPr>
          <p:cNvPicPr>
            <a:picLocks noChangeAspect="1"/>
          </p:cNvPicPr>
          <p:nvPr/>
        </p:nvPicPr>
        <p:blipFill>
          <a:blip r:embed="rId8"/>
          <a:stretch>
            <a:fillRect/>
          </a:stretch>
        </p:blipFill>
        <p:spPr>
          <a:xfrm rot="18783005">
            <a:off x="5550810" y="3354148"/>
            <a:ext cx="2556218" cy="1418176"/>
          </a:xfrm>
          <a:prstGeom prst="rect">
            <a:avLst/>
          </a:prstGeom>
        </p:spPr>
      </p:pic>
      <p:pic>
        <p:nvPicPr>
          <p:cNvPr id="13" name="Image 12">
            <a:extLst>
              <a:ext uri="{FF2B5EF4-FFF2-40B4-BE49-F238E27FC236}">
                <a16:creationId xmlns:a16="http://schemas.microsoft.com/office/drawing/2014/main" id="{2BFE59B1-4AAD-063B-D80C-76393AAF98FD}"/>
              </a:ext>
            </a:extLst>
          </p:cNvPr>
          <p:cNvPicPr>
            <a:picLocks noChangeAspect="1"/>
          </p:cNvPicPr>
          <p:nvPr/>
        </p:nvPicPr>
        <p:blipFill>
          <a:blip r:embed="rId9"/>
          <a:stretch>
            <a:fillRect/>
          </a:stretch>
        </p:blipFill>
        <p:spPr>
          <a:xfrm rot="1309693">
            <a:off x="9827594" y="2472836"/>
            <a:ext cx="1716062" cy="3054590"/>
          </a:xfrm>
          <a:prstGeom prst="rect">
            <a:avLst/>
          </a:prstGeom>
        </p:spPr>
      </p:pic>
      <p:pic>
        <p:nvPicPr>
          <p:cNvPr id="15" name="Image 14">
            <a:extLst>
              <a:ext uri="{FF2B5EF4-FFF2-40B4-BE49-F238E27FC236}">
                <a16:creationId xmlns:a16="http://schemas.microsoft.com/office/drawing/2014/main" id="{E4790A1F-C4FB-B214-12FE-3C593955CD4F}"/>
              </a:ext>
            </a:extLst>
          </p:cNvPr>
          <p:cNvPicPr>
            <a:picLocks noChangeAspect="1"/>
          </p:cNvPicPr>
          <p:nvPr/>
        </p:nvPicPr>
        <p:blipFill>
          <a:blip r:embed="rId10"/>
          <a:stretch>
            <a:fillRect/>
          </a:stretch>
        </p:blipFill>
        <p:spPr>
          <a:xfrm rot="18866780">
            <a:off x="846369" y="6785458"/>
            <a:ext cx="3038347" cy="1074793"/>
          </a:xfrm>
          <a:prstGeom prst="rect">
            <a:avLst/>
          </a:prstGeom>
        </p:spPr>
      </p:pic>
      <p:pic>
        <p:nvPicPr>
          <p:cNvPr id="16" name="Image 15">
            <a:extLst>
              <a:ext uri="{FF2B5EF4-FFF2-40B4-BE49-F238E27FC236}">
                <a16:creationId xmlns:a16="http://schemas.microsoft.com/office/drawing/2014/main" id="{561FFB70-D991-1DB7-85AC-EDC5F62D31AE}"/>
              </a:ext>
            </a:extLst>
          </p:cNvPr>
          <p:cNvPicPr>
            <a:picLocks noChangeAspect="1"/>
          </p:cNvPicPr>
          <p:nvPr/>
        </p:nvPicPr>
        <p:blipFill>
          <a:blip r:embed="rId11"/>
          <a:stretch>
            <a:fillRect/>
          </a:stretch>
        </p:blipFill>
        <p:spPr>
          <a:xfrm>
            <a:off x="6297571" y="6534186"/>
            <a:ext cx="1804322" cy="1804322"/>
          </a:xfrm>
          <a:prstGeom prst="rect">
            <a:avLst/>
          </a:prstGeom>
        </p:spPr>
      </p:pic>
      <p:pic>
        <p:nvPicPr>
          <p:cNvPr id="20" name="Image 19">
            <a:extLst>
              <a:ext uri="{FF2B5EF4-FFF2-40B4-BE49-F238E27FC236}">
                <a16:creationId xmlns:a16="http://schemas.microsoft.com/office/drawing/2014/main" id="{A2FA73CD-8345-B9D2-3F81-00D4318F4EAF}"/>
              </a:ext>
            </a:extLst>
          </p:cNvPr>
          <p:cNvPicPr>
            <a:picLocks noChangeAspect="1"/>
          </p:cNvPicPr>
          <p:nvPr/>
        </p:nvPicPr>
        <p:blipFill>
          <a:blip r:embed="rId12"/>
          <a:stretch>
            <a:fillRect/>
          </a:stretch>
        </p:blipFill>
        <p:spPr>
          <a:xfrm>
            <a:off x="10040039" y="6056347"/>
            <a:ext cx="2246524" cy="2995365"/>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5" name="Image 14">
            <a:extLst>
              <a:ext uri="{FF2B5EF4-FFF2-40B4-BE49-F238E27FC236}">
                <a16:creationId xmlns:a16="http://schemas.microsoft.com/office/drawing/2014/main" id="{8296A358-E0CF-DB49-4EE0-3FEB9B9B7B1C}"/>
              </a:ext>
            </a:extLst>
          </p:cNvPr>
          <p:cNvPicPr>
            <a:picLocks noChangeAspect="1"/>
          </p:cNvPicPr>
          <p:nvPr/>
        </p:nvPicPr>
        <p:blipFill>
          <a:blip r:embed="rId5"/>
          <a:stretch>
            <a:fillRect/>
          </a:stretch>
        </p:blipFill>
        <p:spPr>
          <a:xfrm>
            <a:off x="2219477" y="2652652"/>
            <a:ext cx="2414734" cy="2523788"/>
          </a:xfrm>
          <a:prstGeom prst="rect">
            <a:avLst/>
          </a:prstGeom>
        </p:spPr>
      </p:pic>
      <p:pic>
        <p:nvPicPr>
          <p:cNvPr id="19" name="Image 18">
            <a:extLst>
              <a:ext uri="{FF2B5EF4-FFF2-40B4-BE49-F238E27FC236}">
                <a16:creationId xmlns:a16="http://schemas.microsoft.com/office/drawing/2014/main" id="{EA0C08BB-7579-5274-2EC0-9C8F3AD3C474}"/>
              </a:ext>
            </a:extLst>
          </p:cNvPr>
          <p:cNvPicPr>
            <a:picLocks noChangeAspect="1"/>
          </p:cNvPicPr>
          <p:nvPr/>
        </p:nvPicPr>
        <p:blipFill>
          <a:blip r:embed="rId6"/>
          <a:stretch>
            <a:fillRect/>
          </a:stretch>
        </p:blipFill>
        <p:spPr>
          <a:xfrm rot="18783005">
            <a:off x="5550810" y="3354148"/>
            <a:ext cx="2556218" cy="1418176"/>
          </a:xfrm>
          <a:prstGeom prst="rect">
            <a:avLst/>
          </a:prstGeom>
        </p:spPr>
      </p:pic>
      <p:pic>
        <p:nvPicPr>
          <p:cNvPr id="20" name="Image 19">
            <a:extLst>
              <a:ext uri="{FF2B5EF4-FFF2-40B4-BE49-F238E27FC236}">
                <a16:creationId xmlns:a16="http://schemas.microsoft.com/office/drawing/2014/main" id="{60F366F1-B1E4-0DF4-3D75-4301A72AEE26}"/>
              </a:ext>
            </a:extLst>
          </p:cNvPr>
          <p:cNvPicPr>
            <a:picLocks noChangeAspect="1"/>
          </p:cNvPicPr>
          <p:nvPr/>
        </p:nvPicPr>
        <p:blipFill>
          <a:blip r:embed="rId7"/>
          <a:stretch>
            <a:fillRect/>
          </a:stretch>
        </p:blipFill>
        <p:spPr>
          <a:xfrm rot="1309693">
            <a:off x="9827594" y="2472836"/>
            <a:ext cx="1716062" cy="3054590"/>
          </a:xfrm>
          <a:prstGeom prst="rect">
            <a:avLst/>
          </a:prstGeom>
        </p:spPr>
      </p:pic>
      <p:pic>
        <p:nvPicPr>
          <p:cNvPr id="21" name="Image 20">
            <a:extLst>
              <a:ext uri="{FF2B5EF4-FFF2-40B4-BE49-F238E27FC236}">
                <a16:creationId xmlns:a16="http://schemas.microsoft.com/office/drawing/2014/main" id="{2B127888-25BD-229E-6FC7-EB891B7A9160}"/>
              </a:ext>
            </a:extLst>
          </p:cNvPr>
          <p:cNvPicPr>
            <a:picLocks noChangeAspect="1"/>
          </p:cNvPicPr>
          <p:nvPr/>
        </p:nvPicPr>
        <p:blipFill>
          <a:blip r:embed="rId8"/>
          <a:stretch>
            <a:fillRect/>
          </a:stretch>
        </p:blipFill>
        <p:spPr>
          <a:xfrm rot="18866780">
            <a:off x="846369" y="6785458"/>
            <a:ext cx="3038347" cy="1074793"/>
          </a:xfrm>
          <a:prstGeom prst="rect">
            <a:avLst/>
          </a:prstGeom>
        </p:spPr>
      </p:pic>
      <p:pic>
        <p:nvPicPr>
          <p:cNvPr id="22" name="Image 21">
            <a:extLst>
              <a:ext uri="{FF2B5EF4-FFF2-40B4-BE49-F238E27FC236}">
                <a16:creationId xmlns:a16="http://schemas.microsoft.com/office/drawing/2014/main" id="{408B0488-B7E3-A3C3-7E76-A561DB597A68}"/>
              </a:ext>
            </a:extLst>
          </p:cNvPr>
          <p:cNvPicPr>
            <a:picLocks noChangeAspect="1"/>
          </p:cNvPicPr>
          <p:nvPr/>
        </p:nvPicPr>
        <p:blipFill>
          <a:blip r:embed="rId9"/>
          <a:stretch>
            <a:fillRect/>
          </a:stretch>
        </p:blipFill>
        <p:spPr>
          <a:xfrm>
            <a:off x="6297571" y="6534186"/>
            <a:ext cx="1804322" cy="1804322"/>
          </a:xfrm>
          <a:prstGeom prst="rect">
            <a:avLst/>
          </a:prstGeom>
        </p:spPr>
      </p:pic>
      <p:pic>
        <p:nvPicPr>
          <p:cNvPr id="23" name="Image 22">
            <a:extLst>
              <a:ext uri="{FF2B5EF4-FFF2-40B4-BE49-F238E27FC236}">
                <a16:creationId xmlns:a16="http://schemas.microsoft.com/office/drawing/2014/main" id="{D1B5678D-A981-113C-7574-ED5A9799994D}"/>
              </a:ext>
            </a:extLst>
          </p:cNvPr>
          <p:cNvPicPr>
            <a:picLocks noChangeAspect="1"/>
          </p:cNvPicPr>
          <p:nvPr/>
        </p:nvPicPr>
        <p:blipFill>
          <a:blip r:embed="rId10"/>
          <a:stretch>
            <a:fillRect/>
          </a:stretch>
        </p:blipFill>
        <p:spPr>
          <a:xfrm>
            <a:off x="10040039" y="6056347"/>
            <a:ext cx="2246524" cy="2995365"/>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737978" y="2535676"/>
            <a:ext cx="12225865" cy="6325918"/>
            <a:chOff x="1373134" y="3340063"/>
            <a:chExt cx="9400808" cy="4864174"/>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574282" y="605467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5522242" y="3432553"/>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0" name="Image 9">
            <a:extLst>
              <a:ext uri="{FF2B5EF4-FFF2-40B4-BE49-F238E27FC236}">
                <a16:creationId xmlns:a16="http://schemas.microsoft.com/office/drawing/2014/main" id="{1C8B7913-4A04-B8FD-1412-A35427A78BC9}"/>
              </a:ext>
            </a:extLst>
          </p:cNvPr>
          <p:cNvPicPr>
            <a:picLocks noChangeAspect="1"/>
          </p:cNvPicPr>
          <p:nvPr/>
        </p:nvPicPr>
        <p:blipFill>
          <a:blip r:embed="rId4"/>
          <a:stretch>
            <a:fillRect/>
          </a:stretch>
        </p:blipFill>
        <p:spPr>
          <a:xfrm>
            <a:off x="1721775" y="2627385"/>
            <a:ext cx="2414734" cy="2523788"/>
          </a:xfrm>
          <a:prstGeom prst="rect">
            <a:avLst/>
          </a:prstGeom>
        </p:spPr>
      </p:pic>
      <p:pic>
        <p:nvPicPr>
          <p:cNvPr id="14" name="Image 13">
            <a:extLst>
              <a:ext uri="{FF2B5EF4-FFF2-40B4-BE49-F238E27FC236}">
                <a16:creationId xmlns:a16="http://schemas.microsoft.com/office/drawing/2014/main" id="{BD485518-DFB1-2089-0F1C-3E6C3C5E9512}"/>
              </a:ext>
            </a:extLst>
          </p:cNvPr>
          <p:cNvPicPr>
            <a:picLocks noChangeAspect="1"/>
          </p:cNvPicPr>
          <p:nvPr/>
        </p:nvPicPr>
        <p:blipFill>
          <a:blip r:embed="rId5"/>
          <a:stretch>
            <a:fillRect/>
          </a:stretch>
        </p:blipFill>
        <p:spPr>
          <a:xfrm rot="1309693">
            <a:off x="9827594" y="2472836"/>
            <a:ext cx="1716062" cy="3054590"/>
          </a:xfrm>
          <a:prstGeom prst="rect">
            <a:avLst/>
          </a:prstGeom>
        </p:spPr>
      </p:pic>
      <p:pic>
        <p:nvPicPr>
          <p:cNvPr id="20" name="Image 19">
            <a:extLst>
              <a:ext uri="{FF2B5EF4-FFF2-40B4-BE49-F238E27FC236}">
                <a16:creationId xmlns:a16="http://schemas.microsoft.com/office/drawing/2014/main" id="{9A4E7C67-FC22-4F34-2976-27D548D4DA0A}"/>
              </a:ext>
            </a:extLst>
          </p:cNvPr>
          <p:cNvPicPr>
            <a:picLocks noChangeAspect="1"/>
          </p:cNvPicPr>
          <p:nvPr/>
        </p:nvPicPr>
        <p:blipFill>
          <a:blip r:embed="rId6"/>
          <a:stretch>
            <a:fillRect/>
          </a:stretch>
        </p:blipFill>
        <p:spPr>
          <a:xfrm>
            <a:off x="6297571" y="6534186"/>
            <a:ext cx="1804322" cy="1804322"/>
          </a:xfrm>
          <a:prstGeom prst="rect">
            <a:avLst/>
          </a:prstGeom>
        </p:spPr>
      </p:pic>
      <p:pic>
        <p:nvPicPr>
          <p:cNvPr id="21" name="Image 20">
            <a:extLst>
              <a:ext uri="{FF2B5EF4-FFF2-40B4-BE49-F238E27FC236}">
                <a16:creationId xmlns:a16="http://schemas.microsoft.com/office/drawing/2014/main" id="{E0424E45-D2FE-9C57-6CD6-C4F66F910F8C}"/>
              </a:ext>
            </a:extLst>
          </p:cNvPr>
          <p:cNvPicPr>
            <a:picLocks noChangeAspect="1"/>
          </p:cNvPicPr>
          <p:nvPr/>
        </p:nvPicPr>
        <p:blipFill>
          <a:blip r:embed="rId7"/>
          <a:stretch>
            <a:fillRect/>
          </a:stretch>
        </p:blipFill>
        <p:spPr>
          <a:xfrm>
            <a:off x="9682284" y="5978038"/>
            <a:ext cx="2246524" cy="2995365"/>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clé  et règle.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Ellipse 8">
            <a:extLst>
              <a:ext uri="{FF2B5EF4-FFF2-40B4-BE49-F238E27FC236}">
                <a16:creationId xmlns:a16="http://schemas.microsoft.com/office/drawing/2014/main" id="{6AE93783-1C4B-F114-D736-8518040E52AD}"/>
              </a:ext>
            </a:extLst>
          </p:cNvPr>
          <p:cNvSpPr/>
          <p:nvPr/>
        </p:nvSpPr>
        <p:spPr>
          <a:xfrm>
            <a:off x="698586" y="5670778"/>
            <a:ext cx="4056805" cy="365094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6" name="Ellipse 5">
            <a:extLst>
              <a:ext uri="{FF2B5EF4-FFF2-40B4-BE49-F238E27FC236}">
                <a16:creationId xmlns:a16="http://schemas.microsoft.com/office/drawing/2014/main" id="{AB864796-CFD0-1DAC-2F17-D06277B05650}"/>
              </a:ext>
            </a:extLst>
          </p:cNvPr>
          <p:cNvSpPr/>
          <p:nvPr/>
        </p:nvSpPr>
        <p:spPr>
          <a:xfrm>
            <a:off x="5114943" y="2135761"/>
            <a:ext cx="3655457" cy="405022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7" name="Image 6">
            <a:extLst>
              <a:ext uri="{FF2B5EF4-FFF2-40B4-BE49-F238E27FC236}">
                <a16:creationId xmlns:a16="http://schemas.microsoft.com/office/drawing/2014/main" id="{8D072918-7A78-5D1D-C8B8-7D99E67241F3}"/>
              </a:ext>
            </a:extLst>
          </p:cNvPr>
          <p:cNvPicPr>
            <a:picLocks noChangeAspect="1"/>
          </p:cNvPicPr>
          <p:nvPr/>
        </p:nvPicPr>
        <p:blipFill>
          <a:blip r:embed="rId4"/>
          <a:stretch>
            <a:fillRect/>
          </a:stretch>
        </p:blipFill>
        <p:spPr>
          <a:xfrm>
            <a:off x="2219477" y="2652652"/>
            <a:ext cx="2414734" cy="2523788"/>
          </a:xfrm>
          <a:prstGeom prst="rect">
            <a:avLst/>
          </a:prstGeom>
        </p:spPr>
      </p:pic>
      <p:pic>
        <p:nvPicPr>
          <p:cNvPr id="8" name="Image 7">
            <a:extLst>
              <a:ext uri="{FF2B5EF4-FFF2-40B4-BE49-F238E27FC236}">
                <a16:creationId xmlns:a16="http://schemas.microsoft.com/office/drawing/2014/main" id="{F5FA5A00-BF5B-34EA-859D-5E2E5E7B5F5E}"/>
              </a:ext>
            </a:extLst>
          </p:cNvPr>
          <p:cNvPicPr>
            <a:picLocks noChangeAspect="1"/>
          </p:cNvPicPr>
          <p:nvPr/>
        </p:nvPicPr>
        <p:blipFill>
          <a:blip r:embed="rId5"/>
          <a:stretch>
            <a:fillRect/>
          </a:stretch>
        </p:blipFill>
        <p:spPr>
          <a:xfrm rot="18783005">
            <a:off x="5550810" y="3354148"/>
            <a:ext cx="2556218" cy="1418176"/>
          </a:xfrm>
          <a:prstGeom prst="rect">
            <a:avLst/>
          </a:prstGeom>
        </p:spPr>
      </p:pic>
      <p:pic>
        <p:nvPicPr>
          <p:cNvPr id="10" name="Image 9">
            <a:extLst>
              <a:ext uri="{FF2B5EF4-FFF2-40B4-BE49-F238E27FC236}">
                <a16:creationId xmlns:a16="http://schemas.microsoft.com/office/drawing/2014/main" id="{E749EE92-4626-F4AD-516E-238A4DF79655}"/>
              </a:ext>
            </a:extLst>
          </p:cNvPr>
          <p:cNvPicPr>
            <a:picLocks noChangeAspect="1"/>
          </p:cNvPicPr>
          <p:nvPr/>
        </p:nvPicPr>
        <p:blipFill>
          <a:blip r:embed="rId6"/>
          <a:stretch>
            <a:fillRect/>
          </a:stretch>
        </p:blipFill>
        <p:spPr>
          <a:xfrm rot="1309693">
            <a:off x="9827594" y="2472836"/>
            <a:ext cx="1716062" cy="3054590"/>
          </a:xfrm>
          <a:prstGeom prst="rect">
            <a:avLst/>
          </a:prstGeom>
        </p:spPr>
      </p:pic>
      <p:pic>
        <p:nvPicPr>
          <p:cNvPr id="11" name="Image 10">
            <a:extLst>
              <a:ext uri="{FF2B5EF4-FFF2-40B4-BE49-F238E27FC236}">
                <a16:creationId xmlns:a16="http://schemas.microsoft.com/office/drawing/2014/main" id="{E5B14D29-B0B9-AD68-B5FF-3855E6C5FB95}"/>
              </a:ext>
            </a:extLst>
          </p:cNvPr>
          <p:cNvPicPr>
            <a:picLocks noChangeAspect="1"/>
          </p:cNvPicPr>
          <p:nvPr/>
        </p:nvPicPr>
        <p:blipFill>
          <a:blip r:embed="rId7"/>
          <a:stretch>
            <a:fillRect/>
          </a:stretch>
        </p:blipFill>
        <p:spPr>
          <a:xfrm rot="18866780">
            <a:off x="846369" y="6785458"/>
            <a:ext cx="3038347" cy="1074793"/>
          </a:xfrm>
          <a:prstGeom prst="rect">
            <a:avLst/>
          </a:prstGeom>
        </p:spPr>
      </p:pic>
      <p:pic>
        <p:nvPicPr>
          <p:cNvPr id="16" name="Image 15">
            <a:extLst>
              <a:ext uri="{FF2B5EF4-FFF2-40B4-BE49-F238E27FC236}">
                <a16:creationId xmlns:a16="http://schemas.microsoft.com/office/drawing/2014/main" id="{47B16608-F9A6-B2FD-683D-0A75FCF113DA}"/>
              </a:ext>
            </a:extLst>
          </p:cNvPr>
          <p:cNvPicPr>
            <a:picLocks noChangeAspect="1"/>
          </p:cNvPicPr>
          <p:nvPr/>
        </p:nvPicPr>
        <p:blipFill>
          <a:blip r:embed="rId8"/>
          <a:stretch>
            <a:fillRect/>
          </a:stretch>
        </p:blipFill>
        <p:spPr>
          <a:xfrm>
            <a:off x="6297571" y="6534186"/>
            <a:ext cx="1804322" cy="1804322"/>
          </a:xfrm>
          <a:prstGeom prst="rect">
            <a:avLst/>
          </a:prstGeom>
        </p:spPr>
      </p:pic>
      <p:pic>
        <p:nvPicPr>
          <p:cNvPr id="17" name="Image 16">
            <a:extLst>
              <a:ext uri="{FF2B5EF4-FFF2-40B4-BE49-F238E27FC236}">
                <a16:creationId xmlns:a16="http://schemas.microsoft.com/office/drawing/2014/main" id="{B9EFCADD-818B-F49A-9000-B377A48102FD}"/>
              </a:ext>
            </a:extLst>
          </p:cNvPr>
          <p:cNvPicPr>
            <a:picLocks noChangeAspect="1"/>
          </p:cNvPicPr>
          <p:nvPr/>
        </p:nvPicPr>
        <p:blipFill>
          <a:blip r:embed="rId9"/>
          <a:stretch>
            <a:fillRect/>
          </a:stretch>
        </p:blipFill>
        <p:spPr>
          <a:xfrm>
            <a:off x="10040039" y="6056347"/>
            <a:ext cx="2246524" cy="2995365"/>
          </a:xfrm>
          <a:prstGeom prst="rect">
            <a:avLst/>
          </a:prstGeom>
        </p:spPr>
      </p:pic>
      <p:cxnSp>
        <p:nvCxnSpPr>
          <p:cNvPr id="18" name="Connecteur droit avec flèche 17">
            <a:extLst>
              <a:ext uri="{FF2B5EF4-FFF2-40B4-BE49-F238E27FC236}">
                <a16:creationId xmlns:a16="http://schemas.microsoft.com/office/drawing/2014/main" id="{5670A9A0-2D08-F698-D60E-042E0076A62A}"/>
              </a:ext>
            </a:extLst>
          </p:cNvPr>
          <p:cNvCxnSpPr>
            <a:cxnSpLocks/>
          </p:cNvCxnSpPr>
          <p:nvPr/>
        </p:nvCxnSpPr>
        <p:spPr>
          <a:xfrm flipH="1">
            <a:off x="3665856" y="5481274"/>
            <a:ext cx="1570267" cy="140161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4537F102-470D-20E5-B022-05FC896C873E}"/>
              </a:ext>
            </a:extLst>
          </p:cNvPr>
          <p:cNvCxnSpPr>
            <a:cxnSpLocks/>
          </p:cNvCxnSpPr>
          <p:nvPr/>
        </p:nvCxnSpPr>
        <p:spPr>
          <a:xfrm flipH="1">
            <a:off x="8262424" y="2193312"/>
            <a:ext cx="1363315" cy="15023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4" name="Image 3">
            <a:extLst>
              <a:ext uri="{FF2B5EF4-FFF2-40B4-BE49-F238E27FC236}">
                <a16:creationId xmlns:a16="http://schemas.microsoft.com/office/drawing/2014/main" id="{374D34AD-BC7F-8813-69CE-5760273ECA6E}"/>
              </a:ext>
            </a:extLst>
          </p:cNvPr>
          <p:cNvPicPr>
            <a:picLocks noChangeAspect="1"/>
          </p:cNvPicPr>
          <p:nvPr/>
        </p:nvPicPr>
        <p:blipFill>
          <a:blip r:embed="rId2"/>
          <a:stretch>
            <a:fillRect/>
          </a:stretch>
        </p:blipFill>
        <p:spPr>
          <a:xfrm>
            <a:off x="458504" y="1744364"/>
            <a:ext cx="6475696" cy="7976541"/>
          </a:xfrm>
          <a:prstGeom prst="rect">
            <a:avLst/>
          </a:prstGeom>
        </p:spPr>
      </p:pic>
      <p:pic>
        <p:nvPicPr>
          <p:cNvPr id="7" name="Image 6">
            <a:extLst>
              <a:ext uri="{FF2B5EF4-FFF2-40B4-BE49-F238E27FC236}">
                <a16:creationId xmlns:a16="http://schemas.microsoft.com/office/drawing/2014/main" id="{759324F0-4BE1-E737-99E0-DE1D244E9ED3}"/>
              </a:ext>
            </a:extLst>
          </p:cNvPr>
          <p:cNvPicPr>
            <a:picLocks noChangeAspect="1"/>
          </p:cNvPicPr>
          <p:nvPr/>
        </p:nvPicPr>
        <p:blipFill>
          <a:blip r:embed="rId3"/>
          <a:stretch>
            <a:fillRect/>
          </a:stretch>
        </p:blipFill>
        <p:spPr>
          <a:xfrm>
            <a:off x="6801414" y="1759185"/>
            <a:ext cx="6152586" cy="7961719"/>
          </a:xfrm>
          <a:prstGeom prst="rect">
            <a:avLst/>
          </a:prstGeom>
        </p:spPr>
      </p:pic>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pages 25, 26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avec</a:t>
              </a:r>
            </a:p>
            <a:p>
              <a:pPr algn="ctr" defTabSz="514376"/>
              <a:r>
                <a:rPr lang="fr-FR" sz="6600" b="1" dirty="0">
                  <a:solidFill>
                    <a:srgbClr val="008EC0"/>
                  </a:solidFill>
                  <a:latin typeface="Dosis" pitchFamily="2" charset="0"/>
                  <a:cs typeface="Microsoft Uighur" panose="02000000000000000000" pitchFamily="2" charset="-78"/>
                </a:rPr>
                <a:t>cl-</a:t>
              </a:r>
              <a:r>
                <a:rPr lang="fr-FR" sz="6600" b="1" dirty="0" err="1">
                  <a:solidFill>
                    <a:srgbClr val="008EC0"/>
                  </a:solidFill>
                  <a:latin typeface="Dosis" pitchFamily="2" charset="0"/>
                  <a:cs typeface="Microsoft Uighur" panose="02000000000000000000" pitchFamily="2" charset="-78"/>
                </a:rPr>
                <a:t>gl</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 puis les utiliser  pour lire des mots</a:t>
            </a:r>
          </a:p>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defTabSz="514376"/>
            <a:r>
              <a:rPr lang="fr-FR" sz="6000" b="1" dirty="0">
                <a:solidFill>
                  <a:srgbClr val="008EC0"/>
                </a:solidFill>
                <a:latin typeface="Dosis" pitchFamily="2" charset="0"/>
                <a:cs typeface="Microsoft Uighur" panose="02000000000000000000" pitchFamily="2" charset="-78"/>
              </a:rPr>
              <a:t>cl-</a:t>
            </a:r>
            <a:r>
              <a:rPr lang="fr-FR" sz="6000" b="1" dirty="0" err="1">
                <a:solidFill>
                  <a:srgbClr val="008EC0"/>
                </a:solidFill>
                <a:latin typeface="Dosis" pitchFamily="2" charset="0"/>
                <a:cs typeface="Microsoft Uighur" panose="02000000000000000000" pitchFamily="2" charset="-78"/>
              </a:rPr>
              <a:t>gl</a:t>
            </a:r>
            <a:endParaRPr lang="fr-FR" sz="6000" b="1" dirty="0">
              <a:solidFill>
                <a:srgbClr val="204550"/>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cl » « i » « cli » , lisons ensemble « cli»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4493776" y="28575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cl</a:t>
            </a:r>
            <a:r>
              <a:rPr lang="fr-FR" sz="25800" b="1" kern="0" spc="480" dirty="0">
                <a:solidFill>
                  <a:srgbClr val="FF0000"/>
                </a:solidFill>
                <a:latin typeface="Dosis" pitchFamily="2" charset="0"/>
              </a:rPr>
              <a:t>i</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cl</a:t>
            </a:r>
            <a:r>
              <a:rPr lang="fr-FR" sz="25800" b="1" kern="0" spc="480" dirty="0" err="1">
                <a:solidFill>
                  <a:srgbClr val="FF0000"/>
                </a:solidFill>
                <a:latin typeface="Dosis" pitchFamily="2" charset="0"/>
              </a:rPr>
              <a:t>o</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cl» « o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cl</a:t>
            </a:r>
            <a:r>
              <a:rPr lang="fr-FR" sz="25800" b="1" kern="0" spc="480" dirty="0" err="1">
                <a:solidFill>
                  <a:srgbClr val="FF0000"/>
                </a:solidFill>
                <a:latin typeface="Dosis" pitchFamily="2" charset="0"/>
              </a:rPr>
              <a:t>u</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cl » « u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gl</a:t>
            </a:r>
            <a:r>
              <a:rPr lang="fr-FR" sz="25800" b="1" kern="0" spc="480" dirty="0" err="1">
                <a:solidFill>
                  <a:srgbClr val="FF0000"/>
                </a:solidFill>
                <a:latin typeface="Dosis" pitchFamily="2" charset="0"/>
              </a:rPr>
              <a:t>e</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82F4F-D7FC-F3E5-990F-03126CFBB7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330BEE-A5B2-B42C-111A-0524A87174C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43058A3-650D-9690-C290-84300E75D6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7F58028-38AB-7BC5-D216-8D5937B54F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1C88D1-AB0E-6E4D-E9CD-A9EA67513B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255647A-CA43-7B2A-C1C0-603A535FCF8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8B8100-4366-7185-2758-AC3EA411ED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13F239-E610-54D3-E7AC-DE37C22A15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D037E10-3AB2-A46A-8A37-F63730BFA84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469C769-8506-F940-CFB4-D2140E36E0F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F6BDEBA-488C-B019-5072-33C36AF7B8F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44DC81-225B-D2E8-F295-32DA9CC6688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DB9DE0-5CE4-3015-C438-315916811A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36F52DEE-037D-2A78-D849-BACAEBCD6C23}"/>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gl</a:t>
            </a:r>
            <a:r>
              <a:rPr lang="fr-FR" sz="25800" b="1" kern="0" spc="480" dirty="0" err="1">
                <a:solidFill>
                  <a:srgbClr val="FF0000"/>
                </a:solidFill>
                <a:latin typeface="Dosis" pitchFamily="2" charset="0"/>
              </a:rPr>
              <a:t>i</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B86917AC-4489-429D-8B6B-0FF5ACFE258A}"/>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i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12658991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DE6E9-A004-2802-BE20-737CBC4BFA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783E379-78AE-7C35-10FF-9EFBE6D8C67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905DFAA-058C-23C8-AD7C-C059AD38A07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26E854B-6B0B-4B8B-8B3B-D6C359FBE2E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1F4AAE-361C-7344-F2B6-2F7497DE060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A5D9E7-102B-A679-6E60-3B892564122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851FA3D-9574-4254-91B3-10026417856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0400946-9912-802F-490F-CBADD7604F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B829B4-94B7-B3B0-6039-4BBDCDB041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7C5BAA7-6B5D-1896-7F58-F15483AE26B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E792C3B-8C69-390E-19C1-693DFB8C1B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6852ED6-3848-9046-E605-E5A7E4DEC86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0938815-99AD-E00E-2FC3-819EAB7F3D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0974312-F9D9-DC7A-6A39-7BCB9D3066AE}"/>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gl</a:t>
            </a:r>
            <a:r>
              <a:rPr lang="fr-FR" sz="25800" b="1" kern="0" spc="480" dirty="0" err="1">
                <a:solidFill>
                  <a:srgbClr val="FF0000"/>
                </a:solidFill>
                <a:latin typeface="Dosis" pitchFamily="2" charset="0"/>
              </a:rPr>
              <a:t>a</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412DE58E-0B9E-CAFE-10C1-E8B50C9E2BED}"/>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a»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592394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glace – clé – cloche-règle- boucle-parler..</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a:t>
            </a:r>
            <a:r>
              <a:rPr lang="fr-MA" sz="3200" dirty="0" err="1">
                <a:latin typeface="Dosis" pitchFamily="2" charset="0"/>
              </a:rPr>
              <a:t>gl</a:t>
            </a:r>
            <a:r>
              <a:rPr lang="fr-MA" sz="3200" dirty="0">
                <a:latin typeface="Dosis" pitchFamily="2" charset="0"/>
              </a:rPr>
              <a:t>-cl</a:t>
            </a: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a:t>
            </a:r>
            <a:r>
              <a:rPr lang="fr-MA" sz="3200" dirty="0" err="1">
                <a:latin typeface="Dosis" pitchFamily="2" charset="0"/>
              </a:rPr>
              <a:t>gl</a:t>
            </a:r>
            <a:r>
              <a:rPr lang="fr-MA" sz="3200" dirty="0">
                <a:latin typeface="Dosis" pitchFamily="2" charset="0"/>
              </a:rPr>
              <a:t>-cl</a:t>
            </a: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44241" y="5990462"/>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27307" y="7711667"/>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03193"/>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4" y="8611566"/>
            <a:ext cx="1424425" cy="418206"/>
            <a:chOff x="3663231" y="3540342"/>
            <a:chExt cx="1226853"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4141897" y="3620989"/>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63116" y="6926446"/>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6" name="Image 5">
            <a:extLst>
              <a:ext uri="{FF2B5EF4-FFF2-40B4-BE49-F238E27FC236}">
                <a16:creationId xmlns:a16="http://schemas.microsoft.com/office/drawing/2014/main" id="{25DD80B4-C799-F634-2FB9-7C618C6A6033}"/>
              </a:ext>
            </a:extLst>
          </p:cNvPr>
          <p:cNvPicPr>
            <a:picLocks noChangeAspect="1"/>
          </p:cNvPicPr>
          <p:nvPr/>
        </p:nvPicPr>
        <p:blipFill>
          <a:blip r:embed="rId6"/>
          <a:stretch>
            <a:fillRect/>
          </a:stretch>
        </p:blipFill>
        <p:spPr>
          <a:xfrm>
            <a:off x="814115" y="4150141"/>
            <a:ext cx="12393993" cy="1459258"/>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3" name="Image 2">
            <a:extLst>
              <a:ext uri="{FF2B5EF4-FFF2-40B4-BE49-F238E27FC236}">
                <a16:creationId xmlns:a16="http://schemas.microsoft.com/office/drawing/2014/main" id="{C66EAAE2-6AB8-66DD-942C-275A4CAF3008}"/>
              </a:ext>
            </a:extLst>
          </p:cNvPr>
          <p:cNvPicPr>
            <a:picLocks noChangeAspect="1"/>
          </p:cNvPicPr>
          <p:nvPr/>
        </p:nvPicPr>
        <p:blipFill>
          <a:blip r:embed="rId6"/>
          <a:stretch>
            <a:fillRect/>
          </a:stretch>
        </p:blipFill>
        <p:spPr>
          <a:xfrm>
            <a:off x="814115" y="4150141"/>
            <a:ext cx="12393993" cy="1459258"/>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4315955A-72CE-6956-0BFC-2EF96C559169}"/>
              </a:ext>
            </a:extLst>
          </p:cNvPr>
          <p:cNvPicPr>
            <a:picLocks noChangeAspect="1"/>
          </p:cNvPicPr>
          <p:nvPr/>
        </p:nvPicPr>
        <p:blipFill>
          <a:blip r:embed="rId6"/>
          <a:stretch>
            <a:fillRect/>
          </a:stretch>
        </p:blipFill>
        <p:spPr>
          <a:xfrm>
            <a:off x="814115" y="4150141"/>
            <a:ext cx="12393993" cy="1459258"/>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glac</a:t>
            </a:r>
            <a:r>
              <a:rPr lang="fr-FR" sz="14925" b="1" kern="0" spc="480" dirty="0">
                <a:solidFill>
                  <a:schemeClr val="bg1">
                    <a:lumMod val="65000"/>
                  </a:schemeClr>
                </a:solidFill>
                <a:latin typeface="Dosis" pitchFamily="2" charset="0"/>
              </a:rPr>
              <a:t>e</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3875220" y="3031372"/>
            <a:ext cx="652069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glac</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glace », on ne prononce pas le e ,c’est une lettre muette.                   Lisons ensemble « glace».                             Qui veut lire?    </a:t>
            </a:r>
            <a:endParaRPr lang="fr-FR" sz="2800" b="1" i="1" dirty="0">
              <a:solidFill>
                <a:prstClr val="white">
                  <a:lumMod val="65000"/>
                </a:prstClr>
              </a:solidFill>
              <a:latin typeface="Dosis" panose="02010703020202060003" pitchFamily="2" charset="0"/>
            </a:endParaRPr>
          </a:p>
        </p:txBody>
      </p:sp>
      <p:sp>
        <p:nvSpPr>
          <p:cNvPr id="3" name="Parenthèse ouvrante 2">
            <a:extLst>
              <a:ext uri="{FF2B5EF4-FFF2-40B4-BE49-F238E27FC236}">
                <a16:creationId xmlns:a16="http://schemas.microsoft.com/office/drawing/2014/main" id="{8E820183-97D8-D6FF-FDEF-CF7644E55E6E}"/>
              </a:ext>
            </a:extLst>
          </p:cNvPr>
          <p:cNvSpPr/>
          <p:nvPr/>
        </p:nvSpPr>
        <p:spPr>
          <a:xfrm rot="16200000">
            <a:off x="6286705" y="3521199"/>
            <a:ext cx="609190" cy="51054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clima</a:t>
            </a:r>
            <a:r>
              <a:rPr lang="fr-FR" sz="17925" b="1" kern="0" spc="623" dirty="0">
                <a:solidFill>
                  <a:schemeClr val="bg1">
                    <a:lumMod val="65000"/>
                  </a:schemeClr>
                </a:solidFill>
                <a:latin typeface="Dosis" pitchFamily="2" charset="0"/>
              </a:rPr>
              <a:t>t</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4005979" y="5380155"/>
            <a:ext cx="667953" cy="244528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1384995"/>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«cli » «  ma » « </a:t>
            </a:r>
            <a:r>
              <a:rPr lang="fr-FR" sz="2800" b="1" dirty="0" err="1">
                <a:solidFill>
                  <a:prstClr val="white">
                    <a:lumMod val="65000"/>
                  </a:prstClr>
                </a:solidFill>
                <a:latin typeface="Dosis" panose="02010703020202060003" pitchFamily="2" charset="0"/>
              </a:rPr>
              <a:t>clima</a:t>
            </a:r>
            <a:r>
              <a:rPr lang="fr-FR" sz="2800" b="1" dirty="0">
                <a:solidFill>
                  <a:prstClr val="white">
                    <a:lumMod val="65000"/>
                  </a:prstClr>
                </a:solidFill>
                <a:latin typeface="Dosis" panose="02010703020202060003" pitchFamily="2" charset="0"/>
              </a:rPr>
              <a:t> » on entend « </a:t>
            </a:r>
            <a:r>
              <a:rPr lang="fr-FR" sz="2800" b="1" dirty="0" err="1">
                <a:solidFill>
                  <a:prstClr val="white">
                    <a:lumMod val="65000"/>
                  </a:prstClr>
                </a:solidFill>
                <a:latin typeface="Dosis" panose="02010703020202060003" pitchFamily="2" charset="0"/>
              </a:rPr>
              <a:t>clima</a:t>
            </a:r>
            <a:r>
              <a:rPr lang="fr-FR" sz="2800" b="1" dirty="0">
                <a:solidFill>
                  <a:prstClr val="white">
                    <a:lumMod val="65000"/>
                  </a:prstClr>
                </a:solidFill>
                <a:latin typeface="Dosis" panose="02010703020202060003" pitchFamily="2" charset="0"/>
              </a:rPr>
              <a:t> » et on écrit « climat » avec la lettre « t » qui ne se prononce pas  .Lisons ensemble «climat».                       Qui veut lire?    </a:t>
            </a:r>
            <a:endParaRPr lang="fr-FR" sz="2800" b="1" i="1" dirty="0">
              <a:solidFill>
                <a:prstClr val="white">
                  <a:lumMod val="65000"/>
                </a:prstClr>
              </a:solidFill>
              <a:latin typeface="Dosis" panose="02010703020202060003" pitchFamily="2" charset="0"/>
            </a:endParaRPr>
          </a:p>
        </p:txBody>
      </p:sp>
      <p:sp>
        <p:nvSpPr>
          <p:cNvPr id="6" name="Parenthèse ouvrante 5">
            <a:extLst>
              <a:ext uri="{FF2B5EF4-FFF2-40B4-BE49-F238E27FC236}">
                <a16:creationId xmlns:a16="http://schemas.microsoft.com/office/drawing/2014/main" id="{63A5AB6C-9FAE-F628-2801-2048CD84F5D9}"/>
              </a:ext>
            </a:extLst>
          </p:cNvPr>
          <p:cNvSpPr/>
          <p:nvPr/>
        </p:nvSpPr>
        <p:spPr>
          <a:xfrm rot="16200000">
            <a:off x="7388192" y="4657092"/>
            <a:ext cx="667953" cy="391046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37979689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72699" y="653758"/>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1664189" y="3570909"/>
            <a:ext cx="1038762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clôture</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4269838" y="518214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a:t>
            </a:r>
            <a:r>
              <a:rPr lang="fr-FR" sz="2800" b="1" dirty="0" err="1">
                <a:solidFill>
                  <a:prstClr val="white">
                    <a:lumMod val="65000"/>
                  </a:prstClr>
                </a:solidFill>
                <a:latin typeface="Dosis" panose="02010703020202060003" pitchFamily="2" charset="0"/>
              </a:rPr>
              <a:t>clo</a:t>
            </a:r>
            <a:r>
              <a:rPr lang="fr-FR" sz="2800" b="1" dirty="0">
                <a:solidFill>
                  <a:prstClr val="white">
                    <a:lumMod val="65000"/>
                  </a:prstClr>
                </a:solidFill>
                <a:latin typeface="Dosis" panose="02010703020202060003" pitchFamily="2" charset="0"/>
              </a:rPr>
              <a:t>» «tu» «re» » clôture » . Lisons ensemble « clôture» .</a:t>
            </a:r>
          </a:p>
          <a:p>
            <a:pPr marL="0" lvl="1" defTabSz="685834">
              <a:spcBef>
                <a:spcPct val="0"/>
              </a:spcBef>
            </a:pPr>
            <a:r>
              <a:rPr lang="fr-FR" sz="2800" b="1" dirty="0">
                <a:solidFill>
                  <a:prstClr val="white">
                    <a:lumMod val="65000"/>
                  </a:prstClr>
                </a:solidFill>
                <a:latin typeface="Dosis" panose="02010703020202060003" pitchFamily="2" charset="0"/>
              </a:rPr>
              <a:t>Lisons ensemble «clôture».                      Qui veut lire? </a:t>
            </a:r>
            <a:endParaRPr lang="fr-FR" sz="2800" b="1" i="1" dirty="0">
              <a:solidFill>
                <a:prstClr val="white">
                  <a:lumMod val="65000"/>
                </a:prstClr>
              </a:solidFill>
              <a:latin typeface="Dosis" panose="02010703020202060003" pitchFamily="2" charset="0"/>
            </a:endParaRPr>
          </a:p>
        </p:txBody>
      </p:sp>
      <p:sp>
        <p:nvSpPr>
          <p:cNvPr id="4" name="Parenthèse ouvrante 3">
            <a:extLst>
              <a:ext uri="{FF2B5EF4-FFF2-40B4-BE49-F238E27FC236}">
                <a16:creationId xmlns:a16="http://schemas.microsoft.com/office/drawing/2014/main" id="{FC675612-08BE-8386-C8A4-0913CF31E348}"/>
              </a:ext>
            </a:extLst>
          </p:cNvPr>
          <p:cNvSpPr/>
          <p:nvPr/>
        </p:nvSpPr>
        <p:spPr>
          <a:xfrm rot="16200000">
            <a:off x="6885672" y="5612606"/>
            <a:ext cx="906343" cy="187608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164E5A97-1812-0C89-695B-A209F118EEA3}"/>
              </a:ext>
            </a:extLst>
          </p:cNvPr>
          <p:cNvSpPr/>
          <p:nvPr/>
        </p:nvSpPr>
        <p:spPr>
          <a:xfrm rot="16200000">
            <a:off x="8880338" y="5749559"/>
            <a:ext cx="906343" cy="160218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17591312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6" name="Image 5">
            <a:extLst>
              <a:ext uri="{FF2B5EF4-FFF2-40B4-BE49-F238E27FC236}">
                <a16:creationId xmlns:a16="http://schemas.microsoft.com/office/drawing/2014/main" id="{22AC34EB-9AEF-4C94-0127-4B8C8D85868B}"/>
              </a:ext>
            </a:extLst>
          </p:cNvPr>
          <p:cNvPicPr>
            <a:picLocks noChangeAspect="1"/>
          </p:cNvPicPr>
          <p:nvPr/>
        </p:nvPicPr>
        <p:blipFill>
          <a:blip r:embed="rId6"/>
          <a:stretch>
            <a:fillRect/>
          </a:stretch>
        </p:blipFill>
        <p:spPr>
          <a:xfrm>
            <a:off x="615079" y="3947940"/>
            <a:ext cx="12605528" cy="1924111"/>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4000" b="1" dirty="0">
                  <a:solidFill>
                    <a:srgbClr val="215968"/>
                  </a:solidFill>
                </a:rPr>
                <a:t>Chez- sous- qui- à côté- Quoi- vous –nous- pour</a:t>
              </a:r>
              <a:endParaRPr lang="fr-FR" sz="9900" b="1" dirty="0">
                <a:solidFill>
                  <a:srgbClr val="215968"/>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029128"/>
          </a:xfrm>
          <a:prstGeom prst="rect">
            <a:avLst/>
          </a:prstGeom>
          <a:noFill/>
        </p:spPr>
        <p:txBody>
          <a:bodyPr wrap="square">
            <a:spAutoFit/>
          </a:bodyPr>
          <a:lstStyle/>
          <a:p>
            <a:pPr algn="ctr" defTabSz="514376">
              <a:lnSpc>
                <a:spcPts val="8324"/>
              </a:lnSpc>
            </a:pPr>
            <a:r>
              <a:rPr lang="fr-FR" sz="2800" b="1" dirty="0"/>
              <a:t>Chez- sous- qui- à côté- Quoi- vous –nous- pour</a:t>
            </a:r>
            <a:endParaRPr lang="fr-FR" sz="9600" b="1" dirty="0">
              <a:solidFill>
                <a:srgbClr val="204550"/>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nous</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nous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”nous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nous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nous”.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nous</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“nous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«nous»</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37701" y="2644558"/>
            <a:ext cx="8837117"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6706732"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nous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F4BA6-B025-2EB4-E169-0646C100483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317CF1-D6FB-8F0C-9B22-02DE31C0019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C09543-2FED-7880-D06C-0C15D1B750A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9C8B58F-2CF2-1B21-FA94-C9D3E1979B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0D6223-258C-3B2F-5BE8-B0286864995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9A97C53-B906-C216-CFFA-9BCA394231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5A9C3D-ACB0-862F-4650-F2B8FC40EBD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D6CB22A-DF1B-9518-4DC8-C168CA2448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EE3952F-835F-63A4-B9EA-506D3FB0DA1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9E910EA-A356-EB4E-C28C-8C8E5933227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EA765C6-E32A-DD63-7FB1-80E5A24E2D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4F8370E-DC5A-EB34-9DEE-ABC35F9027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8DCEE6-3825-9762-8CD5-061754CA19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529AA13-F685-D2CF-03A9-62002E7598D8}"/>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vous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CD47202C-F963-675A-AD62-A23A8CA8685C}"/>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vous</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a:t>
            </a:r>
            <a:r>
              <a:rPr lang="en-US" sz="2800" b="1" dirty="0" err="1">
                <a:solidFill>
                  <a:prstClr val="white">
                    <a:lumMod val="65000"/>
                  </a:prstClr>
                </a:solidFill>
                <a:latin typeface="Dosis" pitchFamily="2" charset="0"/>
              </a:rPr>
              <a:t>vous</a:t>
            </a:r>
            <a:r>
              <a:rPr lang="en-US" sz="2800" b="1" dirty="0">
                <a:solidFill>
                  <a:prstClr val="white">
                    <a:lumMod val="65000"/>
                  </a:prstClr>
                </a:solidFill>
                <a:latin typeface="Dosis" pitchFamily="2" charset="0"/>
              </a:rPr>
              <a:t>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vous</a:t>
            </a:r>
            <a:r>
              <a:rPr lang="en-US" sz="2800" b="1" dirty="0">
                <a:solidFill>
                  <a:prstClr val="white">
                    <a:lumMod val="65000"/>
                  </a:prstClr>
                </a:solidFill>
                <a:latin typeface="Dosis" pitchFamily="2" charset="0"/>
              </a:rPr>
              <a:t>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6088303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vous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a:t>
            </a:r>
            <a:r>
              <a:rPr lang="en-US" sz="2800" b="1" dirty="0" err="1">
                <a:solidFill>
                  <a:prstClr val="white">
                    <a:lumMod val="65000"/>
                  </a:prstClr>
                </a:solidFill>
                <a:latin typeface="Dosis" pitchFamily="2" charset="0"/>
              </a:rPr>
              <a:t>vous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s’écrit”vous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«vous»</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3327996"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vous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50B30-63A1-8471-B8D3-754CDC55B60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8BE0940-B181-329D-6B79-F0ED72F4344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650795D-65C3-7F03-CBC3-4198D860B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D159A3-3273-C056-BAF2-E1BD1FEA227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0298081-9FEB-526D-1EBC-96C366A73D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8829A3D-C91B-278B-C91C-74E8E5BEC71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F63E417-E507-893D-04E4-C227D7F29F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BFAC3CC-A8E1-576F-1724-DEFA74B33F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2BF486-682C-3E41-AD0C-73861AD77D2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AA376E-A2E0-A023-C532-881C7609F9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A880C04-2E3F-3617-BF2B-9CD3618F86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114EE1-16F8-5709-8AED-9FF9B9473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C8C279-FD95-6DC5-235B-1924794AFA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96ECF3D-83F6-1FEA-64EF-6FCB0E64EEB0}"/>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quoi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2863F9D8-C71B-0ADC-56A5-30AC021CDEE5}"/>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“quoi”.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quoi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quoi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9051956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53A29-9ED5-A2E4-E226-E3C6CAC03AA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E5F022B-477A-8091-56F9-00BB339431D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699942B-987F-64A3-948F-7B65B809D6F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D904CB-E6CA-AB8B-98ED-2FD71F365B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ACC052-7DD8-CB5C-D225-AFF1DBEDFD2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DD1E98-DD44-A71A-AA97-3AA5C905E8E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4E6AAC1-582F-92BB-DE27-E8BF414BD7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94EA63B-A3B0-DB36-D9F2-7489A8E86C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11E7F0-1C74-31BB-F504-28C48C7981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BBDEA9B-8012-576E-96A9-7DBDAC0F47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AFA6FC-8341-661E-EE46-EA50A0BA92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59D4DB6-DD69-C65C-4D1D-642CF175ED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D586E6-B0A3-8A18-D268-8DFCA765EA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0C2958B-EC6D-F727-0F07-5C5937783ED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quoi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C0C96CB0-2EC2-BC8F-DB59-903D84562BB4}"/>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2A0E3700-6910-D200-0901-14C2C9AF5DBB}"/>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“quoi”.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15841BF-8AD9-8699-F07F-4D34255E6AF8}"/>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25400205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580AB-B3FD-91BD-B3C5-2EAF014811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F4981BD-09C0-76E9-B417-6FF69FFF5BA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571AA4E-A09C-9332-D0F8-C56F7AD42B4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61495AD-534C-7230-F9A5-E6ABD68BAC6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47E9741-9EBE-2FA0-5956-B8347FA981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F8E6E56-D8B1-79FF-CEF0-60736E27F1B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AEA74B5-1ED0-E23A-E2E8-9759513041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956A62C-6B20-04A3-9ED1-DF40A62CB1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6B8E10-5B13-4CCB-7690-574B4B8ABB0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D21F29E-2603-4D3F-A135-B9827B6EA5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431881-E1AA-3CFB-FD19-42E68A2077E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56E8262-7353-D075-677A-E1FF774E076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81F8BF9-8B4F-3241-A61C-708BFEC023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F56DF3D-14EA-A7BC-E8B6-A36841D8708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5A965CA5-AA0F-AB7D-A906-FECEB08C860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80E419DE-6E39-DCBC-1C11-DD94B00317C7}"/>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s’écrit”quoi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0970521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8C278-E86C-6829-06A3-4ED89E0FA38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A8067BB-C6B8-B105-B609-B48C9D8E45A2}"/>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0DAE87C-CDD5-4184-C736-FBEF0B628151}"/>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440DD25-2EAE-0C0D-D92A-B3B68A95A5B6}"/>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2CD8E073-7418-4806-A349-A4F7EA5416D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246E2EBC-E3CA-FCA2-88FE-D887E9B21DDC}"/>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9AE33504-9965-2DC8-7F27-BA9799462A6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B0183A13-88E2-AA8D-E2AF-532B9CF200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6CE7891-8FEB-09C3-72BE-8128F1CE2B2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8925E29B-C6A0-6DB2-F517-2477076E268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A546BE1D-B6F0-9E9E-4D05-0FA19FE1CA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F488C26E-FE13-4D23-6B7C-9F05AB953C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EBEF650-A2D4-7E33-3141-5D3F5A198F8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DDA02FFA-1A66-8B19-8018-367D4ACB82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88735431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5077B-FE3E-08D5-C8D0-F5771B91E0C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317D51-8F3C-1D24-C606-B12CC5A1A2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C465818-BA41-0C4E-30D0-9309AB738F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3D1A1D-EC4E-1A67-22A8-BB7D950F97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DAD13A7-70EE-A8DD-DFDB-67956BC35A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B4DBE38-3CD4-7E8B-2FEF-BA803804D74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3A43DA1-0346-DE7C-0C02-A63C7D90420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1124AD2-F4F9-6ADE-78CB-FEE81AE1DDB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5329036-F8C1-30D5-D84D-07E872CF27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9A81480-6460-CCCA-966E-AD2FD42C681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0EE863C-3DBA-031C-9772-7EAAD1A7CD9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2CF6B50-468F-1C66-61C4-F51FC06F2F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3A877D-F4D9-A93E-A576-B0E1DE5603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478189C-C28E-8B6B-4F89-69A46C514C01}"/>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«quoi»</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C725D68E-C574-1D94-4536-B3698C22B69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192535D-3A86-5416-AAE6-179E6B66FF66}"/>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quoi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48944598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91C33-DFAA-CDF8-C2ED-43504ECBFD5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565D21-A0FB-BD71-5C82-0A6C5DE8EBE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D25D019-9812-6156-9EB9-811E1AF9E71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245E9A0-E0FD-DF09-52E3-D75D7A6B8F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57CD647-9C35-EB9D-5AD5-888D3FBE88D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DD34BA8-A38E-1670-4661-AB65F55A018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92F3757-40DF-BEE8-23CB-21DE5959BE7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F609E6-8942-3A13-19FD-3B330993788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DE6466E-A9BB-3C3B-0C46-B8024FFF86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EF4B8A-F63C-8C7F-4E4E-EEF20D9A9C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F6E1F1-9E1E-F3DE-50E2-1F674E50F0A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C84EE1B-C244-73FD-E3EB-316B907B4F4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36BA934-0397-26AD-CE4A-1EBFAB205A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81246803-3B7C-E51B-CBA5-27B6594640D1}"/>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pour</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6CBF911-A761-5FAC-3559-917E4833D93F}"/>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“pour”.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pour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pour</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6291645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40383-1674-79AF-E758-F4FE44A2BC0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A23BDD-B42C-BA7F-82F6-9F0FAD8B5D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5DA50AC-F441-56AE-FAC0-1ED212FD445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30C3C06-B947-BF11-FBF6-485F693A506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8BC9244-2A5E-D409-4048-1A52EABEB5E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0E0D3-3824-0A5F-70B3-73CF8C6FFA9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A906857-95A4-2D78-067D-FC9A4C61955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1FF961B-9348-9E57-59B4-6C112D32B5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9CE7FA2-352F-3401-7252-CCF9CE3D1E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4FFECDE-D0BC-A516-24BF-7EE7E5BA662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FB3B017-2BC6-A8DC-20A2-64E0DF99599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BF004B0-73F4-8BD2-66FF-1D16C6E835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F2A3C3-07EB-F448-83BF-4BFF05B787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0BE1569-4803-6F95-9AAD-2FDE60322E64}"/>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pour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05676459-7459-E984-37DE-C34012EC1880}"/>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5B04BE5C-0790-06AA-A239-600FB28089C1}"/>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“pour”.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E7DEF0DB-3AC4-5901-C961-89C81AFEAEEF}"/>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498551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FB852-C45B-2900-11AE-9B04FBCD9FD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257019-6780-8889-DE06-68D4D5F0D5F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934802F-BE7B-CD74-B8F6-4FFAC4C7B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4D207E0-4618-9E42-5D00-7D85ADB771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5BA908-C6BF-B83B-CC7B-315461CC82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458123A-A08A-C0CF-0872-9164A27FF3E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14F2508-F908-6591-DEB7-165B414DD55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093475-5B4E-6F82-2341-7DE6A698C2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41FE1F-E216-8958-7A63-73D2267C1C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738648-06A3-C266-1626-AD8B7A3F2C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D7E19A-7B34-5DEC-4619-C8FB095BFA8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3AB9FDB-10A8-8325-BA05-035698290F6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B2197A6-6238-E8B2-37D8-BFBCD32DB2E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1F9F81F-E62C-03F6-19DE-4B08E1BD8F17}"/>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26F1D301-72D2-615C-2CF7-991053EEEFB7}"/>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03B08F2B-B88A-1CD5-8309-98D0011F51BC}"/>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pour”</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60137603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5750B-B0F2-2622-D50A-4E2A6DBC7F6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F68195B-E750-2EE7-D4EE-858A186C3D73}"/>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39E0568-CCF8-C80A-551F-044C07BE3776}"/>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AB157EB-64F5-73C8-A00E-71C2CB79EFF2}"/>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B2A1384F-0244-D936-D6B2-28F4983FAC6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7CD00FDE-CB96-15C6-89D1-1BD8BF0E619B}"/>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3A47B67D-6048-92CA-868C-FCF5FDA8A5E5}"/>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81F90985-ACC9-8307-B99F-49C9D90F093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D02B2EE-FAD3-9B3E-C4A2-FB90419F3A5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6EC33AEF-7142-2613-3198-BDC7CCF10A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B6B7788-1582-1A39-9000-C1CCEA4AE6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3CDA50D7-C3F5-7E8E-D5B0-921001EE028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3B9D72D6-6F5E-E6B9-67FC-A6630520F4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4A12825C-2140-AFF0-849A-B8AF4462D3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0559086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5614B-8223-DF90-3701-31057B58EB8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6195045-1C42-5D5B-624E-E20B0274528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BC7EDED-CFC9-145E-8FF1-44A55A29F60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D17C16B-1329-2CF8-35F5-6ED22A4297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3417E01-8D1F-FE5A-9609-A3384950949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A19FF5-9199-AB31-239B-433E80110C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65CC379-4E53-DD83-60B7-EA153E0F520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CAF1CB-94D6-F9E9-1945-4862332764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90E1DD8-889F-B9E9-2BC7-6D14F68AD13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97EAA33-561D-5655-62F4-8D892D6797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4AC683C-7B24-2586-FECA-4A76BE7162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0A1BF31-96E1-AFBD-2B13-B08701815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AD0ACF-DDAB-64DE-C966-96119911E2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D71AFB6-D4AD-3E0E-5944-320FAB1A7E24}"/>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«pour»</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B745689-D91F-1FB7-63F8-FD51F708390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5977DF0F-6553-0921-7D39-E95E0AB83A99}"/>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pour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94729341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8EB07-64EF-1566-4C83-06ADC3AD278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5C5DB-EC33-9AC5-D7ED-61678E4F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B936868-0EC6-0B49-4B97-B2D927B73C4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DAAAA26-8980-3C58-41BE-077960325C9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8057AFE-69F4-BFC6-17CA-E4ADBE50A1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25A6ECE-69CE-69BE-89A8-D88513EEFD1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DC9121D-D804-15D9-D44C-719A01F45B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7DD0D89-B70A-F4B7-F98A-7236C884B8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745344A-8555-DF24-1C05-2031C498D15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F01C820-D05C-7C7F-B83F-2222538398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76EE925-976F-D841-04BD-A3C18EEC5E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495FC5-CDAD-B77C-2014-38FE1659161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EDAC8B-2F68-544E-E891-1842B0E88A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B04CE4C-85B4-5BF4-9E25-9780F021ABB4}"/>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à côté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BF8D0EA0-FB76-13E7-F95C-B85BB950F745}"/>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11955378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BBB85-D0C8-88F9-523A-4FFF8B17A9F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23D065E-5D2F-8629-35AA-104B832741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B049663-27BB-A65D-2DED-CB56DDE49C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77D1E7-1A6E-4652-C955-0121C8A1048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6CB031-8B15-4B84-2A32-56E85CAD2E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C1EBCE6-98DE-DDB5-D206-3781BE77D3F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463952B-4DC8-EC4C-5A03-51283ED57BB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F7DE535-DC81-3596-AF0A-F6C56BAA3BA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A314A7-B370-9BB9-4879-BA98AAF2A4B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0C1B69E-32E1-BF9E-0876-E9FF13A5DB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2CA1D4E-96CB-38FB-0D73-6752C2A3FF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790332-D5DE-61F7-3DB9-353476A1E8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997E7C5-2174-1E06-5F04-9781B4DC07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6B83B59-8452-0ACC-08E3-A7BC12273166}"/>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à côté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EE17AB1F-EBBE-F54D-78DC-9265B3E76553}"/>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C0212505-C32E-5ABB-7EAB-7D1A3F9374DE}"/>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046703B4-DF4E-61F0-459B-A78DE452EBA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13845172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3C174-D923-D53E-238F-D30D2F1780D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0F2502E-F2D0-BDF6-3A9F-5BAA92585A5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FAFD07-A0D5-6A25-9B6C-43F45DC35C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A97D73B-A36E-CF74-5E14-BD0D1708E3C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1FE1491-356F-1F34-B50E-A61E7BB4ADD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73E6E02-1531-F4D5-A85B-D8BE6B5999D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405191-4316-1C53-6371-B816D92126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5F0EDB8-4E8C-8E6C-CA5A-194A50596BF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0330DB6-2122-B951-0494-77E852F57E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EC7B07D-B050-B91E-DCD7-DCCEC018B6A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A21EE91-8D51-DA26-559B-30E58D0511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ED87DF9-8E09-DE0F-3658-FAE809F873E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F50EABC-D6A3-A25D-D07F-D4739A2ABE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555EFDF-29F3-5929-0462-E9C9B48A8273}"/>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CC659F7E-53D4-E81C-A837-F1E7FA8A6E9E}"/>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CE2ED-BC1E-F901-A740-2381FDC29658}"/>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s’écrit”à</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02804989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67B59-8C1B-C93D-9AE5-566FDEA6FC3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79FC96-5B1C-ACE8-B9E1-FC2C367BF075}"/>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08529EF-500F-7BBC-B383-E357C7C11035}"/>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09E4535-BEDE-6D3A-1145-AAAF29CA2A5A}"/>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A22C4054-030E-D07C-265D-74423D0800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AF0EF423-34D8-42AC-59EE-1B30C7BA4973}"/>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5603B5F-6321-AF78-4D09-D938ABF315F0}"/>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66225CC7-BD38-4339-C94F-544F0EDC68C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542062AF-3798-21CB-3BDE-778363455A9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7790D2B6-59B8-D4ED-71EB-AF72EE9D8C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06B35FF0-B4AD-A43F-7857-1993D2603FB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8649A036-B4E1-DE40-0EAF-6D774BEEB9C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40B9728A-EFEC-D34E-3021-F301F66541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E34369D9-7CAE-7A8E-8BA2-78499FC209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882355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7E2C6-9E66-1C11-B7BB-9322E3C9AAB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20FA4F5-3C06-14EF-B611-C87E6CBC4B0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77D6C35-6CD0-CAC0-5A0C-91346874671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94A499C-1F5B-AD8D-FDAD-5DF212A2495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B62F78E-67E5-6CCF-033E-B03668EDCA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FD9BAE8-0646-968D-A4CD-8FE3359B982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F65C5CE-B977-D5F4-9F74-484CE1C598F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069177-E17B-343A-1A60-854FB5013B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551638F-59B6-7C57-63AD-D2C712BD4B8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407B86D-1560-B2C0-9ACA-37E974E69B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483037-50E8-0FA5-CF05-726CBC7A3D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777901C-9A6E-6604-4DC7-F3BC7853CC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54CB5F4-A85D-1F55-0E90-E59E2F4493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07F873A-2C1B-D076-2DAD-8F47A4234E5A}"/>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«à côté»</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708E5356-8A53-14A2-2B68-817E4F4CC4E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D0CE7AAD-22C0-83F3-6332-D1AE6C33BD54}"/>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à côté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4047073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60A93-7667-08B3-8992-EE15A064813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1DBCB61-9535-D375-F025-28B750BDBB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8110BDB-E2EF-A7A2-4D64-710CA3654DC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256EDD1-7C04-5FD6-CF5F-B7BFB3CC844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F6F570E-E3B0-BB7F-7A5A-2FB0F8FC03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2C63B2-B5F4-8E5C-F73D-1E81D6DFC46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6AFA816-26CF-0C86-B658-FA129A6E72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F465820-A9DA-37CE-F8C0-0B4DA72C320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CA875F-9475-00EC-73E5-1808580132C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12F144-E328-3969-752E-7DA8158A79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E7BA1FE-B05E-E176-C1AE-EBAC26EBDB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CE49618-C947-D770-AEB4-237A9BD241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A07F4A2-FFCA-EEFD-DF56-DE74A96691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F382248-062C-FAF9-0F83-1262914C5282}"/>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qui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307D2597-E2C2-8B3E-5EA6-48400BAF5343}"/>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“qui”.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qui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qui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8645410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44344-90ED-37FF-5677-E8F561636DF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AEA558-4414-8246-E09C-3F23063BC7F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B3E2543-AE38-E93F-D35C-9689E3D9693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9BFB9F3-38BF-FCDC-980E-B48AB2CAF2C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7F29E18-F34F-8266-E46B-D6E0A0D476A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49150F8-D099-EBC0-5D5C-128FA1E344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67C28F8-FAD9-B216-AD0F-69326590264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B3C67C9-F6D9-68F0-CA9E-ADD7C2A1BA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403AC7-E6A3-E121-76C3-324FCDCBB36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6821F8A-2179-E7F7-60CD-6B73AC8AEA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D146967-F16E-DFB7-032A-CA5DDD605C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5538C4-4098-D8FE-E721-96AEEB3A66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BF2CB0C-3EAA-80BF-B77B-D2D6739D8D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76F2D49-8A0C-D0DA-7DC9-CD98C5D1B0E4}"/>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qui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07F00F2D-A73A-3B53-9361-AC5F098E61A9}"/>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C26ACCC3-109E-303B-D51F-020DF79BF191}"/>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“qui”.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8EE10DE7-7853-432C-F589-830B86F016D1}"/>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15409340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18"/>
</p:tagLst>
</file>

<file path=ppt/tags/tag43.xml><?xml version="1.0" encoding="utf-8"?>
<p:tagLst xmlns:a="http://schemas.openxmlformats.org/drawingml/2006/main" xmlns:r="http://schemas.openxmlformats.org/officeDocument/2006/relationships" xmlns:p="http://schemas.openxmlformats.org/presentationml/2006/main">
  <p:tag name="NUM" val="18"/>
</p:tagLst>
</file>

<file path=ppt/tags/tag44.xml><?xml version="1.0" encoding="utf-8"?>
<p:tagLst xmlns:a="http://schemas.openxmlformats.org/drawingml/2006/main" xmlns:r="http://schemas.openxmlformats.org/officeDocument/2006/relationships" xmlns:p="http://schemas.openxmlformats.org/presentationml/2006/main">
  <p:tag name="NUM" val="18"/>
</p:tagLst>
</file>

<file path=ppt/tags/tag45.xml><?xml version="1.0" encoding="utf-8"?>
<p:tagLst xmlns:a="http://schemas.openxmlformats.org/drawingml/2006/main" xmlns:r="http://schemas.openxmlformats.org/officeDocument/2006/relationships" xmlns:p="http://schemas.openxmlformats.org/presentationml/2006/main">
  <p:tag name="NUM" val="18"/>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9"/>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21628</TotalTime>
  <Words>5416</Words>
  <Application>Microsoft Office PowerPoint</Application>
  <PresentationFormat>Personnalisé</PresentationFormat>
  <Paragraphs>1084</Paragraphs>
  <Slides>131</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131</vt:i4>
      </vt:variant>
    </vt:vector>
  </HeadingPairs>
  <TitlesOfParts>
    <vt:vector size="142" baseType="lpstr">
      <vt:lpstr>Microsoft Uighur</vt:lpstr>
      <vt:lpstr>Dosis</vt:lpstr>
      <vt:lpstr>Aharoni</vt:lpstr>
      <vt:lpstr>Carelia</vt:lpstr>
      <vt:lpstr>Aptos</vt:lpstr>
      <vt:lpstr>Calibri</vt:lpstr>
      <vt:lpstr>Arial</vt:lpstr>
      <vt:lpstr>A Massir Ballpoint</vt:lpstr>
      <vt:lpstr>Symbol</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189</cp:revision>
  <dcterms:created xsi:type="dcterms:W3CDTF">2006-08-16T00:00:00Z</dcterms:created>
  <dcterms:modified xsi:type="dcterms:W3CDTF">2025-09-26T11:07:09Z</dcterms:modified>
  <dc:identifier>DAFtlvZnwz4</dc:identifier>
</cp:coreProperties>
</file>