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68" r:id="rId25"/>
    <p:sldId id="2147482769" r:id="rId26"/>
    <p:sldId id="2147482463" r:id="rId27"/>
    <p:sldId id="2147482464" r:id="rId28"/>
    <p:sldId id="2147482746" r:id="rId29"/>
    <p:sldId id="2147482469" r:id="rId30"/>
    <p:sldId id="2147482472" r:id="rId31"/>
    <p:sldId id="2147482473" r:id="rId32"/>
    <p:sldId id="2147482747" r:id="rId33"/>
    <p:sldId id="2147482467" r:id="rId34"/>
    <p:sldId id="2147482756" r:id="rId35"/>
    <p:sldId id="2147482757" r:id="rId36"/>
    <p:sldId id="2147482465" r:id="rId37"/>
    <p:sldId id="2147482466" r:id="rId38"/>
    <p:sldId id="2134809012" r:id="rId39"/>
    <p:sldId id="2147482462" r:id="rId40"/>
    <p:sldId id="2147482748"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478" r:id="rId54"/>
    <p:sldId id="620" r:id="rId55"/>
    <p:sldId id="2147482494" r:id="rId56"/>
    <p:sldId id="2147482490" r:id="rId57"/>
    <p:sldId id="2147482495" r:id="rId58"/>
    <p:sldId id="2147482729" r:id="rId59"/>
    <p:sldId id="2147482730" r:id="rId60"/>
    <p:sldId id="2147482759" r:id="rId61"/>
    <p:sldId id="2147482760" r:id="rId62"/>
    <p:sldId id="2147482622" r:id="rId63"/>
    <p:sldId id="2147482623" r:id="rId64"/>
    <p:sldId id="2147482624" r:id="rId65"/>
    <p:sldId id="2147482625" r:id="rId66"/>
    <p:sldId id="2147482630" r:id="rId67"/>
    <p:sldId id="2147482631" r:id="rId68"/>
    <p:sldId id="2147482632" r:id="rId69"/>
    <p:sldId id="2147482633" r:id="rId70"/>
    <p:sldId id="2147482634" r:id="rId71"/>
    <p:sldId id="2147482643" r:id="rId72"/>
    <p:sldId id="2147482644" r:id="rId73"/>
    <p:sldId id="2147482645" r:id="rId74"/>
    <p:sldId id="2147482646" r:id="rId75"/>
    <p:sldId id="2147482647" r:id="rId76"/>
    <p:sldId id="2147482648" r:id="rId77"/>
    <p:sldId id="2147482649" r:id="rId78"/>
    <p:sldId id="2147482650" r:id="rId79"/>
    <p:sldId id="2147482651" r:id="rId80"/>
    <p:sldId id="2147482701" r:id="rId81"/>
    <p:sldId id="2147482652" r:id="rId82"/>
    <p:sldId id="2147482758" r:id="rId83"/>
    <p:sldId id="2147482767" r:id="rId84"/>
    <p:sldId id="2147482656" r:id="rId85"/>
    <p:sldId id="2147482662" r:id="rId86"/>
    <p:sldId id="2134805257" r:id="rId87"/>
    <p:sldId id="2147482657" r:id="rId88"/>
    <p:sldId id="2147482761" r:id="rId89"/>
    <p:sldId id="2147482762" r:id="rId90"/>
    <p:sldId id="2147482763" r:id="rId91"/>
    <p:sldId id="2147482764" r:id="rId92"/>
    <p:sldId id="2147482765" r:id="rId93"/>
    <p:sldId id="2147482766" r:id="rId94"/>
    <p:sldId id="2147482742" r:id="rId95"/>
    <p:sldId id="2147482743" r:id="rId96"/>
    <p:sldId id="2147482671" r:id="rId97"/>
    <p:sldId id="2147482497" r:id="rId98"/>
    <p:sldId id="2147482679" r:id="rId99"/>
    <p:sldId id="2147482749" r:id="rId100"/>
    <p:sldId id="2147482681" r:id="rId101"/>
    <p:sldId id="2147482754" r:id="rId102"/>
    <p:sldId id="2147482751" r:id="rId103"/>
    <p:sldId id="2147482755" r:id="rId104"/>
    <p:sldId id="2147482692" r:id="rId105"/>
    <p:sldId id="2147482693" r:id="rId106"/>
    <p:sldId id="2147482694" r:id="rId107"/>
    <p:sldId id="2147482698" r:id="rId108"/>
    <p:sldId id="2147482695" r:id="rId109"/>
    <p:sldId id="2147482699" r:id="rId110"/>
    <p:sldId id="2147482696" r:id="rId111"/>
    <p:sldId id="2147482697" r:id="rId112"/>
    <p:sldId id="2147482566" r:id="rId113"/>
    <p:sldId id="2147482752" r:id="rId114"/>
    <p:sldId id="2147482577" r:id="rId115"/>
    <p:sldId id="2147482580" r:id="rId116"/>
    <p:sldId id="2147482740" r:id="rId117"/>
    <p:sldId id="2147482741" r:id="rId118"/>
    <p:sldId id="2147482709" r:id="rId119"/>
    <p:sldId id="2147482583" r:id="rId120"/>
    <p:sldId id="2147482584" r:id="rId121"/>
    <p:sldId id="700" r:id="rId122"/>
    <p:sldId id="701" r:id="rId123"/>
  </p:sldIdLst>
  <p:sldSz cx="13716000" cy="10287000"/>
  <p:notesSz cx="6858000" cy="9144000"/>
  <p:embeddedFontLst>
    <p:embeddedFont>
      <p:font typeface="Aharoni" panose="02010803020104030203" pitchFamily="2" charset="-79"/>
      <p:bold r:id="rId125"/>
    </p:embeddedFont>
    <p:embeddedFont>
      <p:font typeface="Carelia" panose="020B0604020202020204" charset="0"/>
      <p:regular r:id="rId126"/>
    </p:embeddedFont>
    <p:embeddedFont>
      <p:font typeface="Dosis" pitchFamily="2" charset="0"/>
      <p:regular r:id="rId127"/>
      <p:bold r:id="rId128"/>
    </p:embeddedFont>
    <p:embeddedFont>
      <p:font typeface="Microsoft Uighur" panose="02000000000000000000" pitchFamily="2" charset="-78"/>
      <p:regular r:id="rId129"/>
      <p:bold r:id="rId1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29"/>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theme" Target="theme/theme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2.fntdata"/><Relationship Id="rId13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notesMaster" Target="notesMasters/notesMaster1.xml"/><Relationship Id="rId12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65</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10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102.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36.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6.pn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70.png"/><Relationship Id="rId5" Type="http://schemas.openxmlformats.org/officeDocument/2006/relationships/image" Target="../media/image28.jpeg"/><Relationship Id="rId4" Type="http://schemas.openxmlformats.org/officeDocument/2006/relationships/image" Target="../media/image35.svg"/></Relationships>
</file>

<file path=ppt/slides/_rels/slide10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8.png"/><Relationship Id="rId4" Type="http://schemas.openxmlformats.org/officeDocument/2006/relationships/image" Target="../media/image35.svg"/></Relationships>
</file>

<file path=ppt/slides/_rels/slide1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72.png"/><Relationship Id="rId4" Type="http://schemas.openxmlformats.org/officeDocument/2006/relationships/image" Target="../media/image35.svg"/></Relationships>
</file>

<file path=ppt/slides/_rels/slide1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8.png"/><Relationship Id="rId4" Type="http://schemas.openxmlformats.org/officeDocument/2006/relationships/image" Target="../media/image35.sv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117.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77.png"/></Relationships>
</file>

<file path=ppt/slides/_rels/slide1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9.sv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35.sv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0.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6.png"/><Relationship Id="rId3" Type="http://schemas.openxmlformats.org/officeDocument/2006/relationships/notesSlide" Target="../notesSlides/notesSlide13.xml"/><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35.svg"/><Relationship Id="rId10" Type="http://schemas.openxmlformats.org/officeDocument/2006/relationships/image" Target="../media/image44.png"/><Relationship Id="rId4" Type="http://schemas.openxmlformats.org/officeDocument/2006/relationships/image" Target="../media/image34.png"/><Relationship Id="rId9"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pn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22.png"/></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9.pn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9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99.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36.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a:t>
                  </a:r>
                  <a:r>
                    <a:rPr lang="fr-FR" sz="4800" b="1">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Tricot-gris- frite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30.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3FD1E863-1A38-D88D-E66C-DCE64F4F4146}"/>
              </a:ext>
            </a:extLst>
          </p:cNvPr>
          <p:cNvPicPr>
            <a:picLocks noChangeAspect="1"/>
          </p:cNvPicPr>
          <p:nvPr/>
        </p:nvPicPr>
        <p:blipFill>
          <a:blip r:embed="rId4"/>
          <a:stretch>
            <a:fillRect/>
          </a:stretch>
        </p:blipFill>
        <p:spPr>
          <a:xfrm>
            <a:off x="3789837" y="1751558"/>
            <a:ext cx="6364926" cy="8040141"/>
          </a:xfrm>
          <a:prstGeom prst="rect">
            <a:avLst/>
          </a:prstGeom>
        </p:spPr>
      </p:pic>
      <p:sp>
        <p:nvSpPr>
          <p:cNvPr id="12" name="Rectangle 11">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E0F0DA85-E6FA-DF81-0571-7FD9BF651AFA}"/>
              </a:ext>
            </a:extLst>
          </p:cNvPr>
          <p:cNvPicPr>
            <a:picLocks noChangeAspect="1"/>
          </p:cNvPicPr>
          <p:nvPr/>
        </p:nvPicPr>
        <p:blipFill>
          <a:blip r:embed="rId4"/>
          <a:stretch>
            <a:fillRect/>
          </a:stretch>
        </p:blipFill>
        <p:spPr>
          <a:xfrm>
            <a:off x="568459" y="3333352"/>
            <a:ext cx="12547215" cy="227464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30.</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5C2D8959-E0E5-1C0F-9683-84529A75EA44}"/>
              </a:ext>
            </a:extLst>
          </p:cNvPr>
          <p:cNvPicPr>
            <a:picLocks noChangeAspect="1"/>
          </p:cNvPicPr>
          <p:nvPr/>
        </p:nvPicPr>
        <p:blipFill>
          <a:blip r:embed="rId4"/>
          <a:stretch>
            <a:fillRect/>
          </a:stretch>
        </p:blipFill>
        <p:spPr>
          <a:xfrm>
            <a:off x="3789837" y="1751558"/>
            <a:ext cx="6364926" cy="8040141"/>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40005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6" name="Image 15">
            <a:extLst>
              <a:ext uri="{FF2B5EF4-FFF2-40B4-BE49-F238E27FC236}">
                <a16:creationId xmlns:a16="http://schemas.microsoft.com/office/drawing/2014/main" id="{4C66F9A4-6A98-EE81-BBCD-75BB1CD4DCB2}"/>
              </a:ext>
            </a:extLst>
          </p:cNvPr>
          <p:cNvPicPr>
            <a:picLocks noChangeAspect="1"/>
          </p:cNvPicPr>
          <p:nvPr/>
        </p:nvPicPr>
        <p:blipFill>
          <a:blip r:embed="rId6"/>
          <a:stretch>
            <a:fillRect/>
          </a:stretch>
        </p:blipFill>
        <p:spPr>
          <a:xfrm>
            <a:off x="1172966" y="2907560"/>
            <a:ext cx="11384673" cy="3162409"/>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30.</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078B493D-BAC0-92E3-2B6C-036330C0BDDF}"/>
              </a:ext>
            </a:extLst>
          </p:cNvPr>
          <p:cNvPicPr>
            <a:picLocks noChangeAspect="1"/>
          </p:cNvPicPr>
          <p:nvPr/>
        </p:nvPicPr>
        <p:blipFill>
          <a:blip r:embed="rId4"/>
          <a:stretch>
            <a:fillRect/>
          </a:stretch>
        </p:blipFill>
        <p:spPr>
          <a:xfrm>
            <a:off x="3789837" y="1751558"/>
            <a:ext cx="6364926" cy="8040141"/>
          </a:xfrm>
          <a:prstGeom prst="rect">
            <a:avLst/>
          </a:prstGeom>
        </p:spPr>
      </p:pic>
      <p:sp>
        <p:nvSpPr>
          <p:cNvPr id="15" name="Rectangle 14">
            <a:extLst>
              <a:ext uri="{FF2B5EF4-FFF2-40B4-BE49-F238E27FC236}">
                <a16:creationId xmlns:a16="http://schemas.microsoft.com/office/drawing/2014/main" id="{43929B38-FE47-DA81-6478-2FD34084C0B7}"/>
              </a:ext>
            </a:extLst>
          </p:cNvPr>
          <p:cNvSpPr/>
          <p:nvPr/>
        </p:nvSpPr>
        <p:spPr>
          <a:xfrm>
            <a:off x="3137701" y="5368877"/>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DD9764B2-4CC4-1A03-4BCE-B28681743645}"/>
              </a:ext>
            </a:extLst>
          </p:cNvPr>
          <p:cNvPicPr>
            <a:picLocks noChangeAspect="1"/>
          </p:cNvPicPr>
          <p:nvPr/>
        </p:nvPicPr>
        <p:blipFill>
          <a:blip r:embed="rId4"/>
          <a:stretch>
            <a:fillRect/>
          </a:stretch>
        </p:blipFill>
        <p:spPr>
          <a:xfrm>
            <a:off x="556339" y="3736712"/>
            <a:ext cx="12073010" cy="164978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30</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5" name="Image 14">
            <a:extLst>
              <a:ext uri="{FF2B5EF4-FFF2-40B4-BE49-F238E27FC236}">
                <a16:creationId xmlns:a16="http://schemas.microsoft.com/office/drawing/2014/main" id="{7C6711E4-E8AF-1982-A07E-2DB0EBB69929}"/>
              </a:ext>
            </a:extLst>
          </p:cNvPr>
          <p:cNvPicPr>
            <a:picLocks noChangeAspect="1"/>
          </p:cNvPicPr>
          <p:nvPr/>
        </p:nvPicPr>
        <p:blipFill>
          <a:blip r:embed="rId5"/>
          <a:stretch>
            <a:fillRect/>
          </a:stretch>
        </p:blipFill>
        <p:spPr>
          <a:xfrm>
            <a:off x="5979474" y="1827757"/>
            <a:ext cx="6364926" cy="8040141"/>
          </a:xfrm>
          <a:prstGeom prst="rect">
            <a:avLst/>
          </a:prstGeom>
        </p:spPr>
      </p:pic>
      <p:sp>
        <p:nvSpPr>
          <p:cNvPr id="16" name="Rectangle 15">
            <a:extLst>
              <a:ext uri="{FF2B5EF4-FFF2-40B4-BE49-F238E27FC236}">
                <a16:creationId xmlns:a16="http://schemas.microsoft.com/office/drawing/2014/main" id="{A77D973F-7B14-6769-3DE6-7DF625034E01}"/>
              </a:ext>
            </a:extLst>
          </p:cNvPr>
          <p:cNvSpPr/>
          <p:nvPr/>
        </p:nvSpPr>
        <p:spPr>
          <a:xfrm>
            <a:off x="5535940" y="6362700"/>
            <a:ext cx="7805397" cy="13934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5" name="Image 14">
            <a:extLst>
              <a:ext uri="{FF2B5EF4-FFF2-40B4-BE49-F238E27FC236}">
                <a16:creationId xmlns:a16="http://schemas.microsoft.com/office/drawing/2014/main" id="{EFBB40EF-0F66-5953-08D1-C5CF191462B2}"/>
              </a:ext>
            </a:extLst>
          </p:cNvPr>
          <p:cNvPicPr>
            <a:picLocks noChangeAspect="1"/>
          </p:cNvPicPr>
          <p:nvPr/>
        </p:nvPicPr>
        <p:blipFill>
          <a:blip r:embed="rId5"/>
          <a:stretch>
            <a:fillRect/>
          </a:stretch>
        </p:blipFill>
        <p:spPr>
          <a:xfrm>
            <a:off x="1263473" y="3732899"/>
            <a:ext cx="11206739" cy="3307201"/>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30</a:t>
            </a:r>
          </a:p>
        </p:txBody>
      </p:sp>
      <p:pic>
        <p:nvPicPr>
          <p:cNvPr id="12" name="Image 11">
            <a:extLst>
              <a:ext uri="{FF2B5EF4-FFF2-40B4-BE49-F238E27FC236}">
                <a16:creationId xmlns:a16="http://schemas.microsoft.com/office/drawing/2014/main" id="{7C3C08BA-E184-A604-9C8B-F26AF9DD5EC5}"/>
              </a:ext>
            </a:extLst>
          </p:cNvPr>
          <p:cNvPicPr>
            <a:picLocks noChangeAspect="1"/>
          </p:cNvPicPr>
          <p:nvPr/>
        </p:nvPicPr>
        <p:blipFill>
          <a:blip r:embed="rId5"/>
          <a:stretch>
            <a:fillRect/>
          </a:stretch>
        </p:blipFill>
        <p:spPr>
          <a:xfrm>
            <a:off x="5979474" y="1827757"/>
            <a:ext cx="5357067" cy="8040141"/>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4755308" y="7903656"/>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E8071FD9-7F7F-5A60-1211-EC401098187C}"/>
              </a:ext>
            </a:extLst>
          </p:cNvPr>
          <p:cNvPicPr>
            <a:picLocks noChangeAspect="1"/>
          </p:cNvPicPr>
          <p:nvPr/>
        </p:nvPicPr>
        <p:blipFill>
          <a:blip r:embed="rId5"/>
          <a:stretch>
            <a:fillRect/>
          </a:stretch>
        </p:blipFill>
        <p:spPr>
          <a:xfrm>
            <a:off x="939209" y="2665289"/>
            <a:ext cx="11400055" cy="4179728"/>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30</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0777C25B-3103-DB91-ADFF-4F84E87B8321}"/>
              </a:ext>
            </a:extLst>
          </p:cNvPr>
          <p:cNvPicPr>
            <a:picLocks noChangeAspect="1"/>
          </p:cNvPicPr>
          <p:nvPr/>
        </p:nvPicPr>
        <p:blipFill>
          <a:blip r:embed="rId5"/>
          <a:stretch>
            <a:fillRect/>
          </a:stretch>
        </p:blipFill>
        <p:spPr>
          <a:xfrm>
            <a:off x="5979474" y="1827757"/>
            <a:ext cx="5357067" cy="8040141"/>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«tri»-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«tricot» ,on entend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trico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tricot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«t» lettre muette. Lisons </a:t>
            </a:r>
            <a:r>
              <a:rPr lang="fr-FR" sz="2800" b="1" dirty="0">
                <a:solidFill>
                  <a:prstClr val="white">
                    <a:lumMod val="65000"/>
                  </a:prstClr>
                </a:solidFill>
                <a:latin typeface="Dosis" pitchFamily="2" charset="0"/>
              </a:rPr>
              <a:t>ensemble  «tricot».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tricot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trico</a:t>
            </a:r>
            <a:r>
              <a:rPr lang="fr-MA"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«tricot»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«tricot»</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tricot</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gri</a:t>
            </a:r>
            <a:r>
              <a:rPr lang="fr-FR" sz="19900" b="1" dirty="0">
                <a:solidFill>
                  <a:schemeClr val="bg1">
                    <a:lumMod val="65000"/>
                  </a:schemeClr>
                </a:solidFill>
                <a:latin typeface="Dosis" pitchFamily="2" charset="0"/>
              </a:rPr>
              <a:t>s</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«gris » ,on entend « gri » et on écrit « gris » avec « s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«gris».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gris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«gris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gris</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frit</a:t>
            </a:r>
            <a:r>
              <a:rPr lang="fr-FR"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frite»</a:t>
            </a:r>
            <a:r>
              <a:rPr lang="fr-FR" sz="2800" b="1" dirty="0">
                <a:solidFill>
                  <a:prstClr val="white">
                    <a:lumMod val="65000"/>
                  </a:prstClr>
                </a:solidFill>
                <a:latin typeface="Dosis" pitchFamily="2" charset="0"/>
              </a:rPr>
              <a:t> on entend « frit » et on écrit « frite » avec « e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«frite».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frite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«frite»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frite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plage – flamme – plume – table- placard- plat.</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89642E61-0DA6-2222-8CD3-F1C82F08EDD2}"/>
              </a:ext>
            </a:extLst>
          </p:cNvPr>
          <p:cNvPicPr>
            <a:picLocks noChangeAspect="1"/>
          </p:cNvPicPr>
          <p:nvPr/>
        </p:nvPicPr>
        <p:blipFill>
          <a:blip r:embed="rId6"/>
          <a:stretch>
            <a:fillRect/>
          </a:stretch>
        </p:blipFill>
        <p:spPr>
          <a:xfrm>
            <a:off x="6564269" y="4319553"/>
            <a:ext cx="2065199" cy="2072820"/>
          </a:xfrm>
          <a:prstGeom prst="rect">
            <a:avLst/>
          </a:prstGeom>
        </p:spPr>
      </p:pic>
      <p:pic>
        <p:nvPicPr>
          <p:cNvPr id="13" name="Image 12">
            <a:extLst>
              <a:ext uri="{FF2B5EF4-FFF2-40B4-BE49-F238E27FC236}">
                <a16:creationId xmlns:a16="http://schemas.microsoft.com/office/drawing/2014/main" id="{3FA7083B-87D0-9AB5-91DD-8561F31A295F}"/>
              </a:ext>
            </a:extLst>
          </p:cNvPr>
          <p:cNvPicPr>
            <a:picLocks noChangeAspect="1"/>
          </p:cNvPicPr>
          <p:nvPr/>
        </p:nvPicPr>
        <p:blipFill>
          <a:blip r:embed="rId7"/>
          <a:stretch>
            <a:fillRect/>
          </a:stretch>
        </p:blipFill>
        <p:spPr>
          <a:xfrm>
            <a:off x="5184479" y="2326011"/>
            <a:ext cx="1673522" cy="1530602"/>
          </a:xfrm>
          <a:prstGeom prst="rect">
            <a:avLst/>
          </a:prstGeom>
        </p:spPr>
      </p:pic>
      <p:pic>
        <p:nvPicPr>
          <p:cNvPr id="20" name="Image 19">
            <a:extLst>
              <a:ext uri="{FF2B5EF4-FFF2-40B4-BE49-F238E27FC236}">
                <a16:creationId xmlns:a16="http://schemas.microsoft.com/office/drawing/2014/main" id="{55E56E20-F15B-8769-BA9C-FA90AEC64880}"/>
              </a:ext>
            </a:extLst>
          </p:cNvPr>
          <p:cNvPicPr>
            <a:picLocks noChangeAspect="1"/>
          </p:cNvPicPr>
          <p:nvPr/>
        </p:nvPicPr>
        <p:blipFill>
          <a:blip r:embed="rId8"/>
          <a:stretch>
            <a:fillRect/>
          </a:stretch>
        </p:blipFill>
        <p:spPr>
          <a:xfrm>
            <a:off x="9837345" y="2398530"/>
            <a:ext cx="2764959" cy="1406734"/>
          </a:xfrm>
          <a:prstGeom prst="rect">
            <a:avLst/>
          </a:prstGeom>
        </p:spPr>
      </p:pic>
      <p:pic>
        <p:nvPicPr>
          <p:cNvPr id="24" name="Image 23">
            <a:extLst>
              <a:ext uri="{FF2B5EF4-FFF2-40B4-BE49-F238E27FC236}">
                <a16:creationId xmlns:a16="http://schemas.microsoft.com/office/drawing/2014/main" id="{DE963CF2-9C78-3C89-81C2-8C4194916C1F}"/>
              </a:ext>
            </a:extLst>
          </p:cNvPr>
          <p:cNvPicPr>
            <a:picLocks noChangeAspect="1"/>
          </p:cNvPicPr>
          <p:nvPr/>
        </p:nvPicPr>
        <p:blipFill>
          <a:blip r:embed="rId9"/>
          <a:stretch>
            <a:fillRect/>
          </a:stretch>
        </p:blipFill>
        <p:spPr>
          <a:xfrm>
            <a:off x="10524816" y="4168673"/>
            <a:ext cx="1991859" cy="1914128"/>
          </a:xfrm>
          <a:prstGeom prst="rect">
            <a:avLst/>
          </a:prstGeom>
        </p:spPr>
      </p:pic>
      <p:pic>
        <p:nvPicPr>
          <p:cNvPr id="27" name="Image 26">
            <a:extLst>
              <a:ext uri="{FF2B5EF4-FFF2-40B4-BE49-F238E27FC236}">
                <a16:creationId xmlns:a16="http://schemas.microsoft.com/office/drawing/2014/main" id="{1BFCE9BE-8394-A9CF-84FB-9230CB8D54E5}"/>
              </a:ext>
            </a:extLst>
          </p:cNvPr>
          <p:cNvPicPr>
            <a:picLocks noChangeAspect="1"/>
          </p:cNvPicPr>
          <p:nvPr/>
        </p:nvPicPr>
        <p:blipFill>
          <a:blip r:embed="rId10"/>
          <a:stretch>
            <a:fillRect/>
          </a:stretch>
        </p:blipFill>
        <p:spPr>
          <a:xfrm>
            <a:off x="8573796" y="4231177"/>
            <a:ext cx="1807827" cy="2047538"/>
          </a:xfrm>
          <a:prstGeom prst="rect">
            <a:avLst/>
          </a:prstGeom>
        </p:spPr>
      </p:pic>
      <p:pic>
        <p:nvPicPr>
          <p:cNvPr id="31" name="Image 30">
            <a:extLst>
              <a:ext uri="{FF2B5EF4-FFF2-40B4-BE49-F238E27FC236}">
                <a16:creationId xmlns:a16="http://schemas.microsoft.com/office/drawing/2014/main" id="{82DC13F9-6AE8-A8B0-E5CD-307763EC21BA}"/>
              </a:ext>
            </a:extLst>
          </p:cNvPr>
          <p:cNvPicPr>
            <a:picLocks noChangeAspect="1"/>
          </p:cNvPicPr>
          <p:nvPr/>
        </p:nvPicPr>
        <p:blipFill>
          <a:blip r:embed="rId11"/>
          <a:stretch>
            <a:fillRect/>
          </a:stretch>
        </p:blipFill>
        <p:spPr>
          <a:xfrm>
            <a:off x="7614510" y="2375799"/>
            <a:ext cx="1807827" cy="1613437"/>
          </a:xfrm>
          <a:prstGeom prst="rect">
            <a:avLst/>
          </a:prstGeom>
        </p:spPr>
      </p:pic>
      <p:pic>
        <p:nvPicPr>
          <p:cNvPr id="5" name="Image 4">
            <a:extLst>
              <a:ext uri="{FF2B5EF4-FFF2-40B4-BE49-F238E27FC236}">
                <a16:creationId xmlns:a16="http://schemas.microsoft.com/office/drawing/2014/main" id="{AB622407-84C8-20D4-3B9F-AA2020206B1F}"/>
              </a:ext>
            </a:extLst>
          </p:cNvPr>
          <p:cNvPicPr>
            <a:picLocks noChangeAspect="1"/>
          </p:cNvPicPr>
          <p:nvPr/>
        </p:nvPicPr>
        <p:blipFill>
          <a:blip r:embed="rId12"/>
          <a:stretch>
            <a:fillRect/>
          </a:stretch>
        </p:blipFill>
        <p:spPr>
          <a:xfrm>
            <a:off x="4886184" y="4274432"/>
            <a:ext cx="1996613" cy="1257409"/>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un blessé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2F7DDF7-2668-4ECF-A7F4-17D3B91288E0}"/>
              </a:ext>
            </a:extLst>
          </p:cNvPr>
          <p:cNvPicPr>
            <a:picLocks noChangeAspect="1"/>
          </p:cNvPicPr>
          <p:nvPr/>
        </p:nvPicPr>
        <p:blipFill>
          <a:blip r:embed="rId4"/>
          <a:stretch>
            <a:fillRect/>
          </a:stretch>
        </p:blipFill>
        <p:spPr>
          <a:xfrm>
            <a:off x="4511398" y="3695700"/>
            <a:ext cx="4162891" cy="2621668"/>
          </a:xfrm>
          <a:prstGeom prst="rect">
            <a:avLst/>
          </a:prstGeom>
        </p:spPr>
      </p:pic>
    </p:spTree>
    <p:extLst>
      <p:ext uri="{BB962C8B-B14F-4D97-AF65-F5344CB8AC3E}">
        <p14:creationId xmlns:p14="http://schemas.microsoft.com/office/powerpoint/2010/main" val="10627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le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blessé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blessé”?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blessé</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3C12769-E297-E36D-D959-EAE927C0B4B3}"/>
              </a:ext>
            </a:extLst>
          </p:cNvPr>
          <p:cNvPicPr>
            <a:picLocks noChangeAspect="1"/>
          </p:cNvPicPr>
          <p:nvPr/>
        </p:nvPicPr>
        <p:blipFill>
          <a:blip r:embed="rId4"/>
          <a:stretch>
            <a:fillRect/>
          </a:stretch>
        </p:blipFill>
        <p:spPr>
          <a:xfrm>
            <a:off x="4544417" y="4228892"/>
            <a:ext cx="5928822" cy="3733800"/>
          </a:xfrm>
          <a:prstGeom prst="rect">
            <a:avLst/>
          </a:prstGeom>
        </p:spPr>
      </p:pic>
    </p:spTree>
    <p:extLst>
      <p:ext uri="{BB962C8B-B14F-4D97-AF65-F5344CB8AC3E}">
        <p14:creationId xmlns:p14="http://schemas.microsoft.com/office/powerpoint/2010/main" val="3851400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plume.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plume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1B5A3C3-DE77-B135-2D31-C2E7B5E3DEAB}"/>
              </a:ext>
            </a:extLst>
          </p:cNvPr>
          <p:cNvPicPr>
            <a:picLocks noChangeAspect="1"/>
          </p:cNvPicPr>
          <p:nvPr/>
        </p:nvPicPr>
        <p:blipFill>
          <a:blip r:embed="rId4"/>
          <a:stretch>
            <a:fillRect/>
          </a:stretch>
        </p:blipFill>
        <p:spPr>
          <a:xfrm>
            <a:off x="4269260" y="2906615"/>
            <a:ext cx="4163669" cy="3808089"/>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une plume. Répétons ensemble “une plume”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plume”?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plume</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C0BB826-ABCF-9333-BE97-BA63F386FFDC}"/>
              </a:ext>
            </a:extLst>
          </p:cNvPr>
          <p:cNvPicPr>
            <a:picLocks noChangeAspect="1"/>
          </p:cNvPicPr>
          <p:nvPr/>
        </p:nvPicPr>
        <p:blipFill>
          <a:blip r:embed="rId4"/>
          <a:stretch>
            <a:fillRect/>
          </a:stretch>
        </p:blipFill>
        <p:spPr>
          <a:xfrm>
            <a:off x="4769076" y="4423488"/>
            <a:ext cx="4163669" cy="3808089"/>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plat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A4713E8-F5E9-EFDB-8A22-6AB58465F43A}"/>
              </a:ext>
            </a:extLst>
          </p:cNvPr>
          <p:cNvPicPr>
            <a:picLocks noChangeAspect="1"/>
          </p:cNvPicPr>
          <p:nvPr/>
        </p:nvPicPr>
        <p:blipFill>
          <a:blip r:embed="rId4"/>
          <a:stretch>
            <a:fillRect/>
          </a:stretch>
        </p:blipFill>
        <p:spPr>
          <a:xfrm>
            <a:off x="5029200" y="3771900"/>
            <a:ext cx="4620146" cy="2350601"/>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 plat</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plat, le plat , répétons ensemble : un plat.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BE916042-DE7E-DDDD-AC15-92527979ADE1}"/>
              </a:ext>
            </a:extLst>
          </p:cNvPr>
          <p:cNvPicPr>
            <a:picLocks noChangeAspect="1"/>
          </p:cNvPicPr>
          <p:nvPr/>
        </p:nvPicPr>
        <p:blipFill>
          <a:blip r:embed="rId6"/>
          <a:stretch>
            <a:fillRect/>
          </a:stretch>
        </p:blipFill>
        <p:spPr>
          <a:xfrm>
            <a:off x="4301046" y="4157662"/>
            <a:ext cx="4620146" cy="2350601"/>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table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9310698-5E8B-1E7F-EF14-EBDE7CEDCD54}"/>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399639"/>
              <a:chOff x="1309128" y="1880836"/>
              <a:chExt cx="6724021" cy="748048"/>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637341"/>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FR" sz="3600" b="1" dirty="0">
                    <a:solidFill>
                      <a:srgbClr val="008EC0"/>
                    </a:solidFill>
                    <a:latin typeface="Dosis" pitchFamily="2" charset="0"/>
                  </a:rPr>
                  <a:t>- plage – flamme – plume – table- placard- plat- blessé.</a:t>
                </a: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pl-</a:t>
                </a:r>
                <a:r>
                  <a:rPr lang="fr-FR" sz="2800" b="1" dirty="0" err="1">
                    <a:solidFill>
                      <a:srgbClr val="008EC0"/>
                    </a:solidFill>
                    <a:latin typeface="Dosis" pitchFamily="2" charset="0"/>
                  </a:rPr>
                  <a:t>fl</a:t>
                </a:r>
                <a:r>
                  <a:rPr lang="fr-FR" sz="2800" b="1" dirty="0">
                    <a:solidFill>
                      <a:srgbClr val="008EC0"/>
                    </a:solidFill>
                    <a:latin typeface="Dosis" pitchFamily="2" charset="0"/>
                  </a:rPr>
                  <a:t>-</a:t>
                </a:r>
                <a:r>
                  <a:rPr lang="fr-FR" sz="2800" b="1" dirty="0" err="1">
                    <a:solidFill>
                      <a:srgbClr val="008EC0"/>
                    </a:solidFill>
                    <a:latin typeface="Dosis" pitchFamily="2" charset="0"/>
                  </a:rPr>
                  <a:t>bl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table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table ,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table”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table”?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4BBF6C1-EA71-7C4D-F298-8EDD967EE9E1}"/>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plat est sur la table.</a:t>
            </a:r>
            <a:endParaRPr lang="fr-FR" sz="5400" dirty="0">
              <a:solidFill>
                <a:schemeClr val="accent5">
                  <a:lumMod val="75000"/>
                </a:schemeClr>
              </a:solidFill>
              <a:latin typeface="Dosis" pitchFamily="2" charset="0"/>
            </a:endParaRPr>
          </a:p>
        </p:txBody>
      </p:sp>
      <p:pic>
        <p:nvPicPr>
          <p:cNvPr id="7" name="Image 6" descr="Une image contenant table, meubles, vaisselle, assiette&#10;&#10;Le contenu généré par l’IA peut être incorrect.">
            <a:extLst>
              <a:ext uri="{FF2B5EF4-FFF2-40B4-BE49-F238E27FC236}">
                <a16:creationId xmlns:a16="http://schemas.microsoft.com/office/drawing/2014/main" id="{9FDDA340-523D-6662-109B-8C617A885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3619500"/>
            <a:ext cx="5638800" cy="5638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F24913F-8F19-AA61-B785-2E6AB4179312}"/>
              </a:ext>
            </a:extLst>
          </p:cNvPr>
          <p:cNvPicPr>
            <a:picLocks noChangeAspect="1"/>
          </p:cNvPicPr>
          <p:nvPr/>
        </p:nvPicPr>
        <p:blipFill>
          <a:blip r:embed="rId4"/>
          <a:stretch>
            <a:fillRect/>
          </a:stretch>
        </p:blipFill>
        <p:spPr>
          <a:xfrm>
            <a:off x="504065" y="3582068"/>
            <a:ext cx="3229735" cy="3999831"/>
          </a:xfrm>
          <a:prstGeom prst="rect">
            <a:avLst/>
          </a:prstGeom>
        </p:spPr>
      </p:pic>
      <p:pic>
        <p:nvPicPr>
          <p:cNvPr id="4" name="Image 3">
            <a:extLst>
              <a:ext uri="{FF2B5EF4-FFF2-40B4-BE49-F238E27FC236}">
                <a16:creationId xmlns:a16="http://schemas.microsoft.com/office/drawing/2014/main" id="{B0F46E90-555A-A076-ECDE-9B29F2BEF691}"/>
              </a:ext>
            </a:extLst>
          </p:cNvPr>
          <p:cNvPicPr>
            <a:picLocks noChangeAspect="1"/>
          </p:cNvPicPr>
          <p:nvPr/>
        </p:nvPicPr>
        <p:blipFill>
          <a:blip r:embed="rId5"/>
          <a:stretch>
            <a:fillRect/>
          </a:stretch>
        </p:blipFill>
        <p:spPr>
          <a:xfrm>
            <a:off x="4269260" y="4823401"/>
            <a:ext cx="2982010" cy="1517163"/>
          </a:xfrm>
          <a:prstGeom prst="rect">
            <a:avLst/>
          </a:prstGeom>
        </p:spPr>
      </p:pic>
      <p:pic>
        <p:nvPicPr>
          <p:cNvPr id="6" name="Image 5">
            <a:extLst>
              <a:ext uri="{FF2B5EF4-FFF2-40B4-BE49-F238E27FC236}">
                <a16:creationId xmlns:a16="http://schemas.microsoft.com/office/drawing/2014/main" id="{A080B561-0BDE-F6C2-0CC2-F8DEBF30DE2F}"/>
              </a:ext>
            </a:extLst>
          </p:cNvPr>
          <p:cNvPicPr>
            <a:picLocks noChangeAspect="1"/>
          </p:cNvPicPr>
          <p:nvPr/>
        </p:nvPicPr>
        <p:blipFill>
          <a:blip r:embed="rId6"/>
          <a:stretch>
            <a:fillRect/>
          </a:stretch>
        </p:blipFill>
        <p:spPr>
          <a:xfrm>
            <a:off x="7299536" y="4229100"/>
            <a:ext cx="2479548" cy="2267793"/>
          </a:xfrm>
          <a:prstGeom prst="rect">
            <a:avLst/>
          </a:prstGeom>
        </p:spPr>
      </p:pic>
      <p:pic>
        <p:nvPicPr>
          <p:cNvPr id="5" name="Image 4">
            <a:extLst>
              <a:ext uri="{FF2B5EF4-FFF2-40B4-BE49-F238E27FC236}">
                <a16:creationId xmlns:a16="http://schemas.microsoft.com/office/drawing/2014/main" id="{EB285BFC-E89E-ADCD-0661-23843992E80E}"/>
              </a:ext>
            </a:extLst>
          </p:cNvPr>
          <p:cNvPicPr>
            <a:picLocks noChangeAspect="1"/>
          </p:cNvPicPr>
          <p:nvPr/>
        </p:nvPicPr>
        <p:blipFill>
          <a:blip r:embed="rId7"/>
          <a:stretch>
            <a:fillRect/>
          </a:stretch>
        </p:blipFill>
        <p:spPr>
          <a:xfrm>
            <a:off x="9635350" y="4250446"/>
            <a:ext cx="3533188" cy="2225099"/>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plage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4F21142-E35A-E321-330F-FD2F1D0D9114}"/>
              </a:ext>
            </a:extLst>
          </p:cNvPr>
          <p:cNvPicPr>
            <a:picLocks noChangeAspect="1"/>
          </p:cNvPicPr>
          <p:nvPr/>
        </p:nvPicPr>
        <p:blipFill>
          <a:blip r:embed="rId4"/>
          <a:stretch>
            <a:fillRect/>
          </a:stretch>
        </p:blipFill>
        <p:spPr>
          <a:xfrm>
            <a:off x="4329727" y="3086100"/>
            <a:ext cx="3935937" cy="3512718"/>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plage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plage, une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plage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329DF65-CDEE-61A4-E212-FE65BDFAA288}"/>
              </a:ext>
            </a:extLst>
          </p:cNvPr>
          <p:cNvPicPr>
            <a:picLocks noChangeAspect="1"/>
          </p:cNvPicPr>
          <p:nvPr/>
        </p:nvPicPr>
        <p:blipFill>
          <a:blip r:embed="rId4"/>
          <a:stretch>
            <a:fillRect/>
          </a:stretch>
        </p:blipFill>
        <p:spPr>
          <a:xfrm>
            <a:off x="4624874" y="4228263"/>
            <a:ext cx="3935937" cy="3512718"/>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flamme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F8567B4-5C93-1285-7AD0-3171AFE74E2B}"/>
              </a:ext>
            </a:extLst>
          </p:cNvPr>
          <p:cNvPicPr>
            <a:picLocks noChangeAspect="1"/>
          </p:cNvPicPr>
          <p:nvPr/>
        </p:nvPicPr>
        <p:blipFill>
          <a:blip r:embed="rId4"/>
          <a:stretch>
            <a:fillRect/>
          </a:stretch>
        </p:blipFill>
        <p:spPr>
          <a:xfrm>
            <a:off x="4824419" y="3966473"/>
            <a:ext cx="3536849" cy="3549901"/>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flamme , la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la flamme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flamme”?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la flamme</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286B0BC9-7996-D45B-A9AF-DC433814B6E4}"/>
              </a:ext>
            </a:extLst>
          </p:cNvPr>
          <p:cNvPicPr>
            <a:picLocks noChangeAspect="1"/>
          </p:cNvPicPr>
          <p:nvPr/>
        </p:nvPicPr>
        <p:blipFill>
          <a:blip r:embed="rId4"/>
          <a:stretch>
            <a:fillRect/>
          </a:stretch>
        </p:blipFill>
        <p:spPr>
          <a:xfrm>
            <a:off x="4638442" y="4272177"/>
            <a:ext cx="3536849" cy="3549901"/>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,placard . Comment vous dites placard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82429FE3-48B1-2CEF-9383-7B313B3013EC}"/>
              </a:ext>
            </a:extLst>
          </p:cNvPr>
          <p:cNvPicPr>
            <a:picLocks noChangeAspect="1"/>
          </p:cNvPicPr>
          <p:nvPr/>
        </p:nvPicPr>
        <p:blipFill>
          <a:blip r:embed="rId4"/>
          <a:stretch>
            <a:fillRect/>
          </a:stretch>
        </p:blipFill>
        <p:spPr>
          <a:xfrm>
            <a:off x="4264497" y="2918592"/>
            <a:ext cx="4083304" cy="4624735"/>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placard</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placard, un placard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placard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placard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A238FD4-F1DE-C2C8-8359-71930F968088}"/>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74876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livres sont dans le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Répétons ensemble “Les livres sont dans le placard.”.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Les livres sont dans le placard.</a:t>
            </a:r>
            <a:endParaRPr lang="fr-FR" sz="54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13D3F2E9-1805-2F99-CECD-473CFCDE0F3B}"/>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9C56BD-F47F-F536-B876-D764F17A64A0}"/>
              </a:ext>
            </a:extLst>
          </p:cNvPr>
          <p:cNvPicPr>
            <a:picLocks noChangeAspect="1"/>
          </p:cNvPicPr>
          <p:nvPr/>
        </p:nvPicPr>
        <p:blipFill>
          <a:blip r:embed="rId4"/>
          <a:stretch>
            <a:fillRect/>
          </a:stretch>
        </p:blipFill>
        <p:spPr>
          <a:xfrm>
            <a:off x="1033299" y="3349898"/>
            <a:ext cx="4083304" cy="4624735"/>
          </a:xfrm>
          <a:prstGeom prst="rect">
            <a:avLst/>
          </a:prstGeom>
        </p:spPr>
      </p:pic>
      <p:pic>
        <p:nvPicPr>
          <p:cNvPr id="5" name="Image 4">
            <a:extLst>
              <a:ext uri="{FF2B5EF4-FFF2-40B4-BE49-F238E27FC236}">
                <a16:creationId xmlns:a16="http://schemas.microsoft.com/office/drawing/2014/main" id="{4C169D9B-B9E9-53D1-64BC-EC6F845BF04F}"/>
              </a:ext>
            </a:extLst>
          </p:cNvPr>
          <p:cNvPicPr>
            <a:picLocks noChangeAspect="1"/>
          </p:cNvPicPr>
          <p:nvPr/>
        </p:nvPicPr>
        <p:blipFill>
          <a:blip r:embed="rId5"/>
          <a:stretch>
            <a:fillRect/>
          </a:stretch>
        </p:blipFill>
        <p:spPr>
          <a:xfrm>
            <a:off x="5434046" y="3922539"/>
            <a:ext cx="3536849" cy="3549901"/>
          </a:xfrm>
          <a:prstGeom prst="rect">
            <a:avLst/>
          </a:prstGeom>
        </p:spPr>
      </p:pic>
      <p:pic>
        <p:nvPicPr>
          <p:cNvPr id="7" name="Image 6">
            <a:extLst>
              <a:ext uri="{FF2B5EF4-FFF2-40B4-BE49-F238E27FC236}">
                <a16:creationId xmlns:a16="http://schemas.microsoft.com/office/drawing/2014/main" id="{E8DBC4AE-E844-A374-DF3E-E13F6B8AECD2}"/>
              </a:ext>
            </a:extLst>
          </p:cNvPr>
          <p:cNvPicPr>
            <a:picLocks noChangeAspect="1"/>
          </p:cNvPicPr>
          <p:nvPr/>
        </p:nvPicPr>
        <p:blipFill>
          <a:blip r:embed="rId6"/>
          <a:stretch>
            <a:fillRect/>
          </a:stretch>
        </p:blipFill>
        <p:spPr>
          <a:xfrm>
            <a:off x="8763001" y="4207372"/>
            <a:ext cx="3935937" cy="3512718"/>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14285" y="688544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99200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8229993"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plage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placard – flamme-un blessé.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EB3A2313-FEDB-2979-F90E-9750B3F3B6D9}"/>
              </a:ext>
            </a:extLst>
          </p:cNvPr>
          <p:cNvPicPr>
            <a:picLocks noChangeAspect="1"/>
          </p:cNvPicPr>
          <p:nvPr/>
        </p:nvPicPr>
        <p:blipFill>
          <a:blip r:embed="rId5"/>
          <a:stretch>
            <a:fillRect/>
          </a:stretch>
        </p:blipFill>
        <p:spPr>
          <a:xfrm>
            <a:off x="764504" y="3363264"/>
            <a:ext cx="2764025" cy="3130525"/>
          </a:xfrm>
          <a:prstGeom prst="rect">
            <a:avLst/>
          </a:prstGeom>
        </p:spPr>
      </p:pic>
      <p:pic>
        <p:nvPicPr>
          <p:cNvPr id="11" name="Image 10">
            <a:extLst>
              <a:ext uri="{FF2B5EF4-FFF2-40B4-BE49-F238E27FC236}">
                <a16:creationId xmlns:a16="http://schemas.microsoft.com/office/drawing/2014/main" id="{860DD425-1066-C954-9A9D-398186395F5F}"/>
              </a:ext>
            </a:extLst>
          </p:cNvPr>
          <p:cNvPicPr>
            <a:picLocks noChangeAspect="1"/>
          </p:cNvPicPr>
          <p:nvPr/>
        </p:nvPicPr>
        <p:blipFill>
          <a:blip r:embed="rId6"/>
          <a:stretch>
            <a:fillRect/>
          </a:stretch>
        </p:blipFill>
        <p:spPr>
          <a:xfrm>
            <a:off x="7628917" y="3654629"/>
            <a:ext cx="2171619" cy="2179633"/>
          </a:xfrm>
          <a:prstGeom prst="rect">
            <a:avLst/>
          </a:prstGeom>
        </p:spPr>
      </p:pic>
      <p:pic>
        <p:nvPicPr>
          <p:cNvPr id="14" name="Image 13">
            <a:extLst>
              <a:ext uri="{FF2B5EF4-FFF2-40B4-BE49-F238E27FC236}">
                <a16:creationId xmlns:a16="http://schemas.microsoft.com/office/drawing/2014/main" id="{05236BDF-7E29-8465-DF24-8B833EA0E800}"/>
              </a:ext>
            </a:extLst>
          </p:cNvPr>
          <p:cNvPicPr>
            <a:picLocks noChangeAspect="1"/>
          </p:cNvPicPr>
          <p:nvPr/>
        </p:nvPicPr>
        <p:blipFill>
          <a:blip r:embed="rId7"/>
          <a:stretch>
            <a:fillRect/>
          </a:stretch>
        </p:blipFill>
        <p:spPr>
          <a:xfrm>
            <a:off x="10250818" y="3732862"/>
            <a:ext cx="2719728" cy="2427284"/>
          </a:xfrm>
          <a:prstGeom prst="rect">
            <a:avLst/>
          </a:prstGeom>
        </p:spPr>
      </p:pic>
      <p:pic>
        <p:nvPicPr>
          <p:cNvPr id="3" name="Image 2">
            <a:extLst>
              <a:ext uri="{FF2B5EF4-FFF2-40B4-BE49-F238E27FC236}">
                <a16:creationId xmlns:a16="http://schemas.microsoft.com/office/drawing/2014/main" id="{54EB754D-2214-73CC-2917-CC0FC1A28F72}"/>
              </a:ext>
            </a:extLst>
          </p:cNvPr>
          <p:cNvPicPr>
            <a:picLocks noChangeAspect="1"/>
          </p:cNvPicPr>
          <p:nvPr/>
        </p:nvPicPr>
        <p:blipFill>
          <a:blip r:embed="rId8"/>
          <a:stretch>
            <a:fillRect/>
          </a:stretch>
        </p:blipFill>
        <p:spPr>
          <a:xfrm>
            <a:off x="3991753" y="4081076"/>
            <a:ext cx="2800239" cy="1763509"/>
          </a:xfrm>
          <a:prstGeom prst="rect">
            <a:avLst/>
          </a:prstGeom>
        </p:spPr>
      </p:pic>
      <p:sp>
        <p:nvSpPr>
          <p:cNvPr id="12" name="Ellipse 11">
            <a:extLst>
              <a:ext uri="{FF2B5EF4-FFF2-40B4-BE49-F238E27FC236}">
                <a16:creationId xmlns:a16="http://schemas.microsoft.com/office/drawing/2014/main" id="{3AA57E29-F894-60E2-BC9A-C0B724DBA343}"/>
              </a:ext>
            </a:extLst>
          </p:cNvPr>
          <p:cNvSpPr/>
          <p:nvPr/>
        </p:nvSpPr>
        <p:spPr>
          <a:xfrm>
            <a:off x="11420062" y="67133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plume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table - plat.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439F6AD-3C32-AB32-728B-01DC306257A5}"/>
              </a:ext>
            </a:extLst>
          </p:cNvPr>
          <p:cNvPicPr>
            <a:picLocks noChangeAspect="1"/>
          </p:cNvPicPr>
          <p:nvPr/>
        </p:nvPicPr>
        <p:blipFill>
          <a:blip r:embed="rId5"/>
          <a:stretch>
            <a:fillRect/>
          </a:stretch>
        </p:blipFill>
        <p:spPr>
          <a:xfrm>
            <a:off x="634479" y="2494530"/>
            <a:ext cx="3825662" cy="3999831"/>
          </a:xfrm>
          <a:prstGeom prst="rect">
            <a:avLst/>
          </a:prstGeom>
        </p:spPr>
      </p:pic>
      <p:pic>
        <p:nvPicPr>
          <p:cNvPr id="12" name="Image 11">
            <a:extLst>
              <a:ext uri="{FF2B5EF4-FFF2-40B4-BE49-F238E27FC236}">
                <a16:creationId xmlns:a16="http://schemas.microsoft.com/office/drawing/2014/main" id="{D6CB386C-5A28-F544-F647-509933D84FC5}"/>
              </a:ext>
            </a:extLst>
          </p:cNvPr>
          <p:cNvPicPr>
            <a:picLocks noChangeAspect="1"/>
          </p:cNvPicPr>
          <p:nvPr/>
        </p:nvPicPr>
        <p:blipFill>
          <a:blip r:embed="rId6"/>
          <a:stretch>
            <a:fillRect/>
          </a:stretch>
        </p:blipFill>
        <p:spPr>
          <a:xfrm>
            <a:off x="5481476" y="2672179"/>
            <a:ext cx="2982010" cy="1517163"/>
          </a:xfrm>
          <a:prstGeom prst="rect">
            <a:avLst/>
          </a:prstGeom>
        </p:spPr>
      </p:pic>
      <p:pic>
        <p:nvPicPr>
          <p:cNvPr id="13" name="Image 12">
            <a:extLst>
              <a:ext uri="{FF2B5EF4-FFF2-40B4-BE49-F238E27FC236}">
                <a16:creationId xmlns:a16="http://schemas.microsoft.com/office/drawing/2014/main" id="{5A5471AD-323E-E5C3-EDAC-BA6CF75E2D59}"/>
              </a:ext>
            </a:extLst>
          </p:cNvPr>
          <p:cNvPicPr>
            <a:picLocks noChangeAspect="1"/>
          </p:cNvPicPr>
          <p:nvPr/>
        </p:nvPicPr>
        <p:blipFill>
          <a:blip r:embed="rId7"/>
          <a:stretch>
            <a:fillRect/>
          </a:stretch>
        </p:blipFill>
        <p:spPr>
          <a:xfrm>
            <a:off x="8864840" y="2303362"/>
            <a:ext cx="3528851" cy="322748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7" name="Image 16">
            <a:extLst>
              <a:ext uri="{FF2B5EF4-FFF2-40B4-BE49-F238E27FC236}">
                <a16:creationId xmlns:a16="http://schemas.microsoft.com/office/drawing/2014/main" id="{998078AC-226A-5373-B090-2731EB75FB42}"/>
              </a:ext>
            </a:extLst>
          </p:cNvPr>
          <p:cNvPicPr>
            <a:picLocks noChangeAspect="1"/>
          </p:cNvPicPr>
          <p:nvPr/>
        </p:nvPicPr>
        <p:blipFill>
          <a:blip r:embed="rId7"/>
          <a:stretch>
            <a:fillRect/>
          </a:stretch>
        </p:blipFill>
        <p:spPr>
          <a:xfrm>
            <a:off x="927629" y="5987276"/>
            <a:ext cx="3491971" cy="3650948"/>
          </a:xfrm>
          <a:prstGeom prst="rect">
            <a:avLst/>
          </a:prstGeom>
        </p:spPr>
      </p:pic>
      <p:pic>
        <p:nvPicPr>
          <p:cNvPr id="18" name="Image 17">
            <a:extLst>
              <a:ext uri="{FF2B5EF4-FFF2-40B4-BE49-F238E27FC236}">
                <a16:creationId xmlns:a16="http://schemas.microsoft.com/office/drawing/2014/main" id="{FB567C72-0DB3-8084-9208-E73E4B7098E4}"/>
              </a:ext>
            </a:extLst>
          </p:cNvPr>
          <p:cNvPicPr>
            <a:picLocks noChangeAspect="1"/>
          </p:cNvPicPr>
          <p:nvPr/>
        </p:nvPicPr>
        <p:blipFill>
          <a:blip r:embed="rId8"/>
          <a:stretch>
            <a:fillRect/>
          </a:stretch>
        </p:blipFill>
        <p:spPr>
          <a:xfrm>
            <a:off x="5798976" y="6819900"/>
            <a:ext cx="2721906" cy="1384829"/>
          </a:xfrm>
          <a:prstGeom prst="rect">
            <a:avLst/>
          </a:prstGeom>
        </p:spPr>
      </p:pic>
      <p:pic>
        <p:nvPicPr>
          <p:cNvPr id="19" name="Image 18">
            <a:extLst>
              <a:ext uri="{FF2B5EF4-FFF2-40B4-BE49-F238E27FC236}">
                <a16:creationId xmlns:a16="http://schemas.microsoft.com/office/drawing/2014/main" id="{65427D8F-90FD-6341-07A3-3E8E89BC3A1C}"/>
              </a:ext>
            </a:extLst>
          </p:cNvPr>
          <p:cNvPicPr>
            <a:picLocks noChangeAspect="1"/>
          </p:cNvPicPr>
          <p:nvPr/>
        </p:nvPicPr>
        <p:blipFill>
          <a:blip r:embed="rId9"/>
          <a:stretch>
            <a:fillRect/>
          </a:stretch>
        </p:blipFill>
        <p:spPr>
          <a:xfrm>
            <a:off x="9846795" y="6294215"/>
            <a:ext cx="2272010" cy="2077979"/>
          </a:xfrm>
          <a:prstGeom prst="rect">
            <a:avLst/>
          </a:prstGeom>
        </p:spPr>
      </p:pic>
      <p:pic>
        <p:nvPicPr>
          <p:cNvPr id="5" name="Image 4">
            <a:extLst>
              <a:ext uri="{FF2B5EF4-FFF2-40B4-BE49-F238E27FC236}">
                <a16:creationId xmlns:a16="http://schemas.microsoft.com/office/drawing/2014/main" id="{1272DC65-6A2F-D856-FE3D-C6BE033F38DD}"/>
              </a:ext>
            </a:extLst>
          </p:cNvPr>
          <p:cNvPicPr>
            <a:picLocks noChangeAspect="1"/>
          </p:cNvPicPr>
          <p:nvPr/>
        </p:nvPicPr>
        <p:blipFill>
          <a:blip r:embed="rId10"/>
          <a:stretch>
            <a:fillRect/>
          </a:stretch>
        </p:blipFill>
        <p:spPr>
          <a:xfrm>
            <a:off x="764504" y="3363264"/>
            <a:ext cx="2764025" cy="3130525"/>
          </a:xfrm>
          <a:prstGeom prst="rect">
            <a:avLst/>
          </a:prstGeom>
        </p:spPr>
      </p:pic>
      <p:pic>
        <p:nvPicPr>
          <p:cNvPr id="8" name="Image 7">
            <a:extLst>
              <a:ext uri="{FF2B5EF4-FFF2-40B4-BE49-F238E27FC236}">
                <a16:creationId xmlns:a16="http://schemas.microsoft.com/office/drawing/2014/main" id="{335A219D-0888-2B04-87D2-84C95BD47F36}"/>
              </a:ext>
            </a:extLst>
          </p:cNvPr>
          <p:cNvPicPr>
            <a:picLocks noChangeAspect="1"/>
          </p:cNvPicPr>
          <p:nvPr/>
        </p:nvPicPr>
        <p:blipFill>
          <a:blip r:embed="rId11"/>
          <a:stretch>
            <a:fillRect/>
          </a:stretch>
        </p:blipFill>
        <p:spPr>
          <a:xfrm>
            <a:off x="7628917" y="3654629"/>
            <a:ext cx="2171619" cy="2179633"/>
          </a:xfrm>
          <a:prstGeom prst="rect">
            <a:avLst/>
          </a:prstGeom>
        </p:spPr>
      </p:pic>
      <p:pic>
        <p:nvPicPr>
          <p:cNvPr id="9" name="Image 8">
            <a:extLst>
              <a:ext uri="{FF2B5EF4-FFF2-40B4-BE49-F238E27FC236}">
                <a16:creationId xmlns:a16="http://schemas.microsoft.com/office/drawing/2014/main" id="{7BEEB2E7-E2E3-0090-7B7E-827B65AC6421}"/>
              </a:ext>
            </a:extLst>
          </p:cNvPr>
          <p:cNvPicPr>
            <a:picLocks noChangeAspect="1"/>
          </p:cNvPicPr>
          <p:nvPr/>
        </p:nvPicPr>
        <p:blipFill>
          <a:blip r:embed="rId12"/>
          <a:stretch>
            <a:fillRect/>
          </a:stretch>
        </p:blipFill>
        <p:spPr>
          <a:xfrm>
            <a:off x="10250818" y="3732862"/>
            <a:ext cx="2719728" cy="2427284"/>
          </a:xfrm>
          <a:prstGeom prst="rect">
            <a:avLst/>
          </a:prstGeom>
        </p:spPr>
      </p:pic>
      <p:pic>
        <p:nvPicPr>
          <p:cNvPr id="11" name="Image 10">
            <a:extLst>
              <a:ext uri="{FF2B5EF4-FFF2-40B4-BE49-F238E27FC236}">
                <a16:creationId xmlns:a16="http://schemas.microsoft.com/office/drawing/2014/main" id="{467733D8-72EC-E814-3D36-ED41FDF34F88}"/>
              </a:ext>
            </a:extLst>
          </p:cNvPr>
          <p:cNvPicPr>
            <a:picLocks noChangeAspect="1"/>
          </p:cNvPicPr>
          <p:nvPr/>
        </p:nvPicPr>
        <p:blipFill>
          <a:blip r:embed="rId13"/>
          <a:stretch>
            <a:fillRect/>
          </a:stretch>
        </p:blipFill>
        <p:spPr>
          <a:xfrm>
            <a:off x="3991753" y="4081076"/>
            <a:ext cx="2800239" cy="176350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6" name="Image 15">
            <a:extLst>
              <a:ext uri="{FF2B5EF4-FFF2-40B4-BE49-F238E27FC236}">
                <a16:creationId xmlns:a16="http://schemas.microsoft.com/office/drawing/2014/main" id="{1CBF8A91-DFFE-29BB-1926-A6D999CFB244}"/>
              </a:ext>
            </a:extLst>
          </p:cNvPr>
          <p:cNvPicPr>
            <a:picLocks noChangeAspect="1"/>
          </p:cNvPicPr>
          <p:nvPr/>
        </p:nvPicPr>
        <p:blipFill>
          <a:blip r:embed="rId5"/>
          <a:stretch>
            <a:fillRect/>
          </a:stretch>
        </p:blipFill>
        <p:spPr>
          <a:xfrm>
            <a:off x="927629" y="5987276"/>
            <a:ext cx="3491971" cy="3650948"/>
          </a:xfrm>
          <a:prstGeom prst="rect">
            <a:avLst/>
          </a:prstGeom>
        </p:spPr>
      </p:pic>
      <p:pic>
        <p:nvPicPr>
          <p:cNvPr id="17" name="Image 16">
            <a:extLst>
              <a:ext uri="{FF2B5EF4-FFF2-40B4-BE49-F238E27FC236}">
                <a16:creationId xmlns:a16="http://schemas.microsoft.com/office/drawing/2014/main" id="{ED446DB8-326F-4A0F-989C-23428C4A7CA4}"/>
              </a:ext>
            </a:extLst>
          </p:cNvPr>
          <p:cNvPicPr>
            <a:picLocks noChangeAspect="1"/>
          </p:cNvPicPr>
          <p:nvPr/>
        </p:nvPicPr>
        <p:blipFill>
          <a:blip r:embed="rId6"/>
          <a:stretch>
            <a:fillRect/>
          </a:stretch>
        </p:blipFill>
        <p:spPr>
          <a:xfrm>
            <a:off x="5798976" y="6819900"/>
            <a:ext cx="2721906" cy="1384829"/>
          </a:xfrm>
          <a:prstGeom prst="rect">
            <a:avLst/>
          </a:prstGeom>
        </p:spPr>
      </p:pic>
      <p:pic>
        <p:nvPicPr>
          <p:cNvPr id="18" name="Image 17">
            <a:extLst>
              <a:ext uri="{FF2B5EF4-FFF2-40B4-BE49-F238E27FC236}">
                <a16:creationId xmlns:a16="http://schemas.microsoft.com/office/drawing/2014/main" id="{6BE5F5F5-32D4-8BF9-50CC-41603BBE18FD}"/>
              </a:ext>
            </a:extLst>
          </p:cNvPr>
          <p:cNvPicPr>
            <a:picLocks noChangeAspect="1"/>
          </p:cNvPicPr>
          <p:nvPr/>
        </p:nvPicPr>
        <p:blipFill>
          <a:blip r:embed="rId7"/>
          <a:stretch>
            <a:fillRect/>
          </a:stretch>
        </p:blipFill>
        <p:spPr>
          <a:xfrm>
            <a:off x="9846795" y="6294215"/>
            <a:ext cx="2272010" cy="2077979"/>
          </a:xfrm>
          <a:prstGeom prst="rect">
            <a:avLst/>
          </a:prstGeom>
        </p:spPr>
      </p:pic>
      <p:pic>
        <p:nvPicPr>
          <p:cNvPr id="3" name="Image 2">
            <a:extLst>
              <a:ext uri="{FF2B5EF4-FFF2-40B4-BE49-F238E27FC236}">
                <a16:creationId xmlns:a16="http://schemas.microsoft.com/office/drawing/2014/main" id="{8B59616C-E0C9-FDA8-A9CA-D8CC35AE3F55}"/>
              </a:ext>
            </a:extLst>
          </p:cNvPr>
          <p:cNvPicPr>
            <a:picLocks noChangeAspect="1"/>
          </p:cNvPicPr>
          <p:nvPr/>
        </p:nvPicPr>
        <p:blipFill>
          <a:blip r:embed="rId8"/>
          <a:stretch>
            <a:fillRect/>
          </a:stretch>
        </p:blipFill>
        <p:spPr>
          <a:xfrm>
            <a:off x="762000" y="2773203"/>
            <a:ext cx="2764025" cy="3130525"/>
          </a:xfrm>
          <a:prstGeom prst="rect">
            <a:avLst/>
          </a:prstGeom>
        </p:spPr>
      </p:pic>
      <p:pic>
        <p:nvPicPr>
          <p:cNvPr id="5" name="Image 4">
            <a:extLst>
              <a:ext uri="{FF2B5EF4-FFF2-40B4-BE49-F238E27FC236}">
                <a16:creationId xmlns:a16="http://schemas.microsoft.com/office/drawing/2014/main" id="{405E20E9-13DA-10D2-0C8B-20A2D998FC4D}"/>
              </a:ext>
            </a:extLst>
          </p:cNvPr>
          <p:cNvPicPr>
            <a:picLocks noChangeAspect="1"/>
          </p:cNvPicPr>
          <p:nvPr/>
        </p:nvPicPr>
        <p:blipFill>
          <a:blip r:embed="rId9"/>
          <a:stretch>
            <a:fillRect/>
          </a:stretch>
        </p:blipFill>
        <p:spPr>
          <a:xfrm>
            <a:off x="7626413" y="3064568"/>
            <a:ext cx="2171619" cy="2179633"/>
          </a:xfrm>
          <a:prstGeom prst="rect">
            <a:avLst/>
          </a:prstGeom>
        </p:spPr>
      </p:pic>
      <p:pic>
        <p:nvPicPr>
          <p:cNvPr id="8" name="Image 7">
            <a:extLst>
              <a:ext uri="{FF2B5EF4-FFF2-40B4-BE49-F238E27FC236}">
                <a16:creationId xmlns:a16="http://schemas.microsoft.com/office/drawing/2014/main" id="{5FE1ED30-1501-06A9-98C8-FEE7F05992FB}"/>
              </a:ext>
            </a:extLst>
          </p:cNvPr>
          <p:cNvPicPr>
            <a:picLocks noChangeAspect="1"/>
          </p:cNvPicPr>
          <p:nvPr/>
        </p:nvPicPr>
        <p:blipFill>
          <a:blip r:embed="rId10"/>
          <a:stretch>
            <a:fillRect/>
          </a:stretch>
        </p:blipFill>
        <p:spPr>
          <a:xfrm>
            <a:off x="10248314" y="3142801"/>
            <a:ext cx="2719728" cy="2427284"/>
          </a:xfrm>
          <a:prstGeom prst="rect">
            <a:avLst/>
          </a:prstGeom>
        </p:spPr>
      </p:pic>
      <p:pic>
        <p:nvPicPr>
          <p:cNvPr id="9" name="Image 8">
            <a:extLst>
              <a:ext uri="{FF2B5EF4-FFF2-40B4-BE49-F238E27FC236}">
                <a16:creationId xmlns:a16="http://schemas.microsoft.com/office/drawing/2014/main" id="{CE8FABEE-5AD4-1924-F955-6A09BD566A28}"/>
              </a:ext>
            </a:extLst>
          </p:cNvPr>
          <p:cNvPicPr>
            <a:picLocks noChangeAspect="1"/>
          </p:cNvPicPr>
          <p:nvPr/>
        </p:nvPicPr>
        <p:blipFill>
          <a:blip r:embed="rId11"/>
          <a:stretch>
            <a:fillRect/>
          </a:stretch>
        </p:blipFill>
        <p:spPr>
          <a:xfrm>
            <a:off x="3989249" y="3491015"/>
            <a:ext cx="2800239" cy="176350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5" name="Image 14">
            <a:extLst>
              <a:ext uri="{FF2B5EF4-FFF2-40B4-BE49-F238E27FC236}">
                <a16:creationId xmlns:a16="http://schemas.microsoft.com/office/drawing/2014/main" id="{37004167-93C6-875A-8C68-2D733AE33392}"/>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6" name="Image 15">
            <a:extLst>
              <a:ext uri="{FF2B5EF4-FFF2-40B4-BE49-F238E27FC236}">
                <a16:creationId xmlns:a16="http://schemas.microsoft.com/office/drawing/2014/main" id="{681C74FD-93A2-30A9-016F-3FF346A298B6}"/>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1" name="Image 10">
            <a:extLst>
              <a:ext uri="{FF2B5EF4-FFF2-40B4-BE49-F238E27FC236}">
                <a16:creationId xmlns:a16="http://schemas.microsoft.com/office/drawing/2014/main" id="{E7834DD8-450E-CD27-B997-689D83801E0A}"/>
              </a:ext>
            </a:extLst>
          </p:cNvPr>
          <p:cNvPicPr>
            <a:picLocks noChangeAspect="1"/>
          </p:cNvPicPr>
          <p:nvPr/>
        </p:nvPicPr>
        <p:blipFill>
          <a:blip r:embed="rId6"/>
          <a:stretch>
            <a:fillRect/>
          </a:stretch>
        </p:blipFill>
        <p:spPr>
          <a:xfrm>
            <a:off x="7811092" y="2735382"/>
            <a:ext cx="2171619" cy="2179633"/>
          </a:xfrm>
          <a:prstGeom prst="rect">
            <a:avLst/>
          </a:prstGeom>
        </p:spPr>
      </p:pic>
      <p:pic>
        <p:nvPicPr>
          <p:cNvPr id="17" name="Image 16">
            <a:extLst>
              <a:ext uri="{FF2B5EF4-FFF2-40B4-BE49-F238E27FC236}">
                <a16:creationId xmlns:a16="http://schemas.microsoft.com/office/drawing/2014/main" id="{D898CE67-F271-8145-2361-A22F4483BC23}"/>
              </a:ext>
            </a:extLst>
          </p:cNvPr>
          <p:cNvPicPr>
            <a:picLocks noChangeAspect="1"/>
          </p:cNvPicPr>
          <p:nvPr/>
        </p:nvPicPr>
        <p:blipFill>
          <a:blip r:embed="rId7"/>
          <a:stretch>
            <a:fillRect/>
          </a:stretch>
        </p:blipFill>
        <p:spPr>
          <a:xfrm>
            <a:off x="10432993" y="2813615"/>
            <a:ext cx="2719728" cy="2427284"/>
          </a:xfrm>
          <a:prstGeom prst="rect">
            <a:avLst/>
          </a:prstGeom>
        </p:spPr>
      </p:pic>
      <p:pic>
        <p:nvPicPr>
          <p:cNvPr id="18" name="Image 17">
            <a:extLst>
              <a:ext uri="{FF2B5EF4-FFF2-40B4-BE49-F238E27FC236}">
                <a16:creationId xmlns:a16="http://schemas.microsoft.com/office/drawing/2014/main" id="{F2C53AAA-F300-D9B8-3B82-40541812EA3F}"/>
              </a:ext>
            </a:extLst>
          </p:cNvPr>
          <p:cNvPicPr>
            <a:picLocks noChangeAspect="1"/>
          </p:cNvPicPr>
          <p:nvPr/>
        </p:nvPicPr>
        <p:blipFill>
          <a:blip r:embed="rId8"/>
          <a:stretch>
            <a:fillRect/>
          </a:stretch>
        </p:blipFill>
        <p:spPr>
          <a:xfrm>
            <a:off x="4173928" y="3161829"/>
            <a:ext cx="2800239" cy="1763509"/>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placard  et plume.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8838325" y="5912152"/>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12149639" y="5938301"/>
            <a:ext cx="754517" cy="16830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DB5D763A-E79F-9484-0CC3-DB2FD8A8FF7C}"/>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4" name="Image 13">
            <a:extLst>
              <a:ext uri="{FF2B5EF4-FFF2-40B4-BE49-F238E27FC236}">
                <a16:creationId xmlns:a16="http://schemas.microsoft.com/office/drawing/2014/main" id="{E34B92E6-3446-1131-611A-4FC13B908A84}"/>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5" name="Image 14">
            <a:extLst>
              <a:ext uri="{FF2B5EF4-FFF2-40B4-BE49-F238E27FC236}">
                <a16:creationId xmlns:a16="http://schemas.microsoft.com/office/drawing/2014/main" id="{D7D01ACB-F16A-CB68-58FB-5EBBB635B689}"/>
              </a:ext>
            </a:extLst>
          </p:cNvPr>
          <p:cNvPicPr>
            <a:picLocks noChangeAspect="1"/>
          </p:cNvPicPr>
          <p:nvPr/>
        </p:nvPicPr>
        <p:blipFill>
          <a:blip r:embed="rId6"/>
          <a:stretch>
            <a:fillRect/>
          </a:stretch>
        </p:blipFill>
        <p:spPr>
          <a:xfrm>
            <a:off x="9846795" y="6294215"/>
            <a:ext cx="2272010" cy="2077979"/>
          </a:xfrm>
          <a:prstGeom prst="rect">
            <a:avLst/>
          </a:prstGeom>
        </p:spPr>
      </p:pic>
      <p:cxnSp>
        <p:nvCxnSpPr>
          <p:cNvPr id="19" name="Connecteur droit avec flèche 18">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882267DD-5DCC-9701-3276-AD3DAB76B6BD}"/>
              </a:ext>
            </a:extLst>
          </p:cNvPr>
          <p:cNvPicPr>
            <a:picLocks noChangeAspect="1"/>
          </p:cNvPicPr>
          <p:nvPr/>
        </p:nvPicPr>
        <p:blipFill>
          <a:blip r:embed="rId7"/>
          <a:stretch>
            <a:fillRect/>
          </a:stretch>
        </p:blipFill>
        <p:spPr>
          <a:xfrm>
            <a:off x="1016352" y="2720261"/>
            <a:ext cx="2764025" cy="3130525"/>
          </a:xfrm>
          <a:prstGeom prst="rect">
            <a:avLst/>
          </a:prstGeom>
        </p:spPr>
      </p:pic>
      <p:pic>
        <p:nvPicPr>
          <p:cNvPr id="3" name="Image 2">
            <a:extLst>
              <a:ext uri="{FF2B5EF4-FFF2-40B4-BE49-F238E27FC236}">
                <a16:creationId xmlns:a16="http://schemas.microsoft.com/office/drawing/2014/main" id="{2277BA43-AAEC-0FAD-A39B-BD6C8A1201C2}"/>
              </a:ext>
            </a:extLst>
          </p:cNvPr>
          <p:cNvPicPr>
            <a:picLocks noChangeAspect="1"/>
          </p:cNvPicPr>
          <p:nvPr/>
        </p:nvPicPr>
        <p:blipFill>
          <a:blip r:embed="rId8"/>
          <a:stretch>
            <a:fillRect/>
          </a:stretch>
        </p:blipFill>
        <p:spPr>
          <a:xfrm>
            <a:off x="7880765" y="3011626"/>
            <a:ext cx="2171619" cy="2179633"/>
          </a:xfrm>
          <a:prstGeom prst="rect">
            <a:avLst/>
          </a:prstGeom>
        </p:spPr>
      </p:pic>
      <p:pic>
        <p:nvPicPr>
          <p:cNvPr id="4" name="Image 3">
            <a:extLst>
              <a:ext uri="{FF2B5EF4-FFF2-40B4-BE49-F238E27FC236}">
                <a16:creationId xmlns:a16="http://schemas.microsoft.com/office/drawing/2014/main" id="{4A85250D-2BEF-9AAA-7161-04ED09867AF8}"/>
              </a:ext>
            </a:extLst>
          </p:cNvPr>
          <p:cNvPicPr>
            <a:picLocks noChangeAspect="1"/>
          </p:cNvPicPr>
          <p:nvPr/>
        </p:nvPicPr>
        <p:blipFill>
          <a:blip r:embed="rId9"/>
          <a:stretch>
            <a:fillRect/>
          </a:stretch>
        </p:blipFill>
        <p:spPr>
          <a:xfrm>
            <a:off x="10502666" y="3089859"/>
            <a:ext cx="2719728" cy="2427284"/>
          </a:xfrm>
          <a:prstGeom prst="rect">
            <a:avLst/>
          </a:prstGeom>
        </p:spPr>
      </p:pic>
      <p:pic>
        <p:nvPicPr>
          <p:cNvPr id="5" name="Image 4">
            <a:extLst>
              <a:ext uri="{FF2B5EF4-FFF2-40B4-BE49-F238E27FC236}">
                <a16:creationId xmlns:a16="http://schemas.microsoft.com/office/drawing/2014/main" id="{33BB474D-8A4A-8F21-5CF8-FD8CBC30FFA6}"/>
              </a:ext>
            </a:extLst>
          </p:cNvPr>
          <p:cNvPicPr>
            <a:picLocks noChangeAspect="1"/>
          </p:cNvPicPr>
          <p:nvPr/>
        </p:nvPicPr>
        <p:blipFill>
          <a:blip r:embed="rId10"/>
          <a:stretch>
            <a:fillRect/>
          </a:stretch>
        </p:blipFill>
        <p:spPr>
          <a:xfrm>
            <a:off x="5192724" y="3523325"/>
            <a:ext cx="2800239" cy="1763509"/>
          </a:xfrm>
          <a:prstGeom prst="rect">
            <a:avLst/>
          </a:prstGeom>
        </p:spPr>
      </p:pic>
      <p:sp>
        <p:nvSpPr>
          <p:cNvPr id="6" name="Ellipse 5">
            <a:extLst>
              <a:ext uri="{FF2B5EF4-FFF2-40B4-BE49-F238E27FC236}">
                <a16:creationId xmlns:a16="http://schemas.microsoft.com/office/drawing/2014/main" id="{AB864796-CFD0-1DAC-2F17-D06277B05650}"/>
              </a:ext>
            </a:extLst>
          </p:cNvPr>
          <p:cNvSpPr/>
          <p:nvPr/>
        </p:nvSpPr>
        <p:spPr>
          <a:xfrm>
            <a:off x="459343" y="2261067"/>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bl</a:t>
              </a:r>
              <a:r>
                <a:rPr lang="fr-FR" sz="6600" b="1" dirty="0">
                  <a:solidFill>
                    <a:srgbClr val="008EC0"/>
                  </a:solidFill>
                  <a:latin typeface="Dosis" pitchFamily="2" charset="0"/>
                </a:rPr>
                <a:t>-</a:t>
              </a:r>
              <a:r>
                <a:rPr lang="fr-FR" sz="6600" b="1" dirty="0" err="1">
                  <a:solidFill>
                    <a:srgbClr val="008EC0"/>
                  </a:solidFill>
                  <a:latin typeface="Dosis" pitchFamily="2" charset="0"/>
                </a:rPr>
                <a:t>fl</a:t>
              </a:r>
              <a:r>
                <a:rPr lang="fr-FR" sz="6600" b="1" dirty="0">
                  <a:solidFill>
                    <a:srgbClr val="008EC0"/>
                  </a:solidFill>
                  <a:latin typeface="Dosis" pitchFamily="2" charset="0"/>
                </a:rPr>
                <a:t>-pl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cs typeface="Microsoft Uighur" panose="02000000000000000000" pitchFamily="2" charset="-78"/>
              </a:rPr>
              <a:t>bl</a:t>
            </a:r>
            <a:r>
              <a:rPr lang="fr-FR" sz="6000" b="1" dirty="0">
                <a:solidFill>
                  <a:srgbClr val="008EC0"/>
                </a:solidFill>
                <a:latin typeface="Dosis" pitchFamily="2" charset="0"/>
                <a:cs typeface="Microsoft Uighur" panose="02000000000000000000" pitchFamily="2" charset="-78"/>
              </a:rPr>
              <a:t>-</a:t>
            </a:r>
            <a:r>
              <a:rPr lang="fr-FR" sz="6000" b="1" dirty="0" err="1">
                <a:solidFill>
                  <a:srgbClr val="008EC0"/>
                </a:solidFill>
                <a:latin typeface="Dosis" pitchFamily="2" charset="0"/>
                <a:cs typeface="Microsoft Uighur" panose="02000000000000000000" pitchFamily="2" charset="-78"/>
              </a:rPr>
              <a:t>fl</a:t>
            </a:r>
            <a:r>
              <a:rPr lang="fr-FR" sz="6000" b="1" dirty="0">
                <a:solidFill>
                  <a:srgbClr val="008EC0"/>
                </a:solidFill>
                <a:latin typeface="Dosis" pitchFamily="2" charset="0"/>
                <a:cs typeface="Microsoft Uighur" panose="02000000000000000000" pitchFamily="2" charset="-78"/>
              </a:rPr>
              <a:t>-pl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bri » , lisons ensemble « bri»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pl</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 u » «plu»  , lisons ensemble « plu»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plage – flamme – plume – table- placard- plat- blessé.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pl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EDC67A0F-CA16-A03A-6A95-B9CD9539CD59}"/>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4E998FA6-3FC1-7F74-A0AF-CE14C007B556}"/>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4D3B2D63-8A7A-A503-40F9-A771BC45EFC2}"/>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sabl</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sabl</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sa»  «</a:t>
            </a:r>
            <a:r>
              <a:rPr lang="fr-FR" sz="2800" b="1" dirty="0" err="1">
                <a:solidFill>
                  <a:prstClr val="white">
                    <a:lumMod val="65000"/>
                  </a:prstClr>
                </a:solidFill>
                <a:latin typeface="Dosis" panose="02010703020202060003" pitchFamily="2" charset="0"/>
              </a:rPr>
              <a:t>ble</a:t>
            </a:r>
            <a:r>
              <a:rPr lang="fr-FR" sz="2800" b="1" dirty="0">
                <a:solidFill>
                  <a:prstClr val="white">
                    <a:lumMod val="65000"/>
                  </a:prstClr>
                </a:solidFill>
                <a:latin typeface="Dosis" panose="02010703020202060003" pitchFamily="2" charset="0"/>
              </a:rPr>
              <a:t> » « sable », on ne prononce pas le e ,c’est une lettre muette.                   Lisons ensemble « sable».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4701124" y="5045530"/>
            <a:ext cx="609190" cy="20281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7357251" y="4591745"/>
            <a:ext cx="609190" cy="296430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blé</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146469" y="5040702"/>
            <a:ext cx="667953" cy="3124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«blé »  .</a:t>
            </a:r>
          </a:p>
          <a:p>
            <a:pPr marL="0" lvl="1" defTabSz="685834">
              <a:spcBef>
                <a:spcPct val="0"/>
              </a:spcBef>
            </a:pPr>
            <a:r>
              <a:rPr lang="fr-FR" sz="2800" b="1" dirty="0">
                <a:solidFill>
                  <a:prstClr val="white">
                    <a:lumMod val="65000"/>
                  </a:prstClr>
                </a:solidFill>
                <a:latin typeface="Dosis" panose="02010703020202060003" pitchFamily="2" charset="0"/>
              </a:rPr>
              <a:t>Lisons ensemble «blé».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5" name="Image 4">
            <a:extLst>
              <a:ext uri="{FF2B5EF4-FFF2-40B4-BE49-F238E27FC236}">
                <a16:creationId xmlns:a16="http://schemas.microsoft.com/office/drawing/2014/main" id="{5B56FF6E-4492-CB72-20F9-84EDB5B38588}"/>
              </a:ext>
            </a:extLst>
          </p:cNvPr>
          <p:cNvPicPr>
            <a:picLocks noChangeAspect="1"/>
          </p:cNvPicPr>
          <p:nvPr/>
        </p:nvPicPr>
        <p:blipFill>
          <a:blip r:embed="rId6"/>
          <a:stretch>
            <a:fillRect/>
          </a:stretch>
        </p:blipFill>
        <p:spPr>
          <a:xfrm>
            <a:off x="615079" y="3496523"/>
            <a:ext cx="12291872" cy="2971800"/>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Nous- vous - quoi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Nous-vous-quoi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nous</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nous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”nous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nous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006143" y="2342575"/>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a:t>
            </a:r>
            <a:r>
              <a:rPr lang="fr-FR" sz="5400" b="1" kern="0" spc="480" dirty="0">
                <a:solidFill>
                  <a:schemeClr val="accent6">
                    <a:lumMod val="75000"/>
                  </a:schemeClr>
                </a:solidFill>
                <a:latin typeface="Dosis" pitchFamily="2" charset="0"/>
              </a:rPr>
              <a:t>Nous </a:t>
            </a:r>
            <a:r>
              <a:rPr lang="fr-FR" sz="5400" b="1" kern="0" spc="480" dirty="0">
                <a:solidFill>
                  <a:srgbClr val="106585"/>
                </a:solidFill>
                <a:latin typeface="Dosis" pitchFamily="2" charset="0"/>
              </a:rPr>
              <a:t>sommes des amis .</a:t>
            </a:r>
            <a:endParaRPr lang="fr-FR" sz="54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kern="0" spc="480" dirty="0">
                <a:solidFill>
                  <a:srgbClr val="106585"/>
                </a:solidFill>
                <a:latin typeface="Dosis" pitchFamily="2" charset="0"/>
              </a:rPr>
              <a:t> </a:t>
            </a:r>
            <a:r>
              <a:rPr lang="fr-FR" sz="2800" b="1" dirty="0">
                <a:solidFill>
                  <a:prstClr val="white">
                    <a:lumMod val="65000"/>
                  </a:prstClr>
                </a:solidFill>
                <a:latin typeface="Dosis" pitchFamily="2" charset="0"/>
              </a:rPr>
              <a:t>Nous sommes des amis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10" name="Image 9" descr="Une image contenant habits, dessin, personne, peinture&#10;&#10;Le contenu généré par l’IA peut être incorrect.">
            <a:extLst>
              <a:ext uri="{FF2B5EF4-FFF2-40B4-BE49-F238E27FC236}">
                <a16:creationId xmlns:a16="http://schemas.microsoft.com/office/drawing/2014/main" id="{6F1E94F0-6B56-AD69-6563-E7908AA186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400" y="3645791"/>
            <a:ext cx="4876800" cy="48768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nous”.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nous</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“nous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«nous»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nous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vous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FE69-4BA5-5327-62C7-E2AF06D25E3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DD309A-5044-B7E3-2A6B-A0CE947A71B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50C6E0-7473-9EA5-603D-6B00AAC042F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7DEE5B5-EE2B-478C-04C8-A47ADE757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086311-74BE-7E34-9295-66AAB13502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47A6463-8AF2-7699-A742-F6338F1EB7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7A0F237-214C-1C7E-FA25-A509F35686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429D4F-9E61-2BD1-87CC-955AA900AC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87FACE-1F83-3792-9BEE-F495164210C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522A936-DBBD-B6A4-E06A-69279A7DF64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4C6FE60-6AE8-837B-FAAF-0EFDE27B3D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EAB64A-BA69-6D38-20E0-6DA0A08671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352C137-4427-3CD1-F58F-62256261B1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6BBD784C-9A53-AFF4-FE05-6C8646A8768A}"/>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Vous êtes mes amis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CAF10D6C-0AB2-B663-76B7-D4606E06222F}"/>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C9A79500-C4EF-7F0E-713D-741EDDE9A0B7}"/>
              </a:ext>
            </a:extLst>
          </p:cNvPr>
          <p:cNvSpPr txBox="1"/>
          <p:nvPr/>
        </p:nvSpPr>
        <p:spPr>
          <a:xfrm>
            <a:off x="742676" y="1826386"/>
            <a:ext cx="11430000" cy="1446550"/>
          </a:xfrm>
          <a:prstGeom prst="rect">
            <a:avLst/>
          </a:prstGeom>
          <a:noFill/>
        </p:spPr>
        <p:txBody>
          <a:bodyPr wrap="square" rtlCol="0">
            <a:spAutoFit/>
          </a:bodyPr>
          <a:lstStyle/>
          <a:p>
            <a:pPr algn="ctr" defTabSz="1028752">
              <a:defRPr/>
            </a:pPr>
            <a:r>
              <a:rPr lang="fr-FR" sz="8800" b="1" kern="0" spc="480" dirty="0">
                <a:solidFill>
                  <a:srgbClr val="215968"/>
                </a:solidFill>
                <a:latin typeface="Dosis" pitchFamily="2" charset="0"/>
              </a:rPr>
              <a:t> </a:t>
            </a:r>
            <a:r>
              <a:rPr lang="fr-FR" sz="8800" b="1" kern="0" spc="480" dirty="0">
                <a:solidFill>
                  <a:schemeClr val="accent6">
                    <a:lumMod val="75000"/>
                  </a:schemeClr>
                </a:solidFill>
                <a:latin typeface="Dosis" pitchFamily="2" charset="0"/>
              </a:rPr>
              <a:t>Vous </a:t>
            </a:r>
            <a:r>
              <a:rPr lang="fr-FR" sz="8800" b="1" kern="0" spc="480" dirty="0">
                <a:solidFill>
                  <a:srgbClr val="106585"/>
                </a:solidFill>
                <a:latin typeface="Dosis" pitchFamily="2" charset="0"/>
              </a:rPr>
              <a:t>êtes mes amis.  </a:t>
            </a:r>
            <a:endParaRPr lang="fr-FR" sz="8800" kern="0" spc="480" dirty="0">
              <a:solidFill>
                <a:srgbClr val="106585"/>
              </a:solidFill>
              <a:latin typeface="Dosis" pitchFamily="2" charset="0"/>
            </a:endParaRPr>
          </a:p>
        </p:txBody>
      </p:sp>
      <p:pic>
        <p:nvPicPr>
          <p:cNvPr id="4" name="Image 3" descr="Une image contenant habits, personne, dessin, garçon&#10;&#10;Le contenu généré par l’IA peut être incorrect.">
            <a:extLst>
              <a:ext uri="{FF2B5EF4-FFF2-40B4-BE49-F238E27FC236}">
                <a16:creationId xmlns:a16="http://schemas.microsoft.com/office/drawing/2014/main" id="{879FDB8E-1FBA-C714-C4CF-8052E83CD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2185" y="3619500"/>
            <a:ext cx="6553200" cy="5418562"/>
          </a:xfrm>
          <a:prstGeom prst="rect">
            <a:avLst/>
          </a:prstGeom>
        </p:spPr>
      </p:pic>
    </p:spTree>
    <p:extLst>
      <p:ext uri="{BB962C8B-B14F-4D97-AF65-F5344CB8AC3E}">
        <p14:creationId xmlns:p14="http://schemas.microsoft.com/office/powerpoint/2010/main" val="15875829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vous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«vous»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vous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ACBF1-9951-6668-0614-37B0DAA2AA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4523C-FB6E-4CF4-E1CF-4AB508DD79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7550297-5350-BC17-6036-A06FFC1A2A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03B3714-0953-9B1D-F1B4-2057E21AF56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EEAC329-B88D-F826-F66E-60596EAB6A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04E7B96-C14D-C5CD-2CB2-D8BAF6F381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25847CF-1BED-F699-C5DF-700738BDFED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FBB678E-E6FF-B15F-BC65-F21197ED5CA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9828027-E262-75D3-2C74-C2644D87E1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D929581-EB43-815C-5BA8-1E26E95F726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6331E4-99AB-0BBF-F996-603B0AF0D31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5E416B-561A-9EC7-9788-95CA3AB0D52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23E5F14-3BA2-006B-7EAB-77F8E9C432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A396A12-B929-C425-787B-E171775B47E5}"/>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quoi?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EE5933C4-154E-1119-01DB-542BE351D83D}"/>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9FBD89B0-2141-8ABE-1718-DE5FA28F8EBE}"/>
              </a:ext>
            </a:extLst>
          </p:cNvPr>
          <p:cNvSpPr txBox="1"/>
          <p:nvPr/>
        </p:nvSpPr>
        <p:spPr>
          <a:xfrm>
            <a:off x="742676" y="1826386"/>
            <a:ext cx="11430000" cy="1446550"/>
          </a:xfrm>
          <a:prstGeom prst="rect">
            <a:avLst/>
          </a:prstGeom>
          <a:noFill/>
        </p:spPr>
        <p:txBody>
          <a:bodyPr wrap="square" rtlCol="0">
            <a:spAutoFit/>
          </a:bodyPr>
          <a:lstStyle/>
          <a:p>
            <a:pPr algn="ctr" defTabSz="1028752">
              <a:defRPr/>
            </a:pPr>
            <a:r>
              <a:rPr lang="fr-FR" sz="8800" b="1" kern="0" spc="480" dirty="0">
                <a:solidFill>
                  <a:srgbClr val="215968"/>
                </a:solidFill>
                <a:latin typeface="Dosis" pitchFamily="2" charset="0"/>
              </a:rPr>
              <a:t>C’est </a:t>
            </a:r>
            <a:r>
              <a:rPr lang="fr-FR" sz="8800" b="1" kern="0" spc="480" dirty="0">
                <a:solidFill>
                  <a:schemeClr val="accent6">
                    <a:lumMod val="75000"/>
                  </a:schemeClr>
                </a:solidFill>
                <a:latin typeface="Dosis" pitchFamily="2" charset="0"/>
              </a:rPr>
              <a:t>quoi?</a:t>
            </a:r>
            <a:r>
              <a:rPr lang="fr-FR" sz="8800" b="1" kern="0" spc="480" dirty="0">
                <a:solidFill>
                  <a:srgbClr val="106585"/>
                </a:solidFill>
                <a:latin typeface="Dosis" pitchFamily="2" charset="0"/>
              </a:rPr>
              <a:t>  </a:t>
            </a:r>
            <a:endParaRPr lang="fr-FR" sz="8800" kern="0" spc="480" dirty="0">
              <a:solidFill>
                <a:srgbClr val="106585"/>
              </a:solidFill>
              <a:latin typeface="Dosis" pitchFamily="2" charset="0"/>
            </a:endParaRPr>
          </a:p>
        </p:txBody>
      </p:sp>
      <p:pic>
        <p:nvPicPr>
          <p:cNvPr id="12" name="Image 11" descr="Une image contenant habits, Visage humain, dessin, garçon&#10;&#10;Le contenu généré par l’IA peut être incorrect.">
            <a:extLst>
              <a:ext uri="{FF2B5EF4-FFF2-40B4-BE49-F238E27FC236}">
                <a16:creationId xmlns:a16="http://schemas.microsoft.com/office/drawing/2014/main" id="{4B0D076F-60F1-D656-06D3-9E9AF5CE2A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0793" y="3272936"/>
            <a:ext cx="5905500" cy="5905500"/>
          </a:xfrm>
          <a:prstGeom prst="rect">
            <a:avLst/>
          </a:prstGeom>
        </p:spPr>
      </p:pic>
    </p:spTree>
    <p:extLst>
      <p:ext uri="{BB962C8B-B14F-4D97-AF65-F5344CB8AC3E}">
        <p14:creationId xmlns:p14="http://schemas.microsoft.com/office/powerpoint/2010/main" val="13558167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AF42FA3-5668-DC26-7484-04275EC1CCF9}"/>
              </a:ext>
            </a:extLst>
          </p:cNvPr>
          <p:cNvPicPr>
            <a:picLocks noChangeAspect="1"/>
          </p:cNvPicPr>
          <p:nvPr/>
        </p:nvPicPr>
        <p:blipFill>
          <a:blip r:embed="rId4"/>
          <a:stretch>
            <a:fillRect/>
          </a:stretch>
        </p:blipFill>
        <p:spPr>
          <a:xfrm>
            <a:off x="1024045" y="4562858"/>
            <a:ext cx="11258535" cy="556275"/>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5C46C2-EE69-3310-3C64-915BA430C4E7}"/>
              </a:ext>
            </a:extLst>
          </p:cNvPr>
          <p:cNvPicPr>
            <a:picLocks noChangeAspect="1"/>
          </p:cNvPicPr>
          <p:nvPr/>
        </p:nvPicPr>
        <p:blipFill>
          <a:blip r:embed="rId4"/>
          <a:stretch>
            <a:fillRect/>
          </a:stretch>
        </p:blipFill>
        <p:spPr>
          <a:xfrm>
            <a:off x="1024045" y="4562858"/>
            <a:ext cx="11258535" cy="556275"/>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pl-</a:t>
              </a:r>
              <a:r>
                <a:rPr lang="fr-FR" sz="6000" b="1" dirty="0" err="1">
                  <a:solidFill>
                    <a:srgbClr val="204550"/>
                  </a:solidFill>
                  <a:latin typeface="Microsoft Uighur" panose="02000000000000000000" pitchFamily="2" charset="-78"/>
                  <a:cs typeface="Microsoft Uighur" panose="02000000000000000000" pitchFamily="2" charset="-78"/>
                </a:rPr>
                <a:t>fl</a:t>
              </a:r>
              <a:r>
                <a:rPr lang="fr-FR" sz="6000" b="1" dirty="0">
                  <a:solidFill>
                    <a:srgbClr val="204550"/>
                  </a:solidFill>
                  <a:latin typeface="Microsoft Uighur" panose="02000000000000000000" pitchFamily="2" charset="-78"/>
                  <a:cs typeface="Microsoft Uighur" panose="02000000000000000000" pitchFamily="2" charset="-78"/>
                </a:rPr>
                <a:t>-</a:t>
              </a:r>
              <a:r>
                <a:rPr lang="fr-FR" sz="6000" b="1" dirty="0" err="1">
                  <a:solidFill>
                    <a:srgbClr val="204550"/>
                  </a:solidFill>
                  <a:latin typeface="Microsoft Uighur" panose="02000000000000000000" pitchFamily="2" charset="-78"/>
                  <a:cs typeface="Microsoft Uighur" panose="02000000000000000000" pitchFamily="2" charset="-78"/>
                </a:rPr>
                <a:t>bl</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La flamme est rouge.</a:t>
            </a:r>
          </a:p>
          <a:p>
            <a:r>
              <a:rPr lang="fr-MA" sz="4800" b="1" dirty="0">
                <a:solidFill>
                  <a:srgbClr val="106585"/>
                </a:solidFill>
                <a:latin typeface="Dosis" pitchFamily="2" charset="0"/>
              </a:rPr>
              <a:t>Il porte un sac de blé. </a:t>
            </a:r>
          </a:p>
        </p:txBody>
      </p:sp>
    </p:spTree>
    <p:extLst>
      <p:ext uri="{BB962C8B-B14F-4D97-AF65-F5344CB8AC3E}">
        <p14:creationId xmlns:p14="http://schemas.microsoft.com/office/powerpoint/2010/main" val="2057231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flamme est rouge.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flamme est rouge.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21546</TotalTime>
  <Words>5080</Words>
  <Application>Microsoft Office PowerPoint</Application>
  <PresentationFormat>Personnalisé</PresentationFormat>
  <Paragraphs>1004</Paragraphs>
  <Slides>121</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121</vt:i4>
      </vt:variant>
    </vt:vector>
  </HeadingPairs>
  <TitlesOfParts>
    <vt:vector size="132" baseType="lpstr">
      <vt:lpstr>Microsoft Uighur</vt:lpstr>
      <vt:lpstr>Dosis</vt:lpstr>
      <vt:lpstr>Aharoni</vt:lpstr>
      <vt:lpstr>Carelia</vt:lpstr>
      <vt:lpstr>Aptos</vt:lpstr>
      <vt:lpstr>Calibri</vt:lpstr>
      <vt:lpstr>Arial</vt:lpstr>
      <vt:lpstr>A Massir Ballpoint</vt:lpstr>
      <vt:lpstr>Symbol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188</cp:revision>
  <dcterms:created xsi:type="dcterms:W3CDTF">2006-08-16T00:00:00Z</dcterms:created>
  <dcterms:modified xsi:type="dcterms:W3CDTF">2025-09-26T11:04:21Z</dcterms:modified>
  <dc:identifier>DAFtlvZnwz4</dc:identifier>
</cp:coreProperties>
</file>