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756" r:id="rId33"/>
    <p:sldId id="2147482757" r:id="rId34"/>
    <p:sldId id="2147482465" r:id="rId35"/>
    <p:sldId id="2147482466" r:id="rId36"/>
    <p:sldId id="2147482470" r:id="rId37"/>
    <p:sldId id="2134809012" r:id="rId38"/>
    <p:sldId id="2147482462" r:id="rId39"/>
    <p:sldId id="2147482748" r:id="rId40"/>
    <p:sldId id="2147482708" r:id="rId41"/>
    <p:sldId id="609" r:id="rId42"/>
    <p:sldId id="610" r:id="rId43"/>
    <p:sldId id="2147482483" r:id="rId44"/>
    <p:sldId id="2147482487" r:id="rId45"/>
    <p:sldId id="612" r:id="rId46"/>
    <p:sldId id="2147482484" r:id="rId47"/>
    <p:sldId id="2147482485" r:id="rId48"/>
    <p:sldId id="615" r:id="rId49"/>
    <p:sldId id="2147482486" r:id="rId50"/>
    <p:sldId id="2147482481" r:id="rId51"/>
    <p:sldId id="2147482479" r:id="rId52"/>
    <p:sldId id="2147482478" r:id="rId53"/>
    <p:sldId id="620" r:id="rId54"/>
    <p:sldId id="2147482494" r:id="rId55"/>
    <p:sldId id="2147482490" r:id="rId56"/>
    <p:sldId id="2147482495" r:id="rId57"/>
    <p:sldId id="2147482729" r:id="rId58"/>
    <p:sldId id="2147482730"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49" r:id="rId75"/>
    <p:sldId id="2147482650" r:id="rId76"/>
    <p:sldId id="2147482651" r:id="rId77"/>
    <p:sldId id="2147482701" r:id="rId78"/>
    <p:sldId id="2147482652" r:id="rId79"/>
    <p:sldId id="2147482758" r:id="rId80"/>
    <p:sldId id="2147482753" r:id="rId81"/>
    <p:sldId id="2147482656" r:id="rId82"/>
    <p:sldId id="2147482662" r:id="rId83"/>
    <p:sldId id="2134805257" r:id="rId84"/>
    <p:sldId id="2147482657" r:id="rId85"/>
    <p:sldId id="2147482742" r:id="rId86"/>
    <p:sldId id="2147482743" r:id="rId87"/>
    <p:sldId id="2147482671" r:id="rId88"/>
    <p:sldId id="2147482497" r:id="rId89"/>
    <p:sldId id="2147482679" r:id="rId90"/>
    <p:sldId id="2147482749" r:id="rId91"/>
    <p:sldId id="2147482681" r:id="rId92"/>
    <p:sldId id="2147482754" r:id="rId93"/>
    <p:sldId id="2147482751" r:id="rId94"/>
    <p:sldId id="2147482755"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21/09/2025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86</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9/21/2025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7.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7.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08.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76.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4.png"/></Relationships>
</file>

<file path=ppt/slides/_rels/slide4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5.svg"/><Relationship Id="rId7"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5.png"/><Relationship Id="rId9"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8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3.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9.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pomme – balle- tousse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17458B8-3E02-B560-5A01-8C9C7E9A1264}"/>
              </a:ext>
            </a:extLst>
          </p:cNvPr>
          <p:cNvPicPr>
            <a:picLocks noChangeAspect="1"/>
          </p:cNvPicPr>
          <p:nvPr/>
        </p:nvPicPr>
        <p:blipFill>
          <a:blip r:embed="rId4"/>
          <a:stretch>
            <a:fillRect/>
          </a:stretch>
        </p:blipFill>
        <p:spPr>
          <a:xfrm>
            <a:off x="762000" y="2851372"/>
            <a:ext cx="12206555" cy="2444528"/>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29</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F93D7AB8-2BC5-B785-AB91-56103D1D9038}"/>
              </a:ext>
            </a:extLst>
          </p:cNvPr>
          <p:cNvPicPr>
            <a:picLocks noChangeAspect="1"/>
          </p:cNvPicPr>
          <p:nvPr/>
        </p:nvPicPr>
        <p:blipFill>
          <a:blip r:embed="rId5"/>
          <a:stretch>
            <a:fillRect/>
          </a:stretch>
        </p:blipFill>
        <p:spPr>
          <a:xfrm>
            <a:off x="3810000" y="1804690"/>
            <a:ext cx="6324599" cy="794890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352800" y="6478136"/>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7EFB560C-D8B6-7388-FC90-E1CD425EB208}"/>
              </a:ext>
            </a:extLst>
          </p:cNvPr>
          <p:cNvPicPr>
            <a:picLocks noChangeAspect="1"/>
          </p:cNvPicPr>
          <p:nvPr/>
        </p:nvPicPr>
        <p:blipFill>
          <a:blip r:embed="rId5"/>
          <a:stretch>
            <a:fillRect/>
          </a:stretch>
        </p:blipFill>
        <p:spPr>
          <a:xfrm>
            <a:off x="1016039" y="3529785"/>
            <a:ext cx="12240154" cy="3532229"/>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29</a:t>
            </a:r>
          </a:p>
        </p:txBody>
      </p:sp>
      <p:pic>
        <p:nvPicPr>
          <p:cNvPr id="4" name="Image 3">
            <a:extLst>
              <a:ext uri="{FF2B5EF4-FFF2-40B4-BE49-F238E27FC236}">
                <a16:creationId xmlns:a16="http://schemas.microsoft.com/office/drawing/2014/main" id="{9702CAE5-E0A7-0B5A-700A-15B0CAA625EA}"/>
              </a:ext>
            </a:extLst>
          </p:cNvPr>
          <p:cNvPicPr>
            <a:picLocks noChangeAspect="1"/>
          </p:cNvPicPr>
          <p:nvPr/>
        </p:nvPicPr>
        <p:blipFill>
          <a:blip r:embed="rId5"/>
          <a:stretch>
            <a:fillRect/>
          </a:stretch>
        </p:blipFill>
        <p:spPr>
          <a:xfrm>
            <a:off x="3810000" y="1804690"/>
            <a:ext cx="6324599" cy="794890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7734300"/>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5050654A-8BD2-1BA2-490E-EB8EC8797BC8}"/>
              </a:ext>
            </a:extLst>
          </p:cNvPr>
          <p:cNvPicPr>
            <a:picLocks noChangeAspect="1"/>
          </p:cNvPicPr>
          <p:nvPr/>
        </p:nvPicPr>
        <p:blipFill>
          <a:blip r:embed="rId5"/>
          <a:stretch>
            <a:fillRect/>
          </a:stretch>
        </p:blipFill>
        <p:spPr>
          <a:xfrm>
            <a:off x="914537" y="3157756"/>
            <a:ext cx="12115663" cy="3814544"/>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29.</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AF31142E-ECA2-FB04-CCBF-EA5BB578C6B5}"/>
              </a:ext>
            </a:extLst>
          </p:cNvPr>
          <p:cNvPicPr>
            <a:picLocks noChangeAspect="1"/>
          </p:cNvPicPr>
          <p:nvPr/>
        </p:nvPicPr>
        <p:blipFill>
          <a:blip r:embed="rId5"/>
          <a:stretch>
            <a:fillRect/>
          </a:stretch>
        </p:blipFill>
        <p:spPr>
          <a:xfrm>
            <a:off x="5454048" y="1690392"/>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 «o» - «po» , «</a:t>
            </a:r>
            <a:r>
              <a:rPr lang="fr-FR" sz="2800" b="1" dirty="0">
                <a:solidFill>
                  <a:prstClr val="white">
                    <a:lumMod val="65000"/>
                  </a:prstClr>
                </a:solidFill>
                <a:latin typeface="Dosis" pitchFamily="2" charset="0"/>
              </a:rPr>
              <a:t>pomme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pom</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pomme » avec deux « m » - lisons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pomme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pomme</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«pomme»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«pomme»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b</a:t>
            </a:r>
            <a:r>
              <a:rPr lang="fr-MA" sz="19900" b="1" dirty="0" err="1">
                <a:solidFill>
                  <a:srgbClr val="106585"/>
                </a:solidFill>
                <a:latin typeface="Dosis" pitchFamily="2" charset="0"/>
              </a:rPr>
              <a:t>alle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 «a» - «</a:t>
            </a:r>
            <a:r>
              <a:rPr lang="fr-FR" sz="2800" b="1" dirty="0" err="1">
                <a:solidFill>
                  <a:prstClr val="white">
                    <a:lumMod val="65000"/>
                  </a:prstClr>
                </a:solidFill>
                <a:latin typeface="Dosis" pitchFamily="2" charset="0"/>
              </a:rPr>
              <a:t>ba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ball</a:t>
            </a:r>
            <a:r>
              <a:rPr lang="fr-FR" sz="2800" b="1" dirty="0">
                <a:solidFill>
                  <a:prstClr val="white">
                    <a:lumMod val="65000"/>
                  </a:prstClr>
                </a:solidFill>
                <a:latin typeface="Dosis" pitchFamily="2" charset="0"/>
              </a:rPr>
              <a: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lang="fr-FR" sz="2800" b="1" dirty="0">
                <a:solidFill>
                  <a:prstClr val="white">
                    <a:lumMod val="65000"/>
                  </a:prstClr>
                </a:solidFill>
                <a:latin typeface="Dosis" pitchFamily="2" charset="0"/>
              </a:rPr>
              <a:t>bal</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balle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deux « l »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«balle».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balle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«balle»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«balle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b</a:t>
            </a:r>
            <a:r>
              <a:rPr lang="fr-MA" sz="8800" b="1" dirty="0" err="1">
                <a:solidFill>
                  <a:schemeClr val="bg1"/>
                </a:solidFill>
                <a:latin typeface="Dosis" pitchFamily="2" charset="0"/>
              </a:rPr>
              <a:t>alle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t</a:t>
            </a:r>
            <a:r>
              <a:rPr lang="fr-MA" sz="19900" b="1" dirty="0" err="1">
                <a:solidFill>
                  <a:srgbClr val="106585"/>
                </a:solidFill>
                <a:latin typeface="Dosis" pitchFamily="2" charset="0"/>
              </a:rPr>
              <a:t>ousse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 «</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«t</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tousse»</a:t>
            </a:r>
            <a:r>
              <a:rPr lang="fr-FR" sz="2800" b="1" dirty="0">
                <a:solidFill>
                  <a:prstClr val="white">
                    <a:lumMod val="65000"/>
                  </a:prstClr>
                </a:solidFill>
                <a:latin typeface="Dosis" pitchFamily="2" charset="0"/>
              </a:rPr>
              <a:t> on écrit tousse avec deux s .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«tousse».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tousse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 tousse »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«tousse»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t</a:t>
            </a:r>
            <a:r>
              <a:rPr lang="fr-MA" sz="8800" b="1" dirty="0" err="1">
                <a:solidFill>
                  <a:schemeClr val="bg1"/>
                </a:solidFill>
                <a:latin typeface="Dosis" pitchFamily="2" charset="0"/>
              </a:rPr>
              <a:t>ousse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tricot – livre- frites – gris –frapper -sucre.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7" name="Image 16">
            <a:extLst>
              <a:ext uri="{FF2B5EF4-FFF2-40B4-BE49-F238E27FC236}">
                <a16:creationId xmlns:a16="http://schemas.microsoft.com/office/drawing/2014/main" id="{E38D6442-1DE1-B956-073F-DFC8C3138664}"/>
              </a:ext>
            </a:extLst>
          </p:cNvPr>
          <p:cNvPicPr>
            <a:picLocks noChangeAspect="1"/>
          </p:cNvPicPr>
          <p:nvPr/>
        </p:nvPicPr>
        <p:blipFill>
          <a:blip r:embed="rId6"/>
          <a:stretch>
            <a:fillRect/>
          </a:stretch>
        </p:blipFill>
        <p:spPr>
          <a:xfrm>
            <a:off x="4867424" y="4038504"/>
            <a:ext cx="2110923" cy="2209992"/>
          </a:xfrm>
          <a:prstGeom prst="rect">
            <a:avLst/>
          </a:prstGeom>
        </p:spPr>
      </p:pic>
      <p:pic>
        <p:nvPicPr>
          <p:cNvPr id="19" name="Image 18">
            <a:extLst>
              <a:ext uri="{FF2B5EF4-FFF2-40B4-BE49-F238E27FC236}">
                <a16:creationId xmlns:a16="http://schemas.microsoft.com/office/drawing/2014/main" id="{CDB392B4-BF7F-7A51-96A2-C2C8FC9D65B9}"/>
              </a:ext>
            </a:extLst>
          </p:cNvPr>
          <p:cNvPicPr>
            <a:picLocks noChangeAspect="1"/>
          </p:cNvPicPr>
          <p:nvPr/>
        </p:nvPicPr>
        <p:blipFill>
          <a:blip r:embed="rId7"/>
          <a:stretch>
            <a:fillRect/>
          </a:stretch>
        </p:blipFill>
        <p:spPr>
          <a:xfrm>
            <a:off x="9986068" y="2049565"/>
            <a:ext cx="2436386" cy="1954646"/>
          </a:xfrm>
          <a:prstGeom prst="rect">
            <a:avLst/>
          </a:prstGeom>
        </p:spPr>
      </p:pic>
      <p:pic>
        <p:nvPicPr>
          <p:cNvPr id="21" name="Image 20">
            <a:extLst>
              <a:ext uri="{FF2B5EF4-FFF2-40B4-BE49-F238E27FC236}">
                <a16:creationId xmlns:a16="http://schemas.microsoft.com/office/drawing/2014/main" id="{F5E1DD2F-9125-A394-474B-1538686D0FE5}"/>
              </a:ext>
            </a:extLst>
          </p:cNvPr>
          <p:cNvPicPr>
            <a:picLocks noChangeAspect="1"/>
          </p:cNvPicPr>
          <p:nvPr/>
        </p:nvPicPr>
        <p:blipFill>
          <a:blip r:embed="rId8"/>
          <a:stretch>
            <a:fillRect/>
          </a:stretch>
        </p:blipFill>
        <p:spPr>
          <a:xfrm>
            <a:off x="7295789" y="4180762"/>
            <a:ext cx="2065199" cy="2034716"/>
          </a:xfrm>
          <a:prstGeom prst="rect">
            <a:avLst/>
          </a:prstGeom>
        </p:spPr>
      </p:pic>
      <p:pic>
        <p:nvPicPr>
          <p:cNvPr id="23" name="Image 22">
            <a:extLst>
              <a:ext uri="{FF2B5EF4-FFF2-40B4-BE49-F238E27FC236}">
                <a16:creationId xmlns:a16="http://schemas.microsoft.com/office/drawing/2014/main" id="{F9BC2697-A3F4-DFFE-C58F-8217B26E1002}"/>
              </a:ext>
            </a:extLst>
          </p:cNvPr>
          <p:cNvPicPr>
            <a:picLocks noChangeAspect="1"/>
          </p:cNvPicPr>
          <p:nvPr/>
        </p:nvPicPr>
        <p:blipFill>
          <a:blip r:embed="rId9"/>
          <a:stretch>
            <a:fillRect/>
          </a:stretch>
        </p:blipFill>
        <p:spPr>
          <a:xfrm>
            <a:off x="6986312" y="1956847"/>
            <a:ext cx="2857748" cy="1912786"/>
          </a:xfrm>
          <a:prstGeom prst="rect">
            <a:avLst/>
          </a:prstGeom>
        </p:spPr>
      </p:pic>
      <p:pic>
        <p:nvPicPr>
          <p:cNvPr id="25" name="Image 24">
            <a:extLst>
              <a:ext uri="{FF2B5EF4-FFF2-40B4-BE49-F238E27FC236}">
                <a16:creationId xmlns:a16="http://schemas.microsoft.com/office/drawing/2014/main" id="{8C66B427-5B4C-67D3-29B0-D5E058F5E95B}"/>
              </a:ext>
            </a:extLst>
          </p:cNvPr>
          <p:cNvPicPr>
            <a:picLocks noChangeAspect="1"/>
          </p:cNvPicPr>
          <p:nvPr/>
        </p:nvPicPr>
        <p:blipFill>
          <a:blip r:embed="rId10"/>
          <a:stretch>
            <a:fillRect/>
          </a:stretch>
        </p:blipFill>
        <p:spPr>
          <a:xfrm>
            <a:off x="5077633" y="2028490"/>
            <a:ext cx="1690504" cy="1954646"/>
          </a:xfrm>
          <a:prstGeom prst="rect">
            <a:avLst/>
          </a:prstGeom>
        </p:spPr>
      </p:pic>
      <p:pic>
        <p:nvPicPr>
          <p:cNvPr id="30" name="Image 29">
            <a:extLst>
              <a:ext uri="{FF2B5EF4-FFF2-40B4-BE49-F238E27FC236}">
                <a16:creationId xmlns:a16="http://schemas.microsoft.com/office/drawing/2014/main" id="{81703793-8ADE-3E90-36F6-20E104E52222}"/>
              </a:ext>
            </a:extLst>
          </p:cNvPr>
          <p:cNvPicPr>
            <a:picLocks noChangeAspect="1"/>
          </p:cNvPicPr>
          <p:nvPr/>
        </p:nvPicPr>
        <p:blipFill>
          <a:blip r:embed="rId11"/>
          <a:stretch>
            <a:fillRect/>
          </a:stretch>
        </p:blipFill>
        <p:spPr>
          <a:xfrm>
            <a:off x="9754596" y="4180762"/>
            <a:ext cx="2149026" cy="2263336"/>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des frites. Comment vous dites frites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D9AA5F4-33E1-63D7-ECAE-AF2FE203996A}"/>
              </a:ext>
            </a:extLst>
          </p:cNvPr>
          <p:cNvPicPr>
            <a:picLocks noChangeAspect="1"/>
          </p:cNvPicPr>
          <p:nvPr/>
        </p:nvPicPr>
        <p:blipFill>
          <a:blip r:embed="rId4"/>
          <a:stretch>
            <a:fillRect/>
          </a:stretch>
        </p:blipFill>
        <p:spPr>
          <a:xfrm>
            <a:off x="4577875" y="2857500"/>
            <a:ext cx="3221283" cy="372461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frites.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les frites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les frites</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A72020D-EFC5-4DCB-385C-9E13C6E74D9B}"/>
              </a:ext>
            </a:extLst>
          </p:cNvPr>
          <p:cNvPicPr>
            <a:picLocks noChangeAspect="1"/>
          </p:cNvPicPr>
          <p:nvPr/>
        </p:nvPicPr>
        <p:blipFill>
          <a:blip r:embed="rId4"/>
          <a:stretch>
            <a:fillRect/>
          </a:stretch>
        </p:blipFill>
        <p:spPr>
          <a:xfrm>
            <a:off x="5042671" y="3959468"/>
            <a:ext cx="3221283" cy="372461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livre  ,le livre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livre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CEA3525C-7A7D-8DCD-93DF-D7A716EA229D}"/>
              </a:ext>
            </a:extLst>
          </p:cNvPr>
          <p:cNvPicPr>
            <a:picLocks noChangeAspect="1"/>
          </p:cNvPicPr>
          <p:nvPr/>
        </p:nvPicPr>
        <p:blipFill>
          <a:blip r:embed="rId4"/>
          <a:stretch>
            <a:fillRect/>
          </a:stretch>
        </p:blipFill>
        <p:spPr>
          <a:xfrm>
            <a:off x="4728223" y="3329784"/>
            <a:ext cx="3850179" cy="2577053"/>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livre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livre, le livre , répétons ensemble : le livre.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76D0137F-9B90-F189-16ED-2A144592315A}"/>
              </a:ext>
            </a:extLst>
          </p:cNvPr>
          <p:cNvPicPr>
            <a:picLocks noChangeAspect="1"/>
          </p:cNvPicPr>
          <p:nvPr/>
        </p:nvPicPr>
        <p:blipFill>
          <a:blip r:embed="rId6"/>
          <a:stretch>
            <a:fillRect/>
          </a:stretch>
        </p:blipFill>
        <p:spPr>
          <a:xfrm>
            <a:off x="3810000" y="3953057"/>
            <a:ext cx="4645094" cy="3109116"/>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433F15F-EF79-BA61-BF9D-3C8024052975}"/>
              </a:ext>
            </a:extLst>
          </p:cNvPr>
          <p:cNvPicPr>
            <a:picLocks noChangeAspect="1"/>
          </p:cNvPicPr>
          <p:nvPr/>
        </p:nvPicPr>
        <p:blipFill>
          <a:blip r:embed="rId4"/>
          <a:stretch>
            <a:fillRect/>
          </a:stretch>
        </p:blipFill>
        <p:spPr>
          <a:xfrm>
            <a:off x="4556006" y="3023342"/>
            <a:ext cx="3964254" cy="3180413"/>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le sucre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sucre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le sucre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sucre , sucre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sucre”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sucre”?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52FD0402-2AF8-9F0A-2FDE-9758E56BA3EF}"/>
              </a:ext>
            </a:extLst>
          </p:cNvPr>
          <p:cNvPicPr>
            <a:picLocks noChangeAspect="1"/>
          </p:cNvPicPr>
          <p:nvPr/>
        </p:nvPicPr>
        <p:blipFill>
          <a:blip r:embed="rId4"/>
          <a:stretch>
            <a:fillRect/>
          </a:stretch>
        </p:blipFill>
        <p:spPr>
          <a:xfrm>
            <a:off x="4038600" y="4173958"/>
            <a:ext cx="3964254" cy="318041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du sucre dans le lait.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du sucre dans le lait.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met du sucre dans le lait.</a:t>
            </a:r>
            <a:endParaRPr lang="fr-FR" sz="5400" dirty="0">
              <a:solidFill>
                <a:schemeClr val="accent5">
                  <a:lumMod val="75000"/>
                </a:schemeClr>
              </a:solidFill>
              <a:latin typeface="Dosis" pitchFamily="2" charset="0"/>
            </a:endParaRPr>
          </a:p>
        </p:txBody>
      </p:sp>
      <p:pic>
        <p:nvPicPr>
          <p:cNvPr id="8" name="Image 7" descr="Une image contenant meubles, habits, table, Visage humain&#10;&#10;Le contenu généré par l’IA peut être incorrect.">
            <a:extLst>
              <a:ext uri="{FF2B5EF4-FFF2-40B4-BE49-F238E27FC236}">
                <a16:creationId xmlns:a16="http://schemas.microsoft.com/office/drawing/2014/main" id="{3D79B11A-6EA3-DC53-F072-0EFBEB768BD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1113" y1="56348" x2="37891" y2="51465"/>
                        <a14:foregroundMark x1="37891" y1="51465" x2="33984" y2="55664"/>
                        <a14:foregroundMark x1="33984" y1="55664" x2="36719" y2="59766"/>
                        <a14:foregroundMark x1="36719" y1="59766" x2="40820" y2="57129"/>
                        <a14:foregroundMark x1="40820" y1="57129" x2="40820" y2="56934"/>
                        <a14:foregroundMark x1="50488" y1="50195" x2="44922" y2="49316"/>
                        <a14:foregroundMark x1="44922" y1="49316" x2="44043" y2="55371"/>
                        <a14:foregroundMark x1="44043" y1="55371" x2="47754" y2="60156"/>
                        <a14:foregroundMark x1="47754" y1="60156" x2="50586" y2="53125"/>
                        <a14:foregroundMark x1="50586" y1="53125" x2="50000" y2="50195"/>
                        <a14:foregroundMark x1="62891" y1="66113" x2="31641" y2="58105"/>
                        <a14:foregroundMark x1="31641" y1="58105" x2="24219" y2="58301"/>
                        <a14:foregroundMark x1="24219" y1="58301" x2="19336" y2="62109"/>
                        <a14:foregroundMark x1="19336" y1="62109" x2="23340" y2="66895"/>
                        <a14:foregroundMark x1="23340" y1="66895" x2="38184" y2="70117"/>
                        <a14:foregroundMark x1="38184" y1="70117" x2="57422" y2="71777"/>
                        <a14:foregroundMark x1="57422" y1="71777" x2="62793" y2="68457"/>
                        <a14:foregroundMark x1="62793" y1="68457" x2="62598" y2="65820"/>
                        <a14:foregroundMark x1="51074" y1="63184" x2="27930" y2="56836"/>
                        <a14:foregroundMark x1="27930" y1="56836" x2="22461" y2="61035"/>
                        <a14:foregroundMark x1="22461" y1="61035" x2="22852" y2="66113"/>
                        <a14:foregroundMark x1="22852" y1="66113" x2="32617" y2="69629"/>
                        <a14:foregroundMark x1="32617" y1="69629" x2="47461" y2="70898"/>
                        <a14:foregroundMark x1="47461" y1="70898" x2="52246" y2="69434"/>
                        <a14:foregroundMark x1="52246" y1="69434" x2="52637" y2="64453"/>
                        <a14:foregroundMark x1="52637" y1="64453" x2="50000" y2="62793"/>
                        <a14:foregroundMark x1="46680" y1="63672" x2="30664" y2="59277"/>
                        <a14:foregroundMark x1="30664" y1="59277" x2="27734" y2="63379"/>
                        <a14:foregroundMark x1="27734" y1="63379" x2="28516" y2="68652"/>
                        <a14:foregroundMark x1="28516" y1="68652" x2="33789" y2="70410"/>
                        <a14:foregroundMark x1="33789" y1="70410" x2="48340" y2="68457"/>
                        <a14:foregroundMark x1="48340" y1="68457" x2="46484" y2="63379"/>
                        <a14:foregroundMark x1="46484" y1="63379" x2="46484" y2="63086"/>
                        <a14:foregroundMark x1="39453" y1="61719" x2="33105" y2="61426"/>
                        <a14:foregroundMark x1="33105" y1="61426" x2="31445" y2="67773"/>
                        <a14:foregroundMark x1="31445" y1="67773" x2="38379" y2="68652"/>
                        <a14:foregroundMark x1="38379" y1="68652" x2="40723" y2="62500"/>
                        <a14:foregroundMark x1="40723" y1="62500" x2="39453" y2="61914"/>
                      </a14:backgroundRemoval>
                    </a14:imgEffect>
                  </a14:imgLayer>
                </a14:imgProps>
              </a:ext>
              <a:ext uri="{28A0092B-C50C-407E-A947-70E740481C1C}">
                <a14:useLocalDpi xmlns:a14="http://schemas.microsoft.com/office/drawing/2010/main" val="0"/>
              </a:ext>
            </a:extLst>
          </a:blip>
          <a:stretch>
            <a:fillRect/>
          </a:stretch>
        </p:blipFill>
        <p:spPr>
          <a:xfrm>
            <a:off x="2955388" y="3695700"/>
            <a:ext cx="7391400" cy="5825648"/>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tricot – livre- frites – gris –frapper -sucre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fr</a:t>
                </a:r>
                <a:r>
                  <a:rPr lang="fr-FR" sz="2800" b="1" dirty="0">
                    <a:solidFill>
                      <a:srgbClr val="008EC0"/>
                    </a:solidFill>
                    <a:latin typeface="Dosis" pitchFamily="2" charset="0"/>
                  </a:rPr>
                  <a:t>-tr-gr-</a:t>
                </a:r>
                <a:r>
                  <a:rPr lang="fr-FR" sz="2800" b="1" dirty="0" err="1">
                    <a:solidFill>
                      <a:srgbClr val="008EC0"/>
                    </a:solidFill>
                    <a:latin typeface="Dosis" pitchFamily="2" charset="0"/>
                  </a:rPr>
                  <a:t>vr</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7892C14-3E5C-0317-E831-0BFC7617D3E5}"/>
              </a:ext>
            </a:extLst>
          </p:cNvPr>
          <p:cNvPicPr>
            <a:picLocks noChangeAspect="1"/>
          </p:cNvPicPr>
          <p:nvPr/>
        </p:nvPicPr>
        <p:blipFill>
          <a:blip r:embed="rId4"/>
          <a:stretch>
            <a:fillRect/>
          </a:stretch>
        </p:blipFill>
        <p:spPr>
          <a:xfrm>
            <a:off x="990600" y="3848100"/>
            <a:ext cx="3596789" cy="2885606"/>
          </a:xfrm>
          <a:prstGeom prst="rect">
            <a:avLst/>
          </a:prstGeom>
        </p:spPr>
      </p:pic>
      <p:pic>
        <p:nvPicPr>
          <p:cNvPr id="7" name="Image 6">
            <a:extLst>
              <a:ext uri="{FF2B5EF4-FFF2-40B4-BE49-F238E27FC236}">
                <a16:creationId xmlns:a16="http://schemas.microsoft.com/office/drawing/2014/main" id="{D72BF783-9EAA-A363-57B7-1B0B7809D745}"/>
              </a:ext>
            </a:extLst>
          </p:cNvPr>
          <p:cNvPicPr>
            <a:picLocks noChangeAspect="1"/>
          </p:cNvPicPr>
          <p:nvPr/>
        </p:nvPicPr>
        <p:blipFill>
          <a:blip r:embed="rId5"/>
          <a:stretch>
            <a:fillRect/>
          </a:stretch>
        </p:blipFill>
        <p:spPr>
          <a:xfrm>
            <a:off x="4724400" y="3588942"/>
            <a:ext cx="4645094" cy="3109116"/>
          </a:xfrm>
          <a:prstGeom prst="rect">
            <a:avLst/>
          </a:prstGeom>
        </p:spPr>
      </p:pic>
      <p:pic>
        <p:nvPicPr>
          <p:cNvPr id="8" name="Image 7">
            <a:extLst>
              <a:ext uri="{FF2B5EF4-FFF2-40B4-BE49-F238E27FC236}">
                <a16:creationId xmlns:a16="http://schemas.microsoft.com/office/drawing/2014/main" id="{0847919A-6F7E-D276-BFD0-68EE0197E720}"/>
              </a:ext>
            </a:extLst>
          </p:cNvPr>
          <p:cNvPicPr>
            <a:picLocks noChangeAspect="1"/>
          </p:cNvPicPr>
          <p:nvPr/>
        </p:nvPicPr>
        <p:blipFill>
          <a:blip r:embed="rId6"/>
          <a:stretch>
            <a:fillRect/>
          </a:stretch>
        </p:blipFill>
        <p:spPr>
          <a:xfrm>
            <a:off x="9506505" y="2751242"/>
            <a:ext cx="3221283" cy="372461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frappe la balle , frapper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frapper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959EE83-DF80-1490-E993-94C13AB307AC}"/>
              </a:ext>
            </a:extLst>
          </p:cNvPr>
          <p:cNvPicPr>
            <a:picLocks noChangeAspect="1"/>
          </p:cNvPicPr>
          <p:nvPr/>
        </p:nvPicPr>
        <p:blipFill>
          <a:blip r:embed="rId4"/>
          <a:stretch>
            <a:fillRect/>
          </a:stretch>
        </p:blipFill>
        <p:spPr>
          <a:xfrm>
            <a:off x="4830489" y="3046242"/>
            <a:ext cx="4055022" cy="4270715"/>
          </a:xfrm>
          <a:prstGeom prst="rect">
            <a:avLst/>
          </a:prstGeom>
        </p:spPr>
      </p:pic>
    </p:spTree>
    <p:extLst>
      <p:ext uri="{BB962C8B-B14F-4D97-AF65-F5344CB8AC3E}">
        <p14:creationId xmlns:p14="http://schemas.microsoft.com/office/powerpoint/2010/main" val="29825396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frapper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Frapper . Répétons ensemble “ frapper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frapper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233BD470-1917-5A46-CCF9-EA685CE99A7B}"/>
              </a:ext>
            </a:extLst>
          </p:cNvPr>
          <p:cNvPicPr>
            <a:picLocks noChangeAspect="1"/>
          </p:cNvPicPr>
          <p:nvPr/>
        </p:nvPicPr>
        <p:blipFill>
          <a:blip r:embed="rId4"/>
          <a:stretch>
            <a:fillRect/>
          </a:stretch>
        </p:blipFill>
        <p:spPr>
          <a:xfrm>
            <a:off x="4660454" y="4258506"/>
            <a:ext cx="4055022" cy="4270715"/>
          </a:xfrm>
          <a:prstGeom prst="rect">
            <a:avLst/>
          </a:prstGeom>
        </p:spPr>
      </p:pic>
    </p:spTree>
    <p:extLst>
      <p:ext uri="{BB962C8B-B14F-4D97-AF65-F5344CB8AC3E}">
        <p14:creationId xmlns:p14="http://schemas.microsoft.com/office/powerpoint/2010/main" val="2726188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tricot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6FFA9E3-22F8-C2B0-E57D-94C4156963A1}"/>
              </a:ext>
            </a:extLst>
          </p:cNvPr>
          <p:cNvPicPr>
            <a:picLocks noChangeAspect="1"/>
          </p:cNvPicPr>
          <p:nvPr/>
        </p:nvPicPr>
        <p:blipFill>
          <a:blip r:embed="rId4"/>
          <a:stretch>
            <a:fillRect/>
          </a:stretch>
        </p:blipFill>
        <p:spPr>
          <a:xfrm>
            <a:off x="4329727" y="3610740"/>
            <a:ext cx="3188788" cy="3141720"/>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tricot, le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le tricot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tricot”?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262BC0A-3DAD-04C4-2B46-F15ABD51E676}"/>
              </a:ext>
            </a:extLst>
          </p:cNvPr>
          <p:cNvPicPr>
            <a:picLocks noChangeAspect="1"/>
          </p:cNvPicPr>
          <p:nvPr/>
        </p:nvPicPr>
        <p:blipFill>
          <a:blip r:embed="rId4"/>
          <a:stretch>
            <a:fillRect/>
          </a:stretch>
        </p:blipFill>
        <p:spPr>
          <a:xfrm>
            <a:off x="4596083" y="3988088"/>
            <a:ext cx="3188788" cy="3141720"/>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523220"/>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 tricot est jaune.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jaune.</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B4D725F-91DC-3FFA-FC8C-C58172600817}"/>
              </a:ext>
            </a:extLst>
          </p:cNvPr>
          <p:cNvPicPr>
            <a:picLocks noChangeAspect="1"/>
          </p:cNvPicPr>
          <p:nvPr/>
        </p:nvPicPr>
        <p:blipFill>
          <a:blip r:embed="rId4"/>
          <a:stretch>
            <a:fillRect/>
          </a:stretch>
        </p:blipFill>
        <p:spPr>
          <a:xfrm>
            <a:off x="4359791" y="3729133"/>
            <a:ext cx="4189044" cy="4127212"/>
          </a:xfrm>
          <a:prstGeom prst="rect">
            <a:avLst/>
          </a:prstGeom>
        </p:spPr>
      </p:pic>
      <p:sp>
        <p:nvSpPr>
          <p:cNvPr id="5" name="ZoneTexte 4">
            <a:extLst>
              <a:ext uri="{FF2B5EF4-FFF2-40B4-BE49-F238E27FC236}">
                <a16:creationId xmlns:a16="http://schemas.microsoft.com/office/drawing/2014/main" id="{F3C08E44-04C5-CB9C-5FFF-098B233FBFA5}"/>
              </a:ext>
            </a:extLst>
          </p:cNvPr>
          <p:cNvSpPr txBox="1"/>
          <p:nvPr/>
        </p:nvSpPr>
        <p:spPr>
          <a:xfrm>
            <a:off x="3014351" y="2498259"/>
            <a:ext cx="87204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 est jaune.</a:t>
            </a:r>
            <a:endParaRPr lang="fr-FR" sz="8000" dirty="0">
              <a:solidFill>
                <a:schemeClr val="accent5">
                  <a:lumMod val="75000"/>
                </a:schemeClr>
              </a:solidFill>
              <a:latin typeface="Dosis" pitchFamily="2" charset="0"/>
            </a:endParaRPr>
          </a:p>
        </p:txBody>
      </p:sp>
    </p:spTree>
    <p:extLst>
      <p:ext uri="{BB962C8B-B14F-4D97-AF65-F5344CB8AC3E}">
        <p14:creationId xmlns:p14="http://schemas.microsoft.com/office/powerpoint/2010/main" val="680425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couleur grise , gris.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AFDBCCB-0CE0-B3CF-51BD-E57E67CBDD1B}"/>
              </a:ext>
            </a:extLst>
          </p:cNvPr>
          <p:cNvPicPr>
            <a:picLocks noChangeAspect="1"/>
          </p:cNvPicPr>
          <p:nvPr/>
        </p:nvPicPr>
        <p:blipFill>
          <a:blip r:embed="rId4"/>
          <a:stretch>
            <a:fillRect/>
          </a:stretch>
        </p:blipFill>
        <p:spPr>
          <a:xfrm>
            <a:off x="4876800" y="3086100"/>
            <a:ext cx="3020633" cy="3162396"/>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gris</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gris ,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gris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658B3EE-0A8E-B324-786E-5559A77E5A07}"/>
              </a:ext>
            </a:extLst>
          </p:cNvPr>
          <p:cNvPicPr>
            <a:picLocks noChangeAspect="1"/>
          </p:cNvPicPr>
          <p:nvPr/>
        </p:nvPicPr>
        <p:blipFill>
          <a:blip r:embed="rId4"/>
          <a:stretch>
            <a:fillRect/>
          </a:stretch>
        </p:blipFill>
        <p:spPr>
          <a:xfrm>
            <a:off x="5142996" y="4370382"/>
            <a:ext cx="3020633" cy="3162396"/>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tricot est gris.”.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tricot est gris.</a:t>
            </a:r>
            <a:endParaRPr lang="fr-FR" sz="5400" dirty="0">
              <a:solidFill>
                <a:schemeClr val="accent5">
                  <a:lumMod val="75000"/>
                </a:schemeClr>
              </a:solidFill>
              <a:latin typeface="Dosis" pitchFamily="2" charset="0"/>
            </a:endParaRPr>
          </a:p>
        </p:txBody>
      </p:sp>
      <p:pic>
        <p:nvPicPr>
          <p:cNvPr id="5" name="Image 4" descr="Une image contenant habits, pull, Motif (stylisme), cardigan&#10;&#10;Le contenu généré par l’IA peut être incorrect.">
            <a:extLst>
              <a:ext uri="{FF2B5EF4-FFF2-40B4-BE49-F238E27FC236}">
                <a16:creationId xmlns:a16="http://schemas.microsoft.com/office/drawing/2014/main" id="{BA99D7A9-E9E5-373B-E226-DDA7FCC17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222" y="4136754"/>
            <a:ext cx="5221244" cy="5221244"/>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D1D03AE-5D76-B5F6-FE71-4FF303A3D2C0}"/>
              </a:ext>
            </a:extLst>
          </p:cNvPr>
          <p:cNvPicPr>
            <a:picLocks noChangeAspect="1"/>
          </p:cNvPicPr>
          <p:nvPr/>
        </p:nvPicPr>
        <p:blipFill>
          <a:blip r:embed="rId4"/>
          <a:stretch>
            <a:fillRect/>
          </a:stretch>
        </p:blipFill>
        <p:spPr>
          <a:xfrm>
            <a:off x="814115" y="3509453"/>
            <a:ext cx="4055022" cy="4270715"/>
          </a:xfrm>
          <a:prstGeom prst="rect">
            <a:avLst/>
          </a:prstGeom>
        </p:spPr>
      </p:pic>
      <p:pic>
        <p:nvPicPr>
          <p:cNvPr id="4" name="Image 3">
            <a:extLst>
              <a:ext uri="{FF2B5EF4-FFF2-40B4-BE49-F238E27FC236}">
                <a16:creationId xmlns:a16="http://schemas.microsoft.com/office/drawing/2014/main" id="{955B2799-37B1-F26A-BF69-A0853498ABB8}"/>
              </a:ext>
            </a:extLst>
          </p:cNvPr>
          <p:cNvPicPr>
            <a:picLocks noChangeAspect="1"/>
          </p:cNvPicPr>
          <p:nvPr/>
        </p:nvPicPr>
        <p:blipFill>
          <a:blip r:embed="rId5"/>
          <a:stretch>
            <a:fillRect/>
          </a:stretch>
        </p:blipFill>
        <p:spPr>
          <a:xfrm>
            <a:off x="5121366" y="3969485"/>
            <a:ext cx="3294879" cy="3246245"/>
          </a:xfrm>
          <a:prstGeom prst="rect">
            <a:avLst/>
          </a:prstGeom>
        </p:spPr>
      </p:pic>
      <p:pic>
        <p:nvPicPr>
          <p:cNvPr id="6" name="Image 5">
            <a:extLst>
              <a:ext uri="{FF2B5EF4-FFF2-40B4-BE49-F238E27FC236}">
                <a16:creationId xmlns:a16="http://schemas.microsoft.com/office/drawing/2014/main" id="{4D4D18E6-55F7-55B2-C93D-AEE488FE31CF}"/>
              </a:ext>
            </a:extLst>
          </p:cNvPr>
          <p:cNvPicPr>
            <a:picLocks noChangeAspect="1"/>
          </p:cNvPicPr>
          <p:nvPr/>
        </p:nvPicPr>
        <p:blipFill>
          <a:blip r:embed="rId6"/>
          <a:stretch>
            <a:fillRect/>
          </a:stretch>
        </p:blipFill>
        <p:spPr>
          <a:xfrm>
            <a:off x="9311165" y="4330604"/>
            <a:ext cx="3020633" cy="3162396"/>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sucre – frites – livre.</a:t>
            </a: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EB57AC22-29D0-60CE-9E59-838C064DF689}"/>
              </a:ext>
            </a:extLst>
          </p:cNvPr>
          <p:cNvPicPr>
            <a:picLocks noChangeAspect="1"/>
          </p:cNvPicPr>
          <p:nvPr/>
        </p:nvPicPr>
        <p:blipFill>
          <a:blip r:embed="rId5"/>
          <a:stretch>
            <a:fillRect/>
          </a:stretch>
        </p:blipFill>
        <p:spPr>
          <a:xfrm>
            <a:off x="981075" y="3603768"/>
            <a:ext cx="3596789" cy="2885606"/>
          </a:xfrm>
          <a:prstGeom prst="rect">
            <a:avLst/>
          </a:prstGeom>
        </p:spPr>
      </p:pic>
      <p:pic>
        <p:nvPicPr>
          <p:cNvPr id="12" name="Image 11">
            <a:extLst>
              <a:ext uri="{FF2B5EF4-FFF2-40B4-BE49-F238E27FC236}">
                <a16:creationId xmlns:a16="http://schemas.microsoft.com/office/drawing/2014/main" id="{B68EB6F9-1599-28C1-B2BD-51F8F46B3A79}"/>
              </a:ext>
            </a:extLst>
          </p:cNvPr>
          <p:cNvPicPr>
            <a:picLocks noChangeAspect="1"/>
          </p:cNvPicPr>
          <p:nvPr/>
        </p:nvPicPr>
        <p:blipFill>
          <a:blip r:embed="rId6"/>
          <a:stretch>
            <a:fillRect/>
          </a:stretch>
        </p:blipFill>
        <p:spPr>
          <a:xfrm>
            <a:off x="4714875" y="3344610"/>
            <a:ext cx="4645094" cy="3109116"/>
          </a:xfrm>
          <a:prstGeom prst="rect">
            <a:avLst/>
          </a:prstGeom>
        </p:spPr>
      </p:pic>
      <p:pic>
        <p:nvPicPr>
          <p:cNvPr id="13" name="Image 12">
            <a:extLst>
              <a:ext uri="{FF2B5EF4-FFF2-40B4-BE49-F238E27FC236}">
                <a16:creationId xmlns:a16="http://schemas.microsoft.com/office/drawing/2014/main" id="{6994FF12-6213-ACD1-48CA-465C85C17B3C}"/>
              </a:ext>
            </a:extLst>
          </p:cNvPr>
          <p:cNvPicPr>
            <a:picLocks noChangeAspect="1"/>
          </p:cNvPicPr>
          <p:nvPr/>
        </p:nvPicPr>
        <p:blipFill>
          <a:blip r:embed="rId7"/>
          <a:stretch>
            <a:fillRect/>
          </a:stretch>
        </p:blipFill>
        <p:spPr>
          <a:xfrm>
            <a:off x="9496980" y="2506910"/>
            <a:ext cx="3221283" cy="372461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gris – tricot - frapper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18F44B1D-31C7-7128-2F71-2E157D7BC4A8}"/>
              </a:ext>
            </a:extLst>
          </p:cNvPr>
          <p:cNvPicPr>
            <a:picLocks noChangeAspect="1"/>
          </p:cNvPicPr>
          <p:nvPr/>
        </p:nvPicPr>
        <p:blipFill>
          <a:blip r:embed="rId5"/>
          <a:stretch>
            <a:fillRect/>
          </a:stretch>
        </p:blipFill>
        <p:spPr>
          <a:xfrm>
            <a:off x="798149" y="2403904"/>
            <a:ext cx="4055022" cy="4270715"/>
          </a:xfrm>
          <a:prstGeom prst="rect">
            <a:avLst/>
          </a:prstGeom>
        </p:spPr>
      </p:pic>
      <p:pic>
        <p:nvPicPr>
          <p:cNvPr id="10" name="Image 9">
            <a:extLst>
              <a:ext uri="{FF2B5EF4-FFF2-40B4-BE49-F238E27FC236}">
                <a16:creationId xmlns:a16="http://schemas.microsoft.com/office/drawing/2014/main" id="{FBD99D5B-E493-7EA8-C0DA-F7F9E3056ABB}"/>
              </a:ext>
            </a:extLst>
          </p:cNvPr>
          <p:cNvPicPr>
            <a:picLocks noChangeAspect="1"/>
          </p:cNvPicPr>
          <p:nvPr/>
        </p:nvPicPr>
        <p:blipFill>
          <a:blip r:embed="rId6"/>
          <a:stretch>
            <a:fillRect/>
          </a:stretch>
        </p:blipFill>
        <p:spPr>
          <a:xfrm>
            <a:off x="5105400" y="2863936"/>
            <a:ext cx="3294879" cy="3246245"/>
          </a:xfrm>
          <a:prstGeom prst="rect">
            <a:avLst/>
          </a:prstGeom>
        </p:spPr>
      </p:pic>
      <p:pic>
        <p:nvPicPr>
          <p:cNvPr id="14" name="Image 13">
            <a:extLst>
              <a:ext uri="{FF2B5EF4-FFF2-40B4-BE49-F238E27FC236}">
                <a16:creationId xmlns:a16="http://schemas.microsoft.com/office/drawing/2014/main" id="{56FFD3B1-37FA-C251-0E3A-1A5CDE7633B8}"/>
              </a:ext>
            </a:extLst>
          </p:cNvPr>
          <p:cNvPicPr>
            <a:picLocks noChangeAspect="1"/>
          </p:cNvPicPr>
          <p:nvPr/>
        </p:nvPicPr>
        <p:blipFill>
          <a:blip r:embed="rId7"/>
          <a:stretch>
            <a:fillRect/>
          </a:stretch>
        </p:blipFill>
        <p:spPr>
          <a:xfrm>
            <a:off x="9295199" y="3225055"/>
            <a:ext cx="3020633" cy="3162396"/>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5" name="Image 4">
            <a:extLst>
              <a:ext uri="{FF2B5EF4-FFF2-40B4-BE49-F238E27FC236}">
                <a16:creationId xmlns:a16="http://schemas.microsoft.com/office/drawing/2014/main" id="{66BC55A0-98A5-0C3D-C23B-9C9C4B1962DC}"/>
              </a:ext>
            </a:extLst>
          </p:cNvPr>
          <p:cNvPicPr>
            <a:picLocks noChangeAspect="1"/>
          </p:cNvPicPr>
          <p:nvPr/>
        </p:nvPicPr>
        <p:blipFill>
          <a:blip r:embed="rId7"/>
          <a:stretch>
            <a:fillRect/>
          </a:stretch>
        </p:blipFill>
        <p:spPr>
          <a:xfrm>
            <a:off x="1447800" y="2877240"/>
            <a:ext cx="2848018" cy="2284887"/>
          </a:xfrm>
          <a:prstGeom prst="rect">
            <a:avLst/>
          </a:prstGeom>
        </p:spPr>
      </p:pic>
      <p:pic>
        <p:nvPicPr>
          <p:cNvPr id="8" name="Image 7">
            <a:extLst>
              <a:ext uri="{FF2B5EF4-FFF2-40B4-BE49-F238E27FC236}">
                <a16:creationId xmlns:a16="http://schemas.microsoft.com/office/drawing/2014/main" id="{B6D11292-2669-5294-F443-DC937E903497}"/>
              </a:ext>
            </a:extLst>
          </p:cNvPr>
          <p:cNvPicPr>
            <a:picLocks noChangeAspect="1"/>
          </p:cNvPicPr>
          <p:nvPr/>
        </p:nvPicPr>
        <p:blipFill>
          <a:blip r:embed="rId8"/>
          <a:stretch>
            <a:fillRect/>
          </a:stretch>
        </p:blipFill>
        <p:spPr>
          <a:xfrm>
            <a:off x="5469417" y="2855694"/>
            <a:ext cx="3678089" cy="2461867"/>
          </a:xfrm>
          <a:prstGeom prst="rect">
            <a:avLst/>
          </a:prstGeom>
        </p:spPr>
      </p:pic>
      <p:pic>
        <p:nvPicPr>
          <p:cNvPr id="9" name="Image 8">
            <a:extLst>
              <a:ext uri="{FF2B5EF4-FFF2-40B4-BE49-F238E27FC236}">
                <a16:creationId xmlns:a16="http://schemas.microsoft.com/office/drawing/2014/main" id="{46FFDDFF-B2CD-EBC7-E6AF-D0EB731AC3BB}"/>
              </a:ext>
            </a:extLst>
          </p:cNvPr>
          <p:cNvPicPr>
            <a:picLocks noChangeAspect="1"/>
          </p:cNvPicPr>
          <p:nvPr/>
        </p:nvPicPr>
        <p:blipFill>
          <a:blip r:embed="rId9"/>
          <a:stretch>
            <a:fillRect/>
          </a:stretch>
        </p:blipFill>
        <p:spPr>
          <a:xfrm>
            <a:off x="10029463" y="2654909"/>
            <a:ext cx="2550684" cy="2949230"/>
          </a:xfrm>
          <a:prstGeom prst="rect">
            <a:avLst/>
          </a:prstGeom>
        </p:spPr>
      </p:pic>
      <p:pic>
        <p:nvPicPr>
          <p:cNvPr id="11" name="Image 10">
            <a:extLst>
              <a:ext uri="{FF2B5EF4-FFF2-40B4-BE49-F238E27FC236}">
                <a16:creationId xmlns:a16="http://schemas.microsoft.com/office/drawing/2014/main" id="{8E167174-84FF-CE74-04C0-65AB5303D786}"/>
              </a:ext>
            </a:extLst>
          </p:cNvPr>
          <p:cNvPicPr>
            <a:picLocks noChangeAspect="1"/>
          </p:cNvPicPr>
          <p:nvPr/>
        </p:nvPicPr>
        <p:blipFill>
          <a:blip r:embed="rId10"/>
          <a:stretch>
            <a:fillRect/>
          </a:stretch>
        </p:blipFill>
        <p:spPr>
          <a:xfrm>
            <a:off x="1345707" y="6030018"/>
            <a:ext cx="3422700" cy="3604759"/>
          </a:xfrm>
          <a:prstGeom prst="rect">
            <a:avLst/>
          </a:prstGeom>
        </p:spPr>
      </p:pic>
      <p:pic>
        <p:nvPicPr>
          <p:cNvPr id="12" name="Image 11">
            <a:extLst>
              <a:ext uri="{FF2B5EF4-FFF2-40B4-BE49-F238E27FC236}">
                <a16:creationId xmlns:a16="http://schemas.microsoft.com/office/drawing/2014/main" id="{FD4FC9FB-7FDA-F0D1-FE5A-15A5253627A8}"/>
              </a:ext>
            </a:extLst>
          </p:cNvPr>
          <p:cNvPicPr>
            <a:picLocks noChangeAspect="1"/>
          </p:cNvPicPr>
          <p:nvPr/>
        </p:nvPicPr>
        <p:blipFill>
          <a:blip r:embed="rId11"/>
          <a:stretch>
            <a:fillRect/>
          </a:stretch>
        </p:blipFill>
        <p:spPr>
          <a:xfrm>
            <a:off x="5534425" y="6330299"/>
            <a:ext cx="2781090" cy="2740040"/>
          </a:xfrm>
          <a:prstGeom prst="rect">
            <a:avLst/>
          </a:prstGeom>
        </p:spPr>
      </p:pic>
      <p:pic>
        <p:nvPicPr>
          <p:cNvPr id="13" name="Image 12">
            <a:extLst>
              <a:ext uri="{FF2B5EF4-FFF2-40B4-BE49-F238E27FC236}">
                <a16:creationId xmlns:a16="http://schemas.microsoft.com/office/drawing/2014/main" id="{6D49CCFC-DF16-F19E-17EA-BD6BF317F603}"/>
              </a:ext>
            </a:extLst>
          </p:cNvPr>
          <p:cNvPicPr>
            <a:picLocks noChangeAspect="1"/>
          </p:cNvPicPr>
          <p:nvPr/>
        </p:nvPicPr>
        <p:blipFill>
          <a:blip r:embed="rId12"/>
          <a:stretch>
            <a:fillRect/>
          </a:stretch>
        </p:blipFill>
        <p:spPr>
          <a:xfrm>
            <a:off x="9681459" y="6678343"/>
            <a:ext cx="2549609" cy="2669266"/>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3938AE8F-9362-8B41-9746-75194C653ACD}"/>
              </a:ext>
            </a:extLst>
          </p:cNvPr>
          <p:cNvPicPr>
            <a:picLocks noChangeAspect="1"/>
          </p:cNvPicPr>
          <p:nvPr/>
        </p:nvPicPr>
        <p:blipFill>
          <a:blip r:embed="rId5"/>
          <a:stretch>
            <a:fillRect/>
          </a:stretch>
        </p:blipFill>
        <p:spPr>
          <a:xfrm>
            <a:off x="1550426" y="2620710"/>
            <a:ext cx="3422700" cy="3604759"/>
          </a:xfrm>
          <a:prstGeom prst="rect">
            <a:avLst/>
          </a:prstGeom>
        </p:spPr>
      </p:pic>
      <p:pic>
        <p:nvPicPr>
          <p:cNvPr id="5" name="Image 4">
            <a:extLst>
              <a:ext uri="{FF2B5EF4-FFF2-40B4-BE49-F238E27FC236}">
                <a16:creationId xmlns:a16="http://schemas.microsoft.com/office/drawing/2014/main" id="{2D7C982C-561F-6304-C13B-80DCEE686508}"/>
              </a:ext>
            </a:extLst>
          </p:cNvPr>
          <p:cNvPicPr>
            <a:picLocks noChangeAspect="1"/>
          </p:cNvPicPr>
          <p:nvPr/>
        </p:nvPicPr>
        <p:blipFill>
          <a:blip r:embed="rId6"/>
          <a:stretch>
            <a:fillRect/>
          </a:stretch>
        </p:blipFill>
        <p:spPr>
          <a:xfrm>
            <a:off x="5739144" y="2920991"/>
            <a:ext cx="2781090" cy="2740040"/>
          </a:xfrm>
          <a:prstGeom prst="rect">
            <a:avLst/>
          </a:prstGeom>
        </p:spPr>
      </p:pic>
      <p:pic>
        <p:nvPicPr>
          <p:cNvPr id="8" name="Image 7">
            <a:extLst>
              <a:ext uri="{FF2B5EF4-FFF2-40B4-BE49-F238E27FC236}">
                <a16:creationId xmlns:a16="http://schemas.microsoft.com/office/drawing/2014/main" id="{5468D723-D4C4-7DE2-C97C-44AE2631A22C}"/>
              </a:ext>
            </a:extLst>
          </p:cNvPr>
          <p:cNvPicPr>
            <a:picLocks noChangeAspect="1"/>
          </p:cNvPicPr>
          <p:nvPr/>
        </p:nvPicPr>
        <p:blipFill>
          <a:blip r:embed="rId7"/>
          <a:stretch>
            <a:fillRect/>
          </a:stretch>
        </p:blipFill>
        <p:spPr>
          <a:xfrm>
            <a:off x="9886178" y="3269035"/>
            <a:ext cx="2549609" cy="2669266"/>
          </a:xfrm>
          <a:prstGeom prst="rect">
            <a:avLst/>
          </a:prstGeom>
        </p:spPr>
      </p:pic>
      <p:pic>
        <p:nvPicPr>
          <p:cNvPr id="9" name="Image 8">
            <a:extLst>
              <a:ext uri="{FF2B5EF4-FFF2-40B4-BE49-F238E27FC236}">
                <a16:creationId xmlns:a16="http://schemas.microsoft.com/office/drawing/2014/main" id="{94513714-F2F1-C7BB-DFCD-7DD9394A94FD}"/>
              </a:ext>
            </a:extLst>
          </p:cNvPr>
          <p:cNvPicPr>
            <a:picLocks noChangeAspect="1"/>
          </p:cNvPicPr>
          <p:nvPr/>
        </p:nvPicPr>
        <p:blipFill>
          <a:blip r:embed="rId8"/>
          <a:stretch>
            <a:fillRect/>
          </a:stretch>
        </p:blipFill>
        <p:spPr>
          <a:xfrm>
            <a:off x="1321396" y="6979251"/>
            <a:ext cx="2964467" cy="2378311"/>
          </a:xfrm>
          <a:prstGeom prst="rect">
            <a:avLst/>
          </a:prstGeom>
        </p:spPr>
      </p:pic>
      <p:pic>
        <p:nvPicPr>
          <p:cNvPr id="11" name="Image 10">
            <a:extLst>
              <a:ext uri="{FF2B5EF4-FFF2-40B4-BE49-F238E27FC236}">
                <a16:creationId xmlns:a16="http://schemas.microsoft.com/office/drawing/2014/main" id="{2A53ECE2-F5C7-153E-2B52-98A0C2BBCCBD}"/>
              </a:ext>
            </a:extLst>
          </p:cNvPr>
          <p:cNvPicPr>
            <a:picLocks noChangeAspect="1"/>
          </p:cNvPicPr>
          <p:nvPr/>
        </p:nvPicPr>
        <p:blipFill>
          <a:blip r:embed="rId9"/>
          <a:stretch>
            <a:fillRect/>
          </a:stretch>
        </p:blipFill>
        <p:spPr>
          <a:xfrm>
            <a:off x="5239490" y="6759387"/>
            <a:ext cx="3828478" cy="2562528"/>
          </a:xfrm>
          <a:prstGeom prst="rect">
            <a:avLst/>
          </a:prstGeom>
        </p:spPr>
      </p:pic>
      <p:pic>
        <p:nvPicPr>
          <p:cNvPr id="12" name="Image 11">
            <a:extLst>
              <a:ext uri="{FF2B5EF4-FFF2-40B4-BE49-F238E27FC236}">
                <a16:creationId xmlns:a16="http://schemas.microsoft.com/office/drawing/2014/main" id="{13687EC5-2296-1395-083D-C2A84D9F8F81}"/>
              </a:ext>
            </a:extLst>
          </p:cNvPr>
          <p:cNvPicPr>
            <a:picLocks noChangeAspect="1"/>
          </p:cNvPicPr>
          <p:nvPr/>
        </p:nvPicPr>
        <p:blipFill>
          <a:blip r:embed="rId10"/>
          <a:stretch>
            <a:fillRect/>
          </a:stretch>
        </p:blipFill>
        <p:spPr>
          <a:xfrm>
            <a:off x="9771286" y="6029891"/>
            <a:ext cx="2654976" cy="306981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1" name="Image 10">
            <a:extLst>
              <a:ext uri="{FF2B5EF4-FFF2-40B4-BE49-F238E27FC236}">
                <a16:creationId xmlns:a16="http://schemas.microsoft.com/office/drawing/2014/main" id="{9ADA0CAA-DFF4-204D-3796-0BF13BD83722}"/>
              </a:ext>
            </a:extLst>
          </p:cNvPr>
          <p:cNvPicPr>
            <a:picLocks noChangeAspect="1"/>
          </p:cNvPicPr>
          <p:nvPr/>
        </p:nvPicPr>
        <p:blipFill>
          <a:blip r:embed="rId4"/>
          <a:stretch>
            <a:fillRect/>
          </a:stretch>
        </p:blipFill>
        <p:spPr>
          <a:xfrm>
            <a:off x="5739144" y="2920991"/>
            <a:ext cx="2781090" cy="2740040"/>
          </a:xfrm>
          <a:prstGeom prst="rect">
            <a:avLst/>
          </a:prstGeom>
        </p:spPr>
      </p:pic>
      <p:pic>
        <p:nvPicPr>
          <p:cNvPr id="18" name="Image 17">
            <a:extLst>
              <a:ext uri="{FF2B5EF4-FFF2-40B4-BE49-F238E27FC236}">
                <a16:creationId xmlns:a16="http://schemas.microsoft.com/office/drawing/2014/main" id="{4978BA45-4A0F-607E-AAD0-2C0F08E64F9C}"/>
              </a:ext>
            </a:extLst>
          </p:cNvPr>
          <p:cNvPicPr>
            <a:picLocks noChangeAspect="1"/>
          </p:cNvPicPr>
          <p:nvPr/>
        </p:nvPicPr>
        <p:blipFill>
          <a:blip r:embed="rId5"/>
          <a:stretch>
            <a:fillRect/>
          </a:stretch>
        </p:blipFill>
        <p:spPr>
          <a:xfrm>
            <a:off x="9886178" y="3269035"/>
            <a:ext cx="2549609" cy="2669266"/>
          </a:xfrm>
          <a:prstGeom prst="rect">
            <a:avLst/>
          </a:prstGeom>
        </p:spPr>
      </p:pic>
      <p:pic>
        <p:nvPicPr>
          <p:cNvPr id="19" name="Image 18">
            <a:extLst>
              <a:ext uri="{FF2B5EF4-FFF2-40B4-BE49-F238E27FC236}">
                <a16:creationId xmlns:a16="http://schemas.microsoft.com/office/drawing/2014/main" id="{BEC1517B-0E13-FFED-8085-97FC6A9F7B83}"/>
              </a:ext>
            </a:extLst>
          </p:cNvPr>
          <p:cNvPicPr>
            <a:picLocks noChangeAspect="1"/>
          </p:cNvPicPr>
          <p:nvPr/>
        </p:nvPicPr>
        <p:blipFill>
          <a:blip r:embed="rId6"/>
          <a:stretch>
            <a:fillRect/>
          </a:stretch>
        </p:blipFill>
        <p:spPr>
          <a:xfrm>
            <a:off x="1321396" y="6979251"/>
            <a:ext cx="2964467" cy="2378311"/>
          </a:xfrm>
          <a:prstGeom prst="rect">
            <a:avLst/>
          </a:prstGeom>
        </p:spPr>
      </p:pic>
      <p:pic>
        <p:nvPicPr>
          <p:cNvPr id="21" name="Image 20">
            <a:extLst>
              <a:ext uri="{FF2B5EF4-FFF2-40B4-BE49-F238E27FC236}">
                <a16:creationId xmlns:a16="http://schemas.microsoft.com/office/drawing/2014/main" id="{40766511-62AB-B2CB-7C4F-EF75ED64B85C}"/>
              </a:ext>
            </a:extLst>
          </p:cNvPr>
          <p:cNvPicPr>
            <a:picLocks noChangeAspect="1"/>
          </p:cNvPicPr>
          <p:nvPr/>
        </p:nvPicPr>
        <p:blipFill>
          <a:blip r:embed="rId7"/>
          <a:stretch>
            <a:fillRect/>
          </a:stretch>
        </p:blipFill>
        <p:spPr>
          <a:xfrm>
            <a:off x="5239490" y="6759387"/>
            <a:ext cx="3828478" cy="2562528"/>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frapper  et frites.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BB76B82D-FA18-3344-1AF5-07B0A9BF00F3}"/>
              </a:ext>
            </a:extLst>
          </p:cNvPr>
          <p:cNvPicPr>
            <a:picLocks noChangeAspect="1"/>
          </p:cNvPicPr>
          <p:nvPr/>
        </p:nvPicPr>
        <p:blipFill>
          <a:blip r:embed="rId4"/>
          <a:stretch>
            <a:fillRect/>
          </a:stretch>
        </p:blipFill>
        <p:spPr>
          <a:xfrm>
            <a:off x="1550426" y="2620710"/>
            <a:ext cx="3422700" cy="3604759"/>
          </a:xfrm>
          <a:prstGeom prst="rect">
            <a:avLst/>
          </a:prstGeom>
        </p:spPr>
      </p:pic>
      <p:pic>
        <p:nvPicPr>
          <p:cNvPr id="3" name="Image 2">
            <a:extLst>
              <a:ext uri="{FF2B5EF4-FFF2-40B4-BE49-F238E27FC236}">
                <a16:creationId xmlns:a16="http://schemas.microsoft.com/office/drawing/2014/main" id="{D98CB18F-25E0-14C9-1F84-B24EBA8E2504}"/>
              </a:ext>
            </a:extLst>
          </p:cNvPr>
          <p:cNvPicPr>
            <a:picLocks noChangeAspect="1"/>
          </p:cNvPicPr>
          <p:nvPr/>
        </p:nvPicPr>
        <p:blipFill>
          <a:blip r:embed="rId5"/>
          <a:stretch>
            <a:fillRect/>
          </a:stretch>
        </p:blipFill>
        <p:spPr>
          <a:xfrm>
            <a:off x="5739144" y="2920991"/>
            <a:ext cx="2781090" cy="2740040"/>
          </a:xfrm>
          <a:prstGeom prst="rect">
            <a:avLst/>
          </a:prstGeom>
        </p:spPr>
      </p:pic>
      <p:pic>
        <p:nvPicPr>
          <p:cNvPr id="4" name="Image 3">
            <a:extLst>
              <a:ext uri="{FF2B5EF4-FFF2-40B4-BE49-F238E27FC236}">
                <a16:creationId xmlns:a16="http://schemas.microsoft.com/office/drawing/2014/main" id="{F617A648-9A12-C7C3-39CF-47D04121E78B}"/>
              </a:ext>
            </a:extLst>
          </p:cNvPr>
          <p:cNvPicPr>
            <a:picLocks noChangeAspect="1"/>
          </p:cNvPicPr>
          <p:nvPr/>
        </p:nvPicPr>
        <p:blipFill>
          <a:blip r:embed="rId6"/>
          <a:stretch>
            <a:fillRect/>
          </a:stretch>
        </p:blipFill>
        <p:spPr>
          <a:xfrm>
            <a:off x="9705765" y="2869536"/>
            <a:ext cx="2549609" cy="2669266"/>
          </a:xfrm>
          <a:prstGeom prst="rect">
            <a:avLst/>
          </a:prstGeom>
        </p:spPr>
      </p:pic>
      <p:pic>
        <p:nvPicPr>
          <p:cNvPr id="5" name="Image 4">
            <a:extLst>
              <a:ext uri="{FF2B5EF4-FFF2-40B4-BE49-F238E27FC236}">
                <a16:creationId xmlns:a16="http://schemas.microsoft.com/office/drawing/2014/main" id="{56A7B3CE-3A87-6826-288F-B75688D4F9B0}"/>
              </a:ext>
            </a:extLst>
          </p:cNvPr>
          <p:cNvPicPr>
            <a:picLocks noChangeAspect="1"/>
          </p:cNvPicPr>
          <p:nvPr/>
        </p:nvPicPr>
        <p:blipFill>
          <a:blip r:embed="rId7"/>
          <a:stretch>
            <a:fillRect/>
          </a:stretch>
        </p:blipFill>
        <p:spPr>
          <a:xfrm>
            <a:off x="1321396" y="6979251"/>
            <a:ext cx="2964467" cy="2378311"/>
          </a:xfrm>
          <a:prstGeom prst="rect">
            <a:avLst/>
          </a:prstGeom>
        </p:spPr>
      </p:pic>
      <p:pic>
        <p:nvPicPr>
          <p:cNvPr id="6" name="Image 5">
            <a:extLst>
              <a:ext uri="{FF2B5EF4-FFF2-40B4-BE49-F238E27FC236}">
                <a16:creationId xmlns:a16="http://schemas.microsoft.com/office/drawing/2014/main" id="{65CF2CA6-600A-82E3-5A2A-C867CE074ABC}"/>
              </a:ext>
            </a:extLst>
          </p:cNvPr>
          <p:cNvPicPr>
            <a:picLocks noChangeAspect="1"/>
          </p:cNvPicPr>
          <p:nvPr/>
        </p:nvPicPr>
        <p:blipFill>
          <a:blip r:embed="rId8"/>
          <a:stretch>
            <a:fillRect/>
          </a:stretch>
        </p:blipFill>
        <p:spPr>
          <a:xfrm>
            <a:off x="5239490" y="6759387"/>
            <a:ext cx="3828478" cy="2562528"/>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9066010" y="6048164"/>
            <a:ext cx="3829120" cy="351493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1" name="Ellipse 10">
            <a:extLst>
              <a:ext uri="{FF2B5EF4-FFF2-40B4-BE49-F238E27FC236}">
                <a16:creationId xmlns:a16="http://schemas.microsoft.com/office/drawing/2014/main" id="{AB864796-CFD0-1DAC-2F17-D06277B05650}"/>
              </a:ext>
            </a:extLst>
          </p:cNvPr>
          <p:cNvSpPr/>
          <p:nvPr/>
        </p:nvSpPr>
        <p:spPr>
          <a:xfrm>
            <a:off x="881201" y="2261067"/>
            <a:ext cx="4820550"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676DE655-D773-031D-A3F5-BA6F4E6A444E}"/>
              </a:ext>
            </a:extLst>
          </p:cNvPr>
          <p:cNvPicPr>
            <a:picLocks noChangeAspect="1"/>
          </p:cNvPicPr>
          <p:nvPr/>
        </p:nvPicPr>
        <p:blipFill>
          <a:blip r:embed="rId9"/>
          <a:stretch>
            <a:fillRect/>
          </a:stretch>
        </p:blipFill>
        <p:spPr>
          <a:xfrm>
            <a:off x="10015478" y="6637192"/>
            <a:ext cx="2021085" cy="2336880"/>
          </a:xfrm>
          <a:prstGeom prst="rect">
            <a:avLst/>
          </a:prstGeom>
        </p:spPr>
      </p:pic>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fr</a:t>
              </a:r>
              <a:r>
                <a:rPr lang="fr-FR" sz="6600" b="1" dirty="0">
                  <a:solidFill>
                    <a:srgbClr val="008EC0"/>
                  </a:solidFill>
                  <a:latin typeface="Dosis" pitchFamily="2" charset="0"/>
                </a:rPr>
                <a:t>-tr-gr-</a:t>
              </a:r>
              <a:r>
                <a:rPr lang="fr-FR" sz="6600" b="1" dirty="0" err="1">
                  <a:solidFill>
                    <a:srgbClr val="008EC0"/>
                  </a:solidFill>
                  <a:latin typeface="Dosis" pitchFamily="2" charset="0"/>
                </a:rPr>
                <a:t>vr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rPr>
              <a:t>Fri</a:t>
            </a:r>
            <a:r>
              <a:rPr lang="fr-FR" sz="6000" b="1" dirty="0">
                <a:solidFill>
                  <a:srgbClr val="008EC0"/>
                </a:solidFill>
                <a:latin typeface="Dosis" pitchFamily="2" charset="0"/>
              </a:rPr>
              <a:t> -</a:t>
            </a:r>
            <a:r>
              <a:rPr lang="fr-FR" sz="6000" b="1" dirty="0" err="1">
                <a:solidFill>
                  <a:srgbClr val="008EC0"/>
                </a:solidFill>
                <a:latin typeface="Dosis" pitchFamily="2" charset="0"/>
              </a:rPr>
              <a:t>tro</a:t>
            </a:r>
            <a:r>
              <a:rPr lang="fr-FR" sz="6000" b="1" dirty="0">
                <a:solidFill>
                  <a:srgbClr val="008EC0"/>
                </a:solidFill>
                <a:latin typeface="Dosis" pitchFamily="2" charset="0"/>
              </a:rPr>
              <a:t>-gru-</a:t>
            </a:r>
            <a:r>
              <a:rPr lang="fr-FR" sz="6000" b="1" dirty="0" err="1">
                <a:solidFill>
                  <a:srgbClr val="008EC0"/>
                </a:solidFill>
                <a:latin typeface="Dosis" pitchFamily="2" charset="0"/>
              </a:rPr>
              <a:t>vre</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fr</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tr</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tr»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gr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gr » « u » «gru»  , lisons ensemble « gru»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vr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F180E378-436D-6544-B823-FA3B0F398143}"/>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tricot – livre- frites – gris –frapper -sucre.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 – gr- </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-tr-gr-</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ADA06EE-F808-6A44-36AB-24FDCA1A74BC}"/>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EF051DE-52BD-7AF5-571B-13A914D7BB97}"/>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tram</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994903" y="3712793"/>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tram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tr»  « a »  «  tra » « trame », on ne prononce pas le e ,c’est une lettre muette.                   Lisons ensemble « trame».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6790299" y="2956355"/>
            <a:ext cx="609190" cy="6206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trico</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545232" y="5386008"/>
            <a:ext cx="667953" cy="24335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«tri»  «cot»  « tricot » . on ne prononce pas le t ,c’est une lettre muette. Lisons ensemble « tricot ».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E82FB6CA-213D-A77B-F905-D60D3750D13A}"/>
              </a:ext>
            </a:extLst>
          </p:cNvPr>
          <p:cNvSpPr/>
          <p:nvPr/>
        </p:nvSpPr>
        <p:spPr>
          <a:xfrm rot="16200000">
            <a:off x="7428924" y="5145501"/>
            <a:ext cx="667953" cy="29145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C46F7676-D40B-EB8C-75DA-25716A650708}"/>
              </a:ext>
            </a:extLst>
          </p:cNvPr>
          <p:cNvPicPr>
            <a:picLocks noChangeAspect="1"/>
          </p:cNvPicPr>
          <p:nvPr/>
        </p:nvPicPr>
        <p:blipFill>
          <a:blip r:embed="rId6"/>
          <a:stretch>
            <a:fillRect/>
          </a:stretch>
        </p:blipFill>
        <p:spPr>
          <a:xfrm>
            <a:off x="901393" y="2634512"/>
            <a:ext cx="12127097" cy="4032988"/>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chez</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5089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Papa est  </a:t>
            </a:r>
            <a:r>
              <a:rPr lang="fr-FR" sz="5400" b="1" kern="0" spc="480" dirty="0">
                <a:solidFill>
                  <a:schemeClr val="accent6">
                    <a:lumMod val="75000"/>
                  </a:schemeClr>
                </a:solidFill>
                <a:latin typeface="Dosis" pitchFamily="2" charset="0"/>
              </a:rPr>
              <a:t>chez </a:t>
            </a:r>
            <a:r>
              <a:rPr lang="fr-FR" sz="5400" b="1" kern="0" spc="480" dirty="0">
                <a:solidFill>
                  <a:srgbClr val="106585"/>
                </a:solidFill>
                <a:latin typeface="Dosis" pitchFamily="2" charset="0"/>
              </a:rPr>
              <a:t>le médecin.</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Papa est chez le médecin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habits, garçon, chaussures, Visage humain&#10;&#10;Le contenu généré par l’IA peut être incorrect.">
            <a:extLst>
              <a:ext uri="{FF2B5EF4-FFF2-40B4-BE49-F238E27FC236}">
                <a16:creationId xmlns:a16="http://schemas.microsoft.com/office/drawing/2014/main" id="{40127E54-141C-C183-4AB0-F3B73478B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7285" y="3772735"/>
            <a:ext cx="5562600" cy="55626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chez”.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“chez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“chez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«chez»</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chez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chat est à côté de la poule.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4" name="Image 3" descr="Une image contenant galliformes, poulet, croquis, chat&#10;&#10;Le contenu généré par l’IA peut être incorrect.">
            <a:extLst>
              <a:ext uri="{FF2B5EF4-FFF2-40B4-BE49-F238E27FC236}">
                <a16:creationId xmlns:a16="http://schemas.microsoft.com/office/drawing/2014/main" id="{86DC476D-8BF9-02DA-0742-0A7847AD6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3443737"/>
            <a:ext cx="4876800" cy="4876800"/>
          </a:xfrm>
          <a:prstGeom prst="rect">
            <a:avLst/>
          </a:prstGeom>
        </p:spPr>
      </p:pic>
      <p:sp>
        <p:nvSpPr>
          <p:cNvPr id="7" name="ZoneTexte 6">
            <a:extLst>
              <a:ext uri="{FF2B5EF4-FFF2-40B4-BE49-F238E27FC236}">
                <a16:creationId xmlns:a16="http://schemas.microsoft.com/office/drawing/2014/main" id="{5D26B61F-FEED-18B1-DE0D-21BBD3639FA9}"/>
              </a:ext>
            </a:extLst>
          </p:cNvPr>
          <p:cNvSpPr txBox="1"/>
          <p:nvPr/>
        </p:nvSpPr>
        <p:spPr>
          <a:xfrm>
            <a:off x="1447800" y="2337813"/>
            <a:ext cx="11430000" cy="1015663"/>
          </a:xfrm>
          <a:prstGeom prst="rect">
            <a:avLst/>
          </a:prstGeom>
          <a:noFill/>
        </p:spPr>
        <p:txBody>
          <a:bodyPr wrap="square" rtlCol="0">
            <a:spAutoFit/>
          </a:bodyPr>
          <a:lstStyle/>
          <a:p>
            <a:pPr algn="ctr" defTabSz="1028752">
              <a:defRPr/>
            </a:pPr>
            <a:r>
              <a:rPr lang="fr-FR" sz="6000" b="1" kern="0" spc="480" dirty="0">
                <a:solidFill>
                  <a:schemeClr val="accent6">
                    <a:lumMod val="75000"/>
                  </a:schemeClr>
                </a:solidFill>
                <a:latin typeface="Dosis" pitchFamily="2" charset="0"/>
              </a:rPr>
              <a:t> </a:t>
            </a:r>
            <a:r>
              <a:rPr lang="fr-FR" sz="6000" b="1" kern="0" spc="480" dirty="0">
                <a:solidFill>
                  <a:srgbClr val="215968"/>
                </a:solidFill>
                <a:latin typeface="Dosis" pitchFamily="2" charset="0"/>
              </a:rPr>
              <a:t>Le chat est </a:t>
            </a:r>
            <a:r>
              <a:rPr lang="fr-FR" sz="6000" b="1" kern="0" spc="480" dirty="0">
                <a:solidFill>
                  <a:schemeClr val="accent6">
                    <a:lumMod val="75000"/>
                  </a:schemeClr>
                </a:solidFill>
                <a:latin typeface="Dosis" pitchFamily="2" charset="0"/>
              </a:rPr>
              <a:t>à côté </a:t>
            </a:r>
            <a:r>
              <a:rPr lang="fr-FR" sz="6000" b="1" kern="0" spc="480" dirty="0">
                <a:solidFill>
                  <a:srgbClr val="215968"/>
                </a:solidFill>
                <a:latin typeface="Dosis" pitchFamily="2" charset="0"/>
              </a:rPr>
              <a:t>de la poule. </a:t>
            </a:r>
            <a:endParaRPr lang="fr-FR" sz="6000" kern="0" spc="480" dirty="0">
              <a:solidFill>
                <a:srgbClr val="215968"/>
              </a:solidFill>
              <a:latin typeface="Dosis" pitchFamily="2" charset="0"/>
            </a:endParaRPr>
          </a:p>
        </p:txBody>
      </p:sp>
    </p:spTree>
    <p:extLst>
      <p:ext uri="{BB962C8B-B14F-4D97-AF65-F5344CB8AC3E}">
        <p14:creationId xmlns:p14="http://schemas.microsoft.com/office/powerpoint/2010/main" val="249018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5109FED-6E64-37A2-B7E0-C057098632D9}"/>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0AE44D3-7ECF-8407-B816-69A7C2CC15C0}"/>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tr- gr – </a:t>
              </a:r>
              <a:r>
                <a:rPr lang="fr-FR" sz="6000" b="1" dirty="0" err="1">
                  <a:solidFill>
                    <a:srgbClr val="204550"/>
                  </a:solidFill>
                  <a:latin typeface="Microsoft Uighur" panose="02000000000000000000" pitchFamily="2" charset="-78"/>
                  <a:cs typeface="Microsoft Uighur" panose="02000000000000000000" pitchFamily="2" charset="-78"/>
                </a:rPr>
                <a:t>fr-vr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frappe la porte.</a:t>
            </a:r>
          </a:p>
          <a:p>
            <a:r>
              <a:rPr lang="fr-MA" sz="4800" b="1" dirty="0">
                <a:solidFill>
                  <a:srgbClr val="106585"/>
                </a:solidFill>
                <a:latin typeface="Dosis" pitchFamily="2" charset="0"/>
              </a:rPr>
              <a:t>Le coq crie fort. </a:t>
            </a:r>
          </a:p>
        </p:txBody>
      </p:sp>
    </p:spTree>
    <p:extLst>
      <p:ext uri="{BB962C8B-B14F-4D97-AF65-F5344CB8AC3E}">
        <p14:creationId xmlns:p14="http://schemas.microsoft.com/office/powerpoint/2010/main" val="205723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F243D9AC-4CFA-C478-421A-821DF74FCFF3}"/>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79459E9C-E607-C9BA-D55F-33AA48027196}"/>
              </a:ext>
            </a:extLst>
          </p:cNvPr>
          <p:cNvPicPr>
            <a:picLocks noChangeAspect="1"/>
          </p:cNvPicPr>
          <p:nvPr/>
        </p:nvPicPr>
        <p:blipFill>
          <a:blip r:embed="rId4"/>
          <a:stretch>
            <a:fillRect/>
          </a:stretch>
        </p:blipFill>
        <p:spPr>
          <a:xfrm>
            <a:off x="1066800" y="2933700"/>
            <a:ext cx="11820014" cy="2806484"/>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779208A9-4261-E996-97F3-3317314F195C}"/>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939368" y="41529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A82DD94A-E8C7-871C-4C3C-81BC77640618}"/>
              </a:ext>
            </a:extLst>
          </p:cNvPr>
          <p:cNvPicPr>
            <a:picLocks noChangeAspect="1"/>
          </p:cNvPicPr>
          <p:nvPr/>
        </p:nvPicPr>
        <p:blipFill>
          <a:blip r:embed="rId6"/>
          <a:stretch>
            <a:fillRect/>
          </a:stretch>
        </p:blipFill>
        <p:spPr>
          <a:xfrm>
            <a:off x="539115" y="2481316"/>
            <a:ext cx="12491085" cy="403378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96337AB1-F15A-6E83-77FD-FD9A64A1A205}"/>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37701" y="5600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21486</TotalTime>
  <Words>4798</Words>
  <Application>Microsoft Office PowerPoint</Application>
  <PresentationFormat>Personnalisé</PresentationFormat>
  <Paragraphs>924</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Calibri</vt:lpstr>
      <vt:lpstr>Arial</vt:lpstr>
      <vt:lpstr>Dosis</vt:lpstr>
      <vt:lpstr>Symbol</vt:lpstr>
      <vt:lpstr>Microsoft Uighur</vt:lpstr>
      <vt:lpstr>Carelia</vt:lpstr>
      <vt:lpstr>A Massir Ballpoint</vt:lpstr>
      <vt:lpstr>Aharoni</vt:lpstr>
      <vt:lpstr>Aptos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183</cp:revision>
  <dcterms:created xsi:type="dcterms:W3CDTF">2006-08-16T00:00:00Z</dcterms:created>
  <dcterms:modified xsi:type="dcterms:W3CDTF">2025-09-21T12:47:19Z</dcterms:modified>
  <dc:identifier>DAFtlvZnwz4</dc:identifier>
</cp:coreProperties>
</file>