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21.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22.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15"/>
  </p:notesMasterIdLst>
  <p:sldIdLst>
    <p:sldId id="257" r:id="rId3"/>
    <p:sldId id="2134808446" r:id="rId4"/>
    <p:sldId id="214748246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746" r:id="rId27"/>
    <p:sldId id="2147482469" r:id="rId28"/>
    <p:sldId id="2147482472" r:id="rId29"/>
    <p:sldId id="2147482473" r:id="rId30"/>
    <p:sldId id="2147482747" r:id="rId31"/>
    <p:sldId id="2147482467" r:id="rId32"/>
    <p:sldId id="2147482465" r:id="rId33"/>
    <p:sldId id="2147482466" r:id="rId34"/>
    <p:sldId id="2147482470" r:id="rId35"/>
    <p:sldId id="2147482471" r:id="rId36"/>
    <p:sldId id="2134809012" r:id="rId37"/>
    <p:sldId id="2147482462" r:id="rId38"/>
    <p:sldId id="2147482748" r:id="rId39"/>
    <p:sldId id="2147482708" r:id="rId40"/>
    <p:sldId id="609" r:id="rId41"/>
    <p:sldId id="610" r:id="rId42"/>
    <p:sldId id="2147482483" r:id="rId43"/>
    <p:sldId id="2147482487" r:id="rId44"/>
    <p:sldId id="612" r:id="rId45"/>
    <p:sldId id="2147482484" r:id="rId46"/>
    <p:sldId id="2147482485" r:id="rId47"/>
    <p:sldId id="615" r:id="rId48"/>
    <p:sldId id="2147482486" r:id="rId49"/>
    <p:sldId id="2147482481" r:id="rId50"/>
    <p:sldId id="2147482479" r:id="rId51"/>
    <p:sldId id="2147482478" r:id="rId52"/>
    <p:sldId id="620" r:id="rId53"/>
    <p:sldId id="2147482494" r:id="rId54"/>
    <p:sldId id="2147482490" r:id="rId55"/>
    <p:sldId id="2147482495" r:id="rId56"/>
    <p:sldId id="2147482729" r:id="rId57"/>
    <p:sldId id="2147482730" r:id="rId58"/>
    <p:sldId id="2147482731" r:id="rId59"/>
    <p:sldId id="2147482622" r:id="rId60"/>
    <p:sldId id="2147482623" r:id="rId61"/>
    <p:sldId id="2147482624" r:id="rId62"/>
    <p:sldId id="2147482625" r:id="rId63"/>
    <p:sldId id="2147482630" r:id="rId64"/>
    <p:sldId id="2147482631" r:id="rId65"/>
    <p:sldId id="2147482632" r:id="rId66"/>
    <p:sldId id="2147482633" r:id="rId67"/>
    <p:sldId id="2147482634" r:id="rId68"/>
    <p:sldId id="2147482643" r:id="rId69"/>
    <p:sldId id="2147482644" r:id="rId70"/>
    <p:sldId id="2147482645" r:id="rId71"/>
    <p:sldId id="2147482646" r:id="rId72"/>
    <p:sldId id="2147482647" r:id="rId73"/>
    <p:sldId id="2147482648" r:id="rId74"/>
    <p:sldId id="2147482649" r:id="rId75"/>
    <p:sldId id="2147482650" r:id="rId76"/>
    <p:sldId id="2147482651" r:id="rId77"/>
    <p:sldId id="2147482701" r:id="rId78"/>
    <p:sldId id="2147482652" r:id="rId79"/>
    <p:sldId id="2147482653" r:id="rId80"/>
    <p:sldId id="2147482753" r:id="rId81"/>
    <p:sldId id="2147482656" r:id="rId82"/>
    <p:sldId id="2147482662" r:id="rId83"/>
    <p:sldId id="2134805257" r:id="rId84"/>
    <p:sldId id="2147482657" r:id="rId85"/>
    <p:sldId id="2147482742" r:id="rId86"/>
    <p:sldId id="2147482743" r:id="rId87"/>
    <p:sldId id="2147482671" r:id="rId88"/>
    <p:sldId id="2147482497" r:id="rId89"/>
    <p:sldId id="2147482679" r:id="rId90"/>
    <p:sldId id="2147482749" r:id="rId91"/>
    <p:sldId id="2147482681" r:id="rId92"/>
    <p:sldId id="2147482754" r:id="rId93"/>
    <p:sldId id="2147482751" r:id="rId94"/>
    <p:sldId id="2147482755" r:id="rId95"/>
    <p:sldId id="2147482692" r:id="rId96"/>
    <p:sldId id="2147482693" r:id="rId97"/>
    <p:sldId id="2147482694" r:id="rId98"/>
    <p:sldId id="2147482698" r:id="rId99"/>
    <p:sldId id="2147482695" r:id="rId100"/>
    <p:sldId id="2147482699" r:id="rId101"/>
    <p:sldId id="2147482696" r:id="rId102"/>
    <p:sldId id="2147482697" r:id="rId103"/>
    <p:sldId id="2147482566" r:id="rId104"/>
    <p:sldId id="2147482752" r:id="rId105"/>
    <p:sldId id="2147482577" r:id="rId106"/>
    <p:sldId id="2147482580" r:id="rId107"/>
    <p:sldId id="2147482740" r:id="rId108"/>
    <p:sldId id="2147482741" r:id="rId109"/>
    <p:sldId id="2147482709" r:id="rId110"/>
    <p:sldId id="2147482583" r:id="rId111"/>
    <p:sldId id="2147482584" r:id="rId112"/>
    <p:sldId id="700" r:id="rId113"/>
    <p:sldId id="701" r:id="rId114"/>
  </p:sldIdLst>
  <p:sldSz cx="13716000" cy="10287000"/>
  <p:notesSz cx="6858000" cy="9144000"/>
  <p:embeddedFontLst>
    <p:embeddedFont>
      <p:font typeface="Aharoni" panose="02010803020104030203" pitchFamily="2" charset="-79"/>
      <p:bold r:id="rId116"/>
    </p:embeddedFont>
    <p:embeddedFont>
      <p:font typeface="Carelia" panose="020B0604020202020204" charset="0"/>
      <p:regular r:id="rId117"/>
    </p:embeddedFont>
    <p:embeddedFont>
      <p:font typeface="Dosis" pitchFamily="2" charset="0"/>
      <p:regular r:id="rId118"/>
      <p:bold r:id="rId119"/>
    </p:embeddedFont>
    <p:embeddedFont>
      <p:font typeface="Microsoft Uighur" panose="02000000000000000000" pitchFamily="2" charset="-78"/>
      <p:regular r:id="rId120"/>
      <p:bold r:id="rId1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215968"/>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7" autoAdjust="0"/>
    <p:restoredTop sz="95226" autoAdjust="0"/>
  </p:normalViewPr>
  <p:slideViewPr>
    <p:cSldViewPr>
      <p:cViewPr varScale="1">
        <p:scale>
          <a:sx n="54" d="100"/>
          <a:sy n="54" d="100"/>
        </p:scale>
        <p:origin x="1392"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font" Target="fonts/font2.fntdata"/><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font" Target="fonts/font3.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font" Target="fonts/font6.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font" Target="fonts/font1.fntdata"/><Relationship Id="rId124"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font" Target="fonts/font4.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font" Target="fonts/font5.fntdata"/><Relationship Id="rId125"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21/09/2025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42</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58</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62</a:t>
            </a:fld>
            <a:endParaRPr lang="fr-FR"/>
          </a:p>
        </p:txBody>
      </p:sp>
    </p:spTree>
    <p:extLst>
      <p:ext uri="{BB962C8B-B14F-4D97-AF65-F5344CB8AC3E}">
        <p14:creationId xmlns:p14="http://schemas.microsoft.com/office/powerpoint/2010/main" val="2673831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67</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70</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86</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94</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105</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108</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39</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40</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39374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9/21/2025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9/21/2025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9.jpeg"/></Relationships>
</file>

<file path=ppt/slides/_rels/slide10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0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69.png"/><Relationship Id="rId4" Type="http://schemas.openxmlformats.org/officeDocument/2006/relationships/image" Target="../media/image35.svg"/></Relationships>
</file>

<file path=ppt/slides/_rels/slide10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73.png"/><Relationship Id="rId4" Type="http://schemas.openxmlformats.org/officeDocument/2006/relationships/image" Target="../media/image35.svg"/></Relationships>
</file>

<file path=ppt/slides/_rels/slide10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69.png"/><Relationship Id="rId4" Type="http://schemas.openxmlformats.org/officeDocument/2006/relationships/image" Target="../media/image35.svg"/></Relationships>
</file>

<file path=ppt/slides/_rels/slide10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5.png"/><Relationship Id="rId4" Type="http://schemas.openxmlformats.org/officeDocument/2006/relationships/image" Target="../media/image74.png"/></Relationships>
</file>

<file path=ppt/slides/_rels/slide10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6.jpeg"/></Relationships>
</file>

<file path=ppt/slides/_rels/slide10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6.jpeg"/></Relationships>
</file>

<file path=ppt/slides/_rels/slide108.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78.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7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8.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2.svg"/><Relationship Id="rId11" Type="http://schemas.openxmlformats.org/officeDocument/2006/relationships/image" Target="../media/image7.png"/><Relationship Id="rId5" Type="http://schemas.openxmlformats.org/officeDocument/2006/relationships/image" Target="../media/image11.png"/><Relationship Id="rId10" Type="http://schemas.openxmlformats.org/officeDocument/2006/relationships/image" Target="../media/image6.svg"/><Relationship Id="rId4" Type="http://schemas.openxmlformats.org/officeDocument/2006/relationships/image" Target="../media/image10.svg"/><Relationship Id="rId9" Type="http://schemas.openxmlformats.org/officeDocument/2006/relationships/image" Target="../media/image5.png"/><Relationship Id="rId14" Type="http://schemas.openxmlformats.org/officeDocument/2006/relationships/image" Target="../media/image80.svg"/></Relationships>
</file>

<file path=ppt/slides/_rels/slide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jpe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1.png"/><Relationship Id="rId5" Type="http://schemas.openxmlformats.org/officeDocument/2006/relationships/image" Target="../media/image23.png"/><Relationship Id="rId4" Type="http://schemas.openxmlformats.org/officeDocument/2006/relationships/image" Target="../media/image35.svg"/></Relationships>
</file>

<file path=ppt/slides/_rels/slide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4.png"/><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2.png"/><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7.png"/><Relationship Id="rId3" Type="http://schemas.openxmlformats.org/officeDocument/2006/relationships/tags" Target="../tags/tag11.xml"/><Relationship Id="rId21" Type="http://schemas.openxmlformats.org/officeDocument/2006/relationships/image" Target="../media/image20.png"/><Relationship Id="rId7" Type="http://schemas.openxmlformats.org/officeDocument/2006/relationships/notesSlide" Target="../notesSlides/notesSlide2.xml"/><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2.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1.png"/><Relationship Id="rId19" Type="http://schemas.openxmlformats.org/officeDocument/2006/relationships/image" Target="../media/image18.png"/><Relationship Id="rId4" Type="http://schemas.openxmlformats.org/officeDocument/2006/relationships/tags" Target="../tags/tag12.xml"/><Relationship Id="rId9" Type="http://schemas.openxmlformats.org/officeDocument/2006/relationships/image" Target="../media/image10.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3.png"/><Relationship Id="rId4" Type="http://schemas.openxmlformats.org/officeDocument/2006/relationships/image" Target="../media/image35.svg"/></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1.png"/><Relationship Id="rId4" Type="http://schemas.openxmlformats.org/officeDocument/2006/relationships/image" Target="../media/image35.svg"/></Relationships>
</file>

<file path=ppt/slides/_rels/slide4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png"/><Relationship Id="rId4" Type="http://schemas.openxmlformats.org/officeDocument/2006/relationships/image" Target="../media/image35.svg"/></Relationships>
</file>

<file path=ppt/slides/_rels/slide4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notesSlide" Target="../notesSlides/notesSlide13.xml"/><Relationship Id="rId7"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4.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42.png"/></Relationships>
</file>

<file path=ppt/slides/_rels/slide46.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1.png"/><Relationship Id="rId10" Type="http://schemas.openxmlformats.org/officeDocument/2006/relationships/image" Target="../media/image42.png"/><Relationship Id="rId4" Type="http://schemas.openxmlformats.org/officeDocument/2006/relationships/image" Target="../media/image35.svg"/><Relationship Id="rId9" Type="http://schemas.openxmlformats.org/officeDocument/2006/relationships/image" Target="../media/image49.png"/></Relationships>
</file>

<file path=ppt/slides/_rels/slide48.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49.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4.png"/><Relationship Id="rId4" Type="http://schemas.openxmlformats.org/officeDocument/2006/relationships/image" Target="../media/image41.png"/></Relationships>
</file>

<file path=ppt/slides/_rels/slide4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5.svg"/><Relationship Id="rId7" Type="http://schemas.openxmlformats.org/officeDocument/2006/relationships/image" Target="../media/image43.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4.png"/><Relationship Id="rId4" Type="http://schemas.openxmlformats.org/officeDocument/2006/relationships/image" Target="../media/image41.png"/><Relationship Id="rId9" Type="http://schemas.openxmlformats.org/officeDocument/2006/relationships/image" Target="../media/image42.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1.png"/><Relationship Id="rId18" Type="http://schemas.openxmlformats.org/officeDocument/2006/relationships/image" Target="../media/image6.svg"/><Relationship Id="rId26" Type="http://schemas.openxmlformats.org/officeDocument/2006/relationships/image" Target="../media/image28.jpeg"/><Relationship Id="rId3" Type="http://schemas.openxmlformats.org/officeDocument/2006/relationships/tags" Target="../tags/tag16.xml"/><Relationship Id="rId21" Type="http://schemas.openxmlformats.org/officeDocument/2006/relationships/image" Target="../media/image23.png"/><Relationship Id="rId7" Type="http://schemas.openxmlformats.org/officeDocument/2006/relationships/tags" Target="../tags/tag20.xml"/><Relationship Id="rId12" Type="http://schemas.openxmlformats.org/officeDocument/2006/relationships/image" Target="../media/image10.svg"/><Relationship Id="rId17" Type="http://schemas.openxmlformats.org/officeDocument/2006/relationships/image" Target="../media/image5.png"/><Relationship Id="rId25" Type="http://schemas.openxmlformats.org/officeDocument/2006/relationships/image" Target="../media/image27.png"/><Relationship Id="rId2" Type="http://schemas.openxmlformats.org/officeDocument/2006/relationships/tags" Target="../tags/tag15.xml"/><Relationship Id="rId16" Type="http://schemas.openxmlformats.org/officeDocument/2006/relationships/image" Target="../media/image14.svg"/><Relationship Id="rId20" Type="http://schemas.openxmlformats.org/officeDocument/2006/relationships/image" Target="../media/image22.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9.png"/><Relationship Id="rId24" Type="http://schemas.openxmlformats.org/officeDocument/2006/relationships/image" Target="../media/image26.png"/><Relationship Id="rId5" Type="http://schemas.openxmlformats.org/officeDocument/2006/relationships/tags" Target="../tags/tag18.xml"/><Relationship Id="rId15" Type="http://schemas.openxmlformats.org/officeDocument/2006/relationships/image" Target="../media/image13.png"/><Relationship Id="rId23" Type="http://schemas.openxmlformats.org/officeDocument/2006/relationships/image" Target="../media/image25.jpeg"/><Relationship Id="rId10" Type="http://schemas.openxmlformats.org/officeDocument/2006/relationships/notesSlide" Target="../notesSlides/notesSlide3.xml"/><Relationship Id="rId19" Type="http://schemas.openxmlformats.org/officeDocument/2006/relationships/image" Target="../media/image21.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2.svg"/><Relationship Id="rId22" Type="http://schemas.openxmlformats.org/officeDocument/2006/relationships/image" Target="../media/image24.png"/></Relationships>
</file>

<file path=ppt/slides/_rels/slide5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56.png"/><Relationship Id="rId5" Type="http://schemas.openxmlformats.org/officeDocument/2006/relationships/image" Target="../media/image55.jpeg"/><Relationship Id="rId4" Type="http://schemas.openxmlformats.org/officeDocument/2006/relationships/image" Target="../media/image35.svg"/></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2.png"/><Relationship Id="rId3" Type="http://schemas.openxmlformats.org/officeDocument/2006/relationships/tags" Target="../tags/tag24.xml"/><Relationship Id="rId7" Type="http://schemas.openxmlformats.org/officeDocument/2006/relationships/image" Target="../media/image9.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1.png"/><Relationship Id="rId5" Type="http://schemas.openxmlformats.org/officeDocument/2006/relationships/slideLayout" Target="../slideLayouts/slideLayout7.xml"/><Relationship Id="rId10" Type="http://schemas.openxmlformats.org/officeDocument/2006/relationships/image" Target="../media/image30.svg"/><Relationship Id="rId4" Type="http://schemas.openxmlformats.org/officeDocument/2006/relationships/tags" Target="../tags/tag25.xml"/><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56.png"/><Relationship Id="rId5" Type="http://schemas.openxmlformats.org/officeDocument/2006/relationships/image" Target="../media/image23.png"/><Relationship Id="rId4" Type="http://schemas.openxmlformats.org/officeDocument/2006/relationships/image" Target="../media/image35.svg"/></Relationships>
</file>

<file path=ppt/slides/_rels/slide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56.png"/><Relationship Id="rId5" Type="http://schemas.openxmlformats.org/officeDocument/2006/relationships/image" Target="../media/image24.png"/><Relationship Id="rId4" Type="http://schemas.openxmlformats.org/officeDocument/2006/relationships/image" Target="../media/image35.svg"/></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55.jpeg"/><Relationship Id="rId4" Type="http://schemas.openxmlformats.org/officeDocument/2006/relationships/image" Target="../media/image35.svg"/></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55.jpeg"/><Relationship Id="rId4" Type="http://schemas.openxmlformats.org/officeDocument/2006/relationships/image" Target="../media/image35.svg"/></Relationships>
</file>

<file path=ppt/slides/_rels/slide6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55.jpeg"/><Relationship Id="rId4" Type="http://schemas.openxmlformats.org/officeDocument/2006/relationships/image" Target="../media/image35.svg"/></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55.jpeg"/><Relationship Id="rId4" Type="http://schemas.openxmlformats.org/officeDocument/2006/relationships/image" Target="../media/image35.svg"/></Relationships>
</file>

<file path=ppt/slides/_rels/slide67.xml.rels><?xml version="1.0" encoding="UTF-8" standalone="yes"?>
<Relationships xmlns="http://schemas.openxmlformats.org/package/2006/relationships"><Relationship Id="rId8" Type="http://schemas.openxmlformats.org/officeDocument/2006/relationships/image" Target="../media/image57.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57.jpg"/><Relationship Id="rId5" Type="http://schemas.openxmlformats.org/officeDocument/2006/relationships/image" Target="../media/image55.jpeg"/><Relationship Id="rId4" Type="http://schemas.openxmlformats.org/officeDocument/2006/relationships/image" Target="../media/image35.svg"/></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58.png"/><Relationship Id="rId5" Type="http://schemas.openxmlformats.org/officeDocument/2006/relationships/image" Target="../media/image24.png"/><Relationship Id="rId4" Type="http://schemas.openxmlformats.org/officeDocument/2006/relationships/image" Target="../media/image35.sv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7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22.png"/></Relationships>
</file>

<file path=ppt/slides/_rels/slide7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60.png"/><Relationship Id="rId4" Type="http://schemas.openxmlformats.org/officeDocument/2006/relationships/image" Target="../media/image35.svg"/></Relationships>
</file>

<file path=ppt/slides/_rels/slide7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7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7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62.png"/></Relationships>
</file>

<file path=ppt/slides/_rels/slide7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slideLayout" Target="../slideLayouts/slideLayout7.xml"/><Relationship Id="rId7" Type="http://schemas.openxmlformats.org/officeDocument/2006/relationships/image" Target="../media/image35.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36.png"/><Relationship Id="rId9"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60.png"/><Relationship Id="rId4" Type="http://schemas.openxmlformats.org/officeDocument/2006/relationships/image" Target="../media/image35.svg"/></Relationships>
</file>

<file path=ppt/slides/_rels/slide8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8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8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8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8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88.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5.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2.xml"/><Relationship Id="rId6" Type="http://schemas.openxmlformats.org/officeDocument/2006/relationships/image" Target="../media/image34.png"/><Relationship Id="rId5" Type="http://schemas.openxmlformats.org/officeDocument/2006/relationships/image" Target="../media/image67.png"/><Relationship Id="rId4" Type="http://schemas.openxmlformats.org/officeDocument/2006/relationships/image" Target="../media/image66.svg"/></Relationships>
</file>

<file path=ppt/slides/_rels/slide89.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5.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34.png"/><Relationship Id="rId5" Type="http://schemas.openxmlformats.org/officeDocument/2006/relationships/image" Target="../media/image67.png"/><Relationship Id="rId4" Type="http://schemas.openxmlformats.org/officeDocument/2006/relationships/image" Target="../media/image66.sv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image" Target="../media/image66.svg"/><Relationship Id="rId7" Type="http://schemas.openxmlformats.org/officeDocument/2006/relationships/image" Target="../media/image36.pn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7.png"/></Relationships>
</file>

<file path=ppt/slides/_rels/slide91.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5.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34.png"/><Relationship Id="rId5" Type="http://schemas.openxmlformats.org/officeDocument/2006/relationships/image" Target="../media/image67.png"/><Relationship Id="rId4" Type="http://schemas.openxmlformats.org/officeDocument/2006/relationships/image" Target="../media/image66.svg"/></Relationships>
</file>

<file path=ppt/slides/_rels/slide92.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5.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34.png"/><Relationship Id="rId5" Type="http://schemas.openxmlformats.org/officeDocument/2006/relationships/image" Target="../media/image67.png"/><Relationship Id="rId4" Type="http://schemas.openxmlformats.org/officeDocument/2006/relationships/image" Target="../media/image66.svg"/></Relationships>
</file>

<file path=ppt/slides/_rels/slide93.xml.rels><?xml version="1.0" encoding="UTF-8" standalone="yes"?>
<Relationships xmlns="http://schemas.openxmlformats.org/package/2006/relationships"><Relationship Id="rId3" Type="http://schemas.openxmlformats.org/officeDocument/2006/relationships/image" Target="../media/image66.svg"/><Relationship Id="rId7" Type="http://schemas.openxmlformats.org/officeDocument/2006/relationships/image" Target="../media/image36.pn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7.png"/></Relationships>
</file>

<file path=ppt/slides/_rels/slide9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9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9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9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71.png"/><Relationship Id="rId5" Type="http://schemas.openxmlformats.org/officeDocument/2006/relationships/image" Target="../media/image28.jpeg"/><Relationship Id="rId4" Type="http://schemas.openxmlformats.org/officeDocument/2006/relationships/image" Target="../media/image35.svg"/></Relationships>
</file>

<file path=ppt/slides/_rels/slide9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7" y="8983069"/>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8"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0"/>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536954"/>
                <a:ext cx="2052844" cy="1444226"/>
              </a:xfrm>
              <a:prstGeom prst="rect">
                <a:avLst/>
              </a:prstGeom>
              <a:noFill/>
            </p:spPr>
            <p:txBody>
              <a:bodyPr wrap="square" rtlCol="0">
                <a:spAutoFit/>
              </a:bodyPr>
              <a:lstStyle/>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a:r>
                <a:rPr lang="fr-FR"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3" y="3194753"/>
            <a:ext cx="13445780" cy="4048839"/>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3</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11" y="4522960"/>
                  <a:ext cx="2068550" cy="55402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a:t>
                  </a:r>
                  <a:r>
                    <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4" y="5179737"/>
                <a:ext cx="1811005" cy="1631216"/>
              </a:xfrm>
              <a:prstGeom prst="rect">
                <a:avLst/>
              </a:prstGeom>
              <a:noFill/>
            </p:spPr>
            <p:txBody>
              <a:bodyPr wrap="square" rtlCol="0">
                <a:sp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4" name="Image 3" descr="Une image contenant texte, dessin humoristique, garçon&#10;&#10;Le contenu généré par l’IA peut être incorrect.">
            <a:extLst>
              <a:ext uri="{FF2B5EF4-FFF2-40B4-BE49-F238E27FC236}">
                <a16:creationId xmlns:a16="http://schemas.microsoft.com/office/drawing/2014/main" id="{623EB0F0-BE05-7B46-8217-D995CC3D57D7}"/>
              </a:ext>
            </a:extLst>
          </p:cNvPr>
          <p:cNvPicPr>
            <a:picLocks noChangeAspect="1"/>
          </p:cNvPicPr>
          <p:nvPr/>
        </p:nvPicPr>
        <p:blipFill>
          <a:blip r:embed="rId5" cstate="print">
            <a:clrChange>
              <a:clrFrom>
                <a:srgbClr val="FBD6D5"/>
              </a:clrFrom>
              <a:clrTo>
                <a:srgbClr val="FBD6D5">
                  <a:alpha val="0"/>
                </a:srgbClr>
              </a:clrTo>
            </a:clrChange>
            <a:extLst>
              <a:ext uri="{28A0092B-C50C-407E-A947-70E740481C1C}">
                <a14:useLocalDpi xmlns:a14="http://schemas.microsoft.com/office/drawing/2010/main" val="0"/>
              </a:ext>
            </a:extLst>
          </a:blip>
          <a:stretch>
            <a:fillRect/>
          </a:stretch>
        </p:blipFill>
        <p:spPr>
          <a:xfrm>
            <a:off x="40772" y="6821029"/>
            <a:ext cx="2245228" cy="31636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pomme – balle- tousse</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630111" y="4664585"/>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971801" y="4220126"/>
            <a:ext cx="10058400"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462547" y="778726"/>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2" name="Image 11">
            <a:extLst>
              <a:ext uri="{FF2B5EF4-FFF2-40B4-BE49-F238E27FC236}">
                <a16:creationId xmlns:a16="http://schemas.microsoft.com/office/drawing/2014/main" id="{4180FE44-DA84-E9E8-C624-921F6BB26CF0}"/>
              </a:ext>
            </a:extLst>
          </p:cNvPr>
          <p:cNvPicPr>
            <a:picLocks noChangeAspect="1"/>
          </p:cNvPicPr>
          <p:nvPr/>
        </p:nvPicPr>
        <p:blipFill>
          <a:blip r:embed="rId4"/>
          <a:stretch>
            <a:fillRect/>
          </a:stretch>
        </p:blipFill>
        <p:spPr>
          <a:xfrm>
            <a:off x="685800" y="3695700"/>
            <a:ext cx="12420599" cy="2106987"/>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249A-BE77-4941-251B-6D5D3F7218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AEDD3C-1779-1272-A1AF-7DCAF681988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2B395E8-6494-C62F-6CC8-2F92E07E25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7B8862-018E-0474-E682-6837E94B15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2E09EA-588F-4715-4D7E-244342679A4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A1F578AF-CD9D-4FAA-B390-774D27CD0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DD389CB-CDD1-2407-A961-AA8F317219C4}"/>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75809FB-FACF-969D-8541-CED982438C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3AF26C2-AADA-9130-F57B-BDB274FAA10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3965AA8C-2539-BAF1-92FF-75232A3FB1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B671AA0-2B4D-D53A-EAAF-7F6EB91B73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6BBA8B90-2645-8114-F886-CB57ABCDA53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F94687D-51A6-A890-9C7A-152D2F3F4D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0158AB76-5E40-864F-15FD-651E8629774E}"/>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28</a:t>
            </a:r>
          </a:p>
        </p:txBody>
      </p:sp>
      <p:sp>
        <p:nvSpPr>
          <p:cNvPr id="14" name="TextBox 6">
            <a:extLst>
              <a:ext uri="{FF2B5EF4-FFF2-40B4-BE49-F238E27FC236}">
                <a16:creationId xmlns:a16="http://schemas.microsoft.com/office/drawing/2014/main" id="{4D40FB36-2956-CCF3-208B-65651FEFCBDE}"/>
              </a:ext>
            </a:extLst>
          </p:cNvPr>
          <p:cNvSpPr txBox="1"/>
          <p:nvPr/>
        </p:nvSpPr>
        <p:spPr>
          <a:xfrm>
            <a:off x="326566" y="2826630"/>
            <a:ext cx="3643605" cy="2629566"/>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12" name="Image 11">
            <a:extLst>
              <a:ext uri="{FF2B5EF4-FFF2-40B4-BE49-F238E27FC236}">
                <a16:creationId xmlns:a16="http://schemas.microsoft.com/office/drawing/2014/main" id="{022A2440-D747-DAEE-F7A8-13B8298DCAED}"/>
              </a:ext>
            </a:extLst>
          </p:cNvPr>
          <p:cNvPicPr>
            <a:picLocks noChangeAspect="1"/>
          </p:cNvPicPr>
          <p:nvPr/>
        </p:nvPicPr>
        <p:blipFill>
          <a:blip r:embed="rId5"/>
          <a:stretch>
            <a:fillRect/>
          </a:stretch>
        </p:blipFill>
        <p:spPr>
          <a:xfrm>
            <a:off x="3810000" y="1804691"/>
            <a:ext cx="6324600" cy="7916214"/>
          </a:xfrm>
          <a:prstGeom prst="rect">
            <a:avLst/>
          </a:prstGeom>
        </p:spPr>
      </p:pic>
      <p:sp>
        <p:nvSpPr>
          <p:cNvPr id="15" name="Rectangle 14">
            <a:extLst>
              <a:ext uri="{FF2B5EF4-FFF2-40B4-BE49-F238E27FC236}">
                <a16:creationId xmlns:a16="http://schemas.microsoft.com/office/drawing/2014/main" id="{A77D973F-7B14-6769-3DE6-7DF625034E01}"/>
              </a:ext>
            </a:extLst>
          </p:cNvPr>
          <p:cNvSpPr/>
          <p:nvPr/>
        </p:nvSpPr>
        <p:spPr>
          <a:xfrm>
            <a:off x="3352800" y="6254868"/>
            <a:ext cx="7805397" cy="161672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806980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3617" y="707658"/>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954107"/>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Nous allons faire le 1</a:t>
            </a:r>
            <a:r>
              <a:rPr lang="fr-FR" sz="2800" b="1" baseline="30000" dirty="0">
                <a:solidFill>
                  <a:srgbClr val="A6A6A6"/>
                </a:solidFill>
                <a:latin typeface="Dosis" panose="02010703020202060003" pitchFamily="2" charset="0"/>
              </a:rPr>
              <a:t>er</a:t>
            </a:r>
            <a:r>
              <a:rPr lang="fr-FR" sz="2800" b="1" dirty="0">
                <a:solidFill>
                  <a:srgbClr val="A6A6A6"/>
                </a:solidFill>
                <a:latin typeface="Dosis" panose="02010703020202060003" pitchFamily="2" charset="0"/>
              </a:rPr>
              <a:t> exemple ensemble. Je vais écrire le mot  correspondant à la première  image.                         </a:t>
            </a:r>
            <a:r>
              <a:rPr lang="fr-FR" sz="2400" i="1" dirty="0">
                <a:solidFill>
                  <a:srgbClr val="A6A6A6"/>
                </a:solidFill>
                <a:latin typeface="Dosis" panose="02010703020202060003" pitchFamily="2" charset="0"/>
              </a:rPr>
              <a:t>Demander aux élèves de terminer l’activité à la maison.</a:t>
            </a:r>
            <a:endParaRPr lang="fr-FR" sz="2800" b="1" dirty="0">
              <a:solidFill>
                <a:srgbClr val="A6A6A6"/>
              </a:solidFill>
              <a:latin typeface="Dosis" panose="02010703020202060003" pitchFamily="2" charset="0"/>
            </a:endParaRPr>
          </a:p>
        </p:txBody>
      </p:sp>
      <p:sp>
        <p:nvSpPr>
          <p:cNvPr id="12" name="ZoneTexte 11">
            <a:extLst>
              <a:ext uri="{FF2B5EF4-FFF2-40B4-BE49-F238E27FC236}">
                <a16:creationId xmlns:a16="http://schemas.microsoft.com/office/drawing/2014/main" id="{3AB0AFD4-94D1-5273-4CBE-A1C0F954537F}"/>
              </a:ext>
            </a:extLst>
          </p:cNvPr>
          <p:cNvSpPr txBox="1"/>
          <p:nvPr/>
        </p:nvSpPr>
        <p:spPr>
          <a:xfrm>
            <a:off x="2324100" y="5905500"/>
            <a:ext cx="2209800" cy="523220"/>
          </a:xfrm>
          <a:prstGeom prst="rect">
            <a:avLst/>
          </a:prstGeom>
          <a:noFill/>
        </p:spPr>
        <p:txBody>
          <a:bodyPr wrap="square" rtlCol="0">
            <a:spAutoFit/>
          </a:bodyPr>
          <a:lstStyle/>
          <a:p>
            <a:r>
              <a:rPr lang="fr-MA" sz="2800" b="1" dirty="0">
                <a:solidFill>
                  <a:srgbClr val="106585"/>
                </a:solidFill>
              </a:rPr>
              <a:t>gomme</a:t>
            </a:r>
          </a:p>
        </p:txBody>
      </p:sp>
      <p:cxnSp>
        <p:nvCxnSpPr>
          <p:cNvPr id="22" name="Connecteur droit avec flèche 21">
            <a:extLst>
              <a:ext uri="{FF2B5EF4-FFF2-40B4-BE49-F238E27FC236}">
                <a16:creationId xmlns:a16="http://schemas.microsoft.com/office/drawing/2014/main" id="{F52C63F0-37C6-6717-04CD-156787CF6A6E}"/>
              </a:ext>
            </a:extLst>
          </p:cNvPr>
          <p:cNvCxnSpPr>
            <a:cxnSpLocks/>
          </p:cNvCxnSpPr>
          <p:nvPr/>
        </p:nvCxnSpPr>
        <p:spPr>
          <a:xfrm flipH="1">
            <a:off x="3657600" y="4686300"/>
            <a:ext cx="76200" cy="1219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3" name="Image 12">
            <a:extLst>
              <a:ext uri="{FF2B5EF4-FFF2-40B4-BE49-F238E27FC236}">
                <a16:creationId xmlns:a16="http://schemas.microsoft.com/office/drawing/2014/main" id="{6B0BFFD1-498D-EA73-AEB9-20C5F65DE2F0}"/>
              </a:ext>
            </a:extLst>
          </p:cNvPr>
          <p:cNvPicPr>
            <a:picLocks noChangeAspect="1"/>
          </p:cNvPicPr>
          <p:nvPr/>
        </p:nvPicPr>
        <p:blipFill>
          <a:blip r:embed="rId5"/>
          <a:stretch>
            <a:fillRect/>
          </a:stretch>
        </p:blipFill>
        <p:spPr>
          <a:xfrm>
            <a:off x="791256" y="3296787"/>
            <a:ext cx="12238944" cy="3131933"/>
          </a:xfrm>
          <a:prstGeom prst="rect">
            <a:avLst/>
          </a:prstGeom>
        </p:spPr>
      </p:pic>
    </p:spTree>
    <p:extLst>
      <p:ext uri="{BB962C8B-B14F-4D97-AF65-F5344CB8AC3E}">
        <p14:creationId xmlns:p14="http://schemas.microsoft.com/office/powerpoint/2010/main" val="327623438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5 page 28</a:t>
            </a:r>
          </a:p>
        </p:txBody>
      </p:sp>
      <p:pic>
        <p:nvPicPr>
          <p:cNvPr id="12" name="Image 11">
            <a:extLst>
              <a:ext uri="{FF2B5EF4-FFF2-40B4-BE49-F238E27FC236}">
                <a16:creationId xmlns:a16="http://schemas.microsoft.com/office/drawing/2014/main" id="{74D06324-A5CD-A07C-389A-80E87AB144EB}"/>
              </a:ext>
            </a:extLst>
          </p:cNvPr>
          <p:cNvPicPr>
            <a:picLocks noChangeAspect="1"/>
          </p:cNvPicPr>
          <p:nvPr/>
        </p:nvPicPr>
        <p:blipFill>
          <a:blip r:embed="rId5"/>
          <a:stretch>
            <a:fillRect/>
          </a:stretch>
        </p:blipFill>
        <p:spPr>
          <a:xfrm>
            <a:off x="3810000" y="1804691"/>
            <a:ext cx="6324600" cy="7916214"/>
          </a:xfrm>
          <a:prstGeom prst="rect">
            <a:avLst/>
          </a:prstGeom>
        </p:spPr>
      </p:pic>
      <p:sp>
        <p:nvSpPr>
          <p:cNvPr id="14" name="Rectangle 13">
            <a:extLst>
              <a:ext uri="{FF2B5EF4-FFF2-40B4-BE49-F238E27FC236}">
                <a16:creationId xmlns:a16="http://schemas.microsoft.com/office/drawing/2014/main" id="{A271EBC1-B59B-E6F9-8F3A-B5BDA945E192}"/>
              </a:ext>
            </a:extLst>
          </p:cNvPr>
          <p:cNvSpPr/>
          <p:nvPr/>
        </p:nvSpPr>
        <p:spPr>
          <a:xfrm>
            <a:off x="3151988" y="7734300"/>
            <a:ext cx="7805397" cy="192344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D56C1449-D97B-7BB1-BF00-BF9BAAB35C28}"/>
              </a:ext>
            </a:extLst>
          </p:cNvPr>
          <p:cNvPicPr>
            <a:picLocks noChangeAspect="1"/>
          </p:cNvPicPr>
          <p:nvPr/>
        </p:nvPicPr>
        <p:blipFill>
          <a:blip r:embed="rId5"/>
          <a:stretch>
            <a:fillRect/>
          </a:stretch>
        </p:blipFill>
        <p:spPr>
          <a:xfrm>
            <a:off x="894720" y="3238500"/>
            <a:ext cx="11983080" cy="3512959"/>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28.</a:t>
            </a:r>
          </a:p>
        </p:txBody>
      </p:sp>
      <p:sp>
        <p:nvSpPr>
          <p:cNvPr id="18" name="TextBox 6">
            <a:extLst>
              <a:ext uri="{FF2B5EF4-FFF2-40B4-BE49-F238E27FC236}">
                <a16:creationId xmlns:a16="http://schemas.microsoft.com/office/drawing/2014/main" id="{372BA06A-C021-C5FB-DDF9-D149F6E1463A}"/>
              </a:ext>
            </a:extLst>
          </p:cNvPr>
          <p:cNvSpPr txBox="1"/>
          <p:nvPr/>
        </p:nvSpPr>
        <p:spPr>
          <a:xfrm>
            <a:off x="-50916" y="4577241"/>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extLst>
              <a:ext uri="{FF2B5EF4-FFF2-40B4-BE49-F238E27FC236}">
                <a16:creationId xmlns:a16="http://schemas.microsoft.com/office/drawing/2014/main" id="{7A76CE30-D0B5-6D12-81B8-9A972F75E4CA}"/>
              </a:ext>
            </a:extLst>
          </p:cNvPr>
          <p:cNvPicPr>
            <a:picLocks noChangeAspect="1"/>
          </p:cNvPicPr>
          <p:nvPr/>
        </p:nvPicPr>
        <p:blipFill>
          <a:blip r:embed="rId5"/>
          <a:stretch>
            <a:fillRect/>
          </a:stretch>
        </p:blipFill>
        <p:spPr>
          <a:xfrm>
            <a:off x="4980645" y="1889721"/>
            <a:ext cx="6324600" cy="7916214"/>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168860" y="606675"/>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 «o» - «po» , «</a:t>
            </a:r>
            <a:r>
              <a:rPr lang="fr-FR" sz="2800" b="1" dirty="0">
                <a:solidFill>
                  <a:prstClr val="white">
                    <a:lumMod val="65000"/>
                  </a:prstClr>
                </a:solidFill>
                <a:latin typeface="Dosis" pitchFamily="2" charset="0"/>
              </a:rPr>
              <a:t>pomme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,on entend « </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pom</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et on écrit « pomme » avec deux « m » - lisons </a:t>
            </a:r>
            <a:r>
              <a:rPr lang="fr-FR" sz="2800" b="1" dirty="0">
                <a:solidFill>
                  <a:prstClr val="white">
                    <a:lumMod val="65000"/>
                  </a:prstClr>
                </a:solidFill>
                <a:latin typeface="Dosis" pitchFamily="2" charset="0"/>
              </a:rPr>
              <a:t>ensemble  «pomme».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pomme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7670" y="60758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pomme</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«pomme»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«pomme»</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pomme</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765" y="514571"/>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462547" y="415420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b</a:t>
            </a:r>
            <a:r>
              <a:rPr lang="fr-MA" sz="19900" b="1" dirty="0" err="1">
                <a:solidFill>
                  <a:srgbClr val="106585"/>
                </a:solidFill>
                <a:latin typeface="Dosis" pitchFamily="2" charset="0"/>
              </a:rPr>
              <a:t>alle</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6D89D0F8-5A5D-6D06-FE60-413EACD60969}"/>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«b»- «a» - «</a:t>
            </a:r>
            <a:r>
              <a:rPr lang="fr-FR" sz="2800" b="1" dirty="0" err="1">
                <a:solidFill>
                  <a:prstClr val="white">
                    <a:lumMod val="65000"/>
                  </a:prstClr>
                </a:solidFill>
                <a:latin typeface="Dosis" pitchFamily="2" charset="0"/>
              </a:rPr>
              <a:t>ba</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ball</a:t>
            </a:r>
            <a:r>
              <a:rPr lang="fr-FR" sz="2800" b="1" dirty="0">
                <a:solidFill>
                  <a:prstClr val="white">
                    <a:lumMod val="65000"/>
                  </a:prstClr>
                </a:solidFill>
                <a:latin typeface="Dosis" pitchFamily="2" charset="0"/>
              </a:rPr>
              <a:t>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,on entend « </a:t>
            </a:r>
            <a:r>
              <a:rPr lang="fr-FR" sz="2800" b="1" dirty="0">
                <a:solidFill>
                  <a:prstClr val="white">
                    <a:lumMod val="65000"/>
                  </a:prstClr>
                </a:solidFill>
                <a:latin typeface="Dosis" pitchFamily="2" charset="0"/>
              </a:rPr>
              <a:t>bal</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et on écrit « </a:t>
            </a:r>
            <a:r>
              <a:rPr lang="fr-FR" sz="2800" b="1" dirty="0">
                <a:solidFill>
                  <a:prstClr val="white">
                    <a:lumMod val="65000"/>
                  </a:prstClr>
                </a:solidFill>
                <a:latin typeface="Dosis" pitchFamily="2" charset="0"/>
              </a:rPr>
              <a:t>balle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avec deux « l » </a:t>
            </a:r>
          </a:p>
          <a:p>
            <a:pPr marL="0" lvl="1" defTabSz="685834">
              <a:lnSpc>
                <a:spcPts val="3017"/>
              </a:lnSpc>
              <a:spcBef>
                <a:spcPct val="0"/>
              </a:spcBef>
              <a:defRPr/>
            </a:pP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«balle».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balle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«balle»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«balle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b</a:t>
            </a:r>
            <a:r>
              <a:rPr lang="fr-MA" sz="8800" b="1" dirty="0" err="1">
                <a:solidFill>
                  <a:schemeClr val="bg1"/>
                </a:solidFill>
                <a:latin typeface="Dosis" pitchFamily="2" charset="0"/>
              </a:rPr>
              <a:t>alle</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1330316" y="293813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t</a:t>
            </a:r>
            <a:r>
              <a:rPr lang="fr-MA" sz="19900" b="1" dirty="0" err="1">
                <a:solidFill>
                  <a:srgbClr val="106585"/>
                </a:solidFill>
                <a:latin typeface="Dosis" pitchFamily="2" charset="0"/>
              </a:rPr>
              <a:t>ousse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996111" y="514571"/>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«t» «</a:t>
            </a:r>
            <a:r>
              <a:rPr lang="fr-FR" sz="2800" b="1" dirty="0">
                <a:solidFill>
                  <a:prstClr val="white">
                    <a:lumMod val="65000"/>
                  </a:prstClr>
                </a:solidFill>
                <a:latin typeface="Dosis" pitchFamily="2" charset="0"/>
              </a:rPr>
              <a:t>ou</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«t</a:t>
            </a:r>
            <a:r>
              <a:rPr lang="fr-FR" sz="2800" b="1" dirty="0">
                <a:solidFill>
                  <a:prstClr val="white">
                    <a:lumMod val="65000"/>
                  </a:prstClr>
                </a:solidFill>
                <a:latin typeface="Dosis" pitchFamily="2" charset="0"/>
              </a:rPr>
              <a:t>ou</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 tousse»</a:t>
            </a:r>
            <a:r>
              <a:rPr lang="fr-FR" sz="2800" b="1" dirty="0">
                <a:solidFill>
                  <a:prstClr val="white">
                    <a:lumMod val="65000"/>
                  </a:prstClr>
                </a:solidFill>
                <a:latin typeface="Dosis" pitchFamily="2" charset="0"/>
              </a:rPr>
              <a:t> on écrit tousse avec deux s .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«tousse».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tousse »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 tousse »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«tousse»</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t</a:t>
            </a:r>
            <a:r>
              <a:rPr lang="fr-MA" sz="8800" b="1" dirty="0" err="1">
                <a:solidFill>
                  <a:schemeClr val="bg1"/>
                </a:solidFill>
                <a:latin typeface="Dosis" pitchFamily="2" charset="0"/>
              </a:rPr>
              <a:t>ousse</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arbre – bras – prune – parc- brocoli – prendre.</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5000006"/>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5" name="Image 4">
            <a:extLst>
              <a:ext uri="{FF2B5EF4-FFF2-40B4-BE49-F238E27FC236}">
                <a16:creationId xmlns:a16="http://schemas.microsoft.com/office/drawing/2014/main" id="{7E2D7A85-0461-0A6B-89CD-75D774D96073}"/>
              </a:ext>
            </a:extLst>
          </p:cNvPr>
          <p:cNvPicPr>
            <a:picLocks noChangeAspect="1"/>
          </p:cNvPicPr>
          <p:nvPr/>
        </p:nvPicPr>
        <p:blipFill>
          <a:blip r:embed="rId6"/>
          <a:stretch>
            <a:fillRect/>
          </a:stretch>
        </p:blipFill>
        <p:spPr>
          <a:xfrm>
            <a:off x="5121454" y="2375800"/>
            <a:ext cx="2796782" cy="1303133"/>
          </a:xfrm>
          <a:prstGeom prst="rect">
            <a:avLst/>
          </a:prstGeom>
        </p:spPr>
      </p:pic>
      <p:pic>
        <p:nvPicPr>
          <p:cNvPr id="15" name="Image 14">
            <a:extLst>
              <a:ext uri="{FF2B5EF4-FFF2-40B4-BE49-F238E27FC236}">
                <a16:creationId xmlns:a16="http://schemas.microsoft.com/office/drawing/2014/main" id="{628B8A1A-373E-87B6-ED08-58C7F84ED7DC}"/>
              </a:ext>
            </a:extLst>
          </p:cNvPr>
          <p:cNvPicPr>
            <a:picLocks noChangeAspect="1"/>
          </p:cNvPicPr>
          <p:nvPr/>
        </p:nvPicPr>
        <p:blipFill>
          <a:blip r:embed="rId7"/>
          <a:stretch>
            <a:fillRect/>
          </a:stretch>
        </p:blipFill>
        <p:spPr>
          <a:xfrm>
            <a:off x="10933090" y="2089973"/>
            <a:ext cx="1844200" cy="1417443"/>
          </a:xfrm>
          <a:prstGeom prst="rect">
            <a:avLst/>
          </a:prstGeom>
        </p:spPr>
      </p:pic>
      <p:pic>
        <p:nvPicPr>
          <p:cNvPr id="26" name="Image 25">
            <a:extLst>
              <a:ext uri="{FF2B5EF4-FFF2-40B4-BE49-F238E27FC236}">
                <a16:creationId xmlns:a16="http://schemas.microsoft.com/office/drawing/2014/main" id="{86A04516-4DDF-DA44-E390-3F52870B83CD}"/>
              </a:ext>
            </a:extLst>
          </p:cNvPr>
          <p:cNvPicPr>
            <a:picLocks noChangeAspect="1"/>
          </p:cNvPicPr>
          <p:nvPr/>
        </p:nvPicPr>
        <p:blipFill>
          <a:blip r:embed="rId8"/>
          <a:stretch>
            <a:fillRect/>
          </a:stretch>
        </p:blipFill>
        <p:spPr>
          <a:xfrm>
            <a:off x="8473618" y="4399681"/>
            <a:ext cx="1471803" cy="1491169"/>
          </a:xfrm>
          <a:prstGeom prst="rect">
            <a:avLst/>
          </a:prstGeom>
        </p:spPr>
      </p:pic>
      <p:pic>
        <p:nvPicPr>
          <p:cNvPr id="28" name="Image 27">
            <a:extLst>
              <a:ext uri="{FF2B5EF4-FFF2-40B4-BE49-F238E27FC236}">
                <a16:creationId xmlns:a16="http://schemas.microsoft.com/office/drawing/2014/main" id="{F97F82A3-BE12-2606-E161-719D56DCD7C7}"/>
              </a:ext>
            </a:extLst>
          </p:cNvPr>
          <p:cNvPicPr>
            <a:picLocks noChangeAspect="1"/>
          </p:cNvPicPr>
          <p:nvPr/>
        </p:nvPicPr>
        <p:blipFill>
          <a:blip r:embed="rId9"/>
          <a:stretch>
            <a:fillRect/>
          </a:stretch>
        </p:blipFill>
        <p:spPr>
          <a:xfrm>
            <a:off x="10948449" y="3707590"/>
            <a:ext cx="1726149" cy="2738343"/>
          </a:xfrm>
          <a:prstGeom prst="rect">
            <a:avLst/>
          </a:prstGeom>
        </p:spPr>
      </p:pic>
      <p:pic>
        <p:nvPicPr>
          <p:cNvPr id="31" name="Image 30">
            <a:extLst>
              <a:ext uri="{FF2B5EF4-FFF2-40B4-BE49-F238E27FC236}">
                <a16:creationId xmlns:a16="http://schemas.microsoft.com/office/drawing/2014/main" id="{EB13885C-D211-DCBF-B967-0BA728381589}"/>
              </a:ext>
            </a:extLst>
          </p:cNvPr>
          <p:cNvPicPr>
            <a:picLocks noChangeAspect="1"/>
          </p:cNvPicPr>
          <p:nvPr/>
        </p:nvPicPr>
        <p:blipFill>
          <a:blip r:embed="rId10"/>
          <a:stretch>
            <a:fillRect/>
          </a:stretch>
        </p:blipFill>
        <p:spPr>
          <a:xfrm>
            <a:off x="5107629" y="4395891"/>
            <a:ext cx="2188105" cy="2050042"/>
          </a:xfrm>
          <a:prstGeom prst="rect">
            <a:avLst/>
          </a:prstGeom>
        </p:spPr>
      </p:pic>
      <p:pic>
        <p:nvPicPr>
          <p:cNvPr id="13" name="Image 12">
            <a:extLst>
              <a:ext uri="{FF2B5EF4-FFF2-40B4-BE49-F238E27FC236}">
                <a16:creationId xmlns:a16="http://schemas.microsoft.com/office/drawing/2014/main" id="{114C5F8E-CD05-8135-3ECA-B4A49588898D}"/>
              </a:ext>
            </a:extLst>
          </p:cNvPr>
          <p:cNvPicPr>
            <a:picLocks noChangeAspect="1"/>
          </p:cNvPicPr>
          <p:nvPr/>
        </p:nvPicPr>
        <p:blipFill>
          <a:blip r:embed="rId11"/>
          <a:stretch>
            <a:fillRect/>
          </a:stretch>
        </p:blipFill>
        <p:spPr>
          <a:xfrm>
            <a:off x="8165228" y="2080448"/>
            <a:ext cx="2088582" cy="1668891"/>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bras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bras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8525F543-F9CD-7B0F-C03B-C2342439536E}"/>
              </a:ext>
            </a:extLst>
          </p:cNvPr>
          <p:cNvPicPr>
            <a:picLocks noChangeAspect="1"/>
          </p:cNvPicPr>
          <p:nvPr/>
        </p:nvPicPr>
        <p:blipFill>
          <a:blip r:embed="rId4"/>
          <a:stretch>
            <a:fillRect/>
          </a:stretch>
        </p:blipFill>
        <p:spPr>
          <a:xfrm>
            <a:off x="4250210" y="3096348"/>
            <a:ext cx="5449412" cy="2539100"/>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bras,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le bras. Répétons ensemble “un bras”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bras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3601950" y="2636029"/>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bras</a:t>
            </a:r>
            <a:endParaRPr lang="fr-FR" sz="80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13420646-DF02-4BFF-2CA6-59CAEA4C4C13}"/>
              </a:ext>
            </a:extLst>
          </p:cNvPr>
          <p:cNvPicPr>
            <a:picLocks noChangeAspect="1"/>
          </p:cNvPicPr>
          <p:nvPr/>
        </p:nvPicPr>
        <p:blipFill>
          <a:blip r:embed="rId4"/>
          <a:stretch>
            <a:fillRect/>
          </a:stretch>
        </p:blipFill>
        <p:spPr>
          <a:xfrm>
            <a:off x="4269260" y="4336484"/>
            <a:ext cx="5449412" cy="2539100"/>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,la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prune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F810FC1-15B2-C737-4C5A-61A71226F04E}"/>
              </a:ext>
            </a:extLst>
          </p:cNvPr>
          <p:cNvPicPr>
            <a:picLocks noChangeAspect="1"/>
          </p:cNvPicPr>
          <p:nvPr/>
        </p:nvPicPr>
        <p:blipFill>
          <a:blip r:embed="rId4"/>
          <a:stretch>
            <a:fillRect/>
          </a:stretch>
        </p:blipFill>
        <p:spPr>
          <a:xfrm>
            <a:off x="4800600" y="3009900"/>
            <a:ext cx="3366308" cy="2587328"/>
          </a:xfrm>
          <a:prstGeom prst="rect">
            <a:avLst/>
          </a:prstGeom>
        </p:spPr>
      </p:pic>
    </p:spTree>
    <p:extLst>
      <p:ext uri="{BB962C8B-B14F-4D97-AF65-F5344CB8AC3E}">
        <p14:creationId xmlns:p14="http://schemas.microsoft.com/office/powerpoint/2010/main" val="8780657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814115" y="2209165"/>
            <a:ext cx="10639793" cy="1015663"/>
          </a:xfrm>
          <a:prstGeom prst="rect">
            <a:avLst/>
          </a:prstGeom>
          <a:noFill/>
        </p:spPr>
        <p:txBody>
          <a:bodyPr wrap="square" rtlCol="0">
            <a:spAutoFit/>
          </a:bodyPr>
          <a:lstStyle/>
          <a:p>
            <a:pPr algn="ctr" defTabSz="1028752">
              <a:defRPr/>
            </a:pPr>
            <a:r>
              <a:rPr lang="fr-FR" sz="6000" b="1" dirty="0">
                <a:solidFill>
                  <a:srgbClr val="106585"/>
                </a:solidFill>
                <a:latin typeface="Dosis" pitchFamily="2" charset="0"/>
              </a:rPr>
              <a:t>une prune</a:t>
            </a:r>
          </a:p>
        </p:txBody>
      </p:sp>
      <p:sp>
        <p:nvSpPr>
          <p:cNvPr id="3" name="ZoneTexte 2">
            <a:extLst>
              <a:ext uri="{FF2B5EF4-FFF2-40B4-BE49-F238E27FC236}">
                <a16:creationId xmlns:a16="http://schemas.microsoft.com/office/drawing/2014/main" id="{8032A5D4-04C7-0314-D342-52622F0F9221}"/>
              </a:ext>
            </a:extLst>
          </p:cNvPr>
          <p:cNvSpPr txBox="1"/>
          <p:nvPr/>
        </p:nvSpPr>
        <p:spPr>
          <a:xfrm>
            <a:off x="1488576" y="63239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prune, la prune , répétons ensemble : une prune.</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répéter ?</a:t>
            </a:r>
          </a:p>
        </p:txBody>
      </p:sp>
      <p:sp>
        <p:nvSpPr>
          <p:cNvPr id="5" name="ZoneTexte 4">
            <a:extLst>
              <a:ext uri="{FF2B5EF4-FFF2-40B4-BE49-F238E27FC236}">
                <a16:creationId xmlns:a16="http://schemas.microsoft.com/office/drawing/2014/main" id="{E9F02953-FBDB-960B-BFF4-D0E6B4C9FA26}"/>
              </a:ext>
            </a:extLst>
          </p:cNvPr>
          <p:cNvSpPr txBox="1"/>
          <p:nvPr/>
        </p:nvSpPr>
        <p:spPr>
          <a:xfrm>
            <a:off x="4495800" y="1099972"/>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6" name="Image 5">
            <a:extLst>
              <a:ext uri="{FF2B5EF4-FFF2-40B4-BE49-F238E27FC236}">
                <a16:creationId xmlns:a16="http://schemas.microsoft.com/office/drawing/2014/main" id="{3507B35C-26CB-D3EA-E241-41E335C67341}"/>
              </a:ext>
            </a:extLst>
          </p:cNvPr>
          <p:cNvPicPr>
            <a:picLocks noChangeAspect="1"/>
          </p:cNvPicPr>
          <p:nvPr/>
        </p:nvPicPr>
        <p:blipFill>
          <a:blip r:embed="rId6"/>
          <a:stretch>
            <a:fillRect/>
          </a:stretch>
        </p:blipFill>
        <p:spPr>
          <a:xfrm>
            <a:off x="4724400" y="4152900"/>
            <a:ext cx="3366308" cy="2587328"/>
          </a:xfrm>
          <a:prstGeom prst="rect">
            <a:avLst/>
          </a:prstGeom>
        </p:spPr>
      </p:pic>
    </p:spTree>
    <p:extLst>
      <p:ext uri="{BB962C8B-B14F-4D97-AF65-F5344CB8AC3E}">
        <p14:creationId xmlns:p14="http://schemas.microsoft.com/office/powerpoint/2010/main" val="3634079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B0C9A081-F2E0-9057-E462-85E3EEDAF600}"/>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Elle prend une fraise, prendre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prendre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4839082-5096-7E29-F028-F5ADF6EAA66F}"/>
              </a:ext>
            </a:extLst>
          </p:cNvPr>
          <p:cNvPicPr>
            <a:picLocks noChangeAspect="1"/>
          </p:cNvPicPr>
          <p:nvPr/>
        </p:nvPicPr>
        <p:blipFill>
          <a:blip r:embed="rId4"/>
          <a:stretch>
            <a:fillRect/>
          </a:stretch>
        </p:blipFill>
        <p:spPr>
          <a:xfrm>
            <a:off x="3976491" y="2877456"/>
            <a:ext cx="4939939" cy="4628244"/>
          </a:xfrm>
          <a:prstGeom prst="rect">
            <a:avLst/>
          </a:prstGeom>
        </p:spPr>
      </p:pic>
    </p:spTree>
    <p:extLst>
      <p:ext uri="{BB962C8B-B14F-4D97-AF65-F5344CB8AC3E}">
        <p14:creationId xmlns:p14="http://schemas.microsoft.com/office/powerpoint/2010/main" val="3315786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36874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prendre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Prendre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prendre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prendre”?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EB24F292-1A74-2BA0-8BB7-9DE65C69C433}"/>
              </a:ext>
            </a:extLst>
          </p:cNvPr>
          <p:cNvPicPr>
            <a:picLocks noChangeAspect="1"/>
          </p:cNvPicPr>
          <p:nvPr/>
        </p:nvPicPr>
        <p:blipFill>
          <a:blip r:embed="rId4"/>
          <a:stretch>
            <a:fillRect/>
          </a:stretch>
        </p:blipFill>
        <p:spPr>
          <a:xfrm>
            <a:off x="4564561" y="3899532"/>
            <a:ext cx="4939939" cy="4628244"/>
          </a:xfrm>
          <a:prstGeom prst="rect">
            <a:avLst/>
          </a:prstGeom>
        </p:spPr>
      </p:pic>
    </p:spTree>
    <p:extLst>
      <p:ext uri="{BB962C8B-B14F-4D97-AF65-F5344CB8AC3E}">
        <p14:creationId xmlns:p14="http://schemas.microsoft.com/office/powerpoint/2010/main" val="31351102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1F99-BAC9-6825-A5AB-0DFA969910A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4E4286C-D4A7-B084-E13D-F65B855A253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BD722EE-E708-D04B-0300-830888D93EF4}"/>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453E4D94-C8CD-D5B3-A870-2670094580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686CEA-759E-998C-AF41-862FFCD5F41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4424D5C-99F9-D05D-D2ED-5ECAAB2A10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A0DEAC-FF4D-DBFB-13EE-639366A6969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0E3D312-B2F8-739F-9733-12D9FEE907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2FA4E2-280E-9624-51B9-9426CE75E2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67890F-2F72-E2B6-7FD8-6CFB6A77AE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81BF7A-B6ED-895C-89EF-5764337242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CB79A-1A6A-FCF2-7229-CBAEC89455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D84DE6C-ACC8-4A0E-3780-FD56F98927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63447DC9-0CF8-1F61-2905-CA6DAF6853BB}"/>
              </a:ext>
            </a:extLst>
          </p:cNvPr>
          <p:cNvSpPr txBox="1"/>
          <p:nvPr/>
        </p:nvSpPr>
        <p:spPr>
          <a:xfrm>
            <a:off x="1066801" y="739550"/>
            <a:ext cx="12344400" cy="1384995"/>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fille prend une prune.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fille prend une prune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9A2B3906-67E2-7381-808B-59EC46E100FC}"/>
              </a:ext>
            </a:extLst>
          </p:cNvPr>
          <p:cNvSpPr txBox="1"/>
          <p:nvPr/>
        </p:nvSpPr>
        <p:spPr>
          <a:xfrm>
            <a:off x="2006143" y="2498259"/>
            <a:ext cx="9881057"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La fille prend une prune.</a:t>
            </a:r>
            <a:endParaRPr lang="fr-FR" sz="5400" dirty="0">
              <a:solidFill>
                <a:schemeClr val="accent5">
                  <a:lumMod val="75000"/>
                </a:schemeClr>
              </a:solidFill>
              <a:latin typeface="Dosis" pitchFamily="2" charset="0"/>
            </a:endParaRPr>
          </a:p>
        </p:txBody>
      </p:sp>
      <p:pic>
        <p:nvPicPr>
          <p:cNvPr id="5" name="Image 4" descr="Une image contenant dessin, fruit, peinture, habits&#10;&#10;Le contenu généré par l’IA peut être incorrect.">
            <a:extLst>
              <a:ext uri="{FF2B5EF4-FFF2-40B4-BE49-F238E27FC236}">
                <a16:creationId xmlns:a16="http://schemas.microsoft.com/office/drawing/2014/main" id="{20849CC9-1414-F594-96DF-6FEF2C9D4C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1600" y="4195412"/>
            <a:ext cx="4876800" cy="4876800"/>
          </a:xfrm>
          <a:prstGeom prst="rect">
            <a:avLst/>
          </a:prstGeom>
        </p:spPr>
      </p:pic>
    </p:spTree>
    <p:extLst>
      <p:ext uri="{BB962C8B-B14F-4D97-AF65-F5344CB8AC3E}">
        <p14:creationId xmlns:p14="http://schemas.microsoft.com/office/powerpoint/2010/main" val="3529109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6"/>
            <a:ext cx="12736369" cy="3562412"/>
            <a:chOff x="2853490" y="4076701"/>
            <a:chExt cx="12609208" cy="3209951"/>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1"/>
              <a:ext cx="12581019" cy="1989747"/>
              <a:chOff x="1309128" y="1880836"/>
              <a:chExt cx="6724021" cy="1063436"/>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396008" y="1921562"/>
                <a:ext cx="6060083" cy="1022710"/>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de-DE" sz="3600" b="1" dirty="0">
                    <a:solidFill>
                      <a:srgbClr val="008EC0"/>
                    </a:solidFill>
                    <a:latin typeface="Dosis" pitchFamily="2" charset="0"/>
                  </a:rPr>
                  <a:t>   -</a:t>
                </a:r>
                <a:r>
                  <a:rPr lang="fr-MA" sz="3600" b="1" dirty="0">
                    <a:solidFill>
                      <a:srgbClr val="008EC0"/>
                    </a:solidFill>
                    <a:latin typeface="Dosis" pitchFamily="2" charset="0"/>
                  </a:rPr>
                  <a:t> arbre – bras – prune – parc- brocoli - prendre</a:t>
                </a:r>
                <a:r>
                  <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rPr>
                  <a:t>.</a:t>
                </a:r>
              </a:p>
              <a:p>
                <a:pPr marL="342900" indent="-342900" algn="l">
                  <a:buFont typeface="Arial" panose="020B0604020202020204" pitchFamily="34" charset="0"/>
                  <a:buChar char="•"/>
                </a:pP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399638"/>
              <a:chOff x="1294062" y="1880836"/>
              <a:chExt cx="6739087" cy="748048"/>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370547"/>
              </a:xfrm>
              <a:prstGeom prst="rect">
                <a:avLst/>
              </a:prstGeom>
              <a:noFill/>
            </p:spPr>
            <p:txBody>
              <a:bodyPr wrap="square" rtlCol="0">
                <a:spAutoFit/>
              </a:bodyPr>
              <a:lstStyle/>
              <a:p>
                <a:pPr marL="342900" indent="-342900" algn="l">
                  <a:buFont typeface="Arial" panose="020B0604020202020204" pitchFamily="34" charset="0"/>
                  <a:buChar char="•"/>
                </a:pPr>
                <a:r>
                  <a:rPr lang="fr-FR" sz="4400" b="1" dirty="0">
                    <a:solidFill>
                      <a:srgbClr val="005664"/>
                    </a:solidFill>
                    <a:latin typeface="Microsoft Uighur" panose="02000000000000000000" pitchFamily="2" charset="-78"/>
                    <a:cs typeface="Microsoft Uighur" panose="02000000000000000000" pitchFamily="2" charset="-78"/>
                  </a:rPr>
                  <a:t>L</a:t>
                </a: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a:t>
                </a:r>
                <a:r>
                  <a:rPr lang="fr-FR" sz="2800" b="1" dirty="0">
                    <a:solidFill>
                      <a:srgbClr val="008EC0"/>
                    </a:solidFill>
                    <a:latin typeface="Dosis" pitchFamily="2" charset="0"/>
                  </a:rPr>
                  <a:t>mots avec : </a:t>
                </a:r>
                <a:r>
                  <a:rPr lang="fr-FR" sz="2800" b="1" dirty="0" err="1">
                    <a:solidFill>
                      <a:srgbClr val="008EC0"/>
                    </a:solidFill>
                    <a:latin typeface="Dosis" pitchFamily="2" charset="0"/>
                  </a:rPr>
                  <a:t>br</a:t>
                </a:r>
                <a:r>
                  <a:rPr lang="fr-FR" sz="2800" b="1" dirty="0">
                    <a:solidFill>
                      <a:srgbClr val="008EC0"/>
                    </a:solidFill>
                    <a:latin typeface="Dosis" pitchFamily="2" charset="0"/>
                  </a:rPr>
                  <a:t>- </a:t>
                </a:r>
                <a:r>
                  <a:rPr lang="fr-FR" sz="2800" b="1" dirty="0" err="1">
                    <a:solidFill>
                      <a:srgbClr val="008EC0"/>
                    </a:solidFill>
                    <a:latin typeface="Dosis" pitchFamily="2" charset="0"/>
                  </a:rPr>
                  <a:t>dr</a:t>
                </a:r>
                <a:r>
                  <a:rPr lang="fr-FR" sz="2800" b="1" dirty="0">
                    <a:solidFill>
                      <a:srgbClr val="008EC0"/>
                    </a:solidFill>
                    <a:latin typeface="Dosis" pitchFamily="2" charset="0"/>
                  </a:rPr>
                  <a:t>- </a:t>
                </a:r>
                <a:r>
                  <a:rPr lang="fr-FR" sz="2800" b="1" dirty="0" err="1">
                    <a:solidFill>
                      <a:srgbClr val="008EC0"/>
                    </a:solidFill>
                    <a:latin typeface="Dosis" pitchFamily="2" charset="0"/>
                  </a:rPr>
                  <a:t>pr-cr</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775AD5F-8353-86DC-8882-77627117A37D}"/>
              </a:ext>
            </a:extLst>
          </p:cNvPr>
          <p:cNvPicPr>
            <a:picLocks noChangeAspect="1"/>
          </p:cNvPicPr>
          <p:nvPr/>
        </p:nvPicPr>
        <p:blipFill>
          <a:blip r:embed="rId4"/>
          <a:stretch>
            <a:fillRect/>
          </a:stretch>
        </p:blipFill>
        <p:spPr>
          <a:xfrm>
            <a:off x="9448800" y="3758990"/>
            <a:ext cx="3366308" cy="2587328"/>
          </a:xfrm>
          <a:prstGeom prst="rect">
            <a:avLst/>
          </a:prstGeom>
        </p:spPr>
      </p:pic>
      <p:pic>
        <p:nvPicPr>
          <p:cNvPr id="4" name="Image 3">
            <a:extLst>
              <a:ext uri="{FF2B5EF4-FFF2-40B4-BE49-F238E27FC236}">
                <a16:creationId xmlns:a16="http://schemas.microsoft.com/office/drawing/2014/main" id="{966F5A9F-3FE2-5132-FDF3-127882FAAC0D}"/>
              </a:ext>
            </a:extLst>
          </p:cNvPr>
          <p:cNvPicPr>
            <a:picLocks noChangeAspect="1"/>
          </p:cNvPicPr>
          <p:nvPr/>
        </p:nvPicPr>
        <p:blipFill>
          <a:blip r:embed="rId5"/>
          <a:stretch>
            <a:fillRect/>
          </a:stretch>
        </p:blipFill>
        <p:spPr>
          <a:xfrm>
            <a:off x="5797079" y="3657600"/>
            <a:ext cx="3253271" cy="3048000"/>
          </a:xfrm>
          <a:prstGeom prst="rect">
            <a:avLst/>
          </a:prstGeom>
        </p:spPr>
      </p:pic>
      <p:pic>
        <p:nvPicPr>
          <p:cNvPr id="6" name="Image 5">
            <a:extLst>
              <a:ext uri="{FF2B5EF4-FFF2-40B4-BE49-F238E27FC236}">
                <a16:creationId xmlns:a16="http://schemas.microsoft.com/office/drawing/2014/main" id="{B036F458-FAAD-FFE8-951D-B8C8EDEC4C42}"/>
              </a:ext>
            </a:extLst>
          </p:cNvPr>
          <p:cNvPicPr>
            <a:picLocks noChangeAspect="1"/>
          </p:cNvPicPr>
          <p:nvPr/>
        </p:nvPicPr>
        <p:blipFill>
          <a:blip r:embed="rId6"/>
          <a:stretch>
            <a:fillRect/>
          </a:stretch>
        </p:blipFill>
        <p:spPr>
          <a:xfrm>
            <a:off x="1285784" y="4116950"/>
            <a:ext cx="3740821" cy="2539100"/>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708466"/>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le brocoli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brocoli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EE6B9A51-B592-94EC-6307-3D76827FA47D}"/>
              </a:ext>
            </a:extLst>
          </p:cNvPr>
          <p:cNvPicPr>
            <a:picLocks noChangeAspect="1"/>
          </p:cNvPicPr>
          <p:nvPr/>
        </p:nvPicPr>
        <p:blipFill>
          <a:blip r:embed="rId4"/>
          <a:stretch>
            <a:fillRect/>
          </a:stretch>
        </p:blipFill>
        <p:spPr>
          <a:xfrm>
            <a:off x="4996768" y="3465158"/>
            <a:ext cx="3313090" cy="3356684"/>
          </a:xfrm>
          <a:prstGeom prst="rect">
            <a:avLst/>
          </a:prstGeom>
        </p:spPr>
      </p:pic>
    </p:spTree>
    <p:extLst>
      <p:ext uri="{BB962C8B-B14F-4D97-AF65-F5344CB8AC3E}">
        <p14:creationId xmlns:p14="http://schemas.microsoft.com/office/powerpoint/2010/main" val="26166765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brocoli, le brocoli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brocoli</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le brocoli”?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3014351" y="2498259"/>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le brocoli</a:t>
            </a:r>
            <a:endParaRPr lang="fr-FR" sz="8000" dirty="0">
              <a:solidFill>
                <a:schemeClr val="accent5">
                  <a:lumMod val="75000"/>
                </a:schemeClr>
              </a:solidFill>
              <a:latin typeface="Dosis" pitchFamily="2" charset="0"/>
            </a:endParaRPr>
          </a:p>
        </p:txBody>
      </p:sp>
      <p:pic>
        <p:nvPicPr>
          <p:cNvPr id="5" name="Image 4">
            <a:extLst>
              <a:ext uri="{FF2B5EF4-FFF2-40B4-BE49-F238E27FC236}">
                <a16:creationId xmlns:a16="http://schemas.microsoft.com/office/drawing/2014/main" id="{3E9A3926-57A6-8AB6-781D-86BD1D152843}"/>
              </a:ext>
            </a:extLst>
          </p:cNvPr>
          <p:cNvPicPr>
            <a:picLocks noChangeAspect="1"/>
          </p:cNvPicPr>
          <p:nvPr/>
        </p:nvPicPr>
        <p:blipFill>
          <a:blip r:embed="rId4"/>
          <a:stretch>
            <a:fillRect/>
          </a:stretch>
        </p:blipFill>
        <p:spPr>
          <a:xfrm>
            <a:off x="4996768" y="4374148"/>
            <a:ext cx="3313090" cy="3356684"/>
          </a:xfrm>
          <a:prstGeom prst="rect">
            <a:avLst/>
          </a:prstGeom>
        </p:spPr>
      </p:pic>
    </p:spTree>
    <p:extLst>
      <p:ext uri="{BB962C8B-B14F-4D97-AF65-F5344CB8AC3E}">
        <p14:creationId xmlns:p14="http://schemas.microsoft.com/office/powerpoint/2010/main" val="32882915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462547" y="708466"/>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parc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parc</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E60152EF-F80F-9930-C126-F9F63149D88E}"/>
              </a:ext>
            </a:extLst>
          </p:cNvPr>
          <p:cNvPicPr>
            <a:picLocks noChangeAspect="1"/>
          </p:cNvPicPr>
          <p:nvPr/>
        </p:nvPicPr>
        <p:blipFill>
          <a:blip r:embed="rId4"/>
          <a:stretch>
            <a:fillRect/>
          </a:stretch>
        </p:blipFill>
        <p:spPr>
          <a:xfrm>
            <a:off x="3839200" y="2355755"/>
            <a:ext cx="5507288" cy="4400624"/>
          </a:xfrm>
          <a:prstGeom prst="rect">
            <a:avLst/>
          </a:prstGeom>
        </p:spPr>
      </p:pic>
    </p:spTree>
    <p:extLst>
      <p:ext uri="{BB962C8B-B14F-4D97-AF65-F5344CB8AC3E}">
        <p14:creationId xmlns:p14="http://schemas.microsoft.com/office/powerpoint/2010/main" val="6804254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un parc</a:t>
            </a:r>
            <a:endParaRPr kumimoji="0" lang="fr-FR" sz="990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Un parc , le parc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parc”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parc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8316D19E-BEFC-3EE0-641C-21872D696059}"/>
              </a:ext>
            </a:extLst>
          </p:cNvPr>
          <p:cNvPicPr>
            <a:picLocks noChangeAspect="1"/>
          </p:cNvPicPr>
          <p:nvPr/>
        </p:nvPicPr>
        <p:blipFill>
          <a:blip r:embed="rId4"/>
          <a:stretch>
            <a:fillRect/>
          </a:stretch>
        </p:blipFill>
        <p:spPr>
          <a:xfrm>
            <a:off x="3681653" y="3899532"/>
            <a:ext cx="5822382" cy="4652401"/>
          </a:xfrm>
          <a:prstGeom prst="rect">
            <a:avLst/>
          </a:prstGeom>
        </p:spPr>
      </p:pic>
    </p:spTree>
    <p:extLst>
      <p:ext uri="{BB962C8B-B14F-4D97-AF65-F5344CB8AC3E}">
        <p14:creationId xmlns:p14="http://schemas.microsoft.com/office/powerpoint/2010/main" val="34614205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arbre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arbre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167D39AF-F341-95B9-E943-8B6BA8E7F5AA}"/>
              </a:ext>
            </a:extLst>
          </p:cNvPr>
          <p:cNvPicPr>
            <a:picLocks noChangeAspect="1"/>
          </p:cNvPicPr>
          <p:nvPr/>
        </p:nvPicPr>
        <p:blipFill>
          <a:blip r:embed="rId4"/>
          <a:stretch>
            <a:fillRect/>
          </a:stretch>
        </p:blipFill>
        <p:spPr>
          <a:xfrm>
            <a:off x="4350321" y="2228836"/>
            <a:ext cx="3674590" cy="5829327"/>
          </a:xfrm>
          <a:prstGeom prst="rect">
            <a:avLst/>
          </a:prstGeom>
        </p:spPr>
      </p:pic>
    </p:spTree>
    <p:extLst>
      <p:ext uri="{BB962C8B-B14F-4D97-AF65-F5344CB8AC3E}">
        <p14:creationId xmlns:p14="http://schemas.microsoft.com/office/powerpoint/2010/main" val="32894971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 arbre</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arbre, l’arbre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un arbre”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arbre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A33B3CF9-4131-5E3D-512A-EF5ADB3A0576}"/>
              </a:ext>
            </a:extLst>
          </p:cNvPr>
          <p:cNvPicPr>
            <a:picLocks noChangeAspect="1"/>
          </p:cNvPicPr>
          <p:nvPr/>
        </p:nvPicPr>
        <p:blipFill>
          <a:blip r:embed="rId4"/>
          <a:stretch>
            <a:fillRect/>
          </a:stretch>
        </p:blipFill>
        <p:spPr>
          <a:xfrm>
            <a:off x="5461285" y="4174532"/>
            <a:ext cx="2797967" cy="4438663"/>
          </a:xfrm>
          <a:prstGeom prst="rect">
            <a:avLst/>
          </a:prstGeom>
        </p:spPr>
      </p:pic>
    </p:spTree>
    <p:extLst>
      <p:ext uri="{BB962C8B-B14F-4D97-AF65-F5344CB8AC3E}">
        <p14:creationId xmlns:p14="http://schemas.microsoft.com/office/powerpoint/2010/main" val="22754240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0FE5B-8027-04D6-3873-2B48368D311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4CD5872-BC5D-4E24-EDBD-F1ABABE4EF32}"/>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631E722-3779-B554-E20D-858C0B0DE86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17ED539E-038C-E96B-E879-9E773ED6277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AD235E3-1F08-9C6C-CFD1-6FE90C005411}"/>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B623B37-BAF3-35E3-9C1A-6924CEA602F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F4F8C45-4F4A-CE48-E355-77FF8B5100E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E18FD24-5B21-59F4-55FA-218BC74E78B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66541DC-ABF6-3CC3-73D7-DB7545207EB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BEFC0D1-ED4A-1E5B-D57C-0A0C809C444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7BE4F8A-81EE-C9C2-E6CB-F4BC3DB6420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65D9071-F021-3B8A-BBBE-E15428B1B0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F74034-8291-1471-9216-B00CFD16D0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FA29AA56-EEE5-6237-024F-B0FF6037FE7B}"/>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y a des arbres dans le parc</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“Il y a des arbres dans le parc.”.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C7A53E49-DEAA-BB18-81FC-436A34C4047A}"/>
              </a:ext>
            </a:extLst>
          </p:cNvPr>
          <p:cNvSpPr txBox="1"/>
          <p:nvPr/>
        </p:nvSpPr>
        <p:spPr>
          <a:xfrm>
            <a:off x="1281000" y="2798773"/>
            <a:ext cx="10623688"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Il y a des arbres dans le parc.</a:t>
            </a:r>
            <a:endParaRPr lang="fr-FR" sz="5400" dirty="0">
              <a:solidFill>
                <a:schemeClr val="accent5">
                  <a:lumMod val="75000"/>
                </a:schemeClr>
              </a:solidFill>
              <a:latin typeface="Dosis" pitchFamily="2" charset="0"/>
            </a:endParaRPr>
          </a:p>
        </p:txBody>
      </p:sp>
      <p:pic>
        <p:nvPicPr>
          <p:cNvPr id="6" name="Image 5" descr="Une image contenant dessin, croquis, arbre, peinture&#10;&#10;Le contenu généré par l’IA peut être incorrect.">
            <a:extLst>
              <a:ext uri="{FF2B5EF4-FFF2-40B4-BE49-F238E27FC236}">
                <a16:creationId xmlns:a16="http://schemas.microsoft.com/office/drawing/2014/main" id="{9583CF36-751C-E54A-6CFC-BEDC4C613C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4167" y="4217403"/>
            <a:ext cx="4495800" cy="4495800"/>
          </a:xfrm>
          <a:prstGeom prst="rect">
            <a:avLst/>
          </a:prstGeom>
        </p:spPr>
      </p:pic>
    </p:spTree>
    <p:extLst>
      <p:ext uri="{BB962C8B-B14F-4D97-AF65-F5344CB8AC3E}">
        <p14:creationId xmlns:p14="http://schemas.microsoft.com/office/powerpoint/2010/main" val="22319165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8C87ADC7-CE9C-EF14-8B5F-B3E5A8F1DF6E}"/>
              </a:ext>
            </a:extLst>
          </p:cNvPr>
          <p:cNvPicPr>
            <a:picLocks noChangeAspect="1"/>
          </p:cNvPicPr>
          <p:nvPr/>
        </p:nvPicPr>
        <p:blipFill>
          <a:blip r:embed="rId4"/>
          <a:stretch>
            <a:fillRect/>
          </a:stretch>
        </p:blipFill>
        <p:spPr>
          <a:xfrm>
            <a:off x="1531760" y="3376593"/>
            <a:ext cx="2797967" cy="4438663"/>
          </a:xfrm>
          <a:prstGeom prst="rect">
            <a:avLst/>
          </a:prstGeom>
        </p:spPr>
      </p:pic>
      <p:pic>
        <p:nvPicPr>
          <p:cNvPr id="7" name="Image 6">
            <a:extLst>
              <a:ext uri="{FF2B5EF4-FFF2-40B4-BE49-F238E27FC236}">
                <a16:creationId xmlns:a16="http://schemas.microsoft.com/office/drawing/2014/main" id="{6952AD2F-6AC5-1A68-EF7A-E18CABD10AB4}"/>
              </a:ext>
            </a:extLst>
          </p:cNvPr>
          <p:cNvPicPr>
            <a:picLocks noChangeAspect="1"/>
          </p:cNvPicPr>
          <p:nvPr/>
        </p:nvPicPr>
        <p:blipFill>
          <a:blip r:embed="rId5"/>
          <a:stretch>
            <a:fillRect/>
          </a:stretch>
        </p:blipFill>
        <p:spPr>
          <a:xfrm>
            <a:off x="10058400" y="5440855"/>
            <a:ext cx="1780028" cy="1803450"/>
          </a:xfrm>
          <a:prstGeom prst="rect">
            <a:avLst/>
          </a:prstGeom>
        </p:spPr>
      </p:pic>
      <p:pic>
        <p:nvPicPr>
          <p:cNvPr id="2" name="Image 1">
            <a:extLst>
              <a:ext uri="{FF2B5EF4-FFF2-40B4-BE49-F238E27FC236}">
                <a16:creationId xmlns:a16="http://schemas.microsoft.com/office/drawing/2014/main" id="{B25CFC4C-D35D-3461-0080-B2802F122F87}"/>
              </a:ext>
            </a:extLst>
          </p:cNvPr>
          <p:cNvPicPr>
            <a:picLocks noChangeAspect="1"/>
          </p:cNvPicPr>
          <p:nvPr/>
        </p:nvPicPr>
        <p:blipFill>
          <a:blip r:embed="rId6"/>
          <a:stretch>
            <a:fillRect/>
          </a:stretch>
        </p:blipFill>
        <p:spPr>
          <a:xfrm>
            <a:off x="4962510" y="3969243"/>
            <a:ext cx="4098672" cy="3275062"/>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arbre</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err="1">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br</a:t>
            </a:r>
            <a:r>
              <a:rPr lang="fr-FR" sz="2800" b="1" dirty="0" err="1">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ocoli</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parc</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0" name="Image 9">
            <a:extLst>
              <a:ext uri="{FF2B5EF4-FFF2-40B4-BE49-F238E27FC236}">
                <a16:creationId xmlns:a16="http://schemas.microsoft.com/office/drawing/2014/main" id="{7D4ACB28-F928-4233-11BE-FEC1B1D50A60}"/>
              </a:ext>
            </a:extLst>
          </p:cNvPr>
          <p:cNvPicPr>
            <a:picLocks noChangeAspect="1"/>
          </p:cNvPicPr>
          <p:nvPr/>
        </p:nvPicPr>
        <p:blipFill>
          <a:blip r:embed="rId5"/>
          <a:stretch>
            <a:fillRect/>
          </a:stretch>
        </p:blipFill>
        <p:spPr>
          <a:xfrm>
            <a:off x="1606573" y="1682993"/>
            <a:ext cx="2797967" cy="4438663"/>
          </a:xfrm>
          <a:prstGeom prst="rect">
            <a:avLst/>
          </a:prstGeom>
        </p:spPr>
      </p:pic>
      <p:pic>
        <p:nvPicPr>
          <p:cNvPr id="11" name="Image 10">
            <a:extLst>
              <a:ext uri="{FF2B5EF4-FFF2-40B4-BE49-F238E27FC236}">
                <a16:creationId xmlns:a16="http://schemas.microsoft.com/office/drawing/2014/main" id="{2C02B537-8A4F-AFC5-49C7-8EDF4D66D425}"/>
              </a:ext>
            </a:extLst>
          </p:cNvPr>
          <p:cNvPicPr>
            <a:picLocks noChangeAspect="1"/>
          </p:cNvPicPr>
          <p:nvPr/>
        </p:nvPicPr>
        <p:blipFill>
          <a:blip r:embed="rId6"/>
          <a:stretch>
            <a:fillRect/>
          </a:stretch>
        </p:blipFill>
        <p:spPr>
          <a:xfrm>
            <a:off x="4631746" y="3217539"/>
            <a:ext cx="4172730" cy="2333166"/>
          </a:xfrm>
          <a:prstGeom prst="rect">
            <a:avLst/>
          </a:prstGeom>
        </p:spPr>
      </p:pic>
      <p:pic>
        <p:nvPicPr>
          <p:cNvPr id="14" name="Image 13">
            <a:extLst>
              <a:ext uri="{FF2B5EF4-FFF2-40B4-BE49-F238E27FC236}">
                <a16:creationId xmlns:a16="http://schemas.microsoft.com/office/drawing/2014/main" id="{02FE200A-DFCA-2A05-76E7-5F7105C93470}"/>
              </a:ext>
            </a:extLst>
          </p:cNvPr>
          <p:cNvPicPr>
            <a:picLocks noChangeAspect="1"/>
          </p:cNvPicPr>
          <p:nvPr/>
        </p:nvPicPr>
        <p:blipFill>
          <a:blip r:embed="rId7"/>
          <a:stretch>
            <a:fillRect/>
          </a:stretch>
        </p:blipFill>
        <p:spPr>
          <a:xfrm>
            <a:off x="10133213" y="3747255"/>
            <a:ext cx="1780028" cy="1803450"/>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bras –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prune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prendre .</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1" name="Image 10">
            <a:extLst>
              <a:ext uri="{FF2B5EF4-FFF2-40B4-BE49-F238E27FC236}">
                <a16:creationId xmlns:a16="http://schemas.microsoft.com/office/drawing/2014/main" id="{E934130B-AAA2-CE4B-C8CA-CB0BF3636D83}"/>
              </a:ext>
            </a:extLst>
          </p:cNvPr>
          <p:cNvPicPr>
            <a:picLocks noChangeAspect="1"/>
          </p:cNvPicPr>
          <p:nvPr/>
        </p:nvPicPr>
        <p:blipFill>
          <a:blip r:embed="rId5"/>
          <a:stretch>
            <a:fillRect/>
          </a:stretch>
        </p:blipFill>
        <p:spPr>
          <a:xfrm>
            <a:off x="9382997" y="3225590"/>
            <a:ext cx="3366308" cy="2587328"/>
          </a:xfrm>
          <a:prstGeom prst="rect">
            <a:avLst/>
          </a:prstGeom>
        </p:spPr>
      </p:pic>
      <p:pic>
        <p:nvPicPr>
          <p:cNvPr id="12" name="Image 11">
            <a:extLst>
              <a:ext uri="{FF2B5EF4-FFF2-40B4-BE49-F238E27FC236}">
                <a16:creationId xmlns:a16="http://schemas.microsoft.com/office/drawing/2014/main" id="{36CA0735-05AD-23E8-CC17-F2F08CD0F21B}"/>
              </a:ext>
            </a:extLst>
          </p:cNvPr>
          <p:cNvPicPr>
            <a:picLocks noChangeAspect="1"/>
          </p:cNvPicPr>
          <p:nvPr/>
        </p:nvPicPr>
        <p:blipFill>
          <a:blip r:embed="rId6"/>
          <a:stretch>
            <a:fillRect/>
          </a:stretch>
        </p:blipFill>
        <p:spPr>
          <a:xfrm>
            <a:off x="5731276" y="3124200"/>
            <a:ext cx="3253271" cy="3048000"/>
          </a:xfrm>
          <a:prstGeom prst="rect">
            <a:avLst/>
          </a:prstGeom>
        </p:spPr>
      </p:pic>
      <p:pic>
        <p:nvPicPr>
          <p:cNvPr id="13" name="Image 12">
            <a:extLst>
              <a:ext uri="{FF2B5EF4-FFF2-40B4-BE49-F238E27FC236}">
                <a16:creationId xmlns:a16="http://schemas.microsoft.com/office/drawing/2014/main" id="{690D2626-E8E3-D030-6CD4-0791930511E8}"/>
              </a:ext>
            </a:extLst>
          </p:cNvPr>
          <p:cNvPicPr>
            <a:picLocks noChangeAspect="1"/>
          </p:cNvPicPr>
          <p:nvPr/>
        </p:nvPicPr>
        <p:blipFill>
          <a:blip r:embed="rId7"/>
          <a:stretch>
            <a:fillRect/>
          </a:stretch>
        </p:blipFill>
        <p:spPr>
          <a:xfrm>
            <a:off x="1219981" y="3583550"/>
            <a:ext cx="3740821" cy="2539100"/>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3" name="Image 2">
            <a:extLst>
              <a:ext uri="{FF2B5EF4-FFF2-40B4-BE49-F238E27FC236}">
                <a16:creationId xmlns:a16="http://schemas.microsoft.com/office/drawing/2014/main" id="{1117FC63-E5C5-1689-B9B0-F3C8DD0994E9}"/>
              </a:ext>
            </a:extLst>
          </p:cNvPr>
          <p:cNvPicPr>
            <a:picLocks noChangeAspect="1"/>
          </p:cNvPicPr>
          <p:nvPr/>
        </p:nvPicPr>
        <p:blipFill>
          <a:blip r:embed="rId7"/>
          <a:stretch>
            <a:fillRect/>
          </a:stretch>
        </p:blipFill>
        <p:spPr>
          <a:xfrm>
            <a:off x="1606573" y="1682993"/>
            <a:ext cx="2797967" cy="4438663"/>
          </a:xfrm>
          <a:prstGeom prst="rect">
            <a:avLst/>
          </a:prstGeom>
        </p:spPr>
      </p:pic>
      <p:pic>
        <p:nvPicPr>
          <p:cNvPr id="15" name="Image 14">
            <a:extLst>
              <a:ext uri="{FF2B5EF4-FFF2-40B4-BE49-F238E27FC236}">
                <a16:creationId xmlns:a16="http://schemas.microsoft.com/office/drawing/2014/main" id="{D29F8795-9D68-81B6-6D21-419E8E3F7A71}"/>
              </a:ext>
            </a:extLst>
          </p:cNvPr>
          <p:cNvPicPr>
            <a:picLocks noChangeAspect="1"/>
          </p:cNvPicPr>
          <p:nvPr/>
        </p:nvPicPr>
        <p:blipFill>
          <a:blip r:embed="rId8"/>
          <a:stretch>
            <a:fillRect/>
          </a:stretch>
        </p:blipFill>
        <p:spPr>
          <a:xfrm>
            <a:off x="4631746" y="3217539"/>
            <a:ext cx="4172730" cy="2333166"/>
          </a:xfrm>
          <a:prstGeom prst="rect">
            <a:avLst/>
          </a:prstGeom>
        </p:spPr>
      </p:pic>
      <p:pic>
        <p:nvPicPr>
          <p:cNvPr id="16" name="Image 15">
            <a:extLst>
              <a:ext uri="{FF2B5EF4-FFF2-40B4-BE49-F238E27FC236}">
                <a16:creationId xmlns:a16="http://schemas.microsoft.com/office/drawing/2014/main" id="{CA83DB58-F477-CDD6-413B-D77DDF908313}"/>
              </a:ext>
            </a:extLst>
          </p:cNvPr>
          <p:cNvPicPr>
            <a:picLocks noChangeAspect="1"/>
          </p:cNvPicPr>
          <p:nvPr/>
        </p:nvPicPr>
        <p:blipFill>
          <a:blip r:embed="rId9"/>
          <a:stretch>
            <a:fillRect/>
          </a:stretch>
        </p:blipFill>
        <p:spPr>
          <a:xfrm>
            <a:off x="10133213" y="3747255"/>
            <a:ext cx="1780028" cy="1803450"/>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3" name="Image 12">
            <a:extLst>
              <a:ext uri="{FF2B5EF4-FFF2-40B4-BE49-F238E27FC236}">
                <a16:creationId xmlns:a16="http://schemas.microsoft.com/office/drawing/2014/main" id="{3B6C00E3-6289-8809-18F6-BA98EA720F09}"/>
              </a:ext>
            </a:extLst>
          </p:cNvPr>
          <p:cNvPicPr>
            <a:picLocks noChangeAspect="1"/>
          </p:cNvPicPr>
          <p:nvPr/>
        </p:nvPicPr>
        <p:blipFill>
          <a:blip r:embed="rId5"/>
          <a:stretch>
            <a:fillRect/>
          </a:stretch>
        </p:blipFill>
        <p:spPr>
          <a:xfrm>
            <a:off x="9290521" y="2276635"/>
            <a:ext cx="3366308" cy="2587328"/>
          </a:xfrm>
          <a:prstGeom prst="rect">
            <a:avLst/>
          </a:prstGeom>
        </p:spPr>
      </p:pic>
      <p:pic>
        <p:nvPicPr>
          <p:cNvPr id="14" name="Image 13">
            <a:extLst>
              <a:ext uri="{FF2B5EF4-FFF2-40B4-BE49-F238E27FC236}">
                <a16:creationId xmlns:a16="http://schemas.microsoft.com/office/drawing/2014/main" id="{2686BB8A-0A52-A8E1-8826-330E585D174C}"/>
              </a:ext>
            </a:extLst>
          </p:cNvPr>
          <p:cNvPicPr>
            <a:picLocks noChangeAspect="1"/>
          </p:cNvPicPr>
          <p:nvPr/>
        </p:nvPicPr>
        <p:blipFill>
          <a:blip r:embed="rId6"/>
          <a:stretch>
            <a:fillRect/>
          </a:stretch>
        </p:blipFill>
        <p:spPr>
          <a:xfrm>
            <a:off x="5638800" y="2175245"/>
            <a:ext cx="3253271" cy="3048000"/>
          </a:xfrm>
          <a:prstGeom prst="rect">
            <a:avLst/>
          </a:prstGeom>
        </p:spPr>
      </p:pic>
      <p:pic>
        <p:nvPicPr>
          <p:cNvPr id="15" name="Image 14">
            <a:extLst>
              <a:ext uri="{FF2B5EF4-FFF2-40B4-BE49-F238E27FC236}">
                <a16:creationId xmlns:a16="http://schemas.microsoft.com/office/drawing/2014/main" id="{DF12E0D6-DA1C-F8FB-0E94-75844F665581}"/>
              </a:ext>
            </a:extLst>
          </p:cNvPr>
          <p:cNvPicPr>
            <a:picLocks noChangeAspect="1"/>
          </p:cNvPicPr>
          <p:nvPr/>
        </p:nvPicPr>
        <p:blipFill>
          <a:blip r:embed="rId7"/>
          <a:stretch>
            <a:fillRect/>
          </a:stretch>
        </p:blipFill>
        <p:spPr>
          <a:xfrm>
            <a:off x="1127505" y="2634595"/>
            <a:ext cx="3740821" cy="2539100"/>
          </a:xfrm>
          <a:prstGeom prst="rect">
            <a:avLst/>
          </a:prstGeom>
        </p:spPr>
      </p:pic>
      <p:pic>
        <p:nvPicPr>
          <p:cNvPr id="16" name="Image 15">
            <a:extLst>
              <a:ext uri="{FF2B5EF4-FFF2-40B4-BE49-F238E27FC236}">
                <a16:creationId xmlns:a16="http://schemas.microsoft.com/office/drawing/2014/main" id="{04F32E15-C148-4D3B-6F3A-D8C2871CE612}"/>
              </a:ext>
            </a:extLst>
          </p:cNvPr>
          <p:cNvPicPr>
            <a:picLocks noChangeAspect="1"/>
          </p:cNvPicPr>
          <p:nvPr/>
        </p:nvPicPr>
        <p:blipFill>
          <a:blip r:embed="rId8"/>
          <a:stretch>
            <a:fillRect/>
          </a:stretch>
        </p:blipFill>
        <p:spPr>
          <a:xfrm>
            <a:off x="1141792" y="5181826"/>
            <a:ext cx="2797967" cy="4438663"/>
          </a:xfrm>
          <a:prstGeom prst="rect">
            <a:avLst/>
          </a:prstGeom>
        </p:spPr>
      </p:pic>
      <p:pic>
        <p:nvPicPr>
          <p:cNvPr id="17" name="Image 16">
            <a:extLst>
              <a:ext uri="{FF2B5EF4-FFF2-40B4-BE49-F238E27FC236}">
                <a16:creationId xmlns:a16="http://schemas.microsoft.com/office/drawing/2014/main" id="{9A4E8A3B-2AD0-1386-3AC3-D9106EB5E007}"/>
              </a:ext>
            </a:extLst>
          </p:cNvPr>
          <p:cNvPicPr>
            <a:picLocks noChangeAspect="1"/>
          </p:cNvPicPr>
          <p:nvPr/>
        </p:nvPicPr>
        <p:blipFill>
          <a:blip r:embed="rId9"/>
          <a:stretch>
            <a:fillRect/>
          </a:stretch>
        </p:blipFill>
        <p:spPr>
          <a:xfrm>
            <a:off x="5179070" y="6487988"/>
            <a:ext cx="4172730" cy="2333166"/>
          </a:xfrm>
          <a:prstGeom prst="rect">
            <a:avLst/>
          </a:prstGeom>
        </p:spPr>
      </p:pic>
      <p:pic>
        <p:nvPicPr>
          <p:cNvPr id="18" name="Image 17">
            <a:extLst>
              <a:ext uri="{FF2B5EF4-FFF2-40B4-BE49-F238E27FC236}">
                <a16:creationId xmlns:a16="http://schemas.microsoft.com/office/drawing/2014/main" id="{CBFD4767-1FA4-CA3E-D0A2-9CC6FB184DAC}"/>
              </a:ext>
            </a:extLst>
          </p:cNvPr>
          <p:cNvPicPr>
            <a:picLocks noChangeAspect="1"/>
          </p:cNvPicPr>
          <p:nvPr/>
        </p:nvPicPr>
        <p:blipFill>
          <a:blip r:embed="rId10"/>
          <a:stretch>
            <a:fillRect/>
          </a:stretch>
        </p:blipFill>
        <p:spPr>
          <a:xfrm>
            <a:off x="10402076" y="6667500"/>
            <a:ext cx="1780028" cy="1803450"/>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573568"/>
            <a:chOff x="1373134" y="3340063"/>
            <a:chExt cx="9400808" cy="5054599"/>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269225" y="345374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8908603" y="638629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3" name="Image 12">
            <a:extLst>
              <a:ext uri="{FF2B5EF4-FFF2-40B4-BE49-F238E27FC236}">
                <a16:creationId xmlns:a16="http://schemas.microsoft.com/office/drawing/2014/main" id="{709417C9-3AEC-CD8C-F308-7AFF2057FDBF}"/>
              </a:ext>
            </a:extLst>
          </p:cNvPr>
          <p:cNvPicPr>
            <a:picLocks noChangeAspect="1"/>
          </p:cNvPicPr>
          <p:nvPr/>
        </p:nvPicPr>
        <p:blipFill>
          <a:blip r:embed="rId4"/>
          <a:stretch>
            <a:fillRect/>
          </a:stretch>
        </p:blipFill>
        <p:spPr>
          <a:xfrm>
            <a:off x="9290521" y="2276635"/>
            <a:ext cx="3366308" cy="2587328"/>
          </a:xfrm>
          <a:prstGeom prst="rect">
            <a:avLst/>
          </a:prstGeom>
        </p:spPr>
      </p:pic>
      <p:pic>
        <p:nvPicPr>
          <p:cNvPr id="14" name="Image 13">
            <a:extLst>
              <a:ext uri="{FF2B5EF4-FFF2-40B4-BE49-F238E27FC236}">
                <a16:creationId xmlns:a16="http://schemas.microsoft.com/office/drawing/2014/main" id="{F448F687-3935-9007-5680-A056CBBA3EF5}"/>
              </a:ext>
            </a:extLst>
          </p:cNvPr>
          <p:cNvPicPr>
            <a:picLocks noChangeAspect="1"/>
          </p:cNvPicPr>
          <p:nvPr/>
        </p:nvPicPr>
        <p:blipFill>
          <a:blip r:embed="rId5"/>
          <a:stretch>
            <a:fillRect/>
          </a:stretch>
        </p:blipFill>
        <p:spPr>
          <a:xfrm>
            <a:off x="5638800" y="2175245"/>
            <a:ext cx="3253271" cy="3048000"/>
          </a:xfrm>
          <a:prstGeom prst="rect">
            <a:avLst/>
          </a:prstGeom>
        </p:spPr>
      </p:pic>
      <p:pic>
        <p:nvPicPr>
          <p:cNvPr id="16" name="Image 15">
            <a:extLst>
              <a:ext uri="{FF2B5EF4-FFF2-40B4-BE49-F238E27FC236}">
                <a16:creationId xmlns:a16="http://schemas.microsoft.com/office/drawing/2014/main" id="{BAFDE7EC-285C-7184-3FEC-F0269C7FC97C}"/>
              </a:ext>
            </a:extLst>
          </p:cNvPr>
          <p:cNvPicPr>
            <a:picLocks noChangeAspect="1"/>
          </p:cNvPicPr>
          <p:nvPr/>
        </p:nvPicPr>
        <p:blipFill>
          <a:blip r:embed="rId6"/>
          <a:stretch>
            <a:fillRect/>
          </a:stretch>
        </p:blipFill>
        <p:spPr>
          <a:xfrm>
            <a:off x="1141792" y="5181826"/>
            <a:ext cx="2797967" cy="4438663"/>
          </a:xfrm>
          <a:prstGeom prst="rect">
            <a:avLst/>
          </a:prstGeom>
        </p:spPr>
      </p:pic>
      <p:pic>
        <p:nvPicPr>
          <p:cNvPr id="17" name="Image 16">
            <a:extLst>
              <a:ext uri="{FF2B5EF4-FFF2-40B4-BE49-F238E27FC236}">
                <a16:creationId xmlns:a16="http://schemas.microsoft.com/office/drawing/2014/main" id="{275C3708-85CD-2D4E-C07F-A9AFA85AC5FB}"/>
              </a:ext>
            </a:extLst>
          </p:cNvPr>
          <p:cNvPicPr>
            <a:picLocks noChangeAspect="1"/>
          </p:cNvPicPr>
          <p:nvPr/>
        </p:nvPicPr>
        <p:blipFill>
          <a:blip r:embed="rId7"/>
          <a:stretch>
            <a:fillRect/>
          </a:stretch>
        </p:blipFill>
        <p:spPr>
          <a:xfrm>
            <a:off x="5179070" y="6487988"/>
            <a:ext cx="4172730" cy="2333166"/>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bras  et brocoli.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7" name="Image 6">
            <a:extLst>
              <a:ext uri="{FF2B5EF4-FFF2-40B4-BE49-F238E27FC236}">
                <a16:creationId xmlns:a16="http://schemas.microsoft.com/office/drawing/2014/main" id="{AFE7B287-73B2-F35B-1961-88A56147E671}"/>
              </a:ext>
            </a:extLst>
          </p:cNvPr>
          <p:cNvPicPr>
            <a:picLocks noChangeAspect="1"/>
          </p:cNvPicPr>
          <p:nvPr/>
        </p:nvPicPr>
        <p:blipFill>
          <a:blip r:embed="rId4"/>
          <a:stretch>
            <a:fillRect/>
          </a:stretch>
        </p:blipFill>
        <p:spPr>
          <a:xfrm>
            <a:off x="9290521" y="2276635"/>
            <a:ext cx="3366308" cy="2587328"/>
          </a:xfrm>
          <a:prstGeom prst="rect">
            <a:avLst/>
          </a:prstGeom>
        </p:spPr>
      </p:pic>
      <p:pic>
        <p:nvPicPr>
          <p:cNvPr id="10" name="Image 9">
            <a:extLst>
              <a:ext uri="{FF2B5EF4-FFF2-40B4-BE49-F238E27FC236}">
                <a16:creationId xmlns:a16="http://schemas.microsoft.com/office/drawing/2014/main" id="{EB0B3647-BABE-0E80-F5C8-F7E84A53BE2D}"/>
              </a:ext>
            </a:extLst>
          </p:cNvPr>
          <p:cNvPicPr>
            <a:picLocks noChangeAspect="1"/>
          </p:cNvPicPr>
          <p:nvPr/>
        </p:nvPicPr>
        <p:blipFill>
          <a:blip r:embed="rId5"/>
          <a:stretch>
            <a:fillRect/>
          </a:stretch>
        </p:blipFill>
        <p:spPr>
          <a:xfrm>
            <a:off x="5638800" y="2175245"/>
            <a:ext cx="3253271" cy="3048000"/>
          </a:xfrm>
          <a:prstGeom prst="rect">
            <a:avLst/>
          </a:prstGeom>
        </p:spPr>
      </p:pic>
      <p:pic>
        <p:nvPicPr>
          <p:cNvPr id="13" name="Image 12">
            <a:extLst>
              <a:ext uri="{FF2B5EF4-FFF2-40B4-BE49-F238E27FC236}">
                <a16:creationId xmlns:a16="http://schemas.microsoft.com/office/drawing/2014/main" id="{EF1CA5AE-E239-336B-2043-0CD7A41C3079}"/>
              </a:ext>
            </a:extLst>
          </p:cNvPr>
          <p:cNvPicPr>
            <a:picLocks noChangeAspect="1"/>
          </p:cNvPicPr>
          <p:nvPr/>
        </p:nvPicPr>
        <p:blipFill>
          <a:blip r:embed="rId6"/>
          <a:stretch>
            <a:fillRect/>
          </a:stretch>
        </p:blipFill>
        <p:spPr>
          <a:xfrm>
            <a:off x="1127505" y="2634595"/>
            <a:ext cx="3740821" cy="2539100"/>
          </a:xfrm>
          <a:prstGeom prst="rect">
            <a:avLst/>
          </a:prstGeom>
        </p:spPr>
      </p:pic>
      <p:pic>
        <p:nvPicPr>
          <p:cNvPr id="14" name="Image 13">
            <a:extLst>
              <a:ext uri="{FF2B5EF4-FFF2-40B4-BE49-F238E27FC236}">
                <a16:creationId xmlns:a16="http://schemas.microsoft.com/office/drawing/2014/main" id="{1B7B9E10-3485-8A9F-B2EC-C91A2F155D05}"/>
              </a:ext>
            </a:extLst>
          </p:cNvPr>
          <p:cNvPicPr>
            <a:picLocks noChangeAspect="1"/>
          </p:cNvPicPr>
          <p:nvPr/>
        </p:nvPicPr>
        <p:blipFill>
          <a:blip r:embed="rId7"/>
          <a:stretch>
            <a:fillRect/>
          </a:stretch>
        </p:blipFill>
        <p:spPr>
          <a:xfrm>
            <a:off x="1141792" y="5181826"/>
            <a:ext cx="2797967" cy="4438663"/>
          </a:xfrm>
          <a:prstGeom prst="rect">
            <a:avLst/>
          </a:prstGeom>
        </p:spPr>
      </p:pic>
      <p:pic>
        <p:nvPicPr>
          <p:cNvPr id="15" name="Image 14">
            <a:extLst>
              <a:ext uri="{FF2B5EF4-FFF2-40B4-BE49-F238E27FC236}">
                <a16:creationId xmlns:a16="http://schemas.microsoft.com/office/drawing/2014/main" id="{C578365F-3466-86B2-90C9-DBCE754D2D4A}"/>
              </a:ext>
            </a:extLst>
          </p:cNvPr>
          <p:cNvPicPr>
            <a:picLocks noChangeAspect="1"/>
          </p:cNvPicPr>
          <p:nvPr/>
        </p:nvPicPr>
        <p:blipFill>
          <a:blip r:embed="rId8"/>
          <a:stretch>
            <a:fillRect/>
          </a:stretch>
        </p:blipFill>
        <p:spPr>
          <a:xfrm>
            <a:off x="5179070" y="6487988"/>
            <a:ext cx="4172730" cy="2333166"/>
          </a:xfrm>
          <a:prstGeom prst="rect">
            <a:avLst/>
          </a:prstGeom>
        </p:spPr>
      </p:pic>
      <p:pic>
        <p:nvPicPr>
          <p:cNvPr id="16" name="Image 15">
            <a:extLst>
              <a:ext uri="{FF2B5EF4-FFF2-40B4-BE49-F238E27FC236}">
                <a16:creationId xmlns:a16="http://schemas.microsoft.com/office/drawing/2014/main" id="{67808FBB-8BA9-9913-6ABB-9DBF0ED2E059}"/>
              </a:ext>
            </a:extLst>
          </p:cNvPr>
          <p:cNvPicPr>
            <a:picLocks noChangeAspect="1"/>
          </p:cNvPicPr>
          <p:nvPr/>
        </p:nvPicPr>
        <p:blipFill>
          <a:blip r:embed="rId9"/>
          <a:stretch>
            <a:fillRect/>
          </a:stretch>
        </p:blipFill>
        <p:spPr>
          <a:xfrm>
            <a:off x="10402076" y="6667500"/>
            <a:ext cx="1780028" cy="1803450"/>
          </a:xfrm>
          <a:prstGeom prst="rect">
            <a:avLst/>
          </a:prstGeom>
        </p:spPr>
      </p:pic>
      <p:sp>
        <p:nvSpPr>
          <p:cNvPr id="19" name="Ellipse 18">
            <a:extLst>
              <a:ext uri="{FF2B5EF4-FFF2-40B4-BE49-F238E27FC236}">
                <a16:creationId xmlns:a16="http://schemas.microsoft.com/office/drawing/2014/main" id="{6AE93783-1C4B-F114-D736-8518040E52AD}"/>
              </a:ext>
            </a:extLst>
          </p:cNvPr>
          <p:cNvSpPr/>
          <p:nvPr/>
        </p:nvSpPr>
        <p:spPr>
          <a:xfrm>
            <a:off x="9982200" y="5296256"/>
            <a:ext cx="2514600" cy="426684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20" name="Connecteur droit avec flèche 19">
            <a:extLst>
              <a:ext uri="{FF2B5EF4-FFF2-40B4-BE49-F238E27FC236}">
                <a16:creationId xmlns:a16="http://schemas.microsoft.com/office/drawing/2014/main" id="{5670A9A0-2D08-F698-D60E-042E0076A62A}"/>
              </a:ext>
            </a:extLst>
          </p:cNvPr>
          <p:cNvCxnSpPr>
            <a:cxnSpLocks/>
          </p:cNvCxnSpPr>
          <p:nvPr/>
        </p:nvCxnSpPr>
        <p:spPr>
          <a:xfrm flipH="1">
            <a:off x="11716652" y="4345296"/>
            <a:ext cx="686814" cy="20824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Ellipse 20">
            <a:extLst>
              <a:ext uri="{FF2B5EF4-FFF2-40B4-BE49-F238E27FC236}">
                <a16:creationId xmlns:a16="http://schemas.microsoft.com/office/drawing/2014/main" id="{AB864796-CFD0-1DAC-2F17-D06277B05650}"/>
              </a:ext>
            </a:extLst>
          </p:cNvPr>
          <p:cNvSpPr/>
          <p:nvPr/>
        </p:nvSpPr>
        <p:spPr>
          <a:xfrm>
            <a:off x="818250" y="2175245"/>
            <a:ext cx="4015591" cy="2968255"/>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22" name="Connecteur droit avec flèche 21">
            <a:extLst>
              <a:ext uri="{FF2B5EF4-FFF2-40B4-BE49-F238E27FC236}">
                <a16:creationId xmlns:a16="http://schemas.microsoft.com/office/drawing/2014/main" id="{4537F102-470D-20E5-B022-05FC896C873E}"/>
              </a:ext>
            </a:extLst>
          </p:cNvPr>
          <p:cNvCxnSpPr>
            <a:cxnSpLocks/>
          </p:cNvCxnSpPr>
          <p:nvPr/>
        </p:nvCxnSpPr>
        <p:spPr>
          <a:xfrm flipH="1">
            <a:off x="3969656" y="1885098"/>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4" name="Image 3">
            <a:extLst>
              <a:ext uri="{FF2B5EF4-FFF2-40B4-BE49-F238E27FC236}">
                <a16:creationId xmlns:a16="http://schemas.microsoft.com/office/drawing/2014/main" id="{374D34AD-BC7F-8813-69CE-5760273ECA6E}"/>
              </a:ext>
            </a:extLst>
          </p:cNvPr>
          <p:cNvPicPr>
            <a:picLocks noChangeAspect="1"/>
          </p:cNvPicPr>
          <p:nvPr/>
        </p:nvPicPr>
        <p:blipFill>
          <a:blip r:embed="rId2"/>
          <a:stretch>
            <a:fillRect/>
          </a:stretch>
        </p:blipFill>
        <p:spPr>
          <a:xfrm>
            <a:off x="458504" y="1744364"/>
            <a:ext cx="6475696" cy="7976541"/>
          </a:xfrm>
          <a:prstGeom prst="rect">
            <a:avLst/>
          </a:prstGeom>
        </p:spPr>
      </p:pic>
      <p:pic>
        <p:nvPicPr>
          <p:cNvPr id="7" name="Image 6">
            <a:extLst>
              <a:ext uri="{FF2B5EF4-FFF2-40B4-BE49-F238E27FC236}">
                <a16:creationId xmlns:a16="http://schemas.microsoft.com/office/drawing/2014/main" id="{759324F0-4BE1-E737-99E0-DE1D244E9ED3}"/>
              </a:ext>
            </a:extLst>
          </p:cNvPr>
          <p:cNvPicPr>
            <a:picLocks noChangeAspect="1"/>
          </p:cNvPicPr>
          <p:nvPr/>
        </p:nvPicPr>
        <p:blipFill>
          <a:blip r:embed="rId3"/>
          <a:stretch>
            <a:fillRect/>
          </a:stretch>
        </p:blipFill>
        <p:spPr>
          <a:xfrm>
            <a:off x="6801414" y="1759185"/>
            <a:ext cx="6152586" cy="7961719"/>
          </a:xfrm>
          <a:prstGeom prst="rect">
            <a:avLst/>
          </a:prstGeom>
        </p:spPr>
      </p:pic>
      <p:sp>
        <p:nvSpPr>
          <p:cNvPr id="9" name="ZoneTexte 8">
            <a:extLst>
              <a:ext uri="{FF2B5EF4-FFF2-40B4-BE49-F238E27FC236}">
                <a16:creationId xmlns:a16="http://schemas.microsoft.com/office/drawing/2014/main" id="{310B8E93-8D8A-CEA9-9CA5-6EA989EAE5FC}"/>
              </a:ext>
            </a:extLst>
          </p:cNvPr>
          <p:cNvSpPr txBox="1"/>
          <p:nvPr/>
        </p:nvSpPr>
        <p:spPr>
          <a:xfrm>
            <a:off x="1488576" y="757028"/>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pages 25, 26 .</a:t>
            </a:r>
          </a:p>
        </p:txBody>
      </p:sp>
      <p:pic>
        <p:nvPicPr>
          <p:cNvPr id="11" name="Graphique 10">
            <a:extLst>
              <a:ext uri="{FF2B5EF4-FFF2-40B4-BE49-F238E27FC236}">
                <a16:creationId xmlns:a16="http://schemas.microsoft.com/office/drawing/2014/main" id="{54812295-D983-DE06-39DF-B310CFD9AB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5215799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avec</a:t>
              </a:r>
            </a:p>
            <a:p>
              <a:pPr algn="ctr" defTabSz="514376"/>
              <a:r>
                <a:rPr lang="fr-FR" sz="6600" b="1" dirty="0">
                  <a:solidFill>
                    <a:srgbClr val="204550"/>
                  </a:solidFill>
                  <a:latin typeface="Microsoft Uighur" panose="02000000000000000000" pitchFamily="2" charset="-78"/>
                  <a:cs typeface="Microsoft Uighur" panose="02000000000000000000" pitchFamily="2" charset="-78"/>
                </a:rPr>
                <a:t>Br- </a:t>
              </a:r>
              <a:r>
                <a:rPr lang="fr-FR" sz="6600" b="1" dirty="0" err="1">
                  <a:solidFill>
                    <a:srgbClr val="204550"/>
                  </a:solidFill>
                  <a:latin typeface="Microsoft Uighur" panose="02000000000000000000" pitchFamily="2" charset="-78"/>
                  <a:cs typeface="Microsoft Uighur" panose="02000000000000000000" pitchFamily="2" charset="-78"/>
                </a:rPr>
                <a:t>dr-pr-cr</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syllabes simples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015663"/>
          </a:xfrm>
          <a:prstGeom prst="rect">
            <a:avLst/>
          </a:prstGeom>
          <a:noFill/>
        </p:spPr>
        <p:txBody>
          <a:bodyPr wrap="square">
            <a:spAutoFit/>
          </a:bodyPr>
          <a:lstStyle/>
          <a:p>
            <a:pPr algn="ctr"/>
            <a:r>
              <a:rPr lang="fr-FR" sz="6000" dirty="0"/>
              <a:t>B</a:t>
            </a:r>
            <a:r>
              <a:rPr lang="fr-MA" sz="6000" dirty="0"/>
              <a:t>ra-</a:t>
            </a:r>
            <a:r>
              <a:rPr lang="fr-MA" sz="6000" dirty="0" err="1"/>
              <a:t>dre</a:t>
            </a:r>
            <a:r>
              <a:rPr lang="fr-MA" sz="6000" dirty="0"/>
              <a:t>-cri-pro-bru</a:t>
            </a: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a »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bra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bra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5DD961-C43E-83BF-FA48-0C02EB8031F6}"/>
              </a:ext>
            </a:extLst>
          </p:cNvPr>
          <p:cNvSpPr txBox="1"/>
          <p:nvPr/>
        </p:nvSpPr>
        <p:spPr>
          <a:xfrm>
            <a:off x="3840483" y="29337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br</a:t>
            </a:r>
            <a:r>
              <a:rPr lang="fr-FR" sz="25800" b="1" kern="0" spc="480" dirty="0" err="1">
                <a:solidFill>
                  <a:srgbClr val="FF0000"/>
                </a:solidFill>
                <a:latin typeface="Dosis" pitchFamily="2" charset="0"/>
              </a:rPr>
              <a:t>a</a:t>
            </a:r>
            <a:endParaRPr lang="fr-FR" sz="25800" kern="0" spc="480" dirty="0">
              <a:solidFill>
                <a:srgbClr val="FF0000"/>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CF48A772-9D45-84D6-09AA-9E7F7D48D882}"/>
              </a:ext>
            </a:extLst>
          </p:cNvPr>
          <p:cNvSpPr txBox="1"/>
          <p:nvPr/>
        </p:nvSpPr>
        <p:spPr>
          <a:xfrm>
            <a:off x="4038600" y="2690714"/>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dr</a:t>
            </a:r>
            <a:r>
              <a:rPr lang="fr-FR" sz="25800" b="1" kern="0" spc="480" dirty="0" err="1">
                <a:solidFill>
                  <a:srgbClr val="FF0000"/>
                </a:solidFill>
                <a:latin typeface="Dosis" pitchFamily="2" charset="0"/>
              </a:rPr>
              <a:t>e</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EA3C33A9-3094-33CA-ACCD-D73186F7C877}"/>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803864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FBDFA-BC83-F413-E75A-5B16A453D4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B268C1-D3C4-8ED0-6CD0-A995C6EE6ED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C95645-2EF0-8075-F7CF-BF1B4BE23A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C01CEE-B4AD-13F8-AC4E-24A8AC0169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6431163-7C2F-B314-B6FF-66D53A9AC3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2B7D3-7470-BA09-EA2C-1EED017E91F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6E70AD-8D46-6A66-5136-86C0E7601E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93B76A-3131-7483-27DD-2DAED5D7753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04BCAD-300F-DC8A-4C8E-7B54D625532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0ECBBD-2FA9-218F-40AA-2C0CB08171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1227F-FFB8-CD21-8751-4A1E2C3BF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443163-7605-EAA1-E999-8177BDF55B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08EE5D-9D29-EA07-D43F-7137DDBA38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91D7179-B2FB-326D-8182-0F4AACC6DB57}"/>
              </a:ext>
            </a:extLst>
          </p:cNvPr>
          <p:cNvSpPr txBox="1"/>
          <p:nvPr/>
        </p:nvSpPr>
        <p:spPr>
          <a:xfrm>
            <a:off x="4269260" y="2781300"/>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cr</a:t>
            </a:r>
            <a:r>
              <a:rPr lang="fr-FR" sz="25800" b="1" kern="0" spc="480" dirty="0">
                <a:solidFill>
                  <a:srgbClr val="FF0000"/>
                </a:solidFill>
                <a:latin typeface="Dosis" pitchFamily="2" charset="0"/>
              </a:rPr>
              <a:t>i</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C74D118D-17DD-BDF4-4884-198BA33D71B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i » «pi» «cri » , lisons ensemble «cri»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224941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545FA0B-A1B4-58E8-AAD0-CDAE3A74233B}"/>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pr</a:t>
            </a:r>
            <a:r>
              <a:rPr lang="fr-FR" sz="25800" b="1" kern="0" spc="480" dirty="0">
                <a:solidFill>
                  <a:srgbClr val="FF0000"/>
                </a:solidFill>
                <a:latin typeface="Dosis" pitchFamily="2" charset="0"/>
              </a:rPr>
              <a:t>o</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999C3311-7888-932A-14AC-CACA7326EFD6}"/>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o » «pro» « , lisons ensemble «pro»</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711404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6C9D1-73B4-F093-BDF3-13C368783AE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58496E2-6315-2E9E-5A23-CD68B40B09D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DBA370D-265B-9B39-02F5-C7725960E5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A435860-A8C0-76B3-0EBF-8E43E9C0EF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E1A7C73-BD3C-2D30-A353-BC6A9AC9E3E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317AD03-BD9E-00D7-D9E4-B83A0BBF6BE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824F946-5AA8-4E7A-4F11-D789ED7A6D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DBD563-D7DC-943A-65F9-24E6017C46A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6966BCC-8EC6-3CF8-D964-C3FF55E231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76249D7-D4F7-7152-73B1-72177ED53AD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419399E-EE06-E30A-6A46-E2BF239DCFA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DDA985-C932-F245-2C69-0CD3E48C5DD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C883AE-E61F-B5BF-66D5-A6E14AF72A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3E7AD9DF-78EC-4268-D0EC-69C9EC6CFB71}"/>
              </a:ext>
            </a:extLst>
          </p:cNvPr>
          <p:cNvSpPr txBox="1"/>
          <p:nvPr/>
        </p:nvSpPr>
        <p:spPr>
          <a:xfrm>
            <a:off x="5470810" y="2690714"/>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br</a:t>
            </a:r>
            <a:r>
              <a:rPr lang="fr-FR" sz="25800" b="1" kern="0" spc="480" dirty="0">
                <a:solidFill>
                  <a:srgbClr val="FF0000"/>
                </a:solidFill>
                <a:latin typeface="Dosis" pitchFamily="2" charset="0"/>
              </a:rPr>
              <a:t>u</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DCF10228-011A-66EA-0735-4C1B397B1842}"/>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u » «bru » , lisons ensemble «bru»</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26027941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5" name="Image 4">
            <a:extLst>
              <a:ext uri="{FF2B5EF4-FFF2-40B4-BE49-F238E27FC236}">
                <a16:creationId xmlns:a16="http://schemas.microsoft.com/office/drawing/2014/main" id="{7C34503F-E443-40C9-245D-060795263CB1}"/>
              </a:ext>
            </a:extLst>
          </p:cNvPr>
          <p:cNvPicPr>
            <a:picLocks noChangeAspect="1"/>
          </p:cNvPicPr>
          <p:nvPr/>
        </p:nvPicPr>
        <p:blipFill>
          <a:blip r:embed="rId6"/>
          <a:stretch>
            <a:fillRect/>
          </a:stretch>
        </p:blipFill>
        <p:spPr>
          <a:xfrm>
            <a:off x="910514" y="3344286"/>
            <a:ext cx="11539678" cy="3070967"/>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349737" y="1460251"/>
            <a:ext cx="1187675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 - - arbre – bras – prune – parc- brocoli – prendre</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mots avec </a:t>
            </a:r>
            <a:r>
              <a:rPr lang="fr-MA" sz="3200" dirty="0" err="1">
                <a:latin typeface="Dosis" pitchFamily="2" charset="0"/>
              </a:rPr>
              <a:t>br</a:t>
            </a:r>
            <a:r>
              <a:rPr lang="fr-MA" sz="3200" dirty="0">
                <a:latin typeface="Dosis" pitchFamily="2" charset="0"/>
              </a:rPr>
              <a:t>- </a:t>
            </a:r>
            <a:r>
              <a:rPr lang="fr-MA" sz="3200" dirty="0" err="1">
                <a:latin typeface="Dosis" pitchFamily="2" charset="0"/>
              </a:rPr>
              <a:t>dr</a:t>
            </a:r>
            <a:r>
              <a:rPr lang="fr-MA" sz="3200" dirty="0">
                <a:latin typeface="Dosis" pitchFamily="2" charset="0"/>
              </a:rPr>
              <a:t>- </a:t>
            </a:r>
            <a:r>
              <a:rPr lang="fr-MA" sz="3200" dirty="0" err="1">
                <a:latin typeface="Dosis" pitchFamily="2" charset="0"/>
              </a:rPr>
              <a:t>pr-cr</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mots avec </a:t>
            </a:r>
            <a:r>
              <a:rPr lang="fr-MA" sz="3200" dirty="0" err="1">
                <a:latin typeface="Dosis" pitchFamily="2" charset="0"/>
              </a:rPr>
              <a:t>br</a:t>
            </a:r>
            <a:r>
              <a:rPr lang="fr-MA" sz="3200" dirty="0">
                <a:latin typeface="Dosis" pitchFamily="2" charset="0"/>
              </a:rPr>
              <a:t>- </a:t>
            </a:r>
            <a:r>
              <a:rPr lang="fr-MA" sz="3200" dirty="0" err="1">
                <a:latin typeface="Dosis" pitchFamily="2" charset="0"/>
              </a:rPr>
              <a:t>dr</a:t>
            </a:r>
            <a:r>
              <a:rPr lang="fr-MA" sz="3200" dirty="0">
                <a:latin typeface="Dosis" pitchFamily="2" charset="0"/>
              </a:rPr>
              <a:t>- </a:t>
            </a:r>
            <a:r>
              <a:rPr lang="fr-MA" sz="3200" dirty="0" err="1">
                <a:latin typeface="Dosis" pitchFamily="2" charset="0"/>
              </a:rPr>
              <a:t>pr-cr</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244241" y="5990462"/>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27307" y="7711667"/>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03193"/>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4" y="8611566"/>
            <a:ext cx="1424425" cy="418206"/>
            <a:chOff x="3663231" y="3540342"/>
            <a:chExt cx="1226853"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4141897" y="3620989"/>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263116" y="6926446"/>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6" name="Image 5">
            <a:extLst>
              <a:ext uri="{FF2B5EF4-FFF2-40B4-BE49-F238E27FC236}">
                <a16:creationId xmlns:a16="http://schemas.microsoft.com/office/drawing/2014/main" id="{7C78601B-B373-B555-4212-8EF9851B7024}"/>
              </a:ext>
            </a:extLst>
          </p:cNvPr>
          <p:cNvPicPr>
            <a:picLocks noChangeAspect="1"/>
          </p:cNvPicPr>
          <p:nvPr/>
        </p:nvPicPr>
        <p:blipFill>
          <a:blip r:embed="rId6"/>
          <a:stretch>
            <a:fillRect/>
          </a:stretch>
        </p:blipFill>
        <p:spPr>
          <a:xfrm>
            <a:off x="910514" y="3344286"/>
            <a:ext cx="11539678" cy="3070967"/>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3" name="Image 2">
            <a:extLst>
              <a:ext uri="{FF2B5EF4-FFF2-40B4-BE49-F238E27FC236}">
                <a16:creationId xmlns:a16="http://schemas.microsoft.com/office/drawing/2014/main" id="{99A586C9-AB00-2119-736E-5D330B41F8CA}"/>
              </a:ext>
            </a:extLst>
          </p:cNvPr>
          <p:cNvPicPr>
            <a:picLocks noChangeAspect="1"/>
          </p:cNvPicPr>
          <p:nvPr/>
        </p:nvPicPr>
        <p:blipFill>
          <a:blip r:embed="rId6"/>
          <a:stretch>
            <a:fillRect/>
          </a:stretch>
        </p:blipFill>
        <p:spPr>
          <a:xfrm>
            <a:off x="910514" y="3344286"/>
            <a:ext cx="11539678" cy="3070967"/>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
        <p:nvSpPr>
          <p:cNvPr id="5" name="Freeform 2">
            <a:extLst>
              <a:ext uri="{FF2B5EF4-FFF2-40B4-BE49-F238E27FC236}">
                <a16:creationId xmlns:a16="http://schemas.microsoft.com/office/drawing/2014/main" id="{F01CCAE3-8AF2-A51C-DC28-36B427C25E3C}"/>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B4EEE8D2-4E2D-13BF-63D0-F9F5B8641D7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8127571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09471" y="879359"/>
            <a:ext cx="1109962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a:solidFill>
                  <a:srgbClr val="106585"/>
                </a:solidFill>
                <a:latin typeface="Dosis" pitchFamily="2" charset="0"/>
              </a:rPr>
              <a:t>bra</a:t>
            </a:r>
            <a:r>
              <a:rPr lang="fr-FR" sz="14925" b="1" kern="0" spc="480" dirty="0">
                <a:solidFill>
                  <a:schemeClr val="bg1">
                    <a:lumMod val="65000"/>
                  </a:schemeClr>
                </a:solidFill>
                <a:latin typeface="Dosis" pitchFamily="2" charset="0"/>
              </a:rPr>
              <a:t>s</a:t>
            </a:r>
            <a:endParaRPr lang="fr-FR" sz="14925" kern="0" spc="480" dirty="0">
              <a:solidFill>
                <a:schemeClr val="bg1">
                  <a:lumMod val="65000"/>
                </a:schemeClr>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41148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120" y="576262"/>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728854" y="316429"/>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4779793" y="3782689"/>
            <a:ext cx="548640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bra</a:t>
            </a:r>
            <a:r>
              <a:rPr lang="fr-FR" sz="17925" b="1" kern="0" spc="623" dirty="0">
                <a:solidFill>
                  <a:schemeClr val="bg1">
                    <a:lumMod val="65000"/>
                  </a:schemeClr>
                </a:solidFill>
                <a:latin typeface="Dosis" pitchFamily="2" charset="0"/>
              </a:rPr>
              <a:t>s</a:t>
            </a:r>
            <a:endParaRPr lang="fr-FR" sz="17925" kern="0" spc="623" dirty="0">
              <a:solidFill>
                <a:schemeClr val="bg1">
                  <a:lumMod val="65000"/>
                </a:schemeClr>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747397" y="705979"/>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 </a:t>
            </a:r>
            <a:r>
              <a:rPr lang="fr-FR" sz="2800" b="1" dirty="0" err="1">
                <a:solidFill>
                  <a:prstClr val="white">
                    <a:lumMod val="65000"/>
                  </a:prstClr>
                </a:solidFill>
                <a:latin typeface="Dosis" panose="02010703020202060003" pitchFamily="2" charset="0"/>
              </a:rPr>
              <a:t>br</a:t>
            </a:r>
            <a:r>
              <a:rPr lang="fr-FR" sz="2800" b="1" dirty="0">
                <a:solidFill>
                  <a:prstClr val="white">
                    <a:lumMod val="65000"/>
                  </a:prstClr>
                </a:solidFill>
                <a:latin typeface="Dosis" panose="02010703020202060003" pitchFamily="2" charset="0"/>
              </a:rPr>
              <a:t>»  « a »  «  </a:t>
            </a:r>
            <a:r>
              <a:rPr lang="fr-FR" sz="2800" b="1" dirty="0" err="1">
                <a:solidFill>
                  <a:prstClr val="white">
                    <a:lumMod val="65000"/>
                  </a:prstClr>
                </a:solidFill>
                <a:latin typeface="Dosis" panose="02010703020202060003" pitchFamily="2" charset="0"/>
              </a:rPr>
              <a:t>bra</a:t>
            </a:r>
            <a:r>
              <a:rPr lang="fr-FR" sz="2800" b="1" dirty="0">
                <a:solidFill>
                  <a:prstClr val="white">
                    <a:lumMod val="65000"/>
                  </a:prstClr>
                </a:solidFill>
                <a:latin typeface="Dosis" panose="02010703020202060003" pitchFamily="2" charset="0"/>
              </a:rPr>
              <a:t> » , on prononce « </a:t>
            </a:r>
            <a:r>
              <a:rPr lang="fr-FR" sz="2800" b="1" dirty="0" err="1">
                <a:solidFill>
                  <a:prstClr val="white">
                    <a:lumMod val="65000"/>
                  </a:prstClr>
                </a:solidFill>
                <a:latin typeface="Dosis" panose="02010703020202060003" pitchFamily="2" charset="0"/>
              </a:rPr>
              <a:t>bra</a:t>
            </a:r>
            <a:r>
              <a:rPr lang="fr-FR" sz="2800" b="1" dirty="0">
                <a:solidFill>
                  <a:prstClr val="white">
                    <a:lumMod val="65000"/>
                  </a:prstClr>
                </a:solidFill>
                <a:latin typeface="Dosis" panose="02010703020202060003" pitchFamily="2" charset="0"/>
              </a:rPr>
              <a:t> » et on écrit « bras » avec s lettre muette.                   Lisons ensemble « bras».                             Qui veut lire?    </a:t>
            </a:r>
            <a:endParaRPr lang="fr-FR" sz="2800" b="1" i="1" dirty="0">
              <a:solidFill>
                <a:prstClr val="white">
                  <a:lumMod val="65000"/>
                </a:prstClr>
              </a:solidFill>
              <a:latin typeface="Dosis" panose="02010703020202060003" pitchFamily="2" charset="0"/>
            </a:endParaRPr>
          </a:p>
        </p:txBody>
      </p:sp>
      <p:sp>
        <p:nvSpPr>
          <p:cNvPr id="9" name="Parenthèse ouvrante 8">
            <a:extLst>
              <a:ext uri="{FF2B5EF4-FFF2-40B4-BE49-F238E27FC236}">
                <a16:creationId xmlns:a16="http://schemas.microsoft.com/office/drawing/2014/main" id="{95715246-AFFB-5892-1FC9-B0FCB59BB27B}"/>
              </a:ext>
            </a:extLst>
          </p:cNvPr>
          <p:cNvSpPr/>
          <p:nvPr/>
        </p:nvSpPr>
        <p:spPr>
          <a:xfrm rot="16200000">
            <a:off x="7029657" y="3833324"/>
            <a:ext cx="609190" cy="499110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85145" y="1471681"/>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2362201" y="4000500"/>
            <a:ext cx="8236488"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prim</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6240429" y="2754040"/>
            <a:ext cx="480032" cy="7885446"/>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 name="ZoneTexte 3">
            <a:extLst>
              <a:ext uri="{FF2B5EF4-FFF2-40B4-BE49-F238E27FC236}">
                <a16:creationId xmlns:a16="http://schemas.microsoft.com/office/drawing/2014/main" id="{176D6A62-0EB6-0542-D0E7-A34EC46B14A9}"/>
              </a:ext>
            </a:extLst>
          </p:cNvPr>
          <p:cNvSpPr txBox="1"/>
          <p:nvPr/>
        </p:nvSpPr>
        <p:spPr>
          <a:xfrm>
            <a:off x="1048249" y="723296"/>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a:t>
            </a:r>
            <a:r>
              <a:rPr lang="fr-FR" sz="2800" b="1" dirty="0" err="1">
                <a:solidFill>
                  <a:prstClr val="white">
                    <a:lumMod val="65000"/>
                  </a:prstClr>
                </a:solidFill>
                <a:latin typeface="Dosis" panose="02010703020202060003" pitchFamily="2" charset="0"/>
              </a:rPr>
              <a:t>pr</a:t>
            </a:r>
            <a:r>
              <a:rPr lang="fr-FR" sz="2800" b="1" dirty="0">
                <a:solidFill>
                  <a:prstClr val="white">
                    <a:lumMod val="65000"/>
                  </a:prstClr>
                </a:solidFill>
                <a:latin typeface="Dosis" panose="02010703020202060003" pitchFamily="2" charset="0"/>
              </a:rPr>
              <a:t>»  « i »  «  </a:t>
            </a:r>
            <a:r>
              <a:rPr lang="fr-FR" sz="2800" b="1" dirty="0" err="1">
                <a:solidFill>
                  <a:prstClr val="white">
                    <a:lumMod val="65000"/>
                  </a:prstClr>
                </a:solidFill>
                <a:latin typeface="Dosis" panose="02010703020202060003" pitchFamily="2" charset="0"/>
              </a:rPr>
              <a:t>pri</a:t>
            </a:r>
            <a:r>
              <a:rPr lang="fr-FR" sz="2800" b="1" dirty="0">
                <a:solidFill>
                  <a:prstClr val="white">
                    <a:lumMod val="65000"/>
                  </a:prstClr>
                </a:solidFill>
                <a:latin typeface="Dosis" panose="02010703020202060003" pitchFamily="2" charset="0"/>
              </a:rPr>
              <a:t> » «prime».</a:t>
            </a:r>
          </a:p>
          <a:p>
            <a:pPr marL="0" lvl="1" defTabSz="685834">
              <a:spcBef>
                <a:spcPct val="0"/>
              </a:spcBef>
            </a:pPr>
            <a:r>
              <a:rPr lang="fr-FR" sz="2800" b="1" dirty="0">
                <a:solidFill>
                  <a:prstClr val="white">
                    <a:lumMod val="65000"/>
                  </a:prstClr>
                </a:solidFill>
                <a:latin typeface="Dosis" panose="02010703020202060003" pitchFamily="2" charset="0"/>
              </a:rPr>
              <a:t>Lisons ensemble « prime ».                       Qui veut lire?    </a:t>
            </a:r>
            <a:endParaRPr lang="fr-FR" sz="2800" b="1" i="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37979689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3427931" y="4016258"/>
            <a:ext cx="7453403"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dron</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6595328" y="3356827"/>
            <a:ext cx="906343" cy="678179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966" y="772327"/>
            <a:ext cx="12177335"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a:t>
            </a:r>
            <a:r>
              <a:rPr lang="fr-FR" sz="2800" b="1" dirty="0" err="1">
                <a:solidFill>
                  <a:prstClr val="white">
                    <a:lumMod val="65000"/>
                  </a:prstClr>
                </a:solidFill>
                <a:latin typeface="Dosis" panose="02010703020202060003" pitchFamily="2" charset="0"/>
              </a:rPr>
              <a:t>dr</a:t>
            </a:r>
            <a:r>
              <a:rPr lang="fr-FR" sz="2800" b="1" dirty="0">
                <a:solidFill>
                  <a:prstClr val="white">
                    <a:lumMod val="65000"/>
                  </a:prstClr>
                </a:solidFill>
                <a:latin typeface="Dosis" panose="02010703020202060003" pitchFamily="2" charset="0"/>
              </a:rPr>
              <a:t>» « o» «</a:t>
            </a:r>
            <a:r>
              <a:rPr lang="fr-FR" sz="2800" b="1" dirty="0" err="1">
                <a:solidFill>
                  <a:prstClr val="white">
                    <a:lumMod val="65000"/>
                  </a:prstClr>
                </a:solidFill>
                <a:latin typeface="Dosis" panose="02010703020202060003" pitchFamily="2" charset="0"/>
              </a:rPr>
              <a:t>dro</a:t>
            </a:r>
            <a:r>
              <a:rPr lang="fr-FR" sz="2800" b="1" dirty="0">
                <a:solidFill>
                  <a:prstClr val="white">
                    <a:lumMod val="65000"/>
                  </a:prstClr>
                </a:solidFill>
                <a:latin typeface="Dosis" panose="02010703020202060003" pitchFamily="2" charset="0"/>
              </a:rPr>
              <a:t>» «drone»  Lisons ensemble « drone » .</a:t>
            </a:r>
          </a:p>
          <a:p>
            <a:pPr marL="0" lvl="1" defTabSz="685834">
              <a:spcBef>
                <a:spcPct val="0"/>
              </a:spcBef>
            </a:pPr>
            <a:r>
              <a:rPr lang="fr-FR" sz="2800" b="1" dirty="0">
                <a:solidFill>
                  <a:prstClr val="white">
                    <a:lumMod val="65000"/>
                  </a:prstClr>
                </a:solidFill>
                <a:latin typeface="Dosis" panose="02010703020202060003" pitchFamily="2" charset="0"/>
              </a:rPr>
              <a:t>Lisons ensemble « drone».                      Qui veut lire? </a:t>
            </a:r>
            <a:endParaRPr lang="fr-FR" sz="2800" b="1" i="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17591312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68507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gagnant sera celui qui aura plus </a:t>
            </a:r>
            <a:r>
              <a:rPr lang="fr-FR" sz="2800" b="1" dirty="0">
                <a:solidFill>
                  <a:prstClr val="white">
                    <a:lumMod val="65000"/>
                  </a:prstClr>
                </a:solidFill>
                <a:latin typeface="Dosis" pitchFamily="2" charset="0"/>
              </a:rPr>
              <a:t>de lectures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correctes.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9" name="Image 8">
            <a:extLst>
              <a:ext uri="{FF2B5EF4-FFF2-40B4-BE49-F238E27FC236}">
                <a16:creationId xmlns:a16="http://schemas.microsoft.com/office/drawing/2014/main" id="{FC932D48-B6EF-54AA-24D3-44B0A6613143}"/>
              </a:ext>
            </a:extLst>
          </p:cNvPr>
          <p:cNvPicPr>
            <a:picLocks noChangeAspect="1"/>
          </p:cNvPicPr>
          <p:nvPr>
            <p:custDataLst>
              <p:tags r:id="rId1"/>
            </p:custDataLst>
          </p:nvPr>
        </p:nvPicPr>
        <p:blipFill>
          <a:blip r:embed="rId5"/>
          <a:stretch>
            <a:fillRect/>
          </a:stretch>
        </p:blipFill>
        <p:spPr>
          <a:xfrm>
            <a:off x="11773470" y="811081"/>
            <a:ext cx="1255020" cy="910576"/>
          </a:xfrm>
          <a:prstGeom prst="roundRect">
            <a:avLst>
              <a:gd name="adj" fmla="val 31362"/>
            </a:avLst>
          </a:prstGeom>
        </p:spPr>
      </p:pic>
      <p:pic>
        <p:nvPicPr>
          <p:cNvPr id="6" name="Image 5">
            <a:extLst>
              <a:ext uri="{FF2B5EF4-FFF2-40B4-BE49-F238E27FC236}">
                <a16:creationId xmlns:a16="http://schemas.microsoft.com/office/drawing/2014/main" id="{57D249D4-6FB0-5684-94B0-15BEB49EF9C2}"/>
              </a:ext>
            </a:extLst>
          </p:cNvPr>
          <p:cNvPicPr>
            <a:picLocks noChangeAspect="1"/>
          </p:cNvPicPr>
          <p:nvPr/>
        </p:nvPicPr>
        <p:blipFill>
          <a:blip r:embed="rId6"/>
          <a:stretch>
            <a:fillRect/>
          </a:stretch>
        </p:blipFill>
        <p:spPr>
          <a:xfrm>
            <a:off x="934327" y="3467100"/>
            <a:ext cx="11194173" cy="2636597"/>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Au - tu</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Au- tu</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3928364" y="3112175"/>
            <a:ext cx="5859272"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au</a:t>
            </a:r>
            <a:endParaRPr lang="fr-FR" sz="258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au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”au”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au</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683FAB7-F724-0D92-E16A-F40EE03B5DEF}"/>
              </a:ext>
            </a:extLst>
          </p:cNvPr>
          <p:cNvSpPr txBox="1"/>
          <p:nvPr/>
        </p:nvSpPr>
        <p:spPr>
          <a:xfrm>
            <a:off x="3429000" y="2714542"/>
            <a:ext cx="12547182" cy="923330"/>
          </a:xfrm>
          <a:prstGeom prst="rect">
            <a:avLst/>
          </a:prstGeom>
          <a:noFill/>
        </p:spPr>
        <p:txBody>
          <a:bodyPr wrap="square" rtlCol="0">
            <a:spAutoFit/>
          </a:bodyPr>
          <a:lstStyle/>
          <a:p>
            <a:pPr defTabSz="1028752">
              <a:defRPr/>
            </a:pPr>
            <a:r>
              <a:rPr lang="fr-FR" sz="5400" b="1" kern="0" spc="480" dirty="0">
                <a:solidFill>
                  <a:srgbClr val="FFC000"/>
                </a:solidFill>
                <a:latin typeface="Dosis" pitchFamily="2" charset="0"/>
              </a:rPr>
              <a:t> </a:t>
            </a:r>
            <a:r>
              <a:rPr lang="fr-FR" sz="5400" b="1" kern="0" spc="480" dirty="0">
                <a:solidFill>
                  <a:srgbClr val="106585"/>
                </a:solidFill>
                <a:latin typeface="Dosis" pitchFamily="2" charset="0"/>
              </a:rPr>
              <a:t> Il joue </a:t>
            </a:r>
            <a:r>
              <a:rPr lang="fr-FR" sz="5400" b="1" kern="0" spc="480" dirty="0">
                <a:solidFill>
                  <a:schemeClr val="accent6">
                    <a:lumMod val="75000"/>
                  </a:schemeClr>
                </a:solidFill>
                <a:latin typeface="Dosis" pitchFamily="2" charset="0"/>
              </a:rPr>
              <a:t>au </a:t>
            </a:r>
            <a:r>
              <a:rPr lang="fr-FR" sz="5400" b="1" kern="0" spc="480" dirty="0">
                <a:solidFill>
                  <a:srgbClr val="106585"/>
                </a:solidFill>
                <a:latin typeface="Dosis" pitchFamily="2" charset="0"/>
              </a:rPr>
              <a:t>parc.</a:t>
            </a:r>
            <a:endParaRPr lang="fr-FR" sz="5400" kern="0" spc="480" dirty="0">
              <a:solidFill>
                <a:schemeClr val="bg1">
                  <a:lumMod val="50000"/>
                </a:schemeClr>
              </a:solidFill>
              <a:latin typeface="Dosis" pitchFamily="2" charset="0"/>
            </a:endParaRPr>
          </a:p>
        </p:txBody>
      </p:sp>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Il joue au parc.</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a:t>
            </a: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8" name="Image 7" descr="Une image contenant dessin, croquis, arbre, personne&#10;&#10;Le contenu généré par l’IA peut être incorrect.">
            <a:extLst>
              <a:ext uri="{FF2B5EF4-FFF2-40B4-BE49-F238E27FC236}">
                <a16:creationId xmlns:a16="http://schemas.microsoft.com/office/drawing/2014/main" id="{E6044962-1499-0C20-D69D-771139967E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59144" y="3723371"/>
            <a:ext cx="5867400" cy="5867400"/>
          </a:xfrm>
          <a:prstGeom prst="rect">
            <a:avLst/>
          </a:prstGeom>
        </p:spPr>
      </p:pic>
    </p:spTree>
    <p:extLst>
      <p:ext uri="{BB962C8B-B14F-4D97-AF65-F5344CB8AC3E}">
        <p14:creationId xmlns:p14="http://schemas.microsoft.com/office/powerpoint/2010/main" val="19939118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au”.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4795774" y="2933700"/>
            <a:ext cx="6504709" cy="3400931"/>
          </a:xfrm>
          <a:prstGeom prst="rect">
            <a:avLst/>
          </a:prstGeom>
          <a:noFill/>
        </p:spPr>
        <p:txBody>
          <a:bodyPr wrap="square" rtlCol="0">
            <a:spAutoFit/>
          </a:bodyPr>
          <a:lstStyle/>
          <a:p>
            <a:pPr defTabSz="1028752">
              <a:defRPr/>
            </a:pPr>
            <a:r>
              <a:rPr lang="fr-FR" sz="21500" b="1" kern="0" spc="480" dirty="0">
                <a:solidFill>
                  <a:srgbClr val="106585"/>
                </a:solidFill>
                <a:latin typeface="Dosis" pitchFamily="2" charset="0"/>
              </a:rPr>
              <a:t>au</a:t>
            </a:r>
            <a:endParaRPr lang="fr-FR" sz="215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“au”</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“au ”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«au»</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66068" y="3443033"/>
            <a:ext cx="518386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au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1F113-3C8B-C70D-577D-5433DD3936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196217-4EDA-2F4D-7010-40625B84349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8F1DE5B-53C0-A10A-4035-C0859046686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9FDA29E-DF67-DF23-A512-79BC3E7015A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B6093FA-9059-9505-C956-3C8862F332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F640F10-A17D-8B62-CA00-8AC458C987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90869E2-C3AD-D362-15D1-56D238824E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CF4889-09BD-4A72-862D-F201264A76D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03C3F59-2304-CA5C-BFBE-C2862D5078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6FD2E91-4067-90E5-75F7-D847B9C8B3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A015E51-320B-65FD-C145-C95EFBD040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F529ED-251E-51C2-B34D-436CA24CC88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69C1CE-0790-98DC-D901-E1C642F412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D722828-3E26-3FB0-B297-61D961B949B7}"/>
              </a:ext>
            </a:extLst>
          </p:cNvPr>
          <p:cNvSpPr txBox="1"/>
          <p:nvPr/>
        </p:nvSpPr>
        <p:spPr>
          <a:xfrm>
            <a:off x="3663208" y="1425609"/>
            <a:ext cx="5859272"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tu</a:t>
            </a:r>
            <a:endParaRPr lang="fr-FR" sz="17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5FABB11-BDCE-8FD6-214E-6CF4FA2BD70D}"/>
              </a:ext>
            </a:extLst>
          </p:cNvPr>
          <p:cNvSpPr txBox="1"/>
          <p:nvPr/>
        </p:nvSpPr>
        <p:spPr>
          <a:xfrm>
            <a:off x="1462547" y="816906"/>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tu</a:t>
            </a:r>
            <a:r>
              <a:rPr lang="en-US" sz="2800" b="1" dirty="0">
                <a:solidFill>
                  <a:prstClr val="white">
                    <a:lumMod val="65000"/>
                  </a:prstClr>
                </a:solidFill>
                <a:latin typeface="Dosis" pitchFamily="2" charset="0"/>
              </a:rPr>
              <a:t>”.  Lisons   ensemble ”quoi”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err="1">
                <a:solidFill>
                  <a:prstClr val="white">
                    <a:lumMod val="65000"/>
                  </a:prstClr>
                </a:solidFill>
                <a:latin typeface="Dosis" pitchFamily="2" charset="0"/>
              </a:rPr>
              <a:t>tu</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pic>
        <p:nvPicPr>
          <p:cNvPr id="7" name="Image 6">
            <a:extLst>
              <a:ext uri="{FF2B5EF4-FFF2-40B4-BE49-F238E27FC236}">
                <a16:creationId xmlns:a16="http://schemas.microsoft.com/office/drawing/2014/main" id="{E43C6B15-760B-B562-3730-034778ABE15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572000" y="3890011"/>
            <a:ext cx="3635055" cy="5037257"/>
          </a:xfrm>
          <a:prstGeom prst="rect">
            <a:avLst/>
          </a:prstGeom>
        </p:spPr>
      </p:pic>
    </p:spTree>
    <p:extLst>
      <p:ext uri="{BB962C8B-B14F-4D97-AF65-F5344CB8AC3E}">
        <p14:creationId xmlns:p14="http://schemas.microsoft.com/office/powerpoint/2010/main" val="416941069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9172C-3351-D4D1-E473-1D8B29CFA5C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48B6C0D-ECD5-676B-759B-E02D4B67EF6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92F3B-0424-1754-84CF-0A032AB13D0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9835E5A-CC2F-37F5-2733-56EDC4F33A2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67BFAB-185C-D6E9-6492-A0E75279888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9C888AF-6222-1911-4292-04A5D9CACFE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F6011AC-C83C-0A6D-AB79-9B46DA6F9CE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F4DB0F3-90FB-5555-A6EE-09C98EF059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4903E5D-35DD-9377-4DF2-7877DEF4F9C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5AF3992-D875-F2AA-A2B1-1704EDB8E06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DF74C-0519-D45B-E48C-51505242E71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93F22A5-8ACD-08DC-9FE8-7597E85D838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79EEF43-A73C-74A3-1577-FEAE08442EB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E3DA880F-1844-2AC6-B9EF-614DFFF66111}"/>
              </a:ext>
            </a:extLst>
          </p:cNvPr>
          <p:cNvSpPr txBox="1"/>
          <p:nvPr/>
        </p:nvSpPr>
        <p:spPr>
          <a:xfrm>
            <a:off x="1462547" y="886988"/>
            <a:ext cx="9144000" cy="523220"/>
          </a:xfrm>
          <a:prstGeom prst="rect">
            <a:avLst/>
          </a:prstGeom>
          <a:noFill/>
        </p:spPr>
        <p:txBody>
          <a:bodyPr wrap="square">
            <a:spAutoFit/>
          </a:bodyPr>
          <a:lstStyle/>
          <a:p>
            <a:pPr defTabSz="685834">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tu</a:t>
            </a:r>
            <a:r>
              <a:rPr lang="en-US" sz="2800" b="1" dirty="0">
                <a:solidFill>
                  <a:prstClr val="white">
                    <a:lumMod val="65000"/>
                  </a:prstClr>
                </a:solidFill>
                <a:latin typeface="Dosis" pitchFamily="2" charset="0"/>
              </a:rPr>
              <a:t> es gentile ! . </a:t>
            </a:r>
            <a:r>
              <a:rPr lang="fr-MA" sz="2800" b="1" dirty="0">
                <a:solidFill>
                  <a:prstClr val="white">
                    <a:lumMod val="65000"/>
                  </a:prstClr>
                </a:solidFill>
                <a:latin typeface="Dosis" panose="02010703020202060003" pitchFamily="2" charset="0"/>
              </a:rPr>
              <a:t>Qui veut lire?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97384EBA-4F19-6EF6-C7FD-5EBDBBF6C1DB}"/>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pic>
        <p:nvPicPr>
          <p:cNvPr id="8" name="Image 7" descr="Une image contenant dessin, habits, croquis, arbre&#10;&#10;Le contenu généré par l’IA peut être incorrect.">
            <a:extLst>
              <a:ext uri="{FF2B5EF4-FFF2-40B4-BE49-F238E27FC236}">
                <a16:creationId xmlns:a16="http://schemas.microsoft.com/office/drawing/2014/main" id="{208309FB-BAFB-43D3-B421-FF68A2D8E8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5916" y="2390200"/>
            <a:ext cx="6324600" cy="6324600"/>
          </a:xfrm>
          <a:prstGeom prst="rect">
            <a:avLst/>
          </a:prstGeom>
        </p:spPr>
      </p:pic>
    </p:spTree>
    <p:extLst>
      <p:ext uri="{BB962C8B-B14F-4D97-AF65-F5344CB8AC3E}">
        <p14:creationId xmlns:p14="http://schemas.microsoft.com/office/powerpoint/2010/main" val="2490186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2385268"/>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tu</a:t>
            </a: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a:t>
            </a:r>
            <a:r>
              <a:rPr lang="en-US" sz="2800" b="1" dirty="0" err="1">
                <a:solidFill>
                  <a:prstClr val="white">
                    <a:lumMod val="65000"/>
                  </a:prstClr>
                </a:solidFill>
                <a:latin typeface="Dosis" pitchFamily="2" charset="0"/>
              </a:rPr>
              <a:t>tu</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s’écrit”tu</a:t>
            </a:r>
            <a:r>
              <a:rPr lang="en-US" sz="2800" b="1" dirty="0">
                <a:solidFill>
                  <a:prstClr val="white">
                    <a:lumMod val="65000"/>
                  </a:prstClr>
                </a:solidFill>
                <a:latin typeface="Dosis" pitchFamily="2" charset="0"/>
              </a:rPr>
              <a: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tu</a:t>
            </a:r>
            <a:r>
              <a:rPr lang="en-US" sz="2800" b="1" dirty="0">
                <a:solidFill>
                  <a:prstClr val="white">
                    <a:lumMod val="65000"/>
                  </a:prstClr>
                </a:solidFill>
                <a:latin typeface="Dosis" pitchFamily="2" charset="0"/>
              </a:rPr>
              <a: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«tu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4329726" y="3443033"/>
            <a:ext cx="572867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tu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62546" y="741580"/>
            <a:ext cx="11745561" cy="1384995"/>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avec , au , qui , que , quoi tu, et, répétons ensemble: </a:t>
            </a:r>
            <a:r>
              <a:rPr lang="fr-FR" sz="2800" b="1" dirty="0">
                <a:solidFill>
                  <a:prstClr val="white">
                    <a:lumMod val="65000"/>
                  </a:prstClr>
                </a:solidFill>
                <a:latin typeface="Dosis" pitchFamily="2" charset="0"/>
              </a:rPr>
              <a:t>Sur, avec , au , qui , que , quoi tu, et</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répéter</a:t>
            </a:r>
            <a:r>
              <a:rPr kumimoji="0" lang="fr-FR" sz="2800" b="1"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répéter. </a:t>
            </a:r>
            <a:endParaRPr kumimoji="0" lang="fr-MA"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AAEC5BAE-6D80-EF0C-BED5-70D762DE00E0}"/>
              </a:ext>
            </a:extLst>
          </p:cNvPr>
          <p:cNvPicPr>
            <a:picLocks noChangeAspect="1"/>
          </p:cNvPicPr>
          <p:nvPr/>
        </p:nvPicPr>
        <p:blipFill>
          <a:blip r:embed="rId4"/>
          <a:stretch>
            <a:fillRect/>
          </a:stretch>
        </p:blipFill>
        <p:spPr>
          <a:xfrm>
            <a:off x="704522" y="4352054"/>
            <a:ext cx="12503585" cy="689630"/>
          </a:xfrm>
          <a:prstGeom prst="rect">
            <a:avLst/>
          </a:prstGeom>
        </p:spPr>
      </p:pic>
    </p:spTree>
    <p:extLst>
      <p:ext uri="{BB962C8B-B14F-4D97-AF65-F5344CB8AC3E}">
        <p14:creationId xmlns:p14="http://schemas.microsoft.com/office/powerpoint/2010/main" val="182252423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E9174660-FA24-A778-D7F4-066BABBDD5B5}"/>
              </a:ext>
            </a:extLst>
          </p:cNvPr>
          <p:cNvPicPr>
            <a:picLocks noChangeAspect="1"/>
          </p:cNvPicPr>
          <p:nvPr/>
        </p:nvPicPr>
        <p:blipFill>
          <a:blip r:embed="rId4"/>
          <a:stretch>
            <a:fillRect/>
          </a:stretch>
        </p:blipFill>
        <p:spPr>
          <a:xfrm>
            <a:off x="704522" y="4352054"/>
            <a:ext cx="12503585" cy="689630"/>
          </a:xfrm>
          <a:prstGeom prst="rect">
            <a:avLst/>
          </a:prstGeom>
        </p:spPr>
      </p:pic>
    </p:spTree>
    <p:extLst>
      <p:ext uri="{BB962C8B-B14F-4D97-AF65-F5344CB8AC3E}">
        <p14:creationId xmlns:p14="http://schemas.microsoft.com/office/powerpoint/2010/main" val="183596005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Des syllabes avec  « </a:t>
              </a:r>
              <a:r>
                <a:rPr lang="fr-FR" sz="6000" b="1" dirty="0" err="1">
                  <a:solidFill>
                    <a:srgbClr val="204550"/>
                  </a:solidFill>
                  <a:latin typeface="Microsoft Uighur" panose="02000000000000000000" pitchFamily="2" charset="-78"/>
                  <a:cs typeface="Microsoft Uighur" panose="02000000000000000000" pitchFamily="2" charset="-78"/>
                </a:rPr>
                <a:t>br-dr-cr-pr</a:t>
              </a:r>
              <a:r>
                <a:rPr lang="fr-FR" sz="6000" b="1" dirty="0">
                  <a:solidFill>
                    <a:srgbClr val="204550"/>
                  </a:solidFill>
                  <a:latin typeface="Microsoft Uighur" panose="02000000000000000000" pitchFamily="2" charset="-78"/>
                  <a:cs typeface="Microsoft Uighur" panose="02000000000000000000" pitchFamily="2" charset="-78"/>
                </a:rPr>
                <a:t>»</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Des mots et des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346674" y="4350603"/>
            <a:ext cx="7543800" cy="1569660"/>
          </a:xfrm>
          <a:prstGeom prst="rect">
            <a:avLst/>
          </a:prstGeom>
          <a:noFill/>
        </p:spPr>
        <p:txBody>
          <a:bodyPr wrap="square" rtlCol="0">
            <a:spAutoFit/>
          </a:bodyPr>
          <a:lstStyle/>
          <a:p>
            <a:r>
              <a:rPr lang="fr-MA" sz="4800" b="1" dirty="0">
                <a:solidFill>
                  <a:srgbClr val="106585"/>
                </a:solidFill>
                <a:latin typeface="Dosis" pitchFamily="2" charset="0"/>
              </a:rPr>
              <a:t>Il ouvre la porte.</a:t>
            </a:r>
          </a:p>
          <a:p>
            <a:r>
              <a:rPr lang="fr-MA" sz="4800" b="1" dirty="0">
                <a:solidFill>
                  <a:srgbClr val="106585"/>
                </a:solidFill>
                <a:latin typeface="Dosis" pitchFamily="2" charset="0"/>
              </a:rPr>
              <a:t>C’est une jolie trousse. </a:t>
            </a:r>
          </a:p>
        </p:txBody>
      </p:sp>
    </p:spTree>
    <p:extLst>
      <p:ext uri="{BB962C8B-B14F-4D97-AF65-F5344CB8AC3E}">
        <p14:creationId xmlns:p14="http://schemas.microsoft.com/office/powerpoint/2010/main" val="20572318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3D9929A3-ACA3-B2E8-141A-2CA00B5B9101}"/>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3468FDB6-E826-8632-7004-8C884F83F4B4}"/>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7B8B27D-73C1-9B1B-9406-AADF0887B02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B7E57932-3B7F-574B-9DE8-9AB389EE3F56}"/>
              </a:ext>
            </a:extLst>
          </p:cNvPr>
          <p:cNvSpPr txBox="1"/>
          <p:nvPr/>
        </p:nvSpPr>
        <p:spPr>
          <a:xfrm>
            <a:off x="2259599" y="5213446"/>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ouvre la porte.</a:t>
            </a:r>
          </a:p>
        </p:txBody>
      </p:sp>
      <p:sp>
        <p:nvSpPr>
          <p:cNvPr id="21" name="ZoneTexte 20">
            <a:extLst>
              <a:ext uri="{FF2B5EF4-FFF2-40B4-BE49-F238E27FC236}">
                <a16:creationId xmlns:a16="http://schemas.microsoft.com/office/drawing/2014/main" id="{505D4E98-43DA-F209-E72F-071406270F71}"/>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78051787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D73C3-D27F-F4B6-1290-7BA9A30A992E}"/>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9309744F-CA9B-D263-5F47-D2DC2B096DA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A093318-C7E2-8E6A-5D1C-E1C995E6A8B4}"/>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D0E3CB2C-B3B6-22EC-71F6-EAB6E6E04193}"/>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8CB4DA38-2198-FDDF-C404-7846BFB7B6B5}"/>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08DB2E8-1F33-22B0-93C3-658FBC32EC0E}"/>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36DC44AC-0493-004D-F21F-ACF6248A817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8FF64786-FA00-0A3A-912E-534EF2AE93F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32E4C5EB-6D9A-D0C9-DADF-9CE42B8E0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9FEC5603-CC45-B3CE-3DFE-5D7C30EB620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EF5B6A3-C818-F087-31E5-DE7F159AA0C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661852E-2DD0-F8D2-FC21-C1679E40C6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09D1AC17-4A69-C9F3-0E14-76FAA8C3C80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4B9E80F9-4662-D06B-A2EC-B99B37E873F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E1309B8-724F-7E51-0C3B-AA6E4D711DC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AFC7B182-2149-DCBB-DCB0-5564EADED30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C993EDB-8B5A-BF64-F8BF-3969BC667D0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FE47E3B5-A7A0-FC86-AD72-2EEEA12CB7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B16552F9-E222-9C43-019E-AF76534F730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3D6A92F-E847-0DF3-9EEA-E38267F526F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6B0C82F-D856-0819-7212-AFD90E07FD6C}"/>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D088141-C850-AA29-99E7-E03F5D97974D}"/>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4D379D7-589C-4069-73A4-85FF0BE39374}"/>
              </a:ext>
            </a:extLst>
          </p:cNvPr>
          <p:cNvSpPr txBox="1"/>
          <p:nvPr/>
        </p:nvSpPr>
        <p:spPr>
          <a:xfrm>
            <a:off x="2514600"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ouvre la porte.</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932854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9FE14-111D-3600-B2A7-A6F1469DE0B7}"/>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F441F70-0F70-E26E-CAA0-9356C0E173BB}"/>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AF058C65-47B3-FFF3-218A-23EBAFD81356}"/>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14E30C1D-C95C-7234-6078-0BCEBB674491}"/>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29475FA7-E07C-79FD-EC48-2E7EB3353186}"/>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EDC21ED-3B2B-311F-40D7-C70E1454FDF0}"/>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447F552-D431-23BA-9A1F-051627F92A8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400D848-2E7D-4EF7-08D3-6048067BEA3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0F53CE67-5D8C-E7E9-F86E-5F315BA89E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F2A2702B-CA20-9018-66C0-AAFAD2C0E5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7689488A-F199-2C80-E5BF-C213C594C95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EC8DE6EE-046F-AAB9-1F67-23E6A81B41D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F1A5F0EE-53E1-3DA5-2095-7EC386E1F0F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53118F0-133B-9522-FB60-536A7CF259F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22356C03-6E98-E31F-D566-C05395AF30A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E62137C2-931E-3456-FE15-ADEA89C1A1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4D8E99FE-F80A-0FF4-4D96-C11538616D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5457DE2-807D-4477-1CA3-3146F8C20C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51D85BFF-530B-0927-7690-7786EF944769}"/>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C2A90AEC-57C0-4AB4-FA3B-C2F00FC9E24E}"/>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5A0708EF-2258-A79A-9318-5C07F41D1117}"/>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84F0815-6F50-0D1E-2284-6B2AB83FF33F}"/>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890741C2-5085-AE1D-5389-D7A863349D29}"/>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C’est une jolie trousse.</a:t>
            </a:r>
          </a:p>
        </p:txBody>
      </p:sp>
      <p:sp>
        <p:nvSpPr>
          <p:cNvPr id="4" name="ZoneTexte 3">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0258268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B89EA27-E6DC-DF3B-47AC-9A147182A00D}"/>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C’est une jolie trousse.</a:t>
            </a:r>
          </a:p>
        </p:txBody>
      </p: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329006505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3471B-63BB-4C46-FE08-2717C0A6640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A7AAC4A-2809-2732-5C67-934DA36CF24C}"/>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6351508E-99B3-D9C5-7ADC-E19A2D09381C}"/>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4842545-333A-3994-DF39-0D6E897EB1F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C7B30186-0AED-B517-E6F2-1C22862B25E1}"/>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31D3A64-7E00-7ABF-CA7F-0BA13416C0A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107A60F3-79CD-C831-4834-9C4EB1AD1028}"/>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3FCC4CF9-98EC-5D7E-761D-5AF34B21F2D7}"/>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7595F0A4-342E-BFA0-466C-778EDF8B51B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14C708AD-3F5F-FACC-0A28-263BE1264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6F2E8F00-260D-5028-5254-0BB2DFA91207}"/>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318134-9E77-9564-BB2A-11ED3103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14D1612-7BA4-B395-D02D-8E6779F05C2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76C957EC-6F2C-7536-7D04-EDC059FF10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E2D3F1BE-8654-F2BA-64F6-F1C7886C528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8D538277-2B24-5E23-C896-688DAAE8E11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7AE8D081-ABDF-F95B-AEE5-A52A2CE0C3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B44A9C64-8BC2-6290-B03A-0CA3EA7B7D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1EC1DD9-5A31-5E1D-F705-688398359E4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A4D097BC-8D36-A89F-7430-F2E48942E2F2}"/>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16515366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28.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2" name="Image 11">
            <a:extLst>
              <a:ext uri="{FF2B5EF4-FFF2-40B4-BE49-F238E27FC236}">
                <a16:creationId xmlns:a16="http://schemas.microsoft.com/office/drawing/2014/main" id="{B474AD7E-AF5D-7917-B7A5-C2724AC40C1F}"/>
              </a:ext>
            </a:extLst>
          </p:cNvPr>
          <p:cNvPicPr>
            <a:picLocks noChangeAspect="1"/>
          </p:cNvPicPr>
          <p:nvPr/>
        </p:nvPicPr>
        <p:blipFill>
          <a:blip r:embed="rId4"/>
          <a:stretch>
            <a:fillRect/>
          </a:stretch>
        </p:blipFill>
        <p:spPr>
          <a:xfrm>
            <a:off x="3810000" y="1804691"/>
            <a:ext cx="6324600" cy="7916214"/>
          </a:xfrm>
          <a:prstGeom prst="rect">
            <a:avLst/>
          </a:prstGeom>
        </p:spPr>
      </p:pic>
      <p:sp>
        <p:nvSpPr>
          <p:cNvPr id="13" name="Rectangle 12">
            <a:extLst>
              <a:ext uri="{FF2B5EF4-FFF2-40B4-BE49-F238E27FC236}">
                <a16:creationId xmlns:a16="http://schemas.microsoft.com/office/drawing/2014/main" id="{720B9BE9-48C4-A46C-4755-3C8FDE2B29D5}"/>
              </a:ext>
            </a:extLst>
          </p:cNvPr>
          <p:cNvSpPr/>
          <p:nvPr/>
        </p:nvSpPr>
        <p:spPr>
          <a:xfrm>
            <a:off x="3276600" y="2933700"/>
            <a:ext cx="7805397" cy="14478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12" name="Image 11">
            <a:extLst>
              <a:ext uri="{FF2B5EF4-FFF2-40B4-BE49-F238E27FC236}">
                <a16:creationId xmlns:a16="http://schemas.microsoft.com/office/drawing/2014/main" id="{18DD5856-A26F-87DE-5872-1A06E8282DE1}"/>
              </a:ext>
            </a:extLst>
          </p:cNvPr>
          <p:cNvPicPr>
            <a:picLocks noChangeAspect="1"/>
          </p:cNvPicPr>
          <p:nvPr/>
        </p:nvPicPr>
        <p:blipFill>
          <a:blip r:embed="rId4"/>
          <a:stretch>
            <a:fillRect/>
          </a:stretch>
        </p:blipFill>
        <p:spPr>
          <a:xfrm>
            <a:off x="814115" y="2857500"/>
            <a:ext cx="12393993" cy="3382959"/>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28.</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A4CA8508-8C6E-C379-9A40-E3732F70C4EE}"/>
              </a:ext>
            </a:extLst>
          </p:cNvPr>
          <p:cNvPicPr>
            <a:picLocks noChangeAspect="1"/>
          </p:cNvPicPr>
          <p:nvPr/>
        </p:nvPicPr>
        <p:blipFill>
          <a:blip r:embed="rId4"/>
          <a:stretch>
            <a:fillRect/>
          </a:stretch>
        </p:blipFill>
        <p:spPr>
          <a:xfrm>
            <a:off x="3810000" y="1804691"/>
            <a:ext cx="6324600" cy="7916214"/>
          </a:xfrm>
          <a:prstGeom prst="rect">
            <a:avLst/>
          </a:prstGeom>
        </p:spPr>
      </p:pic>
      <p:sp>
        <p:nvSpPr>
          <p:cNvPr id="12" name="Rectangle 11">
            <a:extLst>
              <a:ext uri="{FF2B5EF4-FFF2-40B4-BE49-F238E27FC236}">
                <a16:creationId xmlns:a16="http://schemas.microsoft.com/office/drawing/2014/main" id="{210D2C94-14F9-D0F3-5B07-5F83D2272074}"/>
              </a:ext>
            </a:extLst>
          </p:cNvPr>
          <p:cNvSpPr/>
          <p:nvPr/>
        </p:nvSpPr>
        <p:spPr>
          <a:xfrm>
            <a:off x="2939368" y="4305300"/>
            <a:ext cx="7805397" cy="1371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12" name="Image 11">
            <a:extLst>
              <a:ext uri="{FF2B5EF4-FFF2-40B4-BE49-F238E27FC236}">
                <a16:creationId xmlns:a16="http://schemas.microsoft.com/office/drawing/2014/main" id="{E259D6F9-B3B8-4EC3-B588-74255DB2ABD7}"/>
              </a:ext>
            </a:extLst>
          </p:cNvPr>
          <p:cNvPicPr>
            <a:picLocks noChangeAspect="1"/>
          </p:cNvPicPr>
          <p:nvPr/>
        </p:nvPicPr>
        <p:blipFill>
          <a:blip r:embed="rId6"/>
          <a:stretch>
            <a:fillRect/>
          </a:stretch>
        </p:blipFill>
        <p:spPr>
          <a:xfrm>
            <a:off x="725706" y="2781300"/>
            <a:ext cx="12304493" cy="3581841"/>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28.</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0E8356A4-71AB-5CD8-408E-1B65E448FB61}"/>
              </a:ext>
            </a:extLst>
          </p:cNvPr>
          <p:cNvPicPr>
            <a:picLocks noChangeAspect="1"/>
          </p:cNvPicPr>
          <p:nvPr/>
        </p:nvPicPr>
        <p:blipFill>
          <a:blip r:embed="rId4"/>
          <a:stretch>
            <a:fillRect/>
          </a:stretch>
        </p:blipFill>
        <p:spPr>
          <a:xfrm>
            <a:off x="3810000" y="1804691"/>
            <a:ext cx="6324600" cy="7916214"/>
          </a:xfrm>
          <a:prstGeom prst="rect">
            <a:avLst/>
          </a:prstGeom>
        </p:spPr>
      </p:pic>
      <p:sp>
        <p:nvSpPr>
          <p:cNvPr id="12" name="Rectangle 11">
            <a:extLst>
              <a:ext uri="{FF2B5EF4-FFF2-40B4-BE49-F238E27FC236}">
                <a16:creationId xmlns:a16="http://schemas.microsoft.com/office/drawing/2014/main" id="{43929B38-FE47-DA81-6478-2FD34084C0B7}"/>
              </a:ext>
            </a:extLst>
          </p:cNvPr>
          <p:cNvSpPr/>
          <p:nvPr/>
        </p:nvSpPr>
        <p:spPr>
          <a:xfrm>
            <a:off x="3137701" y="5600700"/>
            <a:ext cx="7805397" cy="8382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7"/>
</p:tagLst>
</file>

<file path=ppt/tags/tag32.xml><?xml version="1.0" encoding="utf-8"?>
<p:tagLst xmlns:a="http://schemas.openxmlformats.org/drawingml/2006/main" xmlns:r="http://schemas.openxmlformats.org/officeDocument/2006/relationships" xmlns:p="http://schemas.openxmlformats.org/presentationml/2006/main">
  <p:tag name="NUM" val="10"/>
</p:tagLst>
</file>

<file path=ppt/tags/tag33.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8"/>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9"/>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21309</TotalTime>
  <Words>4770</Words>
  <Application>Microsoft Office PowerPoint</Application>
  <PresentationFormat>Personnalisé</PresentationFormat>
  <Paragraphs>926</Paragraphs>
  <Slides>112</Slides>
  <Notes>26</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112</vt:i4>
      </vt:variant>
    </vt:vector>
  </HeadingPairs>
  <TitlesOfParts>
    <vt:vector size="123" baseType="lpstr">
      <vt:lpstr>Calibri</vt:lpstr>
      <vt:lpstr>Arial</vt:lpstr>
      <vt:lpstr>Dosis</vt:lpstr>
      <vt:lpstr>Symbol</vt:lpstr>
      <vt:lpstr>Microsoft Uighur</vt:lpstr>
      <vt:lpstr>Carelia</vt:lpstr>
      <vt:lpstr>A Massir Ballpoint</vt:lpstr>
      <vt:lpstr>Aharoni</vt:lpstr>
      <vt:lpstr>Aptos</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182</cp:revision>
  <dcterms:created xsi:type="dcterms:W3CDTF">2006-08-16T00:00:00Z</dcterms:created>
  <dcterms:modified xsi:type="dcterms:W3CDTF">2025-09-21T12:42:03Z</dcterms:modified>
  <dc:identifier>DAFtlvZnwz4</dc:identifier>
</cp:coreProperties>
</file>