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5"/>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65" r:id="rId29"/>
    <p:sldId id="2147482466" r:id="rId30"/>
    <p:sldId id="2147482747" r:id="rId31"/>
    <p:sldId id="2147482467" r:id="rId32"/>
    <p:sldId id="2147482472" r:id="rId33"/>
    <p:sldId id="2147482473" r:id="rId34"/>
    <p:sldId id="2147482470" r:id="rId35"/>
    <p:sldId id="2147482471" r:id="rId36"/>
    <p:sldId id="2134809012" r:id="rId37"/>
    <p:sldId id="2147482462" r:id="rId38"/>
    <p:sldId id="2147482748"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31" r:id="rId59"/>
    <p:sldId id="2147482605" r:id="rId60"/>
    <p:sldId id="2147482622" r:id="rId61"/>
    <p:sldId id="2147482623" r:id="rId62"/>
    <p:sldId id="2147482624" r:id="rId63"/>
    <p:sldId id="2147482625" r:id="rId64"/>
    <p:sldId id="2147482630" r:id="rId65"/>
    <p:sldId id="2147482631" r:id="rId66"/>
    <p:sldId id="2147482632" r:id="rId67"/>
    <p:sldId id="2147482633" r:id="rId68"/>
    <p:sldId id="2147482634" r:id="rId69"/>
    <p:sldId id="2147482643" r:id="rId70"/>
    <p:sldId id="2147482644" r:id="rId71"/>
    <p:sldId id="2147482645" r:id="rId72"/>
    <p:sldId id="2147482646" r:id="rId73"/>
    <p:sldId id="2147482647" r:id="rId74"/>
    <p:sldId id="2147482648" r:id="rId75"/>
    <p:sldId id="2147482649" r:id="rId76"/>
    <p:sldId id="2147482650" r:id="rId77"/>
    <p:sldId id="2147482651" r:id="rId78"/>
    <p:sldId id="2147482701" r:id="rId79"/>
    <p:sldId id="2147482652" r:id="rId80"/>
    <p:sldId id="2147482653" r:id="rId81"/>
    <p:sldId id="2147482654" r:id="rId82"/>
    <p:sldId id="2147482656" r:id="rId83"/>
    <p:sldId id="2147482662" r:id="rId84"/>
    <p:sldId id="2134805257" r:id="rId85"/>
    <p:sldId id="2147482657" r:id="rId86"/>
    <p:sldId id="2147482742" r:id="rId87"/>
    <p:sldId id="2147482743" r:id="rId88"/>
    <p:sldId id="2147482671" r:id="rId89"/>
    <p:sldId id="2147482497" r:id="rId90"/>
    <p:sldId id="2147482679" r:id="rId91"/>
    <p:sldId id="2147482749" r:id="rId92"/>
    <p:sldId id="2147482681" r:id="rId93"/>
    <p:sldId id="2147482750" r:id="rId94"/>
    <p:sldId id="2147482751" r:id="rId95"/>
    <p:sldId id="2147482692" r:id="rId96"/>
    <p:sldId id="2147482693" r:id="rId97"/>
    <p:sldId id="2147482694" r:id="rId98"/>
    <p:sldId id="2147482698" r:id="rId99"/>
    <p:sldId id="2147482695" r:id="rId100"/>
    <p:sldId id="2147482699" r:id="rId101"/>
    <p:sldId id="2147482696" r:id="rId102"/>
    <p:sldId id="2147482697" r:id="rId103"/>
    <p:sldId id="2147482566" r:id="rId104"/>
    <p:sldId id="2147482752" r:id="rId105"/>
    <p:sldId id="2147482577" r:id="rId106"/>
    <p:sldId id="2147482580" r:id="rId107"/>
    <p:sldId id="2147482740" r:id="rId108"/>
    <p:sldId id="2147482741" r:id="rId109"/>
    <p:sldId id="2147482709" r:id="rId110"/>
    <p:sldId id="2147482583" r:id="rId111"/>
    <p:sldId id="2147482584" r:id="rId112"/>
    <p:sldId id="700" r:id="rId113"/>
    <p:sldId id="701" r:id="rId114"/>
  </p:sldIdLst>
  <p:sldSz cx="13716000" cy="10287000"/>
  <p:notesSz cx="6858000" cy="9144000"/>
  <p:embeddedFontLst>
    <p:embeddedFont>
      <p:font typeface="Aharoni" panose="02010803020104030203" pitchFamily="2" charset="-79"/>
      <p:bold r:id="rId116"/>
    </p:embeddedFont>
    <p:embeddedFont>
      <p:font typeface="Carelia" panose="020B0604020202020204" charset="0"/>
      <p:regular r:id="rId117"/>
    </p:embeddedFont>
    <p:embeddedFont>
      <p:font typeface="Dosis" pitchFamily="2" charset="0"/>
      <p:regular r:id="rId118"/>
      <p:bold r:id="rId119"/>
    </p:embeddedFont>
    <p:embeddedFont>
      <p:font typeface="Microsoft Uighur" panose="02000000000000000000" pitchFamily="2" charset="-78"/>
      <p:regular r:id="rId120"/>
      <p:bold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2.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1.fntdata"/><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5.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21/09/2025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59</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68</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71</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87</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9/21/2025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9/21/2025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70.pn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4.png"/><Relationship Id="rId4" Type="http://schemas.openxmlformats.org/officeDocument/2006/relationships/image" Target="../media/image35.svg"/></Relationships>
</file>

<file path=ppt/slides/_rels/slide10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70.png"/><Relationship Id="rId4" Type="http://schemas.openxmlformats.org/officeDocument/2006/relationships/image" Target="../media/image35.sv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108.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79.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80.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81.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4.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5.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3.xml"/><Relationship Id="rId7" Type="http://schemas.openxmlformats.org/officeDocument/2006/relationships/image" Target="../media/image44.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5.png"/><Relationship Id="rId5" Type="http://schemas.openxmlformats.org/officeDocument/2006/relationships/image" Target="../media/image35.svg"/><Relationship Id="rId10" Type="http://schemas.openxmlformats.org/officeDocument/2006/relationships/image" Target="../media/image42.png"/><Relationship Id="rId4" Type="http://schemas.openxmlformats.org/officeDocument/2006/relationships/image" Target="../media/image34.png"/><Relationship Id="rId9" Type="http://schemas.openxmlformats.org/officeDocument/2006/relationships/image" Target="../media/image40.png"/></Relationships>
</file>

<file path=ppt/slides/_rels/slide46.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4.png"/><Relationship Id="rId10" Type="http://schemas.openxmlformats.org/officeDocument/2006/relationships/image" Target="../media/image54.jpeg"/><Relationship Id="rId4" Type="http://schemas.openxmlformats.org/officeDocument/2006/relationships/image" Target="../media/image35.svg"/><Relationship Id="rId9"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5.svg"/><Relationship Id="rId7"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4.png"/><Relationship Id="rId9" Type="http://schemas.openxmlformats.org/officeDocument/2006/relationships/image" Target="../media/image54.jpe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9.png"/><Relationship Id="rId5" Type="http://schemas.openxmlformats.org/officeDocument/2006/relationships/image" Target="../media/image23.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9.png"/><Relationship Id="rId5" Type="http://schemas.openxmlformats.org/officeDocument/2006/relationships/image" Target="../media/image24.pn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7.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7.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7.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7.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60.jpg"/><Relationship Id="rId5" Type="http://schemas.openxmlformats.org/officeDocument/2006/relationships/image" Target="../media/image57.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61.png"/><Relationship Id="rId5" Type="http://schemas.openxmlformats.org/officeDocument/2006/relationships/image" Target="../media/image24.png"/><Relationship Id="rId4" Type="http://schemas.openxmlformats.org/officeDocument/2006/relationships/image" Target="../media/image35.svg"/></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2.png"/><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22.pn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2.png"/><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8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1.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36.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8.png"/></Relationships>
</file>

<file path=ppt/slides/_rels/slide9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72.png"/><Relationship Id="rId5" Type="http://schemas.openxmlformats.org/officeDocument/2006/relationships/image" Target="../media/image28.jpe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 lavabo- domino</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73E759E2-5D06-9D8B-63A3-8BA93C195903}"/>
              </a:ext>
            </a:extLst>
          </p:cNvPr>
          <p:cNvPicPr>
            <a:picLocks noChangeAspect="1"/>
          </p:cNvPicPr>
          <p:nvPr/>
        </p:nvPicPr>
        <p:blipFill>
          <a:blip r:embed="rId4"/>
          <a:stretch>
            <a:fillRect/>
          </a:stretch>
        </p:blipFill>
        <p:spPr>
          <a:xfrm>
            <a:off x="531814" y="4152900"/>
            <a:ext cx="12189808" cy="163507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27</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A93CCF9F-7000-DD2C-794A-49015400B782}"/>
              </a:ext>
            </a:extLst>
          </p:cNvPr>
          <p:cNvPicPr>
            <a:picLocks noChangeAspect="1"/>
          </p:cNvPicPr>
          <p:nvPr/>
        </p:nvPicPr>
        <p:blipFill>
          <a:blip r:embed="rId5"/>
          <a:stretch>
            <a:fillRect/>
          </a:stretch>
        </p:blipFill>
        <p:spPr>
          <a:xfrm>
            <a:off x="3810001" y="1793553"/>
            <a:ext cx="6324600" cy="7927351"/>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3276600" y="6498571"/>
            <a:ext cx="7805397" cy="16167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pic>
        <p:nvPicPr>
          <p:cNvPr id="9" name="Image 8">
            <a:extLst>
              <a:ext uri="{FF2B5EF4-FFF2-40B4-BE49-F238E27FC236}">
                <a16:creationId xmlns:a16="http://schemas.microsoft.com/office/drawing/2014/main" id="{64051BE1-6C16-FADF-C774-16C13EBB8528}"/>
              </a:ext>
            </a:extLst>
          </p:cNvPr>
          <p:cNvPicPr>
            <a:picLocks noChangeAspect="1"/>
          </p:cNvPicPr>
          <p:nvPr/>
        </p:nvPicPr>
        <p:blipFill>
          <a:blip r:embed="rId5"/>
          <a:stretch>
            <a:fillRect/>
          </a:stretch>
        </p:blipFill>
        <p:spPr>
          <a:xfrm>
            <a:off x="838201" y="3467101"/>
            <a:ext cx="12039600" cy="3352800"/>
          </a:xfrm>
          <a:prstGeom prst="rect">
            <a:avLst/>
          </a:prstGeom>
        </p:spPr>
      </p:pic>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76234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27</a:t>
            </a:r>
          </a:p>
        </p:txBody>
      </p:sp>
      <p:pic>
        <p:nvPicPr>
          <p:cNvPr id="4" name="Image 3">
            <a:extLst>
              <a:ext uri="{FF2B5EF4-FFF2-40B4-BE49-F238E27FC236}">
                <a16:creationId xmlns:a16="http://schemas.microsoft.com/office/drawing/2014/main" id="{B8A872F2-8916-CBB5-E645-698F9F2CB292}"/>
              </a:ext>
            </a:extLst>
          </p:cNvPr>
          <p:cNvPicPr>
            <a:picLocks noChangeAspect="1"/>
          </p:cNvPicPr>
          <p:nvPr/>
        </p:nvPicPr>
        <p:blipFill>
          <a:blip r:embed="rId5"/>
          <a:stretch>
            <a:fillRect/>
          </a:stretch>
        </p:blipFill>
        <p:spPr>
          <a:xfrm>
            <a:off x="3810001" y="1793553"/>
            <a:ext cx="6324600" cy="7927351"/>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041012"/>
            <a:ext cx="7805397" cy="16167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0F9DD5FD-24D6-2007-ECB4-53D85B681AF8}"/>
              </a:ext>
            </a:extLst>
          </p:cNvPr>
          <p:cNvPicPr>
            <a:picLocks noChangeAspect="1"/>
          </p:cNvPicPr>
          <p:nvPr/>
        </p:nvPicPr>
        <p:blipFill>
          <a:blip r:embed="rId5"/>
          <a:stretch>
            <a:fillRect/>
          </a:stretch>
        </p:blipFill>
        <p:spPr>
          <a:xfrm>
            <a:off x="800458" y="3009901"/>
            <a:ext cx="12153541" cy="39624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27.</a:t>
            </a:r>
          </a:p>
        </p:txBody>
      </p:sp>
      <p:sp>
        <p:nvSpPr>
          <p:cNvPr id="18" name="TextBox 6">
            <a:extLst>
              <a:ext uri="{FF2B5EF4-FFF2-40B4-BE49-F238E27FC236}">
                <a16:creationId xmlns:a16="http://schemas.microsoft.com/office/drawing/2014/main" id="{372BA06A-C021-C5FB-DDF9-D149F6E1463A}"/>
              </a:ext>
            </a:extLst>
          </p:cNvPr>
          <p:cNvSpPr txBox="1"/>
          <p:nvPr/>
        </p:nvSpPr>
        <p:spPr>
          <a:xfrm>
            <a:off x="4329727" y="2074044"/>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1657C86C-3A2E-0FFC-7AF4-E6BDD2ED32EC}"/>
              </a:ext>
            </a:extLst>
          </p:cNvPr>
          <p:cNvPicPr>
            <a:picLocks noChangeAspect="1"/>
          </p:cNvPicPr>
          <p:nvPr/>
        </p:nvPicPr>
        <p:blipFill>
          <a:blip r:embed="rId5"/>
          <a:stretch>
            <a:fillRect/>
          </a:stretch>
        </p:blipFill>
        <p:spPr>
          <a:xfrm>
            <a:off x="3810001" y="1793553"/>
            <a:ext cx="6324600" cy="7927351"/>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 «a» - «</a:t>
            </a:r>
            <a:r>
              <a:rPr lang="fr-FR" sz="2800" b="1" dirty="0">
                <a:solidFill>
                  <a:prstClr val="white">
                    <a:lumMod val="65000"/>
                  </a:prstClr>
                </a:solidFill>
                <a:latin typeface="Dosis" pitchFamily="2" charset="0"/>
              </a:rPr>
              <a:t>ca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«car» , - lisons </a:t>
            </a:r>
            <a:r>
              <a:rPr lang="fr-FR" sz="2800" b="1" dirty="0">
                <a:solidFill>
                  <a:prstClr val="white">
                    <a:lumMod val="65000"/>
                  </a:prstClr>
                </a:solidFill>
                <a:latin typeface="Dosis" pitchFamily="2" charset="0"/>
              </a:rPr>
              <a:t>ensemble  «car».</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«car»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«car»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«car»</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996111" y="514571"/>
            <a:ext cx="11799000" cy="1246495"/>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 «a» «</a:t>
            </a:r>
            <a:r>
              <a:rPr lang="fr-FR" sz="2800" b="1" dirty="0">
                <a:solidFill>
                  <a:prstClr val="white">
                    <a:lumMod val="65000"/>
                  </a:prstClr>
                </a:solidFill>
                <a:latin typeface="Dosis" pitchFamily="2" charset="0"/>
              </a:rPr>
              <a:t>la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«v</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va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b » « o » « </a:t>
            </a:r>
            <a:r>
              <a:rPr lang="fr-FR" sz="2800" b="1" dirty="0">
                <a:solidFill>
                  <a:prstClr val="white">
                    <a:lumMod val="65000"/>
                  </a:prstClr>
                </a:solidFill>
                <a:latin typeface="Dosis" pitchFamily="2" charset="0"/>
              </a:rPr>
              <a:t>b</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 lavabo » </a:t>
            </a:r>
          </a:p>
          <a:p>
            <a:pPr marL="0" lvl="1" defTabSz="685834">
              <a:lnSpc>
                <a:spcPts val="3017"/>
              </a:lnSpc>
              <a:spcBef>
                <a:spcPct val="0"/>
              </a:spcBef>
              <a:defRPr/>
            </a:pP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«la» «va»  « </a:t>
            </a:r>
            <a:r>
              <a:rPr lang="fr-FR" sz="2800" b="1" dirty="0" err="1">
                <a:solidFill>
                  <a:prstClr val="white">
                    <a:lumMod val="65000"/>
                  </a:prstClr>
                </a:solidFill>
                <a:latin typeface="Dosis" pitchFamily="2" charset="0"/>
              </a:rPr>
              <a:t>bo</a:t>
            </a:r>
            <a:r>
              <a:rPr lang="fr-FR" sz="2800" b="1" dirty="0">
                <a:solidFill>
                  <a:prstClr val="white">
                    <a:lumMod val="65000"/>
                  </a:prstClr>
                </a:solidFill>
                <a:latin typeface="Dosis" pitchFamily="2" charset="0"/>
              </a:rPr>
              <a:t> » «lavabo».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lavabo</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«lavabo»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«lavabo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lavabo</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domino</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1246495"/>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d</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do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«m</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«i</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«mi» « n » « o » « no »- « do » «mi » « no » « </a:t>
            </a:r>
            <a:r>
              <a:rPr lang="fr-FR" sz="2800" b="1" dirty="0">
                <a:solidFill>
                  <a:prstClr val="white">
                    <a:lumMod val="65000"/>
                  </a:prstClr>
                </a:solidFill>
                <a:latin typeface="Dosis" pitchFamily="2" charset="0"/>
              </a:rPr>
              <a:t>domino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p>
          <a:p>
            <a:pPr marL="0" lvl="1" defTabSz="685834">
              <a:lnSpc>
                <a:spcPts val="3017"/>
              </a:lnSpc>
              <a:spcBef>
                <a:spcPct val="0"/>
              </a:spcBef>
              <a:defRPr/>
            </a:pP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«do» «mi»  « no » «domino».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 domino »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domino»</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domino</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gomme-balle- pomme-classe –goutte – carotte.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8" name="Image 7">
            <a:extLst>
              <a:ext uri="{FF2B5EF4-FFF2-40B4-BE49-F238E27FC236}">
                <a16:creationId xmlns:a16="http://schemas.microsoft.com/office/drawing/2014/main" id="{55BE751E-F296-6660-2697-2610788683AB}"/>
              </a:ext>
            </a:extLst>
          </p:cNvPr>
          <p:cNvPicPr>
            <a:picLocks noChangeAspect="1"/>
          </p:cNvPicPr>
          <p:nvPr/>
        </p:nvPicPr>
        <p:blipFill>
          <a:blip r:embed="rId6"/>
          <a:stretch>
            <a:fillRect/>
          </a:stretch>
        </p:blipFill>
        <p:spPr>
          <a:xfrm>
            <a:off x="6010150" y="2525828"/>
            <a:ext cx="1691787" cy="1120237"/>
          </a:xfrm>
          <a:prstGeom prst="rect">
            <a:avLst/>
          </a:prstGeom>
        </p:spPr>
      </p:pic>
      <p:pic>
        <p:nvPicPr>
          <p:cNvPr id="13" name="Image 12">
            <a:extLst>
              <a:ext uri="{FF2B5EF4-FFF2-40B4-BE49-F238E27FC236}">
                <a16:creationId xmlns:a16="http://schemas.microsoft.com/office/drawing/2014/main" id="{94EABE8A-92A1-6279-7A8D-CA1C311C6B2F}"/>
              </a:ext>
            </a:extLst>
          </p:cNvPr>
          <p:cNvPicPr>
            <a:picLocks noChangeAspect="1"/>
          </p:cNvPicPr>
          <p:nvPr/>
        </p:nvPicPr>
        <p:blipFill>
          <a:blip r:embed="rId7"/>
          <a:stretch>
            <a:fillRect/>
          </a:stretch>
        </p:blipFill>
        <p:spPr>
          <a:xfrm>
            <a:off x="8291234" y="2375800"/>
            <a:ext cx="1234547" cy="1371719"/>
          </a:xfrm>
          <a:prstGeom prst="rect">
            <a:avLst/>
          </a:prstGeom>
        </p:spPr>
      </p:pic>
      <p:pic>
        <p:nvPicPr>
          <p:cNvPr id="17" name="Image 16">
            <a:extLst>
              <a:ext uri="{FF2B5EF4-FFF2-40B4-BE49-F238E27FC236}">
                <a16:creationId xmlns:a16="http://schemas.microsoft.com/office/drawing/2014/main" id="{E19D3714-3BC3-D359-2C3A-2698A6D9986E}"/>
              </a:ext>
            </a:extLst>
          </p:cNvPr>
          <p:cNvPicPr>
            <a:picLocks noChangeAspect="1"/>
          </p:cNvPicPr>
          <p:nvPr/>
        </p:nvPicPr>
        <p:blipFill>
          <a:blip r:embed="rId8"/>
          <a:stretch>
            <a:fillRect/>
          </a:stretch>
        </p:blipFill>
        <p:spPr>
          <a:xfrm>
            <a:off x="10381623" y="2375800"/>
            <a:ext cx="1158340" cy="1303133"/>
          </a:xfrm>
          <a:prstGeom prst="rect">
            <a:avLst/>
          </a:prstGeom>
        </p:spPr>
      </p:pic>
      <p:pic>
        <p:nvPicPr>
          <p:cNvPr id="19" name="Image 18">
            <a:extLst>
              <a:ext uri="{FF2B5EF4-FFF2-40B4-BE49-F238E27FC236}">
                <a16:creationId xmlns:a16="http://schemas.microsoft.com/office/drawing/2014/main" id="{11CCDE9B-90DE-FB6D-1A3E-84156BB34098}"/>
              </a:ext>
            </a:extLst>
          </p:cNvPr>
          <p:cNvPicPr>
            <a:picLocks noChangeAspect="1"/>
          </p:cNvPicPr>
          <p:nvPr/>
        </p:nvPicPr>
        <p:blipFill>
          <a:blip r:embed="rId9"/>
          <a:stretch>
            <a:fillRect/>
          </a:stretch>
        </p:blipFill>
        <p:spPr>
          <a:xfrm>
            <a:off x="10774685" y="4533900"/>
            <a:ext cx="1371719" cy="990686"/>
          </a:xfrm>
          <a:prstGeom prst="rect">
            <a:avLst/>
          </a:prstGeom>
        </p:spPr>
      </p:pic>
      <p:pic>
        <p:nvPicPr>
          <p:cNvPr id="22" name="Image 21">
            <a:extLst>
              <a:ext uri="{FF2B5EF4-FFF2-40B4-BE49-F238E27FC236}">
                <a16:creationId xmlns:a16="http://schemas.microsoft.com/office/drawing/2014/main" id="{01A1CF74-DA5D-C272-C9D9-122B8453EC3D}"/>
              </a:ext>
            </a:extLst>
          </p:cNvPr>
          <p:cNvPicPr>
            <a:picLocks noChangeAspect="1"/>
          </p:cNvPicPr>
          <p:nvPr/>
        </p:nvPicPr>
        <p:blipFill>
          <a:blip r:embed="rId10"/>
          <a:stretch>
            <a:fillRect/>
          </a:stretch>
        </p:blipFill>
        <p:spPr>
          <a:xfrm>
            <a:off x="6103554" y="3931815"/>
            <a:ext cx="1508891" cy="2423370"/>
          </a:xfrm>
          <a:prstGeom prst="rect">
            <a:avLst/>
          </a:prstGeom>
        </p:spPr>
      </p:pic>
      <p:pic>
        <p:nvPicPr>
          <p:cNvPr id="25" name="Image 24">
            <a:extLst>
              <a:ext uri="{FF2B5EF4-FFF2-40B4-BE49-F238E27FC236}">
                <a16:creationId xmlns:a16="http://schemas.microsoft.com/office/drawing/2014/main" id="{917E7D1D-3D6D-5A0A-C71F-8A93D866C51E}"/>
              </a:ext>
            </a:extLst>
          </p:cNvPr>
          <p:cNvPicPr>
            <a:picLocks noChangeAspect="1"/>
          </p:cNvPicPr>
          <p:nvPr/>
        </p:nvPicPr>
        <p:blipFill>
          <a:blip r:embed="rId11"/>
          <a:stretch>
            <a:fillRect/>
          </a:stretch>
        </p:blipFill>
        <p:spPr>
          <a:xfrm>
            <a:off x="8064027" y="3939514"/>
            <a:ext cx="2225233" cy="2438611"/>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gomme . Comment vous dites gomme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AAC9BC7-3DED-E67F-64E9-123E358F6F57}"/>
              </a:ext>
            </a:extLst>
          </p:cNvPr>
          <p:cNvPicPr>
            <a:picLocks noChangeAspect="1"/>
          </p:cNvPicPr>
          <p:nvPr/>
        </p:nvPicPr>
        <p:blipFill>
          <a:blip r:embed="rId4"/>
          <a:stretch>
            <a:fillRect/>
          </a:stretch>
        </p:blipFill>
        <p:spPr>
          <a:xfrm>
            <a:off x="4138365" y="3076112"/>
            <a:ext cx="4643686" cy="30748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gomme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la gomme .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gomme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gomme”?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gomme</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3F309F11-6372-2229-2421-B4C3D1C588D5}"/>
              </a:ext>
            </a:extLst>
          </p:cNvPr>
          <p:cNvPicPr>
            <a:picLocks noChangeAspect="1"/>
          </p:cNvPicPr>
          <p:nvPr/>
        </p:nvPicPr>
        <p:blipFill>
          <a:blip r:embed="rId4"/>
          <a:stretch>
            <a:fillRect/>
          </a:stretch>
        </p:blipFill>
        <p:spPr>
          <a:xfrm>
            <a:off x="4536157" y="4250541"/>
            <a:ext cx="4643686" cy="30748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goutte d’eau , goutte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goutte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8ECA01C-475E-2412-3486-1F7DB4C97FE6}"/>
              </a:ext>
            </a:extLst>
          </p:cNvPr>
          <p:cNvPicPr>
            <a:picLocks noChangeAspect="1"/>
          </p:cNvPicPr>
          <p:nvPr/>
        </p:nvPicPr>
        <p:blipFill>
          <a:blip r:embed="rId4"/>
          <a:stretch>
            <a:fillRect/>
          </a:stretch>
        </p:blipFill>
        <p:spPr>
          <a:xfrm>
            <a:off x="4953000" y="3162300"/>
            <a:ext cx="2659445" cy="4271229"/>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goutte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goutte, la goutte , répétons ensemble : une goutte.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E25E73C9-7A81-D59C-C6D4-89CD4D089239}"/>
              </a:ext>
            </a:extLst>
          </p:cNvPr>
          <p:cNvPicPr>
            <a:picLocks noChangeAspect="1"/>
          </p:cNvPicPr>
          <p:nvPr/>
        </p:nvPicPr>
        <p:blipFill>
          <a:blip r:embed="rId6"/>
          <a:stretch>
            <a:fillRect/>
          </a:stretch>
        </p:blipFill>
        <p:spPr>
          <a:xfrm>
            <a:off x="5323590" y="3820893"/>
            <a:ext cx="2659445" cy="4271229"/>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balle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balle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468DECE-3C14-42D6-EE37-EB5E5ECD47DC}"/>
              </a:ext>
            </a:extLst>
          </p:cNvPr>
          <p:cNvPicPr>
            <a:picLocks noChangeAspect="1"/>
          </p:cNvPicPr>
          <p:nvPr/>
        </p:nvPicPr>
        <p:blipFill>
          <a:blip r:embed="rId4"/>
          <a:stretch>
            <a:fillRect/>
          </a:stretch>
        </p:blipFill>
        <p:spPr>
          <a:xfrm>
            <a:off x="5791200" y="3264585"/>
            <a:ext cx="2439181" cy="2710201"/>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balle , la balle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balle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balle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balle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453EE485-3D79-7693-9F59-168CAC693433}"/>
              </a:ext>
            </a:extLst>
          </p:cNvPr>
          <p:cNvPicPr>
            <a:picLocks noChangeAspect="1"/>
          </p:cNvPicPr>
          <p:nvPr/>
        </p:nvPicPr>
        <p:blipFill>
          <a:blip r:embed="rId4"/>
          <a:stretch>
            <a:fillRect/>
          </a:stretch>
        </p:blipFill>
        <p:spPr>
          <a:xfrm>
            <a:off x="5461285" y="4096497"/>
            <a:ext cx="2439181" cy="2710201"/>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Ali joue avec la balle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“Ali joue avec la balle”.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3014351" y="2498259"/>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Ali joue avec la balle.</a:t>
            </a:r>
            <a:endParaRPr lang="fr-FR" sz="8000" dirty="0">
              <a:solidFill>
                <a:schemeClr val="accent5">
                  <a:lumMod val="75000"/>
                </a:schemeClr>
              </a:solidFill>
              <a:latin typeface="Dosis" pitchFamily="2" charset="0"/>
            </a:endParaRPr>
          </a:p>
        </p:txBody>
      </p:sp>
      <p:pic>
        <p:nvPicPr>
          <p:cNvPr id="6" name="Image 5" descr="Une image contenant football, équipement sportif, personne, herbe&#10;&#10;Le contenu généré par l’IA peut être incorrect.">
            <a:extLst>
              <a:ext uri="{FF2B5EF4-FFF2-40B4-BE49-F238E27FC236}">
                <a16:creationId xmlns:a16="http://schemas.microsoft.com/office/drawing/2014/main" id="{861F1617-87D5-1322-61DE-379F75B880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3963" y="4045953"/>
            <a:ext cx="4838700" cy="48387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 </a:t>
                </a:r>
                <a:r>
                  <a:rPr lang="de-DE" sz="3600" b="1" dirty="0" err="1">
                    <a:solidFill>
                      <a:srgbClr val="008EC0"/>
                    </a:solidFill>
                    <a:latin typeface="Dosis" pitchFamily="2" charset="0"/>
                  </a:rPr>
                  <a:t>gomme</a:t>
                </a:r>
                <a:r>
                  <a:rPr lang="de-DE" sz="3600" b="1" dirty="0">
                    <a:solidFill>
                      <a:srgbClr val="008EC0"/>
                    </a:solidFill>
                    <a:latin typeface="Dosis" pitchFamily="2" charset="0"/>
                  </a:rPr>
                  <a:t>-balle- </a:t>
                </a:r>
                <a:r>
                  <a:rPr lang="de-DE" sz="3600" b="1" dirty="0" err="1">
                    <a:solidFill>
                      <a:srgbClr val="008EC0"/>
                    </a:solidFill>
                    <a:latin typeface="Dosis" pitchFamily="2" charset="0"/>
                  </a:rPr>
                  <a:t>pomme-classe</a:t>
                </a:r>
                <a:r>
                  <a:rPr lang="de-DE" sz="3600" b="1" dirty="0">
                    <a:solidFill>
                      <a:srgbClr val="008EC0"/>
                    </a:solidFill>
                    <a:latin typeface="Dosis" pitchFamily="2" charset="0"/>
                  </a:rPr>
                  <a:t> –</a:t>
                </a:r>
                <a:r>
                  <a:rPr lang="de-DE" sz="3600" b="1" dirty="0" err="1">
                    <a:solidFill>
                      <a:srgbClr val="008EC0"/>
                    </a:solidFill>
                    <a:latin typeface="Dosis" pitchFamily="2" charset="0"/>
                  </a:rPr>
                  <a:t>goutte</a:t>
                </a:r>
                <a:r>
                  <a:rPr lang="de-DE" sz="3600" b="1" dirty="0">
                    <a:solidFill>
                      <a:srgbClr val="008EC0"/>
                    </a:solidFill>
                    <a:latin typeface="Dosis" pitchFamily="2" charset="0"/>
                  </a:rPr>
                  <a:t> - </a:t>
                </a:r>
                <a:r>
                  <a:rPr lang="de-DE" sz="3600" b="1" dirty="0" err="1">
                    <a:solidFill>
                      <a:srgbClr val="008EC0"/>
                    </a:solidFill>
                    <a:latin typeface="Dosis" pitchFamily="2" charset="0"/>
                  </a:rPr>
                  <a:t>carotte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CVC</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F91DD394-CD1F-033C-EB3D-57FBB1846036}"/>
              </a:ext>
            </a:extLst>
          </p:cNvPr>
          <p:cNvPicPr>
            <a:picLocks noChangeAspect="1"/>
          </p:cNvPicPr>
          <p:nvPr/>
        </p:nvPicPr>
        <p:blipFill>
          <a:blip r:embed="rId4"/>
          <a:stretch>
            <a:fillRect/>
          </a:stretch>
        </p:blipFill>
        <p:spPr>
          <a:xfrm>
            <a:off x="4953000" y="3162300"/>
            <a:ext cx="2659445" cy="4271229"/>
          </a:xfrm>
          <a:prstGeom prst="rect">
            <a:avLst/>
          </a:prstGeom>
        </p:spPr>
      </p:pic>
      <p:pic>
        <p:nvPicPr>
          <p:cNvPr id="8" name="Image 7">
            <a:extLst>
              <a:ext uri="{FF2B5EF4-FFF2-40B4-BE49-F238E27FC236}">
                <a16:creationId xmlns:a16="http://schemas.microsoft.com/office/drawing/2014/main" id="{D44994C9-DE9C-4634-A645-C6FF1BE68036}"/>
              </a:ext>
            </a:extLst>
          </p:cNvPr>
          <p:cNvPicPr>
            <a:picLocks noChangeAspect="1"/>
          </p:cNvPicPr>
          <p:nvPr/>
        </p:nvPicPr>
        <p:blipFill>
          <a:blip r:embed="rId5"/>
          <a:stretch>
            <a:fillRect/>
          </a:stretch>
        </p:blipFill>
        <p:spPr>
          <a:xfrm>
            <a:off x="8944201" y="4096790"/>
            <a:ext cx="2439181" cy="2710201"/>
          </a:xfrm>
          <a:prstGeom prst="rect">
            <a:avLst/>
          </a:prstGeom>
        </p:spPr>
      </p:pic>
      <p:pic>
        <p:nvPicPr>
          <p:cNvPr id="9" name="Image 8">
            <a:extLst>
              <a:ext uri="{FF2B5EF4-FFF2-40B4-BE49-F238E27FC236}">
                <a16:creationId xmlns:a16="http://schemas.microsoft.com/office/drawing/2014/main" id="{7DECEEFD-9720-A6A9-5561-5EE0C076F3B0}"/>
              </a:ext>
            </a:extLst>
          </p:cNvPr>
          <p:cNvPicPr>
            <a:picLocks noChangeAspect="1"/>
          </p:cNvPicPr>
          <p:nvPr/>
        </p:nvPicPr>
        <p:blipFill>
          <a:blip r:embed="rId6"/>
          <a:stretch>
            <a:fillRect/>
          </a:stretch>
        </p:blipFill>
        <p:spPr>
          <a:xfrm>
            <a:off x="1244256" y="4229099"/>
            <a:ext cx="3893143" cy="2577891"/>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carotte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carotte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826A9CB6-F8CB-98F7-469A-78BB25963FAA}"/>
              </a:ext>
            </a:extLst>
          </p:cNvPr>
          <p:cNvPicPr>
            <a:picLocks noChangeAspect="1"/>
          </p:cNvPicPr>
          <p:nvPr/>
        </p:nvPicPr>
        <p:blipFill>
          <a:blip r:embed="rId4"/>
          <a:stretch>
            <a:fillRect/>
          </a:stretch>
        </p:blipFill>
        <p:spPr>
          <a:xfrm>
            <a:off x="5334001" y="3270418"/>
            <a:ext cx="3205310" cy="3512668"/>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36874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carotte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carotte , la carotte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carotte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carotte”?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F65FE44-C37B-1842-8F37-65B9943ABE6B}"/>
              </a:ext>
            </a:extLst>
          </p:cNvPr>
          <p:cNvPicPr>
            <a:picLocks noChangeAspect="1"/>
          </p:cNvPicPr>
          <p:nvPr/>
        </p:nvPicPr>
        <p:blipFill>
          <a:blip r:embed="rId4"/>
          <a:stretch>
            <a:fillRect/>
          </a:stretch>
        </p:blipFill>
        <p:spPr>
          <a:xfrm>
            <a:off x="5255345" y="4114428"/>
            <a:ext cx="3205310" cy="3512668"/>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class</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class</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394DD85-04EB-A97D-C0BB-42A21F3CD3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2494" y="3009900"/>
            <a:ext cx="5600700" cy="5600700"/>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4BACC6">
                    <a:lumMod val="50000"/>
                  </a:srgbClr>
                </a:solidFill>
                <a:latin typeface="Dosis" pitchFamily="2" charset="0"/>
              </a:rPr>
              <a:t>u</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ne classe</a:t>
            </a:r>
            <a:endParaRPr kumimoji="0" lang="fr-FR" sz="99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classe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class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class</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classe”?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38A92981-C344-1706-D1B1-8FF9C01005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7600" y="3653568"/>
            <a:ext cx="5600700" cy="5600700"/>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pomme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pomm</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DEB6CA1-3FF8-F63B-D496-5BC0105530CA}"/>
              </a:ext>
            </a:extLst>
          </p:cNvPr>
          <p:cNvPicPr>
            <a:picLocks noChangeAspect="1"/>
          </p:cNvPicPr>
          <p:nvPr/>
        </p:nvPicPr>
        <p:blipFill>
          <a:blip r:embed="rId4"/>
          <a:stretch>
            <a:fillRect/>
          </a:stretch>
        </p:blipFill>
        <p:spPr>
          <a:xfrm>
            <a:off x="4191000" y="2857500"/>
            <a:ext cx="3277487" cy="3687175"/>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pomme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pomme, la pomme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pomm</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pomme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6CA2AE3-D704-6198-63A8-3EDD7969F4A3}"/>
              </a:ext>
            </a:extLst>
          </p:cNvPr>
          <p:cNvPicPr>
            <a:picLocks noChangeAspect="1"/>
          </p:cNvPicPr>
          <p:nvPr/>
        </p:nvPicPr>
        <p:blipFill>
          <a:blip r:embed="rId4"/>
          <a:stretch>
            <a:fillRect/>
          </a:stretch>
        </p:blipFill>
        <p:spPr>
          <a:xfrm>
            <a:off x="4724400" y="3944390"/>
            <a:ext cx="3277487" cy="3687175"/>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pomme est rouge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pomme est rouge”.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3014351" y="2498259"/>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La pomme est rouge.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521ED374-BAFE-9F79-37AE-D3F0EC61D2CE}"/>
              </a:ext>
            </a:extLst>
          </p:cNvPr>
          <p:cNvPicPr>
            <a:picLocks noChangeAspect="1"/>
          </p:cNvPicPr>
          <p:nvPr/>
        </p:nvPicPr>
        <p:blipFill>
          <a:blip r:embed="rId4"/>
          <a:stretch>
            <a:fillRect/>
          </a:stretch>
        </p:blipFill>
        <p:spPr>
          <a:xfrm>
            <a:off x="4724400" y="3944390"/>
            <a:ext cx="3277487" cy="3687175"/>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57293F2-8285-C0C6-D3A0-4AD5BCA374CB}"/>
              </a:ext>
            </a:extLst>
          </p:cNvPr>
          <p:cNvPicPr>
            <a:picLocks noChangeAspect="1"/>
          </p:cNvPicPr>
          <p:nvPr/>
        </p:nvPicPr>
        <p:blipFill>
          <a:blip r:embed="rId4"/>
          <a:stretch>
            <a:fillRect/>
          </a:stretch>
        </p:blipFill>
        <p:spPr>
          <a:xfrm>
            <a:off x="4724400" y="3944390"/>
            <a:ext cx="3277487" cy="3687175"/>
          </a:xfrm>
          <a:prstGeom prst="rect">
            <a:avLst/>
          </a:prstGeom>
        </p:spPr>
      </p:pic>
      <p:pic>
        <p:nvPicPr>
          <p:cNvPr id="6" name="Image 5">
            <a:extLst>
              <a:ext uri="{FF2B5EF4-FFF2-40B4-BE49-F238E27FC236}">
                <a16:creationId xmlns:a16="http://schemas.microsoft.com/office/drawing/2014/main" id="{43B4768B-CEBB-6DF4-4AD7-12355D2B87D4}"/>
              </a:ext>
            </a:extLst>
          </p:cNvPr>
          <p:cNvPicPr>
            <a:picLocks noChangeAspect="1"/>
          </p:cNvPicPr>
          <p:nvPr/>
        </p:nvPicPr>
        <p:blipFill>
          <a:blip r:embed="rId5"/>
          <a:stretch>
            <a:fillRect/>
          </a:stretch>
        </p:blipFill>
        <p:spPr>
          <a:xfrm>
            <a:off x="1535046" y="3630166"/>
            <a:ext cx="3205310" cy="3512668"/>
          </a:xfrm>
          <a:prstGeom prst="rect">
            <a:avLst/>
          </a:prstGeom>
        </p:spPr>
      </p:pic>
      <p:pic>
        <p:nvPicPr>
          <p:cNvPr id="2" name="Image 1">
            <a:extLst>
              <a:ext uri="{FF2B5EF4-FFF2-40B4-BE49-F238E27FC236}">
                <a16:creationId xmlns:a16="http://schemas.microsoft.com/office/drawing/2014/main" id="{3FB6C8F7-2980-EF8F-67A1-5F141A9201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97071" y="4158469"/>
            <a:ext cx="3049466" cy="3049466"/>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classe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pomme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carotte.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2" name="Image 11">
            <a:extLst>
              <a:ext uri="{FF2B5EF4-FFF2-40B4-BE49-F238E27FC236}">
                <a16:creationId xmlns:a16="http://schemas.microsoft.com/office/drawing/2014/main" id="{3039082B-99B1-85DF-A6D0-88ED40CECEC3}"/>
              </a:ext>
            </a:extLst>
          </p:cNvPr>
          <p:cNvPicPr>
            <a:picLocks noChangeAspect="1"/>
          </p:cNvPicPr>
          <p:nvPr/>
        </p:nvPicPr>
        <p:blipFill>
          <a:blip r:embed="rId5"/>
          <a:stretch>
            <a:fillRect/>
          </a:stretch>
        </p:blipFill>
        <p:spPr>
          <a:xfrm>
            <a:off x="4445002" y="2912457"/>
            <a:ext cx="2746856" cy="3090215"/>
          </a:xfrm>
          <a:prstGeom prst="rect">
            <a:avLst/>
          </a:prstGeom>
        </p:spPr>
      </p:pic>
      <p:pic>
        <p:nvPicPr>
          <p:cNvPr id="13" name="Image 12">
            <a:extLst>
              <a:ext uri="{FF2B5EF4-FFF2-40B4-BE49-F238E27FC236}">
                <a16:creationId xmlns:a16="http://schemas.microsoft.com/office/drawing/2014/main" id="{0C704828-96A5-41DA-2D52-D521182C7594}"/>
              </a:ext>
            </a:extLst>
          </p:cNvPr>
          <p:cNvPicPr>
            <a:picLocks noChangeAspect="1"/>
          </p:cNvPicPr>
          <p:nvPr/>
        </p:nvPicPr>
        <p:blipFill>
          <a:blip r:embed="rId6"/>
          <a:stretch>
            <a:fillRect/>
          </a:stretch>
        </p:blipFill>
        <p:spPr>
          <a:xfrm>
            <a:off x="1150390" y="2075938"/>
            <a:ext cx="3205310" cy="3512668"/>
          </a:xfrm>
          <a:prstGeom prst="rect">
            <a:avLst/>
          </a:prstGeom>
        </p:spPr>
      </p:pic>
      <p:pic>
        <p:nvPicPr>
          <p:cNvPr id="3" name="Image 2">
            <a:extLst>
              <a:ext uri="{FF2B5EF4-FFF2-40B4-BE49-F238E27FC236}">
                <a16:creationId xmlns:a16="http://schemas.microsoft.com/office/drawing/2014/main" id="{0BC38B8E-BA59-E84D-CF8F-29ED4691F1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7085" y="2283430"/>
            <a:ext cx="4152900" cy="415290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balle – gomme - goutte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1A5FEE9D-8F3F-0ECE-15EE-DD8B581B4728}"/>
              </a:ext>
            </a:extLst>
          </p:cNvPr>
          <p:cNvPicPr>
            <a:picLocks noChangeAspect="1"/>
          </p:cNvPicPr>
          <p:nvPr/>
        </p:nvPicPr>
        <p:blipFill>
          <a:blip r:embed="rId5"/>
          <a:stretch>
            <a:fillRect/>
          </a:stretch>
        </p:blipFill>
        <p:spPr>
          <a:xfrm>
            <a:off x="5490637" y="2337107"/>
            <a:ext cx="2659445" cy="4271229"/>
          </a:xfrm>
          <a:prstGeom prst="rect">
            <a:avLst/>
          </a:prstGeom>
        </p:spPr>
      </p:pic>
      <p:pic>
        <p:nvPicPr>
          <p:cNvPr id="10" name="Image 9">
            <a:extLst>
              <a:ext uri="{FF2B5EF4-FFF2-40B4-BE49-F238E27FC236}">
                <a16:creationId xmlns:a16="http://schemas.microsoft.com/office/drawing/2014/main" id="{4896D8AF-5768-BCD9-D110-FD5728F4345E}"/>
              </a:ext>
            </a:extLst>
          </p:cNvPr>
          <p:cNvPicPr>
            <a:picLocks noChangeAspect="1"/>
          </p:cNvPicPr>
          <p:nvPr/>
        </p:nvPicPr>
        <p:blipFill>
          <a:blip r:embed="rId6"/>
          <a:stretch>
            <a:fillRect/>
          </a:stretch>
        </p:blipFill>
        <p:spPr>
          <a:xfrm>
            <a:off x="9481838" y="3271597"/>
            <a:ext cx="2439181" cy="2710201"/>
          </a:xfrm>
          <a:prstGeom prst="rect">
            <a:avLst/>
          </a:prstGeom>
        </p:spPr>
      </p:pic>
      <p:pic>
        <p:nvPicPr>
          <p:cNvPr id="14" name="Image 13">
            <a:extLst>
              <a:ext uri="{FF2B5EF4-FFF2-40B4-BE49-F238E27FC236}">
                <a16:creationId xmlns:a16="http://schemas.microsoft.com/office/drawing/2014/main" id="{C3855C5C-6BEE-2C72-F9C5-3EE6823041D1}"/>
              </a:ext>
            </a:extLst>
          </p:cNvPr>
          <p:cNvPicPr>
            <a:picLocks noChangeAspect="1"/>
          </p:cNvPicPr>
          <p:nvPr/>
        </p:nvPicPr>
        <p:blipFill>
          <a:blip r:embed="rId7"/>
          <a:stretch>
            <a:fillRect/>
          </a:stretch>
        </p:blipFill>
        <p:spPr>
          <a:xfrm>
            <a:off x="1781893" y="3403906"/>
            <a:ext cx="3893143" cy="2577891"/>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5" name="Image 4">
            <a:extLst>
              <a:ext uri="{FF2B5EF4-FFF2-40B4-BE49-F238E27FC236}">
                <a16:creationId xmlns:a16="http://schemas.microsoft.com/office/drawing/2014/main" id="{4CBF17AB-FBF9-B752-CDAF-683E1E45242D}"/>
              </a:ext>
            </a:extLst>
          </p:cNvPr>
          <p:cNvPicPr>
            <a:picLocks noChangeAspect="1"/>
          </p:cNvPicPr>
          <p:nvPr/>
        </p:nvPicPr>
        <p:blipFill>
          <a:blip r:embed="rId7"/>
          <a:stretch>
            <a:fillRect/>
          </a:stretch>
        </p:blipFill>
        <p:spPr>
          <a:xfrm>
            <a:off x="5666737" y="2451942"/>
            <a:ext cx="1973083" cy="3168891"/>
          </a:xfrm>
          <a:prstGeom prst="rect">
            <a:avLst/>
          </a:prstGeom>
        </p:spPr>
      </p:pic>
      <p:pic>
        <p:nvPicPr>
          <p:cNvPr id="8" name="Image 7">
            <a:extLst>
              <a:ext uri="{FF2B5EF4-FFF2-40B4-BE49-F238E27FC236}">
                <a16:creationId xmlns:a16="http://schemas.microsoft.com/office/drawing/2014/main" id="{594F763C-1AB1-B61E-FBB7-84C11AA681C3}"/>
              </a:ext>
            </a:extLst>
          </p:cNvPr>
          <p:cNvPicPr>
            <a:picLocks noChangeAspect="1"/>
          </p:cNvPicPr>
          <p:nvPr/>
        </p:nvPicPr>
        <p:blipFill>
          <a:blip r:embed="rId8"/>
          <a:stretch>
            <a:fillRect/>
          </a:stretch>
        </p:blipFill>
        <p:spPr>
          <a:xfrm>
            <a:off x="9709702" y="2911473"/>
            <a:ext cx="1809666" cy="2010740"/>
          </a:xfrm>
          <a:prstGeom prst="rect">
            <a:avLst/>
          </a:prstGeom>
        </p:spPr>
      </p:pic>
      <p:pic>
        <p:nvPicPr>
          <p:cNvPr id="9" name="Image 8">
            <a:extLst>
              <a:ext uri="{FF2B5EF4-FFF2-40B4-BE49-F238E27FC236}">
                <a16:creationId xmlns:a16="http://schemas.microsoft.com/office/drawing/2014/main" id="{324A648D-A44F-D3D6-D4CE-C97A2E1257D4}"/>
              </a:ext>
            </a:extLst>
          </p:cNvPr>
          <p:cNvPicPr>
            <a:picLocks noChangeAspect="1"/>
          </p:cNvPicPr>
          <p:nvPr/>
        </p:nvPicPr>
        <p:blipFill>
          <a:blip r:embed="rId9"/>
          <a:stretch>
            <a:fillRect/>
          </a:stretch>
        </p:blipFill>
        <p:spPr>
          <a:xfrm>
            <a:off x="2023661" y="2909243"/>
            <a:ext cx="2888383" cy="1912577"/>
          </a:xfrm>
          <a:prstGeom prst="rect">
            <a:avLst/>
          </a:prstGeom>
        </p:spPr>
      </p:pic>
      <p:pic>
        <p:nvPicPr>
          <p:cNvPr id="11" name="Image 10">
            <a:extLst>
              <a:ext uri="{FF2B5EF4-FFF2-40B4-BE49-F238E27FC236}">
                <a16:creationId xmlns:a16="http://schemas.microsoft.com/office/drawing/2014/main" id="{51D1A485-B078-440F-8794-69DB6F2C6451}"/>
              </a:ext>
            </a:extLst>
          </p:cNvPr>
          <p:cNvPicPr>
            <a:picLocks noChangeAspect="1"/>
          </p:cNvPicPr>
          <p:nvPr/>
        </p:nvPicPr>
        <p:blipFill>
          <a:blip r:embed="rId10"/>
          <a:stretch>
            <a:fillRect/>
          </a:stretch>
        </p:blipFill>
        <p:spPr>
          <a:xfrm>
            <a:off x="5802810" y="6023595"/>
            <a:ext cx="1813197" cy="2039848"/>
          </a:xfrm>
          <a:prstGeom prst="rect">
            <a:avLst/>
          </a:prstGeom>
        </p:spPr>
      </p:pic>
      <p:pic>
        <p:nvPicPr>
          <p:cNvPr id="12" name="Image 11">
            <a:extLst>
              <a:ext uri="{FF2B5EF4-FFF2-40B4-BE49-F238E27FC236}">
                <a16:creationId xmlns:a16="http://schemas.microsoft.com/office/drawing/2014/main" id="{2FDE167A-BC8A-D275-3BCA-99CB06DD749E}"/>
              </a:ext>
            </a:extLst>
          </p:cNvPr>
          <p:cNvPicPr>
            <a:picLocks noChangeAspect="1"/>
          </p:cNvPicPr>
          <p:nvPr/>
        </p:nvPicPr>
        <p:blipFill>
          <a:blip r:embed="rId11"/>
          <a:stretch>
            <a:fillRect/>
          </a:stretch>
        </p:blipFill>
        <p:spPr>
          <a:xfrm>
            <a:off x="1501872" y="5705696"/>
            <a:ext cx="2692306" cy="2950472"/>
          </a:xfrm>
          <a:prstGeom prst="rect">
            <a:avLst/>
          </a:prstGeom>
        </p:spPr>
      </p:pic>
      <p:pic>
        <p:nvPicPr>
          <p:cNvPr id="13" name="Image 12">
            <a:extLst>
              <a:ext uri="{FF2B5EF4-FFF2-40B4-BE49-F238E27FC236}">
                <a16:creationId xmlns:a16="http://schemas.microsoft.com/office/drawing/2014/main" id="{4A2CD84D-1324-8CF4-9CC8-2B193EB615F2}"/>
              </a:ext>
            </a:extLst>
          </p:cNvPr>
          <p:cNvPicPr>
            <a:picLocks noChangeAspect="1"/>
          </p:cNvPicPr>
          <p:nvPr/>
        </p:nvPicPr>
        <p:blipFill>
          <a:blip r:embed="rId12"/>
          <a:stretch>
            <a:fillRect/>
          </a:stretch>
        </p:blipFill>
        <p:spPr>
          <a:xfrm>
            <a:off x="8497653" y="6108492"/>
            <a:ext cx="3213736" cy="2321031"/>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5" name="Image 4">
            <a:extLst>
              <a:ext uri="{FF2B5EF4-FFF2-40B4-BE49-F238E27FC236}">
                <a16:creationId xmlns:a16="http://schemas.microsoft.com/office/drawing/2014/main" id="{2C6D803A-3630-F3D1-8D07-A311F5966B11}"/>
              </a:ext>
            </a:extLst>
          </p:cNvPr>
          <p:cNvPicPr>
            <a:picLocks noChangeAspect="1"/>
          </p:cNvPicPr>
          <p:nvPr/>
        </p:nvPicPr>
        <p:blipFill>
          <a:blip r:embed="rId5"/>
          <a:stretch>
            <a:fillRect/>
          </a:stretch>
        </p:blipFill>
        <p:spPr>
          <a:xfrm>
            <a:off x="5666737" y="2451942"/>
            <a:ext cx="1973083" cy="3168891"/>
          </a:xfrm>
          <a:prstGeom prst="rect">
            <a:avLst/>
          </a:prstGeom>
        </p:spPr>
      </p:pic>
      <p:pic>
        <p:nvPicPr>
          <p:cNvPr id="8" name="Image 7">
            <a:extLst>
              <a:ext uri="{FF2B5EF4-FFF2-40B4-BE49-F238E27FC236}">
                <a16:creationId xmlns:a16="http://schemas.microsoft.com/office/drawing/2014/main" id="{3B3B70DB-1AA8-3141-9390-AD5E8CEC50D1}"/>
              </a:ext>
            </a:extLst>
          </p:cNvPr>
          <p:cNvPicPr>
            <a:picLocks noChangeAspect="1"/>
          </p:cNvPicPr>
          <p:nvPr/>
        </p:nvPicPr>
        <p:blipFill>
          <a:blip r:embed="rId6"/>
          <a:stretch>
            <a:fillRect/>
          </a:stretch>
        </p:blipFill>
        <p:spPr>
          <a:xfrm>
            <a:off x="9709702" y="2911473"/>
            <a:ext cx="1809666" cy="2010740"/>
          </a:xfrm>
          <a:prstGeom prst="rect">
            <a:avLst/>
          </a:prstGeom>
        </p:spPr>
      </p:pic>
      <p:pic>
        <p:nvPicPr>
          <p:cNvPr id="9" name="Image 8">
            <a:extLst>
              <a:ext uri="{FF2B5EF4-FFF2-40B4-BE49-F238E27FC236}">
                <a16:creationId xmlns:a16="http://schemas.microsoft.com/office/drawing/2014/main" id="{ED856B5C-7197-0D98-DAB2-B87E2F4D0DA9}"/>
              </a:ext>
            </a:extLst>
          </p:cNvPr>
          <p:cNvPicPr>
            <a:picLocks noChangeAspect="1"/>
          </p:cNvPicPr>
          <p:nvPr/>
        </p:nvPicPr>
        <p:blipFill>
          <a:blip r:embed="rId7"/>
          <a:stretch>
            <a:fillRect/>
          </a:stretch>
        </p:blipFill>
        <p:spPr>
          <a:xfrm>
            <a:off x="2023661" y="2909243"/>
            <a:ext cx="2888383" cy="1912577"/>
          </a:xfrm>
          <a:prstGeom prst="rect">
            <a:avLst/>
          </a:prstGeom>
        </p:spPr>
      </p:pic>
      <p:pic>
        <p:nvPicPr>
          <p:cNvPr id="11" name="Image 10">
            <a:extLst>
              <a:ext uri="{FF2B5EF4-FFF2-40B4-BE49-F238E27FC236}">
                <a16:creationId xmlns:a16="http://schemas.microsoft.com/office/drawing/2014/main" id="{D5FB0783-5A6D-01A0-D88C-C6FD37B81B1E}"/>
              </a:ext>
            </a:extLst>
          </p:cNvPr>
          <p:cNvPicPr>
            <a:picLocks noChangeAspect="1"/>
          </p:cNvPicPr>
          <p:nvPr/>
        </p:nvPicPr>
        <p:blipFill>
          <a:blip r:embed="rId8"/>
          <a:stretch>
            <a:fillRect/>
          </a:stretch>
        </p:blipFill>
        <p:spPr>
          <a:xfrm>
            <a:off x="5802810" y="6023595"/>
            <a:ext cx="1813197" cy="2039848"/>
          </a:xfrm>
          <a:prstGeom prst="rect">
            <a:avLst/>
          </a:prstGeom>
        </p:spPr>
      </p:pic>
      <p:pic>
        <p:nvPicPr>
          <p:cNvPr id="12" name="Image 11">
            <a:extLst>
              <a:ext uri="{FF2B5EF4-FFF2-40B4-BE49-F238E27FC236}">
                <a16:creationId xmlns:a16="http://schemas.microsoft.com/office/drawing/2014/main" id="{5B934D6A-F725-0554-DFD1-F37FF490DA60}"/>
              </a:ext>
            </a:extLst>
          </p:cNvPr>
          <p:cNvPicPr>
            <a:picLocks noChangeAspect="1"/>
          </p:cNvPicPr>
          <p:nvPr/>
        </p:nvPicPr>
        <p:blipFill>
          <a:blip r:embed="rId9"/>
          <a:stretch>
            <a:fillRect/>
          </a:stretch>
        </p:blipFill>
        <p:spPr>
          <a:xfrm>
            <a:off x="1501872" y="5705696"/>
            <a:ext cx="2692306" cy="2950472"/>
          </a:xfrm>
          <a:prstGeom prst="rect">
            <a:avLst/>
          </a:prstGeom>
        </p:spPr>
      </p:pic>
      <p:pic>
        <p:nvPicPr>
          <p:cNvPr id="3" name="Image 2">
            <a:extLst>
              <a:ext uri="{FF2B5EF4-FFF2-40B4-BE49-F238E27FC236}">
                <a16:creationId xmlns:a16="http://schemas.microsoft.com/office/drawing/2014/main" id="{CAF344BA-5CD1-4DB6-458A-A58B4C965DD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64914" y="5840678"/>
            <a:ext cx="2954454" cy="2954454"/>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D793C48B-1F48-6AB0-6684-6DA22089E147}"/>
              </a:ext>
            </a:extLst>
          </p:cNvPr>
          <p:cNvPicPr>
            <a:picLocks noChangeAspect="1"/>
          </p:cNvPicPr>
          <p:nvPr/>
        </p:nvPicPr>
        <p:blipFill>
          <a:blip r:embed="rId4"/>
          <a:stretch>
            <a:fillRect/>
          </a:stretch>
        </p:blipFill>
        <p:spPr>
          <a:xfrm>
            <a:off x="5666737" y="2451942"/>
            <a:ext cx="1973083" cy="3168891"/>
          </a:xfrm>
          <a:prstGeom prst="rect">
            <a:avLst/>
          </a:prstGeom>
        </p:spPr>
      </p:pic>
      <p:pic>
        <p:nvPicPr>
          <p:cNvPr id="11" name="Image 10">
            <a:extLst>
              <a:ext uri="{FF2B5EF4-FFF2-40B4-BE49-F238E27FC236}">
                <a16:creationId xmlns:a16="http://schemas.microsoft.com/office/drawing/2014/main" id="{8C661581-9FD3-94CB-E800-7EE3D5B8673F}"/>
              </a:ext>
            </a:extLst>
          </p:cNvPr>
          <p:cNvPicPr>
            <a:picLocks noChangeAspect="1"/>
          </p:cNvPicPr>
          <p:nvPr/>
        </p:nvPicPr>
        <p:blipFill>
          <a:blip r:embed="rId5"/>
          <a:stretch>
            <a:fillRect/>
          </a:stretch>
        </p:blipFill>
        <p:spPr>
          <a:xfrm>
            <a:off x="9709702" y="2911473"/>
            <a:ext cx="1809666" cy="2010740"/>
          </a:xfrm>
          <a:prstGeom prst="rect">
            <a:avLst/>
          </a:prstGeom>
        </p:spPr>
      </p:pic>
      <p:pic>
        <p:nvPicPr>
          <p:cNvPr id="18" name="Image 17">
            <a:extLst>
              <a:ext uri="{FF2B5EF4-FFF2-40B4-BE49-F238E27FC236}">
                <a16:creationId xmlns:a16="http://schemas.microsoft.com/office/drawing/2014/main" id="{19F82996-E5FD-B12A-129D-4AD80082A35C}"/>
              </a:ext>
            </a:extLst>
          </p:cNvPr>
          <p:cNvPicPr>
            <a:picLocks noChangeAspect="1"/>
          </p:cNvPicPr>
          <p:nvPr/>
        </p:nvPicPr>
        <p:blipFill>
          <a:blip r:embed="rId6"/>
          <a:stretch>
            <a:fillRect/>
          </a:stretch>
        </p:blipFill>
        <p:spPr>
          <a:xfrm>
            <a:off x="5802810" y="6023595"/>
            <a:ext cx="1813197" cy="2039848"/>
          </a:xfrm>
          <a:prstGeom prst="rect">
            <a:avLst/>
          </a:prstGeom>
        </p:spPr>
      </p:pic>
      <p:pic>
        <p:nvPicPr>
          <p:cNvPr id="19" name="Image 18">
            <a:extLst>
              <a:ext uri="{FF2B5EF4-FFF2-40B4-BE49-F238E27FC236}">
                <a16:creationId xmlns:a16="http://schemas.microsoft.com/office/drawing/2014/main" id="{E615C7B7-C2A8-5401-30F8-E9D785965566}"/>
              </a:ext>
            </a:extLst>
          </p:cNvPr>
          <p:cNvPicPr>
            <a:picLocks noChangeAspect="1"/>
          </p:cNvPicPr>
          <p:nvPr/>
        </p:nvPicPr>
        <p:blipFill>
          <a:blip r:embed="rId7"/>
          <a:stretch>
            <a:fillRect/>
          </a:stretch>
        </p:blipFill>
        <p:spPr>
          <a:xfrm>
            <a:off x="1501872" y="5705696"/>
            <a:ext cx="2692306" cy="2950472"/>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gomme  et classe.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7BFB9A3-595C-05CD-A228-C7DF9EBD6C82}"/>
              </a:ext>
            </a:extLst>
          </p:cNvPr>
          <p:cNvPicPr>
            <a:picLocks noChangeAspect="1"/>
          </p:cNvPicPr>
          <p:nvPr/>
        </p:nvPicPr>
        <p:blipFill>
          <a:blip r:embed="rId4"/>
          <a:stretch>
            <a:fillRect/>
          </a:stretch>
        </p:blipFill>
        <p:spPr>
          <a:xfrm>
            <a:off x="5666737" y="2451942"/>
            <a:ext cx="1973083" cy="3168891"/>
          </a:xfrm>
          <a:prstGeom prst="rect">
            <a:avLst/>
          </a:prstGeom>
        </p:spPr>
      </p:pic>
      <p:pic>
        <p:nvPicPr>
          <p:cNvPr id="3" name="Image 2">
            <a:extLst>
              <a:ext uri="{FF2B5EF4-FFF2-40B4-BE49-F238E27FC236}">
                <a16:creationId xmlns:a16="http://schemas.microsoft.com/office/drawing/2014/main" id="{0A0D3133-CBE7-0073-CB55-669D8C553EEA}"/>
              </a:ext>
            </a:extLst>
          </p:cNvPr>
          <p:cNvPicPr>
            <a:picLocks noChangeAspect="1"/>
          </p:cNvPicPr>
          <p:nvPr/>
        </p:nvPicPr>
        <p:blipFill>
          <a:blip r:embed="rId5"/>
          <a:stretch>
            <a:fillRect/>
          </a:stretch>
        </p:blipFill>
        <p:spPr>
          <a:xfrm>
            <a:off x="9709702" y="2911473"/>
            <a:ext cx="1809666" cy="2010740"/>
          </a:xfrm>
          <a:prstGeom prst="rect">
            <a:avLst/>
          </a:prstGeom>
        </p:spPr>
      </p:pic>
      <p:pic>
        <p:nvPicPr>
          <p:cNvPr id="4" name="Image 3">
            <a:extLst>
              <a:ext uri="{FF2B5EF4-FFF2-40B4-BE49-F238E27FC236}">
                <a16:creationId xmlns:a16="http://schemas.microsoft.com/office/drawing/2014/main" id="{FA46F562-3D67-937C-3358-A899C299037B}"/>
              </a:ext>
            </a:extLst>
          </p:cNvPr>
          <p:cNvPicPr>
            <a:picLocks noChangeAspect="1"/>
          </p:cNvPicPr>
          <p:nvPr/>
        </p:nvPicPr>
        <p:blipFill>
          <a:blip r:embed="rId6"/>
          <a:stretch>
            <a:fillRect/>
          </a:stretch>
        </p:blipFill>
        <p:spPr>
          <a:xfrm>
            <a:off x="2023661" y="2909243"/>
            <a:ext cx="2888383" cy="1912577"/>
          </a:xfrm>
          <a:prstGeom prst="rect">
            <a:avLst/>
          </a:prstGeom>
        </p:spPr>
      </p:pic>
      <p:pic>
        <p:nvPicPr>
          <p:cNvPr id="5" name="Image 4">
            <a:extLst>
              <a:ext uri="{FF2B5EF4-FFF2-40B4-BE49-F238E27FC236}">
                <a16:creationId xmlns:a16="http://schemas.microsoft.com/office/drawing/2014/main" id="{C9C2C85F-1A7C-8CE2-718E-831B6B26656E}"/>
              </a:ext>
            </a:extLst>
          </p:cNvPr>
          <p:cNvPicPr>
            <a:picLocks noChangeAspect="1"/>
          </p:cNvPicPr>
          <p:nvPr/>
        </p:nvPicPr>
        <p:blipFill>
          <a:blip r:embed="rId7"/>
          <a:stretch>
            <a:fillRect/>
          </a:stretch>
        </p:blipFill>
        <p:spPr>
          <a:xfrm>
            <a:off x="5802810" y="6023595"/>
            <a:ext cx="1813197" cy="2039848"/>
          </a:xfrm>
          <a:prstGeom prst="rect">
            <a:avLst/>
          </a:prstGeom>
        </p:spPr>
      </p:pic>
      <p:pic>
        <p:nvPicPr>
          <p:cNvPr id="6" name="Image 5">
            <a:extLst>
              <a:ext uri="{FF2B5EF4-FFF2-40B4-BE49-F238E27FC236}">
                <a16:creationId xmlns:a16="http://schemas.microsoft.com/office/drawing/2014/main" id="{82DDB7B1-9149-0A1C-A06B-C19EF1E92AEA}"/>
              </a:ext>
            </a:extLst>
          </p:cNvPr>
          <p:cNvPicPr>
            <a:picLocks noChangeAspect="1"/>
          </p:cNvPicPr>
          <p:nvPr/>
        </p:nvPicPr>
        <p:blipFill>
          <a:blip r:embed="rId8"/>
          <a:stretch>
            <a:fillRect/>
          </a:stretch>
        </p:blipFill>
        <p:spPr>
          <a:xfrm>
            <a:off x="1501872" y="5705696"/>
            <a:ext cx="2692306" cy="2950472"/>
          </a:xfrm>
          <a:prstGeom prst="rect">
            <a:avLst/>
          </a:prstGeom>
        </p:spPr>
      </p:pic>
      <p:sp>
        <p:nvSpPr>
          <p:cNvPr id="8" name="Ellipse 7">
            <a:extLst>
              <a:ext uri="{FF2B5EF4-FFF2-40B4-BE49-F238E27FC236}">
                <a16:creationId xmlns:a16="http://schemas.microsoft.com/office/drawing/2014/main" id="{6AE93783-1C4B-F114-D736-8518040E52AD}"/>
              </a:ext>
            </a:extLst>
          </p:cNvPr>
          <p:cNvSpPr/>
          <p:nvPr/>
        </p:nvSpPr>
        <p:spPr>
          <a:xfrm>
            <a:off x="7754052" y="5296256"/>
            <a:ext cx="4742748" cy="42668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9" name="Connecteur droit avec flèche 8">
            <a:extLst>
              <a:ext uri="{FF2B5EF4-FFF2-40B4-BE49-F238E27FC236}">
                <a16:creationId xmlns:a16="http://schemas.microsoft.com/office/drawing/2014/main" id="{5670A9A0-2D08-F698-D60E-042E0076A62A}"/>
              </a:ext>
            </a:extLst>
          </p:cNvPr>
          <p:cNvCxnSpPr>
            <a:cxnSpLocks/>
          </p:cNvCxnSpPr>
          <p:nvPr/>
        </p:nvCxnSpPr>
        <p:spPr>
          <a:xfrm flipH="1">
            <a:off x="11716652" y="4345296"/>
            <a:ext cx="686814" cy="20824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Ellipse 16">
            <a:extLst>
              <a:ext uri="{FF2B5EF4-FFF2-40B4-BE49-F238E27FC236}">
                <a16:creationId xmlns:a16="http://schemas.microsoft.com/office/drawing/2014/main" id="{AB864796-CFD0-1DAC-2F17-D06277B05650}"/>
              </a:ext>
            </a:extLst>
          </p:cNvPr>
          <p:cNvSpPr/>
          <p:nvPr/>
        </p:nvSpPr>
        <p:spPr>
          <a:xfrm>
            <a:off x="818250" y="1885099"/>
            <a:ext cx="4015591"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8" name="Connecteur droit avec flèche 17">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51621986-15BE-84BF-4312-EB27A866E0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4914" y="5840678"/>
            <a:ext cx="2954454" cy="2954454"/>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avancées </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CVC </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938992"/>
          </a:xfrm>
          <a:prstGeom prst="rect">
            <a:avLst/>
          </a:prstGeom>
          <a:noFill/>
        </p:spPr>
        <p:txBody>
          <a:bodyPr wrap="square">
            <a:spAutoFit/>
          </a:bodyPr>
          <a:lstStyle/>
          <a:p>
            <a:pPr algn="ctr"/>
            <a:r>
              <a:rPr lang="fr-MA" sz="6000" dirty="0" err="1"/>
              <a:t>Mul</a:t>
            </a:r>
            <a:r>
              <a:rPr lang="fr-MA" sz="6000" dirty="0"/>
              <a:t> – var – </a:t>
            </a:r>
            <a:r>
              <a:rPr lang="fr-MA" sz="6000" dirty="0" err="1"/>
              <a:t>pil</a:t>
            </a:r>
            <a:r>
              <a:rPr lang="fr-MA" sz="6000" dirty="0"/>
              <a:t> – for –cil-chut</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m » « u » « mu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mul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mul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3840483" y="29337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m</a:t>
            </a:r>
            <a:r>
              <a:rPr lang="fr-FR" sz="25800" b="1" kern="0" spc="480" dirty="0" err="1">
                <a:solidFill>
                  <a:srgbClr val="FF0000"/>
                </a:solidFill>
                <a:latin typeface="Dosis" pitchFamily="2" charset="0"/>
              </a:rPr>
              <a:t>u</a:t>
            </a:r>
            <a:r>
              <a:rPr lang="fr-FR" sz="25800" b="1" kern="0" spc="480" dirty="0" err="1">
                <a:solidFill>
                  <a:srgbClr val="FFC000"/>
                </a:solidFill>
                <a:latin typeface="Dosis" pitchFamily="2" charset="0"/>
              </a:rPr>
              <a:t>l</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v</a:t>
            </a:r>
            <a:r>
              <a:rPr lang="fr-FR" sz="25800" b="1" kern="0" spc="480" dirty="0">
                <a:solidFill>
                  <a:srgbClr val="FF0000"/>
                </a:solidFill>
                <a:latin typeface="Dosis" pitchFamily="2" charset="0"/>
              </a:rPr>
              <a:t>a</a:t>
            </a:r>
            <a:r>
              <a:rPr lang="fr-FR" sz="25800" b="1" kern="0" spc="480" dirty="0">
                <a:solidFill>
                  <a:srgbClr val="FFC000"/>
                </a:solidFill>
                <a:latin typeface="Dosis" pitchFamily="2" charset="0"/>
              </a:rPr>
              <a:t>r</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v » « a » «va» «var » , lisons ensemble «var»</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p</a:t>
            </a:r>
            <a:r>
              <a:rPr lang="fr-FR" sz="25800" b="1" kern="0" spc="480" dirty="0" err="1">
                <a:solidFill>
                  <a:srgbClr val="FF0000"/>
                </a:solidFill>
                <a:latin typeface="Dosis" pitchFamily="2" charset="0"/>
              </a:rPr>
              <a:t>i</a:t>
            </a:r>
            <a:r>
              <a:rPr lang="fr-FR" sz="25800" b="1" kern="0" spc="480" dirty="0" err="1">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 » « i » «pi»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pil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pil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r>
              <a:rPr lang="fr-FR" sz="25800" b="1" kern="0" spc="480" dirty="0">
                <a:solidFill>
                  <a:srgbClr val="FF0000"/>
                </a:solidFill>
                <a:latin typeface="Dosis" pitchFamily="2" charset="0"/>
              </a:rPr>
              <a:t>o</a:t>
            </a:r>
            <a:r>
              <a:rPr lang="fr-FR" sz="25800" b="1" kern="0" spc="480" dirty="0">
                <a:solidFill>
                  <a:srgbClr val="FFC000"/>
                </a:solidFill>
                <a:latin typeface="Dosis" pitchFamily="2" charset="0"/>
              </a:rPr>
              <a:t>r</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f »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«for » , lisons ensemble «for»</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3E7AD9DF-78EC-4268-D0EC-69C9EC6CFB71}"/>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a:t>
            </a:r>
            <a:r>
              <a:rPr lang="fr-FR" sz="25800" b="1" kern="0" spc="480" dirty="0">
                <a:solidFill>
                  <a:srgbClr val="FF0000"/>
                </a:solidFill>
                <a:latin typeface="Dosis" pitchFamily="2" charset="0"/>
              </a:rPr>
              <a:t>i</a:t>
            </a: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DCF10228-011A-66EA-0735-4C1B397B1842}"/>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 » « i » «ci» «cil » , lisons ensemble «cil»</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2602794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3308797" y="3150274"/>
            <a:ext cx="6771021"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ch</a:t>
            </a:r>
            <a:r>
              <a:rPr lang="fr-FR" sz="25800" b="1" kern="0" spc="480" dirty="0">
                <a:solidFill>
                  <a:srgbClr val="FF0000"/>
                </a:solidFill>
                <a:latin typeface="Dosis" pitchFamily="2" charset="0"/>
              </a:rPr>
              <a:t>u</a:t>
            </a:r>
            <a:r>
              <a:rPr lang="fr-FR" sz="25800" b="1" kern="0" spc="480" dirty="0">
                <a:solidFill>
                  <a:srgbClr val="FFC000"/>
                </a:solidFill>
                <a:latin typeface="Dosis" pitchFamily="2" charset="0"/>
              </a:rPr>
              <a:t>t</a:t>
            </a:r>
            <a:endParaRPr lang="fr-FR" sz="25800" kern="0" spc="480" dirty="0">
              <a:solidFill>
                <a:srgbClr val="106585"/>
              </a:solidFill>
              <a:latin typeface="Dosis" pitchFamily="2" charset="0"/>
            </a:endParaRPr>
          </a:p>
        </p:txBody>
      </p:sp>
      <p:sp>
        <p:nvSpPr>
          <p:cNvPr id="3" name="ZoneTexte 2">
            <a:extLst>
              <a:ext uri="{FF2B5EF4-FFF2-40B4-BE49-F238E27FC236}">
                <a16:creationId xmlns:a16="http://schemas.microsoft.com/office/drawing/2014/main" id="{C9A13750-1EEE-73A4-B448-E2B8B492E095}"/>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u » «chu» «chut» , lisons ensemble «chut»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752613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gomme-balle- pomme-classe –goutte – carotte.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CVC</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CVC</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729663" y="6063386"/>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724622" y="694397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5AA54E10-9474-3CE4-B717-F298C69CBCB0}"/>
              </a:ext>
            </a:extLst>
          </p:cNvPr>
          <p:cNvPicPr>
            <a:picLocks noChangeAspect="1"/>
          </p:cNvPicPr>
          <p:nvPr/>
        </p:nvPicPr>
        <p:blipFill>
          <a:blip r:embed="rId6"/>
          <a:stretch>
            <a:fillRect/>
          </a:stretch>
        </p:blipFill>
        <p:spPr>
          <a:xfrm>
            <a:off x="762000" y="2171688"/>
            <a:ext cx="11959499" cy="4114812"/>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7" name="Image 6">
            <a:extLst>
              <a:ext uri="{FF2B5EF4-FFF2-40B4-BE49-F238E27FC236}">
                <a16:creationId xmlns:a16="http://schemas.microsoft.com/office/drawing/2014/main" id="{CE27187C-4B75-9090-7006-BE180FDE4222}"/>
              </a:ext>
            </a:extLst>
          </p:cNvPr>
          <p:cNvPicPr>
            <a:picLocks noChangeAspect="1"/>
          </p:cNvPicPr>
          <p:nvPr/>
        </p:nvPicPr>
        <p:blipFill>
          <a:blip r:embed="rId6"/>
          <a:stretch>
            <a:fillRect/>
          </a:stretch>
        </p:blipFill>
        <p:spPr>
          <a:xfrm>
            <a:off x="655045" y="3352132"/>
            <a:ext cx="12222755" cy="3265255"/>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6" name="Image 5">
            <a:extLst>
              <a:ext uri="{FF2B5EF4-FFF2-40B4-BE49-F238E27FC236}">
                <a16:creationId xmlns:a16="http://schemas.microsoft.com/office/drawing/2014/main" id="{0C18B307-8E0D-26A3-6E8E-1451F3731BD0}"/>
              </a:ext>
            </a:extLst>
          </p:cNvPr>
          <p:cNvPicPr>
            <a:picLocks noChangeAspect="1"/>
          </p:cNvPicPr>
          <p:nvPr/>
        </p:nvPicPr>
        <p:blipFill>
          <a:blip r:embed="rId6"/>
          <a:stretch>
            <a:fillRect/>
          </a:stretch>
        </p:blipFill>
        <p:spPr>
          <a:xfrm>
            <a:off x="919177" y="3390232"/>
            <a:ext cx="12018738" cy="350586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coll</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coll</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c »  « o »  «  </a:t>
            </a:r>
            <a:r>
              <a:rPr lang="fr-FR" sz="2800" b="1" dirty="0" err="1">
                <a:solidFill>
                  <a:prstClr val="white">
                    <a:lumMod val="65000"/>
                  </a:prstClr>
                </a:solidFill>
                <a:latin typeface="Dosis" panose="02010703020202060003" pitchFamily="2" charset="0"/>
              </a:rPr>
              <a:t>co</a:t>
            </a:r>
            <a:r>
              <a:rPr lang="fr-FR" sz="2800" b="1" dirty="0">
                <a:solidFill>
                  <a:prstClr val="white">
                    <a:lumMod val="65000"/>
                  </a:prstClr>
                </a:solidFill>
                <a:latin typeface="Dosis" panose="02010703020202060003" pitchFamily="2" charset="0"/>
              </a:rPr>
              <a:t> » «colle»  , on écrit 2 l et on ne prononce pas le e c’est une lettre muette,                  Lisons ensemble « colle».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7029657" y="3833324"/>
            <a:ext cx="609190" cy="49911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nomm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240429" y="2754040"/>
            <a:ext cx="480032" cy="788544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«n»  « o »  «  no » «nomme»  , on écrit 2 m et on</a:t>
            </a:r>
          </a:p>
          <a:p>
            <a:pPr marL="0" lvl="1" defTabSz="685834">
              <a:spcBef>
                <a:spcPct val="0"/>
              </a:spcBef>
            </a:pPr>
            <a:r>
              <a:rPr lang="fr-FR" sz="2800" b="1" dirty="0">
                <a:solidFill>
                  <a:prstClr val="white">
                    <a:lumMod val="65000"/>
                  </a:prstClr>
                </a:solidFill>
                <a:latin typeface="Dosis" panose="02010703020202060003" pitchFamily="2" charset="0"/>
              </a:rPr>
              <a:t> ne prononce pas le e c’est une lettre muette,     Lisons ensemble « nomme».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427931" y="4016258"/>
            <a:ext cx="7453403"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touss</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6595328" y="3356827"/>
            <a:ext cx="906343" cy="6781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 « ou» «</a:t>
            </a:r>
            <a:r>
              <a:rPr lang="fr-FR" sz="2800" b="1" dirty="0" err="1">
                <a:solidFill>
                  <a:prstClr val="white">
                    <a:lumMod val="65000"/>
                  </a:prstClr>
                </a:solidFill>
                <a:latin typeface="Dosis" panose="02010703020202060003" pitchFamily="2" charset="0"/>
              </a:rPr>
              <a:t>tou</a:t>
            </a:r>
            <a:r>
              <a:rPr lang="fr-FR" sz="2800" b="1" dirty="0">
                <a:solidFill>
                  <a:prstClr val="white">
                    <a:lumMod val="65000"/>
                  </a:prstClr>
                </a:solidFill>
                <a:latin typeface="Dosis" panose="02010703020202060003" pitchFamily="2" charset="0"/>
              </a:rPr>
              <a:t>» « tousse » . Lisons ensemble « tousse » on écrit 2 s ne prononce pas le e c’est une lettre muette,  Lisons ensemble « tousse».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5" name="Image 4">
            <a:extLst>
              <a:ext uri="{FF2B5EF4-FFF2-40B4-BE49-F238E27FC236}">
                <a16:creationId xmlns:a16="http://schemas.microsoft.com/office/drawing/2014/main" id="{47ED31EC-3951-9118-AF10-EAC1ADF98768}"/>
              </a:ext>
            </a:extLst>
          </p:cNvPr>
          <p:cNvPicPr>
            <a:picLocks noChangeAspect="1"/>
          </p:cNvPicPr>
          <p:nvPr/>
        </p:nvPicPr>
        <p:blipFill>
          <a:blip r:embed="rId6"/>
          <a:stretch>
            <a:fillRect/>
          </a:stretch>
        </p:blipFill>
        <p:spPr>
          <a:xfrm>
            <a:off x="735805" y="2634510"/>
            <a:ext cx="12292685" cy="4337789"/>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Quoi - qui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Qui - quoi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qui</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qui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”qui”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866913" y="3063773"/>
            <a:ext cx="12547182" cy="769441"/>
          </a:xfrm>
          <a:prstGeom prst="rect">
            <a:avLst/>
          </a:prstGeom>
          <a:noFill/>
        </p:spPr>
        <p:txBody>
          <a:bodyPr wrap="square" rtlCol="0">
            <a:spAutoFit/>
          </a:bodyPr>
          <a:lstStyle/>
          <a:p>
            <a:pPr defTabSz="1028752">
              <a:defRPr/>
            </a:pPr>
            <a:r>
              <a:rPr lang="fr-FR" sz="4400" b="1" kern="0" spc="480" dirty="0">
                <a:solidFill>
                  <a:srgbClr val="FFC000"/>
                </a:solidFill>
                <a:latin typeface="Dosis" pitchFamily="2" charset="0"/>
              </a:rPr>
              <a:t> </a:t>
            </a:r>
            <a:r>
              <a:rPr lang="fr-FR" sz="4400" b="1" kern="0" spc="480" dirty="0">
                <a:solidFill>
                  <a:srgbClr val="106585"/>
                </a:solidFill>
                <a:latin typeface="Dosis" pitchFamily="2" charset="0"/>
              </a:rPr>
              <a:t> C’est la maitresse </a:t>
            </a:r>
            <a:r>
              <a:rPr lang="fr-FR" sz="4400" b="1" kern="0" spc="480" dirty="0">
                <a:solidFill>
                  <a:schemeClr val="accent6">
                    <a:lumMod val="75000"/>
                  </a:schemeClr>
                </a:solidFill>
                <a:latin typeface="Dosis" pitchFamily="2" charset="0"/>
              </a:rPr>
              <a:t>qui</a:t>
            </a:r>
            <a:r>
              <a:rPr lang="fr-FR" sz="4400" b="1" kern="0" spc="480" dirty="0">
                <a:solidFill>
                  <a:srgbClr val="106585"/>
                </a:solidFill>
                <a:latin typeface="Dosis" pitchFamily="2" charset="0"/>
              </a:rPr>
              <a:t> explique la leçon.</a:t>
            </a:r>
            <a:endParaRPr lang="fr-FR" sz="4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la maitresse qui explique la leçon</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3" name="Image 2" descr="Une image contenant croquis, dessin, illustration, Visage humain&#10;&#10;Le contenu généré par l’IA peut être incorrect.">
            <a:extLst>
              <a:ext uri="{FF2B5EF4-FFF2-40B4-BE49-F238E27FC236}">
                <a16:creationId xmlns:a16="http://schemas.microsoft.com/office/drawing/2014/main" id="{2DB9BB71-A389-675E-8FC6-E5EA9EE1F84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1704582" y="4390603"/>
            <a:ext cx="5562600" cy="3367086"/>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qui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qui</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“qui”</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“qui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qui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qui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quoi</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quoi”.  Lisons   ensemble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3137701" y="2090860"/>
            <a:ext cx="8162782" cy="1685077"/>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10350" b="1" kern="0" spc="480" dirty="0">
                <a:solidFill>
                  <a:srgbClr val="215968"/>
                </a:solidFill>
                <a:latin typeface="Dosis" pitchFamily="2" charset="0"/>
              </a:rPr>
              <a:t>C’est</a:t>
            </a:r>
            <a:r>
              <a:rPr lang="fr-FR" sz="10350" b="1" kern="0" spc="480" dirty="0">
                <a:solidFill>
                  <a:srgbClr val="FF0000"/>
                </a:solidFill>
                <a:latin typeface="Dosis" pitchFamily="2" charset="0"/>
              </a:rPr>
              <a:t> quoi?</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quoi?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habits, Visage humain, dessin, garçon&#10;&#10;Le contenu généré par l’IA peut être incorrect.">
            <a:extLst>
              <a:ext uri="{FF2B5EF4-FFF2-40B4-BE49-F238E27FC236}">
                <a16:creationId xmlns:a16="http://schemas.microsoft.com/office/drawing/2014/main" id="{4844B38C-A29D-A761-35D6-2E64522ADC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9737" y="3918895"/>
            <a:ext cx="5905500" cy="5905500"/>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quoi</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“quoi”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quoi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quoi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1384995"/>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avec , au , qui , que , quoi tu, et, répétons ensemble: </a:t>
            </a:r>
            <a:r>
              <a:rPr lang="fr-FR" sz="2800" b="1" dirty="0">
                <a:solidFill>
                  <a:prstClr val="white">
                    <a:lumMod val="65000"/>
                  </a:prstClr>
                </a:solidFill>
                <a:latin typeface="Dosis" pitchFamily="2" charset="0"/>
              </a:rPr>
              <a:t>Sur, avec , au , qui , que , quoi tu, et</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répéter.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2BE5DB5C-5AFC-81E6-973D-8B28DEFFCA59}"/>
              </a:ext>
            </a:extLst>
          </p:cNvPr>
          <p:cNvPicPr>
            <a:picLocks noChangeAspect="1"/>
          </p:cNvPicPr>
          <p:nvPr/>
        </p:nvPicPr>
        <p:blipFill>
          <a:blip r:embed="rId4"/>
          <a:stretch>
            <a:fillRect/>
          </a:stretch>
        </p:blipFill>
        <p:spPr>
          <a:xfrm>
            <a:off x="685800" y="4299983"/>
            <a:ext cx="12522308" cy="838200"/>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F8D8A103-CE0E-D574-1372-15DB17CDF6D2}"/>
              </a:ext>
            </a:extLst>
          </p:cNvPr>
          <p:cNvPicPr>
            <a:picLocks noChangeAspect="1"/>
          </p:cNvPicPr>
          <p:nvPr/>
        </p:nvPicPr>
        <p:blipFill>
          <a:blip r:embed="rId4"/>
          <a:stretch>
            <a:fillRect/>
          </a:stretch>
        </p:blipFill>
        <p:spPr>
          <a:xfrm>
            <a:off x="685800" y="4299983"/>
            <a:ext cx="12522308" cy="838200"/>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cvc</a:t>
              </a:r>
              <a:r>
                <a:rPr lang="fr-FR" sz="6000" b="1" dirty="0">
                  <a:solidFill>
                    <a:srgbClr val="204550"/>
                  </a:solidFill>
                  <a:latin typeface="Microsoft Uighur" panose="02000000000000000000" pitchFamily="2" charset="-78"/>
                  <a:cs typeface="Microsoft Uighur" panose="02000000000000000000" pitchFamily="2" charset="-78"/>
                </a:rPr>
                <a:t> »</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C’est une salade de légume.</a:t>
            </a:r>
          </a:p>
          <a:p>
            <a:r>
              <a:rPr lang="fr-MA" sz="4800" b="1" dirty="0">
                <a:solidFill>
                  <a:srgbClr val="106585"/>
                </a:solidFill>
                <a:latin typeface="Dosis" pitchFamily="2" charset="0"/>
              </a:rPr>
              <a:t>Elle porte une jolie robe. </a:t>
            </a:r>
          </a:p>
        </p:txBody>
      </p:sp>
    </p:spTree>
    <p:extLst>
      <p:ext uri="{BB962C8B-B14F-4D97-AF65-F5344CB8AC3E}">
        <p14:creationId xmlns:p14="http://schemas.microsoft.com/office/powerpoint/2010/main" val="205723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90208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salade de légume.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109079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salade de légume.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porte une jolie robe.</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porte une jolie robe.</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27.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284E8766-F6A7-0659-CC8F-B325557E9688}"/>
              </a:ext>
            </a:extLst>
          </p:cNvPr>
          <p:cNvPicPr>
            <a:picLocks noChangeAspect="1"/>
          </p:cNvPicPr>
          <p:nvPr/>
        </p:nvPicPr>
        <p:blipFill>
          <a:blip r:embed="rId4"/>
          <a:stretch>
            <a:fillRect/>
          </a:stretch>
        </p:blipFill>
        <p:spPr>
          <a:xfrm>
            <a:off x="3810001" y="1793553"/>
            <a:ext cx="6324600" cy="7927351"/>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2E81F74E-D944-FA91-E3EB-9E56CB3A6763}"/>
              </a:ext>
            </a:extLst>
          </p:cNvPr>
          <p:cNvPicPr>
            <a:picLocks noChangeAspect="1"/>
          </p:cNvPicPr>
          <p:nvPr/>
        </p:nvPicPr>
        <p:blipFill>
          <a:blip r:embed="rId4"/>
          <a:stretch>
            <a:fillRect/>
          </a:stretch>
        </p:blipFill>
        <p:spPr>
          <a:xfrm>
            <a:off x="685800" y="2881251"/>
            <a:ext cx="12344399" cy="3481449"/>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27.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0121F937-8C24-5362-F02E-F87ADCD0C49E}"/>
              </a:ext>
            </a:extLst>
          </p:cNvPr>
          <p:cNvPicPr>
            <a:picLocks noChangeAspect="1"/>
          </p:cNvPicPr>
          <p:nvPr/>
        </p:nvPicPr>
        <p:blipFill>
          <a:blip r:embed="rId4"/>
          <a:stretch>
            <a:fillRect/>
          </a:stretch>
        </p:blipFill>
        <p:spPr>
          <a:xfrm>
            <a:off x="3810001" y="1793553"/>
            <a:ext cx="6324600" cy="7927351"/>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39368" y="43053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316010BC-8A58-BF7D-7AC0-28329B7FA165}"/>
              </a:ext>
            </a:extLst>
          </p:cNvPr>
          <p:cNvPicPr>
            <a:picLocks noChangeAspect="1"/>
          </p:cNvPicPr>
          <p:nvPr/>
        </p:nvPicPr>
        <p:blipFill>
          <a:blip r:embed="rId6"/>
          <a:stretch>
            <a:fillRect/>
          </a:stretch>
        </p:blipFill>
        <p:spPr>
          <a:xfrm>
            <a:off x="483798" y="2933700"/>
            <a:ext cx="12394002" cy="3685369"/>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27.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F6CD1044-D2FA-EE34-25BB-797899B1F449}"/>
              </a:ext>
            </a:extLst>
          </p:cNvPr>
          <p:cNvPicPr>
            <a:picLocks noChangeAspect="1"/>
          </p:cNvPicPr>
          <p:nvPr/>
        </p:nvPicPr>
        <p:blipFill>
          <a:blip r:embed="rId4"/>
          <a:stretch>
            <a:fillRect/>
          </a:stretch>
        </p:blipFill>
        <p:spPr>
          <a:xfrm>
            <a:off x="3810001" y="1793553"/>
            <a:ext cx="6324600" cy="7927351"/>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61513" y="57567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20923</TotalTime>
  <Words>4804</Words>
  <Application>Microsoft Office PowerPoint</Application>
  <PresentationFormat>Personnalisé</PresentationFormat>
  <Paragraphs>931</Paragraphs>
  <Slides>112</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112</vt:i4>
      </vt:variant>
    </vt:vector>
  </HeadingPairs>
  <TitlesOfParts>
    <vt:vector size="123" baseType="lpstr">
      <vt:lpstr>Calibri</vt:lpstr>
      <vt:lpstr>Arial</vt:lpstr>
      <vt:lpstr>Dosis</vt:lpstr>
      <vt:lpstr>Symbol</vt:lpstr>
      <vt:lpstr>Microsoft Uighur</vt:lpstr>
      <vt:lpstr>Carelia</vt:lpstr>
      <vt:lpstr>A Massir Ballpoint</vt:lpstr>
      <vt:lpstr>Aharoni</vt:lpstr>
      <vt:lpstr>Aptos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177</cp:revision>
  <dcterms:created xsi:type="dcterms:W3CDTF">2006-08-16T00:00:00Z</dcterms:created>
  <dcterms:modified xsi:type="dcterms:W3CDTF">2025-09-21T12:36:59Z</dcterms:modified>
  <dc:identifier>DAFtlvZnwz4</dc:identifier>
</cp:coreProperties>
</file>