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4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0" r:id="rId15"/>
    <p:sldId id="214748276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662" r:id="rId28"/>
    <p:sldId id="2147482730" r:id="rId29"/>
    <p:sldId id="2134808468" r:id="rId30"/>
    <p:sldId id="2147482518" r:id="rId31"/>
    <p:sldId id="2147482751" r:id="rId32"/>
    <p:sldId id="2147482667" r:id="rId33"/>
    <p:sldId id="2147482538" r:id="rId34"/>
    <p:sldId id="2147482737" r:id="rId35"/>
    <p:sldId id="2147482733" r:id="rId36"/>
    <p:sldId id="2147482744" r:id="rId37"/>
    <p:sldId id="2147482519" r:id="rId38"/>
    <p:sldId id="2147482752" r:id="rId39"/>
    <p:sldId id="2147482753" r:id="rId40"/>
    <p:sldId id="2147482755" r:id="rId41"/>
    <p:sldId id="2147482756" r:id="rId42"/>
    <p:sldId id="2134804803" r:id="rId43"/>
  </p:sldIdLst>
  <p:sldSz cx="13716000" cy="10287000"/>
  <p:notesSz cx="6858000" cy="9144000"/>
  <p:embeddedFontLst>
    <p:embeddedFont>
      <p:font typeface="A Massir Ballpoint" panose="00000100000000000000" pitchFamily="2" charset="-78"/>
      <p:bold r:id="rId45"/>
    </p:embeddedFont>
    <p:embeddedFont>
      <p:font typeface="Arimo Italics" panose="020B0604020202020204" charset="0"/>
      <p:regular r:id="rId46"/>
      <p:italic r:id="rId47"/>
    </p:embeddedFont>
    <p:embeddedFont>
      <p:font typeface="Carelia" pitchFamily="2" charset="0"/>
      <p:regular r:id="rId48"/>
    </p:embeddedFont>
    <p:embeddedFont>
      <p:font typeface="Dosis" panose="02010703020202060003" pitchFamily="2" charset="0"/>
      <p:regular r:id="rId49"/>
      <p:bold r:id="rId50"/>
    </p:embeddedFont>
    <p:embeddedFont>
      <p:font typeface="Microsoft Uighur" panose="02000000000000000000" pitchFamily="2" charset="-78"/>
      <p:regular r:id="rId51"/>
      <p:bold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0"/>
            <p14:sldId id="214748276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6.png"/><Relationship Id="rId5" Type="http://schemas.openxmlformats.org/officeDocument/2006/relationships/image" Target="../media/image25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2.png"/><Relationship Id="rId5" Type="http://schemas.openxmlformats.org/officeDocument/2006/relationships/image" Target="../media/image26.svg"/><Relationship Id="rId10" Type="http://schemas.openxmlformats.org/officeDocument/2006/relationships/image" Target="../media/image51.png"/><Relationship Id="rId4" Type="http://schemas.openxmlformats.org/officeDocument/2006/relationships/image" Target="../media/image2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8.png"/><Relationship Id="rId5" Type="http://schemas.openxmlformats.org/officeDocument/2006/relationships/image" Target="../media/image26.svg"/><Relationship Id="rId10" Type="http://schemas.openxmlformats.org/officeDocument/2006/relationships/image" Target="../media/image57.png"/><Relationship Id="rId4" Type="http://schemas.openxmlformats.org/officeDocument/2006/relationships/image" Target="../media/image25.png"/><Relationship Id="rId9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5.png"/><Relationship Id="rId5" Type="http://schemas.openxmlformats.org/officeDocument/2006/relationships/image" Target="../media/image26.svg"/><Relationship Id="rId10" Type="http://schemas.openxmlformats.org/officeDocument/2006/relationships/image" Target="../media/image64.png"/><Relationship Id="rId4" Type="http://schemas.openxmlformats.org/officeDocument/2006/relationships/image" Target="../media/image25.png"/><Relationship Id="rId9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69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6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9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72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39.png"/><Relationship Id="rId3" Type="http://schemas.openxmlformats.org/officeDocument/2006/relationships/image" Target="../media/image26.svg"/><Relationship Id="rId7" Type="http://schemas.openxmlformats.org/officeDocument/2006/relationships/image" Target="../media/image59.png"/><Relationship Id="rId12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45.png"/><Relationship Id="rId5" Type="http://schemas.openxmlformats.org/officeDocument/2006/relationships/image" Target="../media/image54.png"/><Relationship Id="rId10" Type="http://schemas.openxmlformats.org/officeDocument/2006/relationships/image" Target="../media/image42.png"/><Relationship Id="rId4" Type="http://schemas.openxmlformats.org/officeDocument/2006/relationships/image" Target="../media/image63.png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473611" y="5105224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3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160380" y="4786524"/>
                <a:ext cx="3153032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de validation du palier 3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«classe»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«classe».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«classe»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class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«classe»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«classe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classe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98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«cravate».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«cravate»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cravat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«cravate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cravate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«plume». Lisons ensemble  «pl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plume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«plume»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«plume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plume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557417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35BDA6-364C-AA22-C9D9-D15A1464FF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6737" y="2451942"/>
            <a:ext cx="1973083" cy="31688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E53BC-AB1B-FB8E-B33C-200DB94161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9702" y="2911473"/>
            <a:ext cx="1809666" cy="20107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1D3439-3AE5-6575-D028-1156F12D31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3661" y="2909243"/>
            <a:ext cx="2888383" cy="19125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C03143-C1B1-4795-6505-AEFB648E6E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2810" y="6023595"/>
            <a:ext cx="1813197" cy="203984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D37395-E092-DE48-8854-A0A47D40F3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872" y="5705696"/>
            <a:ext cx="2692306" cy="29504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230A98-96BF-D61A-DFF3-3C30F80CE4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914" y="5840678"/>
            <a:ext cx="2954454" cy="29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2057850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B06BD-C531-E8FC-6EBE-F5C861729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0521" y="2276635"/>
            <a:ext cx="3366308" cy="2587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75836D-1233-4A3E-C717-B6E3FEF77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0" y="2175245"/>
            <a:ext cx="3253271" cy="304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F0741B-EFD4-9DA8-647D-E211F8140B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505" y="2634595"/>
            <a:ext cx="3740821" cy="25391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BEF9A54-97C9-B3B2-9247-B32460DB00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92" y="5181826"/>
            <a:ext cx="2797967" cy="44386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BAD1DA-66AE-6617-872B-EF5534FBDB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9070" y="6487988"/>
            <a:ext cx="4172730" cy="23331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3C9286-F0EA-4F5B-B321-57C2759469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02076" y="6667500"/>
            <a:ext cx="1780028" cy="180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092955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2F6A1-558B-30FE-E082-451BA3752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401" y="2377838"/>
            <a:ext cx="2848018" cy="22848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821382-3A03-0227-CB99-7A3AAEF70E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5018" y="2356292"/>
            <a:ext cx="3678089" cy="24618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E2DD7F-5EA2-3C65-0A50-C61E0BC69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25064" y="2155507"/>
            <a:ext cx="2550684" cy="29492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7CDCEBC-24B2-FEEE-91C6-293B8EA114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1308" y="5530616"/>
            <a:ext cx="3422700" cy="36047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0FADA7E-955F-A6CB-38B5-CF3025030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0026" y="5830897"/>
            <a:ext cx="2781090" cy="27400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C0EEAD8-F54C-1E54-65D0-4ADB29DDD7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7060" y="6178941"/>
            <a:ext cx="2549609" cy="26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408512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6C3A93-FCC1-9F80-556F-7AFD6633A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925" y="5181597"/>
            <a:ext cx="3491971" cy="36509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C9AE26-DE6C-6C90-2C9E-5FE93F1C5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0272" y="6014221"/>
            <a:ext cx="2721906" cy="13848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61A1D-182E-3353-A3AB-6C378D6EB4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68091" y="5488536"/>
            <a:ext cx="2272010" cy="20779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D92C17-482D-FD70-9EE8-FFFE596829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557585"/>
            <a:ext cx="2764025" cy="31305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FC639E-E690-A34D-7526-993A7A962D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0213" y="2848950"/>
            <a:ext cx="2171619" cy="21796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AE6D342-61AF-D04A-EA81-2C33F90B4A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72114" y="2927183"/>
            <a:ext cx="2719728" cy="24272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8E78035-6438-D2EB-919C-AE8A7956CD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3049" y="3275397"/>
            <a:ext cx="2800239" cy="17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552144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24678E-36F2-8CC8-AC31-0565186EB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9477" y="2652652"/>
            <a:ext cx="2414734" cy="25237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A40398-36CF-BACD-9758-8B68BB020F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783005">
            <a:off x="5550810" y="3354148"/>
            <a:ext cx="2556218" cy="1418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3CF2DD3-07EE-26E3-D7A7-B1483A23D6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09693">
            <a:off x="9827594" y="2472836"/>
            <a:ext cx="1716062" cy="30545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45C534-6A7C-BF69-37B0-ABC44F7770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866780">
            <a:off x="846369" y="6785458"/>
            <a:ext cx="3038347" cy="10747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71EFE16-FD08-1291-C90E-B7BD1DAE8C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7571" y="6534186"/>
            <a:ext cx="1804322" cy="18043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488A450-727F-F6A2-AC53-08CDEDFECA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40039" y="6056347"/>
            <a:ext cx="2246524" cy="299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0970909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3295F6-3923-690D-6F2C-F04C593E3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52660"/>
              </p:ext>
            </p:extLst>
          </p:nvPr>
        </p:nvGraphicFramePr>
        <p:xfrm>
          <a:off x="1317250" y="3497579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class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plum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clé</a:t>
                      </a:r>
                      <a:endParaRPr lang="fr-MA" sz="6000" dirty="0">
                        <a:solidFill>
                          <a:srgbClr val="106585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sucr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touss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portabl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gru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frapp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3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Pour que l’enseignant(e) puisse se libérer pour la passation individuelle du test de validation du palier, les activités de la page 32 seront proposées aux élèves,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aussi proposer d’autres activités (écriture, copie, etc.) afin que les autres élèves travaillent en autonomie,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3AA13B-A173-27E6-1CBA-0D473C49C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03" y="2255781"/>
            <a:ext cx="3562533" cy="56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32.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630467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C6CC12-69A9-8C2B-5764-330666EA6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1343843"/>
            <a:ext cx="6477000" cy="84006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3634721" y="2231266"/>
            <a:ext cx="6917207" cy="35218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1984185"/>
              </p:ext>
            </p:ext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A3A2D3D-3DF6-3F67-50DD-4C618A4FB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712" y="1679410"/>
            <a:ext cx="12190612" cy="674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32.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683514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497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22DEE45-0C05-F913-0C58-0D6E41952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1343843"/>
            <a:ext cx="6477000" cy="84006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581400" y="5676900"/>
            <a:ext cx="7619999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xv</a:t>
            </a: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: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1499695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784A739-E7DA-0D20-6026-C5F361369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648" y="2942882"/>
            <a:ext cx="10963161" cy="268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copier les phrases dans vos cahiers de maison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6663793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05DA32F-BE25-8C58-8883-A2274E5DD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888" y="3453731"/>
            <a:ext cx="12048609" cy="35166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2768ADF-B7A7-F1F8-0601-74FA91E5A6A6}"/>
              </a:ext>
            </a:extLst>
          </p:cNvPr>
          <p:cNvSpPr txBox="1"/>
          <p:nvPr/>
        </p:nvSpPr>
        <p:spPr>
          <a:xfrm>
            <a:off x="2163731" y="3619500"/>
            <a:ext cx="1132055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Je  copie les phrases dans vos cahiers de maison</a:t>
            </a:r>
            <a:endParaRPr lang="fr-FR" sz="2800" i="1" dirty="0">
              <a:solidFill>
                <a:srgbClr val="FF0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981286" y="1315971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3-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placard-arbre-prune-tricot-table-carotte-fritte-plage-gomme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FE90DDF-D317-D549-2FA5-BF285B0B2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09693">
            <a:off x="8946394" y="2265051"/>
            <a:ext cx="1716062" cy="30545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4B2ECDD-0D82-816C-A792-07A2890799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93" y="5783712"/>
            <a:ext cx="3117308" cy="365094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81795E8-2FC1-FA60-C5D1-2894F2D6C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2557585"/>
            <a:ext cx="2764025" cy="313052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8B211A6-9378-CD0E-8335-EC05B3D211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5558" y="6065173"/>
            <a:ext cx="2294528" cy="242728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D01EF75-E3AF-7F38-1220-5FF562713B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6816" y="5804200"/>
            <a:ext cx="2093209" cy="294923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87B91DC-0D07-E0AD-3678-4EF6762C79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3592" y="2258153"/>
            <a:ext cx="2066345" cy="274004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00E8646-1266-84BA-B156-EDCE3C3CA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3714" y="2770210"/>
            <a:ext cx="2533786" cy="194745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67C8398-842E-9C05-9D9F-500CDA4D63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6623" y="2153502"/>
            <a:ext cx="1973366" cy="313052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263F040-4A9C-42FF-677C-006ADA7141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058044">
            <a:off x="10856229" y="6410009"/>
            <a:ext cx="2888383" cy="191257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E0734F6-9ACB-4D26-8F0A-6BBB5D37D1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9652" y="6092396"/>
            <a:ext cx="2327348" cy="29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3-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4,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92BCB3-D724-7657-7C5A-3188ED63E2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766307"/>
              </p:ext>
            </p:extLst>
          </p:nvPr>
        </p:nvGraphicFramePr>
        <p:xfrm>
          <a:off x="1317250" y="3497579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ball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prun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flamm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gliss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cri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parl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cartabl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goutt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3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523572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classe-cravate-plume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5250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25139</TotalTime>
  <Words>1603</Words>
  <Application>Microsoft Office PowerPoint</Application>
  <PresentationFormat>Personnalisé</PresentationFormat>
  <Paragraphs>334</Paragraphs>
  <Slides>42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0" baseType="lpstr">
      <vt:lpstr>Carelia</vt:lpstr>
      <vt:lpstr>A Massir Ballpoint</vt:lpstr>
      <vt:lpstr>Dosis</vt:lpstr>
      <vt:lpstr>Calibri</vt:lpstr>
      <vt:lpstr>Arimo Italics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770</cp:revision>
  <dcterms:created xsi:type="dcterms:W3CDTF">2006-08-16T00:00:00Z</dcterms:created>
  <dcterms:modified xsi:type="dcterms:W3CDTF">2025-09-26T12:04:34Z</dcterms:modified>
  <dc:identifier>DAFtlvZnwz4</dc:identifier>
</cp:coreProperties>
</file>