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notesSlides/notesSlide2.xml" ContentType="application/vnd.openxmlformats-officedocument.presentationml.notesSlide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46"/>
  </p:notesMasterIdLst>
  <p:sldIdLst>
    <p:sldId id="257" r:id="rId2"/>
    <p:sldId id="2147482700" r:id="rId3"/>
    <p:sldId id="2147482721" r:id="rId4"/>
    <p:sldId id="2147482550" r:id="rId5"/>
    <p:sldId id="2134808443" r:id="rId6"/>
    <p:sldId id="2134805155" r:id="rId7"/>
    <p:sldId id="2147482549" r:id="rId8"/>
    <p:sldId id="2147482513" r:id="rId9"/>
    <p:sldId id="2134805394" r:id="rId10"/>
    <p:sldId id="2134809001" r:id="rId11"/>
    <p:sldId id="2147482590" r:id="rId12"/>
    <p:sldId id="2147482594" r:id="rId13"/>
    <p:sldId id="2147482592" r:id="rId14"/>
    <p:sldId id="2147482760" r:id="rId15"/>
    <p:sldId id="2147482761" r:id="rId16"/>
    <p:sldId id="2147482763" r:id="rId17"/>
    <p:sldId id="2147482766" r:id="rId18"/>
    <p:sldId id="2147482767" r:id="rId19"/>
    <p:sldId id="2147482768" r:id="rId20"/>
    <p:sldId id="2134808455" r:id="rId21"/>
    <p:sldId id="2147482729" r:id="rId22"/>
    <p:sldId id="2147482727" r:id="rId23"/>
    <p:sldId id="2147482728" r:id="rId24"/>
    <p:sldId id="2147482531" r:id="rId25"/>
    <p:sldId id="2147482722" r:id="rId26"/>
    <p:sldId id="2147482723" r:id="rId27"/>
    <p:sldId id="2147482724" r:id="rId28"/>
    <p:sldId id="2147482662" r:id="rId29"/>
    <p:sldId id="2147482730" r:id="rId30"/>
    <p:sldId id="2134808468" r:id="rId31"/>
    <p:sldId id="2147482518" r:id="rId32"/>
    <p:sldId id="2147482751" r:id="rId33"/>
    <p:sldId id="2147482667" r:id="rId34"/>
    <p:sldId id="2147482538" r:id="rId35"/>
    <p:sldId id="2147482737" r:id="rId36"/>
    <p:sldId id="2147482733" r:id="rId37"/>
    <p:sldId id="2147482735" r:id="rId38"/>
    <p:sldId id="2147482744" r:id="rId39"/>
    <p:sldId id="2147482519" r:id="rId40"/>
    <p:sldId id="2147482752" r:id="rId41"/>
    <p:sldId id="2147482753" r:id="rId42"/>
    <p:sldId id="2147482755" r:id="rId43"/>
    <p:sldId id="2147482756" r:id="rId44"/>
    <p:sldId id="2134804803" r:id="rId45"/>
  </p:sldIdLst>
  <p:sldSz cx="13716000" cy="10287000"/>
  <p:notesSz cx="6858000" cy="9144000"/>
  <p:embeddedFontLst>
    <p:embeddedFont>
      <p:font typeface="A Massir Ballpoint" panose="00000100000000000000" pitchFamily="2" charset="-78"/>
      <p:bold r:id="rId47"/>
    </p:embeddedFont>
    <p:embeddedFont>
      <p:font typeface="Abadi" panose="020B0604020104020204" pitchFamily="34" charset="0"/>
      <p:regular r:id="rId48"/>
    </p:embeddedFont>
    <p:embeddedFont>
      <p:font typeface="Arimo Italics" panose="020B0604020202020204" charset="0"/>
      <p:regular r:id="rId49"/>
      <p:italic r:id="rId50"/>
    </p:embeddedFont>
    <p:embeddedFont>
      <p:font typeface="Carelia" pitchFamily="2" charset="0"/>
      <p:regular r:id="rId51"/>
    </p:embeddedFont>
    <p:embeddedFont>
      <p:font typeface="Dosis" panose="02010703020202060003" pitchFamily="2" charset="0"/>
      <p:regular r:id="rId52"/>
      <p:bold r:id="rId53"/>
    </p:embeddedFont>
    <p:embeddedFont>
      <p:font typeface="Microsoft Uighur" panose="02000000000000000000" pitchFamily="2" charset="-78"/>
      <p:regular r:id="rId54"/>
      <p:bold r:id="rId55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ection par défaut" id="{7FC20A81-9F0F-4BDA-ADA4-4436B8BE26B1}">
          <p14:sldIdLst>
            <p14:sldId id="257"/>
            <p14:sldId id="2147482700"/>
            <p14:sldId id="2147482721"/>
            <p14:sldId id="2147482550"/>
            <p14:sldId id="2134808443"/>
            <p14:sldId id="2134805155"/>
            <p14:sldId id="2147482549"/>
            <p14:sldId id="2147482513"/>
            <p14:sldId id="2134805394"/>
            <p14:sldId id="2134809001"/>
            <p14:sldId id="2147482590"/>
            <p14:sldId id="2147482594"/>
            <p14:sldId id="2147482592"/>
            <p14:sldId id="2147482760"/>
            <p14:sldId id="2147482761"/>
            <p14:sldId id="2147482763"/>
            <p14:sldId id="2147482766"/>
            <p14:sldId id="2147482767"/>
            <p14:sldId id="2147482768"/>
            <p14:sldId id="2134808455"/>
            <p14:sldId id="2147482729"/>
            <p14:sldId id="2147482727"/>
            <p14:sldId id="2147482728"/>
            <p14:sldId id="2147482531"/>
            <p14:sldId id="2147482722"/>
            <p14:sldId id="2147482723"/>
            <p14:sldId id="2147482724"/>
            <p14:sldId id="2147482662"/>
            <p14:sldId id="2147482730"/>
            <p14:sldId id="2134808468"/>
            <p14:sldId id="2147482518"/>
            <p14:sldId id="2147482751"/>
            <p14:sldId id="2147482667"/>
            <p14:sldId id="2147482538"/>
            <p14:sldId id="2147482737"/>
            <p14:sldId id="2147482733"/>
            <p14:sldId id="2147482735"/>
            <p14:sldId id="2147482744"/>
            <p14:sldId id="2147482519"/>
            <p14:sldId id="2147482752"/>
            <p14:sldId id="2147482753"/>
            <p14:sldId id="2147482755"/>
            <p14:sldId id="2147482756"/>
            <p14:sldId id="2134804803"/>
          </p14:sldIdLst>
        </p14:section>
        <p14:section name="Section sans titre" id="{28269ACC-50C4-4FA5-A604-E64E8013E867}">
          <p14:sldIdLst/>
        </p14:section>
      </p14:sectionLst>
    </p:ex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06585"/>
    <a:srgbClr val="83A343"/>
    <a:srgbClr val="743A00"/>
    <a:srgbClr val="964B00"/>
    <a:srgbClr val="88CCCE"/>
    <a:srgbClr val="43A1A3"/>
    <a:srgbClr val="99BA56"/>
    <a:srgbClr val="000000"/>
    <a:srgbClr val="85A644"/>
    <a:srgbClr val="88A94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E7E8F89-2245-489C-84BE-E8C93232293A}" v="29" dt="2025-08-17T16:45:53.432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2153" autoAdjust="0"/>
    <p:restoredTop sz="90327" autoAdjust="0"/>
  </p:normalViewPr>
  <p:slideViewPr>
    <p:cSldViewPr>
      <p:cViewPr varScale="1">
        <p:scale>
          <a:sx n="48" d="100"/>
          <a:sy n="48" d="100"/>
        </p:scale>
        <p:origin x="1402" y="38"/>
      </p:cViewPr>
      <p:guideLst>
        <p:guide orient="horz" pos="2160"/>
        <p:guide pos="21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50" d="100"/>
        <a:sy n="50" d="100"/>
      </p:scale>
      <p:origin x="0" y="-22579"/>
    </p:cViewPr>
  </p:sorterViewPr>
  <p:notesViewPr>
    <p:cSldViewPr>
      <p:cViewPr>
        <p:scale>
          <a:sx n="80" d="100"/>
          <a:sy n="80" d="100"/>
        </p:scale>
        <p:origin x="2755" y="-451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font" Target="fonts/font1.fntdata"/><Relationship Id="rId50" Type="http://schemas.openxmlformats.org/officeDocument/2006/relationships/font" Target="fonts/font4.fntdata"/><Relationship Id="rId55" Type="http://schemas.openxmlformats.org/officeDocument/2006/relationships/font" Target="fonts/font9.fntdata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font" Target="fonts/font7.fntdata"/><Relationship Id="rId58" Type="http://schemas.openxmlformats.org/officeDocument/2006/relationships/theme" Target="theme/theme1.xml"/><Relationship Id="rId5" Type="http://schemas.openxmlformats.org/officeDocument/2006/relationships/slide" Target="slides/slide4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font" Target="fonts/font2.fntdata"/><Relationship Id="rId56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font" Target="fonts/font5.fntdata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notesMaster" Target="notesMasters/notesMaster1.xml"/><Relationship Id="rId59" Type="http://schemas.openxmlformats.org/officeDocument/2006/relationships/tableStyles" Target="tableStyle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font" Target="fonts/font8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font" Target="fonts/font3.fntdata"/><Relationship Id="rId57" Type="http://schemas.openxmlformats.org/officeDocument/2006/relationships/viewProps" Target="viewProps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font" Target="fonts/font6.fntdata"/><Relationship Id="rId60" Type="http://schemas.microsoft.com/office/2015/10/relationships/revisionInfo" Target="revisionInfo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Dosis" pitchFamily="2" charset="0"/>
              </a:defRPr>
            </a:lvl1pPr>
          </a:lstStyle>
          <a:p>
            <a:endParaRPr lang="fr-MA" dirty="0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Dosis" pitchFamily="2" charset="0"/>
              </a:defRPr>
            </a:lvl1pPr>
          </a:lstStyle>
          <a:p>
            <a:fld id="{54976A81-8849-4F35-8359-AD67C3A6D20C}" type="datetimeFigureOut">
              <a:rPr lang="fr-MA" smtClean="0"/>
              <a:pPr/>
              <a:t>19/09/2025</a:t>
            </a:fld>
            <a:endParaRPr lang="fr-MA" dirty="0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MA" dirty="0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Dosis" pitchFamily="2" charset="0"/>
              </a:defRPr>
            </a:lvl1pPr>
          </a:lstStyle>
          <a:p>
            <a:endParaRPr lang="fr-MA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Dosis" pitchFamily="2" charset="0"/>
              </a:defRPr>
            </a:lvl1pPr>
          </a:lstStyle>
          <a:p>
            <a:fld id="{BA0AE87F-B08A-4342-80EC-80A3A2B8D41A}" type="slidenum">
              <a:rPr lang="fr-MA" smtClean="0"/>
              <a:pPr/>
              <a:t>‹N°›</a:t>
            </a:fld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7908784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A0AE87F-B08A-4342-80EC-80A3A2B8D41A}" type="slidenum">
              <a:rPr kumimoji="0" lang="fr-M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fr-MA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4410846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A0AE87F-B08A-4342-80EC-80A3A2B8D41A}" type="slidenum">
              <a:rPr lang="fr-MA" smtClean="0"/>
              <a:pPr/>
              <a:t>36</a:t>
            </a:fld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91798759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130425"/>
            <a:ext cx="58293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3886200"/>
            <a:ext cx="48006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8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78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6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4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3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2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1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72050" y="274643"/>
            <a:ext cx="154305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2900" y="274643"/>
            <a:ext cx="451485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5" y="4406905"/>
            <a:ext cx="5829300" cy="1362075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5" y="2906714"/>
            <a:ext cx="5829300" cy="1500187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892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783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675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566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457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348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24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132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2900" y="1600205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86150" y="1600205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9/19/2025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2" y="1535113"/>
            <a:ext cx="303014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2" y="2174875"/>
            <a:ext cx="303014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71" y="1535113"/>
            <a:ext cx="303133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71" y="2174875"/>
            <a:ext cx="303133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9/19/2025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9/19/2025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9/19/2025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2" y="273050"/>
            <a:ext cx="2256235" cy="1162050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9" y="273055"/>
            <a:ext cx="3833813" cy="5853113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2" y="1435105"/>
            <a:ext cx="2256235" cy="4691063"/>
          </a:xfrm>
        </p:spPr>
        <p:txBody>
          <a:bodyPr/>
          <a:lstStyle>
            <a:lvl1pPr marL="0" indent="0">
              <a:buNone/>
              <a:defRPr sz="1050"/>
            </a:lvl1pPr>
            <a:lvl2pPr marL="342892" indent="0">
              <a:buNone/>
              <a:defRPr sz="900"/>
            </a:lvl2pPr>
            <a:lvl3pPr marL="685783" indent="0">
              <a:buNone/>
              <a:defRPr sz="750"/>
            </a:lvl3pPr>
            <a:lvl4pPr marL="1028675" indent="0">
              <a:buNone/>
              <a:defRPr sz="675"/>
            </a:lvl4pPr>
            <a:lvl5pPr marL="1371566" indent="0">
              <a:buNone/>
              <a:defRPr sz="675"/>
            </a:lvl5pPr>
            <a:lvl6pPr marL="1714457" indent="0">
              <a:buNone/>
              <a:defRPr sz="675"/>
            </a:lvl6pPr>
            <a:lvl7pPr marL="2057348" indent="0">
              <a:buNone/>
              <a:defRPr sz="675"/>
            </a:lvl7pPr>
            <a:lvl8pPr marL="2400240" indent="0">
              <a:buNone/>
              <a:defRPr sz="675"/>
            </a:lvl8pPr>
            <a:lvl9pPr marL="2743132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9/19/2025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4800600"/>
            <a:ext cx="4114800" cy="5667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612775"/>
            <a:ext cx="4114800" cy="4114800"/>
          </a:xfrm>
        </p:spPr>
        <p:txBody>
          <a:bodyPr/>
          <a:lstStyle>
            <a:lvl1pPr marL="0" indent="0">
              <a:buNone/>
              <a:defRPr sz="2400"/>
            </a:lvl1pPr>
            <a:lvl2pPr marL="342892" indent="0">
              <a:buNone/>
              <a:defRPr sz="2100"/>
            </a:lvl2pPr>
            <a:lvl3pPr marL="685783" indent="0">
              <a:buNone/>
              <a:defRPr sz="1800"/>
            </a:lvl3pPr>
            <a:lvl4pPr marL="1028675" indent="0">
              <a:buNone/>
              <a:defRPr sz="1500"/>
            </a:lvl4pPr>
            <a:lvl5pPr marL="1371566" indent="0">
              <a:buNone/>
              <a:defRPr sz="1500"/>
            </a:lvl5pPr>
            <a:lvl6pPr marL="1714457" indent="0">
              <a:buNone/>
              <a:defRPr sz="1500"/>
            </a:lvl6pPr>
            <a:lvl7pPr marL="2057348" indent="0">
              <a:buNone/>
              <a:defRPr sz="1500"/>
            </a:lvl7pPr>
            <a:lvl8pPr marL="2400240" indent="0">
              <a:buNone/>
              <a:defRPr sz="1500"/>
            </a:lvl8pPr>
            <a:lvl9pPr marL="2743132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5367338"/>
            <a:ext cx="4114800" cy="804862"/>
          </a:xfrm>
        </p:spPr>
        <p:txBody>
          <a:bodyPr/>
          <a:lstStyle>
            <a:lvl1pPr marL="0" indent="0">
              <a:buNone/>
              <a:defRPr sz="1050"/>
            </a:lvl1pPr>
            <a:lvl2pPr marL="342892" indent="0">
              <a:buNone/>
              <a:defRPr sz="900"/>
            </a:lvl2pPr>
            <a:lvl3pPr marL="685783" indent="0">
              <a:buNone/>
              <a:defRPr sz="750"/>
            </a:lvl3pPr>
            <a:lvl4pPr marL="1028675" indent="0">
              <a:buNone/>
              <a:defRPr sz="675"/>
            </a:lvl4pPr>
            <a:lvl5pPr marL="1371566" indent="0">
              <a:buNone/>
              <a:defRPr sz="675"/>
            </a:lvl5pPr>
            <a:lvl6pPr marL="1714457" indent="0">
              <a:buNone/>
              <a:defRPr sz="675"/>
            </a:lvl6pPr>
            <a:lvl7pPr marL="2057348" indent="0">
              <a:buNone/>
              <a:defRPr sz="675"/>
            </a:lvl7pPr>
            <a:lvl8pPr marL="2400240" indent="0">
              <a:buNone/>
              <a:defRPr sz="675"/>
            </a:lvl8pPr>
            <a:lvl9pPr marL="2743132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9/19/2025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274638"/>
            <a:ext cx="61722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1600205"/>
            <a:ext cx="61722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635635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1D8BD707-D9CF-40AE-B4C6-C98DA3205C09}" type="datetimeFigureOut">
              <a:rPr lang="en-US" smtClean="0"/>
              <a:pPr/>
              <a:t>9/19/2025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6356355"/>
            <a:ext cx="21717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635635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685783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Dosis" pitchFamily="2" charset="0"/>
          <a:ea typeface="+mj-ea"/>
          <a:cs typeface="+mj-cs"/>
        </a:defRPr>
      </a:lvl1pPr>
    </p:titleStyle>
    <p:bodyStyle>
      <a:lvl1pPr marL="257168" indent="-257168" algn="l" defTabSz="685783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Dosis" pitchFamily="2" charset="0"/>
          <a:ea typeface="+mn-ea"/>
          <a:cs typeface="+mn-cs"/>
        </a:defRPr>
      </a:lvl1pPr>
      <a:lvl2pPr marL="557199" indent="-214308" algn="l" defTabSz="685783" rtl="0" eaLnBrk="1" latinLnBrk="0" hangingPunct="1">
        <a:spcBef>
          <a:spcPct val="20000"/>
        </a:spcBef>
        <a:buFont typeface="Arial" pitchFamily="34" charset="0"/>
        <a:buChar char="–"/>
        <a:defRPr sz="2100" kern="1200">
          <a:solidFill>
            <a:schemeClr val="tx1"/>
          </a:solidFill>
          <a:latin typeface="Dosis" pitchFamily="2" charset="0"/>
          <a:ea typeface="+mn-ea"/>
          <a:cs typeface="+mn-cs"/>
        </a:defRPr>
      </a:lvl2pPr>
      <a:lvl3pPr marL="857228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Dosis" pitchFamily="2" charset="0"/>
          <a:ea typeface="+mn-ea"/>
          <a:cs typeface="+mn-cs"/>
        </a:defRPr>
      </a:lvl3pPr>
      <a:lvl4pPr marL="1200120" indent="-171446" algn="l" defTabSz="685783" rtl="0" eaLnBrk="1" latinLnBrk="0" hangingPunct="1">
        <a:spcBef>
          <a:spcPct val="20000"/>
        </a:spcBef>
        <a:buFont typeface="Arial" pitchFamily="34" charset="0"/>
        <a:buChar char="–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4pPr>
      <a:lvl5pPr marL="1543012" indent="-171446" algn="l" defTabSz="685783" rtl="0" eaLnBrk="1" latinLnBrk="0" hangingPunct="1">
        <a:spcBef>
          <a:spcPct val="20000"/>
        </a:spcBef>
        <a:buFont typeface="Arial" pitchFamily="34" charset="0"/>
        <a:buChar char="»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5pPr>
      <a:lvl6pPr marL="1885903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795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686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577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89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783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75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66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457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348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24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13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3.sv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sv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3.sv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3.sv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3.sv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sv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3.sv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sv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3.sv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3.sv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tags" Target="../tags/tag8.xml"/><Relationship Id="rId3" Type="http://schemas.openxmlformats.org/officeDocument/2006/relationships/tags" Target="../tags/tag3.xml"/><Relationship Id="rId7" Type="http://schemas.openxmlformats.org/officeDocument/2006/relationships/tags" Target="../tags/tag7.xml"/><Relationship Id="rId12" Type="http://schemas.openxmlformats.org/officeDocument/2006/relationships/image" Target="../media/image5.svg"/><Relationship Id="rId2" Type="http://schemas.openxmlformats.org/officeDocument/2006/relationships/tags" Target="../tags/tag2.xml"/><Relationship Id="rId1" Type="http://schemas.openxmlformats.org/officeDocument/2006/relationships/tags" Target="../tags/tag1.xml"/><Relationship Id="rId6" Type="http://schemas.openxmlformats.org/officeDocument/2006/relationships/tags" Target="../tags/tag6.xml"/><Relationship Id="rId11" Type="http://schemas.openxmlformats.org/officeDocument/2006/relationships/image" Target="../media/image4.png"/><Relationship Id="rId5" Type="http://schemas.openxmlformats.org/officeDocument/2006/relationships/tags" Target="../tags/tag5.xml"/><Relationship Id="rId10" Type="http://schemas.openxmlformats.org/officeDocument/2006/relationships/image" Target="../media/image3.jpeg"/><Relationship Id="rId4" Type="http://schemas.openxmlformats.org/officeDocument/2006/relationships/tags" Target="../tags/tag4.xml"/><Relationship Id="rId9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0.xml"/><Relationship Id="rId5" Type="http://schemas.openxmlformats.org/officeDocument/2006/relationships/image" Target="../media/image6.svg"/><Relationship Id="rId4" Type="http://schemas.openxmlformats.org/officeDocument/2006/relationships/image" Target="../media/image4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35.png"/><Relationship Id="rId12" Type="http://schemas.openxmlformats.org/officeDocument/2006/relationships/image" Target="../media/image40.png"/><Relationship Id="rId2" Type="http://schemas.openxmlformats.org/officeDocument/2006/relationships/tags" Target="../tags/tag32.xml"/><Relationship Id="rId1" Type="http://schemas.openxmlformats.org/officeDocument/2006/relationships/tags" Target="../tags/tag31.xml"/><Relationship Id="rId6" Type="http://schemas.openxmlformats.org/officeDocument/2006/relationships/image" Target="../media/image20.png"/><Relationship Id="rId11" Type="http://schemas.openxmlformats.org/officeDocument/2006/relationships/image" Target="../media/image39.png"/><Relationship Id="rId5" Type="http://schemas.openxmlformats.org/officeDocument/2006/relationships/image" Target="../media/image26.svg"/><Relationship Id="rId10" Type="http://schemas.openxmlformats.org/officeDocument/2006/relationships/image" Target="../media/image38.png"/><Relationship Id="rId4" Type="http://schemas.openxmlformats.org/officeDocument/2006/relationships/image" Target="../media/image25.png"/><Relationship Id="rId9" Type="http://schemas.openxmlformats.org/officeDocument/2006/relationships/image" Target="../media/image37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42.png"/><Relationship Id="rId12" Type="http://schemas.openxmlformats.org/officeDocument/2006/relationships/image" Target="../media/image47.png"/><Relationship Id="rId2" Type="http://schemas.openxmlformats.org/officeDocument/2006/relationships/tags" Target="../tags/tag34.xml"/><Relationship Id="rId1" Type="http://schemas.openxmlformats.org/officeDocument/2006/relationships/tags" Target="../tags/tag33.xml"/><Relationship Id="rId6" Type="http://schemas.openxmlformats.org/officeDocument/2006/relationships/image" Target="../media/image26.svg"/><Relationship Id="rId11" Type="http://schemas.openxmlformats.org/officeDocument/2006/relationships/image" Target="../media/image46.png"/><Relationship Id="rId5" Type="http://schemas.openxmlformats.org/officeDocument/2006/relationships/image" Target="../media/image25.png"/><Relationship Id="rId10" Type="http://schemas.openxmlformats.org/officeDocument/2006/relationships/image" Target="../media/image45.png"/><Relationship Id="rId4" Type="http://schemas.openxmlformats.org/officeDocument/2006/relationships/image" Target="../media/image41.png"/><Relationship Id="rId9" Type="http://schemas.openxmlformats.org/officeDocument/2006/relationships/image" Target="../media/image44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48.png"/><Relationship Id="rId2" Type="http://schemas.openxmlformats.org/officeDocument/2006/relationships/tags" Target="../tags/tag36.xml"/><Relationship Id="rId1" Type="http://schemas.openxmlformats.org/officeDocument/2006/relationships/tags" Target="../tags/tag35.xml"/><Relationship Id="rId6" Type="http://schemas.openxmlformats.org/officeDocument/2006/relationships/image" Target="../media/image20.png"/><Relationship Id="rId11" Type="http://schemas.openxmlformats.org/officeDocument/2006/relationships/image" Target="../media/image52.png"/><Relationship Id="rId5" Type="http://schemas.openxmlformats.org/officeDocument/2006/relationships/image" Target="../media/image26.svg"/><Relationship Id="rId10" Type="http://schemas.openxmlformats.org/officeDocument/2006/relationships/image" Target="../media/image51.png"/><Relationship Id="rId4" Type="http://schemas.openxmlformats.org/officeDocument/2006/relationships/image" Target="../media/image25.png"/><Relationship Id="rId9" Type="http://schemas.openxmlformats.org/officeDocument/2006/relationships/image" Target="../media/image50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4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53.png"/><Relationship Id="rId12" Type="http://schemas.openxmlformats.org/officeDocument/2006/relationships/image" Target="../media/image58.png"/><Relationship Id="rId2" Type="http://schemas.openxmlformats.org/officeDocument/2006/relationships/tags" Target="../tags/tag38.xml"/><Relationship Id="rId1" Type="http://schemas.openxmlformats.org/officeDocument/2006/relationships/tags" Target="../tags/tag37.xml"/><Relationship Id="rId6" Type="http://schemas.openxmlformats.org/officeDocument/2006/relationships/image" Target="../media/image20.png"/><Relationship Id="rId11" Type="http://schemas.openxmlformats.org/officeDocument/2006/relationships/image" Target="../media/image57.png"/><Relationship Id="rId5" Type="http://schemas.openxmlformats.org/officeDocument/2006/relationships/image" Target="../media/image26.svg"/><Relationship Id="rId10" Type="http://schemas.openxmlformats.org/officeDocument/2006/relationships/image" Target="../media/image56.png"/><Relationship Id="rId4" Type="http://schemas.openxmlformats.org/officeDocument/2006/relationships/image" Target="../media/image25.png"/><Relationship Id="rId9" Type="http://schemas.openxmlformats.org/officeDocument/2006/relationships/image" Target="../media/image55.pn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0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59.png"/><Relationship Id="rId2" Type="http://schemas.openxmlformats.org/officeDocument/2006/relationships/tags" Target="../tags/tag40.xml"/><Relationship Id="rId1" Type="http://schemas.openxmlformats.org/officeDocument/2006/relationships/tags" Target="../tags/tag39.xml"/><Relationship Id="rId6" Type="http://schemas.openxmlformats.org/officeDocument/2006/relationships/image" Target="../media/image20.png"/><Relationship Id="rId11" Type="http://schemas.openxmlformats.org/officeDocument/2006/relationships/image" Target="../media/image63.png"/><Relationship Id="rId5" Type="http://schemas.openxmlformats.org/officeDocument/2006/relationships/image" Target="../media/image26.svg"/><Relationship Id="rId10" Type="http://schemas.openxmlformats.org/officeDocument/2006/relationships/image" Target="../media/image62.png"/><Relationship Id="rId4" Type="http://schemas.openxmlformats.org/officeDocument/2006/relationships/image" Target="../media/image25.png"/><Relationship Id="rId9" Type="http://schemas.openxmlformats.org/officeDocument/2006/relationships/image" Target="../media/image61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5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64.png"/><Relationship Id="rId2" Type="http://schemas.openxmlformats.org/officeDocument/2006/relationships/tags" Target="../tags/tag42.xml"/><Relationship Id="rId1" Type="http://schemas.openxmlformats.org/officeDocument/2006/relationships/tags" Target="../tags/tag41.xml"/><Relationship Id="rId6" Type="http://schemas.openxmlformats.org/officeDocument/2006/relationships/image" Target="../media/image20.png"/><Relationship Id="rId11" Type="http://schemas.openxmlformats.org/officeDocument/2006/relationships/image" Target="../media/image68.png"/><Relationship Id="rId5" Type="http://schemas.openxmlformats.org/officeDocument/2006/relationships/image" Target="../media/image26.svg"/><Relationship Id="rId10" Type="http://schemas.openxmlformats.org/officeDocument/2006/relationships/image" Target="../media/image67.png"/><Relationship Id="rId4" Type="http://schemas.openxmlformats.org/officeDocument/2006/relationships/image" Target="../media/image25.png"/><Relationship Id="rId9" Type="http://schemas.openxmlformats.org/officeDocument/2006/relationships/image" Target="../media/image66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3.xml"/><Relationship Id="rId5" Type="http://schemas.openxmlformats.org/officeDocument/2006/relationships/image" Target="../media/image6.sv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svg"/><Relationship Id="rId3" Type="http://schemas.openxmlformats.org/officeDocument/2006/relationships/image" Target="../media/image4.png"/><Relationship Id="rId7" Type="http://schemas.openxmlformats.org/officeDocument/2006/relationships/image" Target="../media/image9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svg"/><Relationship Id="rId5" Type="http://schemas.openxmlformats.org/officeDocument/2006/relationships/image" Target="../media/image7.png"/><Relationship Id="rId4" Type="http://schemas.openxmlformats.org/officeDocument/2006/relationships/image" Target="../media/image6.sv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45.xml"/><Relationship Id="rId1" Type="http://schemas.openxmlformats.org/officeDocument/2006/relationships/tags" Target="../tags/tag44.xml"/><Relationship Id="rId6" Type="http://schemas.openxmlformats.org/officeDocument/2006/relationships/image" Target="../media/image26.svg"/><Relationship Id="rId5" Type="http://schemas.openxmlformats.org/officeDocument/2006/relationships/image" Target="../media/image25.png"/><Relationship Id="rId4" Type="http://schemas.openxmlformats.org/officeDocument/2006/relationships/image" Target="../media/image20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6.xml"/><Relationship Id="rId6" Type="http://schemas.openxmlformats.org/officeDocument/2006/relationships/image" Target="../media/image71.png"/><Relationship Id="rId5" Type="http://schemas.openxmlformats.org/officeDocument/2006/relationships/image" Target="../media/image6.svg"/><Relationship Id="rId4" Type="http://schemas.openxmlformats.org/officeDocument/2006/relationships/image" Target="../media/image4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48.xml"/><Relationship Id="rId1" Type="http://schemas.openxmlformats.org/officeDocument/2006/relationships/tags" Target="../tags/tag47.xml"/><Relationship Id="rId6" Type="http://schemas.openxmlformats.org/officeDocument/2006/relationships/image" Target="../media/image71.png"/><Relationship Id="rId5" Type="http://schemas.openxmlformats.org/officeDocument/2006/relationships/image" Target="../media/image26.svg"/><Relationship Id="rId4" Type="http://schemas.openxmlformats.org/officeDocument/2006/relationships/image" Target="../media/image25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72.png"/><Relationship Id="rId2" Type="http://schemas.openxmlformats.org/officeDocument/2006/relationships/tags" Target="../tags/tag50.xml"/><Relationship Id="rId1" Type="http://schemas.openxmlformats.org/officeDocument/2006/relationships/tags" Target="../tags/tag49.xml"/><Relationship Id="rId6" Type="http://schemas.openxmlformats.org/officeDocument/2006/relationships/image" Target="../media/image26.svg"/><Relationship Id="rId5" Type="http://schemas.openxmlformats.org/officeDocument/2006/relationships/image" Target="../media/image25.png"/><Relationship Id="rId4" Type="http://schemas.openxmlformats.org/officeDocument/2006/relationships/image" Target="../media/image24.jpe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51.xml"/><Relationship Id="rId5" Type="http://schemas.openxmlformats.org/officeDocument/2006/relationships/image" Target="../media/image71.png"/><Relationship Id="rId4" Type="http://schemas.openxmlformats.org/officeDocument/2006/relationships/image" Target="../media/image26.sv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52.xml"/><Relationship Id="rId6" Type="http://schemas.openxmlformats.org/officeDocument/2006/relationships/image" Target="../media/image73.png"/><Relationship Id="rId5" Type="http://schemas.openxmlformats.org/officeDocument/2006/relationships/image" Target="../media/image26.svg"/><Relationship Id="rId4" Type="http://schemas.openxmlformats.org/officeDocument/2006/relationships/image" Target="../media/image25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54.xml"/><Relationship Id="rId1" Type="http://schemas.openxmlformats.org/officeDocument/2006/relationships/tags" Target="../tags/tag53.xml"/><Relationship Id="rId6" Type="http://schemas.openxmlformats.org/officeDocument/2006/relationships/image" Target="../media/image73.png"/><Relationship Id="rId5" Type="http://schemas.openxmlformats.org/officeDocument/2006/relationships/image" Target="../media/image26.svg"/><Relationship Id="rId4" Type="http://schemas.openxmlformats.org/officeDocument/2006/relationships/image" Target="../media/image25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56.xml"/><Relationship Id="rId1" Type="http://schemas.openxmlformats.org/officeDocument/2006/relationships/tags" Target="../tags/tag55.xml"/><Relationship Id="rId6" Type="http://schemas.openxmlformats.org/officeDocument/2006/relationships/image" Target="../media/image74.png"/><Relationship Id="rId5" Type="http://schemas.openxmlformats.org/officeDocument/2006/relationships/image" Target="../media/image26.svg"/><Relationship Id="rId4" Type="http://schemas.openxmlformats.org/officeDocument/2006/relationships/image" Target="../media/image25.png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.xml"/><Relationship Id="rId13" Type="http://schemas.openxmlformats.org/officeDocument/2006/relationships/image" Target="../media/image12.png"/><Relationship Id="rId3" Type="http://schemas.openxmlformats.org/officeDocument/2006/relationships/tags" Target="../tags/tag11.xml"/><Relationship Id="rId7" Type="http://schemas.openxmlformats.org/officeDocument/2006/relationships/tags" Target="../tags/tag15.xml"/><Relationship Id="rId12" Type="http://schemas.openxmlformats.org/officeDocument/2006/relationships/image" Target="../media/image11.png"/><Relationship Id="rId17" Type="http://schemas.openxmlformats.org/officeDocument/2006/relationships/image" Target="../media/image16.png"/><Relationship Id="rId2" Type="http://schemas.openxmlformats.org/officeDocument/2006/relationships/tags" Target="../tags/tag10.xml"/><Relationship Id="rId16" Type="http://schemas.openxmlformats.org/officeDocument/2006/relationships/image" Target="../media/image15.png"/><Relationship Id="rId1" Type="http://schemas.openxmlformats.org/officeDocument/2006/relationships/tags" Target="../tags/tag9.xml"/><Relationship Id="rId6" Type="http://schemas.openxmlformats.org/officeDocument/2006/relationships/tags" Target="../tags/tag14.xml"/><Relationship Id="rId11" Type="http://schemas.openxmlformats.org/officeDocument/2006/relationships/image" Target="../media/image5.svg"/><Relationship Id="rId5" Type="http://schemas.openxmlformats.org/officeDocument/2006/relationships/tags" Target="../tags/tag13.xml"/><Relationship Id="rId15" Type="http://schemas.openxmlformats.org/officeDocument/2006/relationships/image" Target="../media/image14.png"/><Relationship Id="rId10" Type="http://schemas.openxmlformats.org/officeDocument/2006/relationships/image" Target="../media/image4.png"/><Relationship Id="rId4" Type="http://schemas.openxmlformats.org/officeDocument/2006/relationships/tags" Target="../tags/tag12.xml"/><Relationship Id="rId9" Type="http://schemas.openxmlformats.org/officeDocument/2006/relationships/image" Target="../media/image3.jpeg"/><Relationship Id="rId14" Type="http://schemas.openxmlformats.org/officeDocument/2006/relationships/image" Target="../media/image13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57.xml"/><Relationship Id="rId5" Type="http://schemas.openxmlformats.org/officeDocument/2006/relationships/image" Target="../media/image6.svg"/><Relationship Id="rId4" Type="http://schemas.openxmlformats.org/officeDocument/2006/relationships/image" Target="../media/image4.png"/></Relationships>
</file>

<file path=ppt/slides/_rels/slide4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.png"/><Relationship Id="rId13" Type="http://schemas.openxmlformats.org/officeDocument/2006/relationships/image" Target="../media/image68.png"/><Relationship Id="rId3" Type="http://schemas.openxmlformats.org/officeDocument/2006/relationships/image" Target="../media/image26.svg"/><Relationship Id="rId7" Type="http://schemas.openxmlformats.org/officeDocument/2006/relationships/image" Target="../media/image47.png"/><Relationship Id="rId12" Type="http://schemas.openxmlformats.org/officeDocument/2006/relationships/image" Target="../media/image59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6.png"/><Relationship Id="rId11" Type="http://schemas.openxmlformats.org/officeDocument/2006/relationships/image" Target="../media/image55.png"/><Relationship Id="rId5" Type="http://schemas.openxmlformats.org/officeDocument/2006/relationships/image" Target="../media/image39.png"/><Relationship Id="rId10" Type="http://schemas.openxmlformats.org/officeDocument/2006/relationships/image" Target="../media/image53.png"/><Relationship Id="rId4" Type="http://schemas.openxmlformats.org/officeDocument/2006/relationships/image" Target="../media/image36.png"/><Relationship Id="rId9" Type="http://schemas.openxmlformats.org/officeDocument/2006/relationships/image" Target="../media/image51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58.xml"/><Relationship Id="rId5" Type="http://schemas.openxmlformats.org/officeDocument/2006/relationships/image" Target="../media/image6.svg"/><Relationship Id="rId4" Type="http://schemas.openxmlformats.org/officeDocument/2006/relationships/image" Target="../media/image4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sv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tags" Target="../tags/tag23.xml"/><Relationship Id="rId13" Type="http://schemas.openxmlformats.org/officeDocument/2006/relationships/image" Target="../media/image5.svg"/><Relationship Id="rId18" Type="http://schemas.openxmlformats.org/officeDocument/2006/relationships/image" Target="../media/image21.jpeg"/><Relationship Id="rId3" Type="http://schemas.openxmlformats.org/officeDocument/2006/relationships/tags" Target="../tags/tag18.xml"/><Relationship Id="rId21" Type="http://schemas.openxmlformats.org/officeDocument/2006/relationships/image" Target="../media/image24.jpeg"/><Relationship Id="rId7" Type="http://schemas.openxmlformats.org/officeDocument/2006/relationships/tags" Target="../tags/tag22.xml"/><Relationship Id="rId12" Type="http://schemas.openxmlformats.org/officeDocument/2006/relationships/image" Target="../media/image4.png"/><Relationship Id="rId17" Type="http://schemas.openxmlformats.org/officeDocument/2006/relationships/image" Target="../media/image20.png"/><Relationship Id="rId2" Type="http://schemas.openxmlformats.org/officeDocument/2006/relationships/tags" Target="../tags/tag17.xml"/><Relationship Id="rId16" Type="http://schemas.openxmlformats.org/officeDocument/2006/relationships/image" Target="../media/image19.png"/><Relationship Id="rId20" Type="http://schemas.openxmlformats.org/officeDocument/2006/relationships/image" Target="../media/image23.png"/><Relationship Id="rId1" Type="http://schemas.openxmlformats.org/officeDocument/2006/relationships/tags" Target="../tags/tag16.xml"/><Relationship Id="rId6" Type="http://schemas.openxmlformats.org/officeDocument/2006/relationships/tags" Target="../tags/tag21.xml"/><Relationship Id="rId11" Type="http://schemas.openxmlformats.org/officeDocument/2006/relationships/image" Target="../media/image3.jpeg"/><Relationship Id="rId5" Type="http://schemas.openxmlformats.org/officeDocument/2006/relationships/tags" Target="../tags/tag20.xml"/><Relationship Id="rId15" Type="http://schemas.openxmlformats.org/officeDocument/2006/relationships/image" Target="../media/image18.png"/><Relationship Id="rId10" Type="http://schemas.openxmlformats.org/officeDocument/2006/relationships/slideLayout" Target="../slideLayouts/slideLayout7.xml"/><Relationship Id="rId19" Type="http://schemas.openxmlformats.org/officeDocument/2006/relationships/image" Target="../media/image22.png"/><Relationship Id="rId4" Type="http://schemas.openxmlformats.org/officeDocument/2006/relationships/tags" Target="../tags/tag19.xml"/><Relationship Id="rId9" Type="http://schemas.openxmlformats.org/officeDocument/2006/relationships/tags" Target="../tags/tag24.xml"/><Relationship Id="rId14" Type="http://schemas.openxmlformats.org/officeDocument/2006/relationships/image" Target="../media/image17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5.xml"/><Relationship Id="rId5" Type="http://schemas.openxmlformats.org/officeDocument/2006/relationships/image" Target="../media/image6.svg"/><Relationship Id="rId4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tags" Target="../tags/tag28.xml"/><Relationship Id="rId7" Type="http://schemas.openxmlformats.org/officeDocument/2006/relationships/image" Target="../media/image27.jpeg"/><Relationship Id="rId2" Type="http://schemas.openxmlformats.org/officeDocument/2006/relationships/tags" Target="../tags/tag27.xml"/><Relationship Id="rId1" Type="http://schemas.openxmlformats.org/officeDocument/2006/relationships/tags" Target="../tags/tag26.xml"/><Relationship Id="rId6" Type="http://schemas.openxmlformats.org/officeDocument/2006/relationships/image" Target="../media/image26.svg"/><Relationship Id="rId5" Type="http://schemas.openxmlformats.org/officeDocument/2006/relationships/image" Target="../media/image25.png"/><Relationship Id="rId10" Type="http://schemas.openxmlformats.org/officeDocument/2006/relationships/image" Target="../media/image16.png"/><Relationship Id="rId4" Type="http://schemas.openxmlformats.org/officeDocument/2006/relationships/slideLayout" Target="../slideLayouts/slideLayout7.xml"/><Relationship Id="rId9" Type="http://schemas.openxmlformats.org/officeDocument/2006/relationships/image" Target="../media/image1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4" Type="http://schemas.microsoft.com/office/2007/relationships/hdphoto" Target="../media/hdphoto1.wdp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9.xml"/><Relationship Id="rId6" Type="http://schemas.openxmlformats.org/officeDocument/2006/relationships/image" Target="../media/image33.svg"/><Relationship Id="rId5" Type="http://schemas.openxmlformats.org/officeDocument/2006/relationships/image" Target="../media/image32.png"/><Relationship Id="rId4" Type="http://schemas.openxmlformats.org/officeDocument/2006/relationships/image" Target="../media/image3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"/>
          <p:cNvSpPr txBox="1"/>
          <p:nvPr/>
        </p:nvSpPr>
        <p:spPr>
          <a:xfrm>
            <a:off x="3352800" y="2866736"/>
            <a:ext cx="8130777" cy="147732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>
              <a:lnSpc>
                <a:spcPct val="150000"/>
              </a:lnSpc>
            </a:pPr>
            <a:r>
              <a:rPr lang="en-US" sz="3200" dirty="0" err="1">
                <a:solidFill>
                  <a:srgbClr val="32787A"/>
                </a:solidFill>
                <a:latin typeface="Carelia"/>
              </a:rPr>
              <a:t>Programme</a:t>
            </a:r>
            <a:r>
              <a:rPr lang="en-US" sz="3200" dirty="0">
                <a:solidFill>
                  <a:srgbClr val="32787A"/>
                </a:solidFill>
                <a:latin typeface="Carelia"/>
              </a:rPr>
              <a:t> de </a:t>
            </a:r>
            <a:r>
              <a:rPr lang="en-US" sz="3200" dirty="0" err="1">
                <a:solidFill>
                  <a:srgbClr val="32787A"/>
                </a:solidFill>
                <a:latin typeface="Carelia"/>
              </a:rPr>
              <a:t>remédiation</a:t>
            </a:r>
            <a:r>
              <a:rPr lang="en-US" sz="3200" dirty="0">
                <a:solidFill>
                  <a:srgbClr val="32787A"/>
                </a:solidFill>
                <a:latin typeface="Carelia"/>
              </a:rPr>
              <a:t>  intensive </a:t>
            </a:r>
          </a:p>
          <a:p>
            <a:pPr algn="ctr" defTabSz="685834">
              <a:lnSpc>
                <a:spcPct val="150000"/>
              </a:lnSpc>
            </a:pPr>
            <a:r>
              <a:rPr lang="en-US" sz="3200" dirty="0">
                <a:solidFill>
                  <a:srgbClr val="32787A"/>
                </a:solidFill>
                <a:latin typeface="Carelia"/>
              </a:rPr>
              <a:t>     -Français-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78DEA8EF-E746-A63E-76B4-9205D5002C8C}"/>
              </a:ext>
            </a:extLst>
          </p:cNvPr>
          <p:cNvSpPr txBox="1"/>
          <p:nvPr/>
        </p:nvSpPr>
        <p:spPr>
          <a:xfrm>
            <a:off x="4019814" y="9625936"/>
            <a:ext cx="603503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/>
            <a:r>
              <a:rPr lang="fr-MA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Version expérimentale pour les Ecoles Pionnières. </a:t>
            </a:r>
          </a:p>
          <a:p>
            <a:pPr algn="ctr" defTabSz="685834"/>
            <a:r>
              <a:rPr lang="fr-MA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Non définitive. En cours d’amélioration.  </a:t>
            </a:r>
          </a:p>
        </p:txBody>
      </p:sp>
      <p:pic>
        <p:nvPicPr>
          <p:cNvPr id="2050" name="Picture 2" descr="الصفحة الرئيسية">
            <a:extLst>
              <a:ext uri="{FF2B5EF4-FFF2-40B4-BE49-F238E27FC236}">
                <a16:creationId xmlns:a16="http://schemas.microsoft.com/office/drawing/2014/main" id="{6639833F-3EB5-41FA-6625-3CC8E815B4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24605" y="368771"/>
            <a:ext cx="7666790" cy="14498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Image 3" descr="Une image contenant texte, dessin humoristique, clipart&#10;&#10;Le contenu généré par l’IA peut être incorrect.">
            <a:extLst>
              <a:ext uri="{FF2B5EF4-FFF2-40B4-BE49-F238E27FC236}">
                <a16:creationId xmlns:a16="http://schemas.microsoft.com/office/drawing/2014/main" id="{52304A1A-C1CD-8C93-0AA8-BB88C4EB5601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D6ECF1"/>
              </a:clrFrom>
              <a:clrTo>
                <a:srgbClr val="D6ECF1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89696" y="5143499"/>
            <a:ext cx="2647086" cy="5087341"/>
          </a:xfrm>
          <a:prstGeom prst="rect">
            <a:avLst/>
          </a:prstGeom>
        </p:spPr>
      </p:pic>
      <p:grpSp>
        <p:nvGrpSpPr>
          <p:cNvPr id="6" name="Groupe 5">
            <a:extLst>
              <a:ext uri="{FF2B5EF4-FFF2-40B4-BE49-F238E27FC236}">
                <a16:creationId xmlns:a16="http://schemas.microsoft.com/office/drawing/2014/main" id="{D86A752E-B325-866A-C7EB-9F771744DA05}"/>
              </a:ext>
            </a:extLst>
          </p:cNvPr>
          <p:cNvGrpSpPr/>
          <p:nvPr/>
        </p:nvGrpSpPr>
        <p:grpSpPr>
          <a:xfrm>
            <a:off x="309197" y="2071051"/>
            <a:ext cx="2448861" cy="2034926"/>
            <a:chOff x="7058682" y="1822095"/>
            <a:chExt cx="1632647" cy="1356678"/>
          </a:xfrm>
        </p:grpSpPr>
        <p:grpSp>
          <p:nvGrpSpPr>
            <p:cNvPr id="7" name="Groupe 6">
              <a:extLst>
                <a:ext uri="{FF2B5EF4-FFF2-40B4-BE49-F238E27FC236}">
                  <a16:creationId xmlns:a16="http://schemas.microsoft.com/office/drawing/2014/main" id="{A589E385-7C2F-F4A3-9FC5-189A57948CCC}"/>
                </a:ext>
              </a:extLst>
            </p:cNvPr>
            <p:cNvGrpSpPr/>
            <p:nvPr/>
          </p:nvGrpSpPr>
          <p:grpSpPr>
            <a:xfrm flipH="1">
              <a:off x="7177560" y="1822095"/>
              <a:ext cx="1394889" cy="1356678"/>
              <a:chOff x="104413" y="285341"/>
              <a:chExt cx="2111435" cy="2053595"/>
            </a:xfrm>
          </p:grpSpPr>
          <p:sp>
            <p:nvSpPr>
              <p:cNvPr id="10" name="ZoneTexte 9">
                <a:extLst>
                  <a:ext uri="{FF2B5EF4-FFF2-40B4-BE49-F238E27FC236}">
                    <a16:creationId xmlns:a16="http://schemas.microsoft.com/office/drawing/2014/main" id="{3997BBE7-372D-747A-A3F9-F2FB72F45D59}"/>
                  </a:ext>
                </a:extLst>
              </p:cNvPr>
              <p:cNvSpPr txBox="1"/>
              <p:nvPr/>
            </p:nvSpPr>
            <p:spPr>
              <a:xfrm rot="19636752">
                <a:off x="104413" y="536954"/>
                <a:ext cx="2052844" cy="144422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 rtl="1"/>
                <a:r>
                  <a:rPr lang="ar-MA" sz="2800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A Massir Ballpoint" panose="00000100000000000000" pitchFamily="2" charset="-78"/>
                    <a:cs typeface="Boahmed Alhour" pitchFamily="2" charset="-78"/>
                  </a:rPr>
                  <a:t>المقاعد</a:t>
                </a:r>
              </a:p>
              <a:p>
                <a:pPr algn="ctr" rtl="1"/>
                <a:r>
                  <a:rPr lang="ar-MA" sz="2800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A Massir Ballpoint" panose="00000100000000000000" pitchFamily="2" charset="-78"/>
                    <a:cs typeface="Boahmed Alhour" pitchFamily="2" charset="-78"/>
                  </a:rPr>
                  <a:t>محدودة</a:t>
                </a:r>
                <a:endParaRPr lang="ar-MA" sz="20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 Massir Ballpoint" panose="00000100000000000000" pitchFamily="2" charset="-78"/>
                  <a:cs typeface="Boahmed Alhour" pitchFamily="2" charset="-78"/>
                </a:endParaRPr>
              </a:p>
            </p:txBody>
          </p:sp>
          <p:grpSp>
            <p:nvGrpSpPr>
              <p:cNvPr id="11" name="Graphique 72">
                <a:extLst>
                  <a:ext uri="{FF2B5EF4-FFF2-40B4-BE49-F238E27FC236}">
                    <a16:creationId xmlns:a16="http://schemas.microsoft.com/office/drawing/2014/main" id="{89A8E5BC-78AA-82DF-4F71-4ED93C918433}"/>
                  </a:ext>
                </a:extLst>
              </p:cNvPr>
              <p:cNvGrpSpPr/>
              <p:nvPr/>
            </p:nvGrpSpPr>
            <p:grpSpPr>
              <a:xfrm>
                <a:off x="157531" y="285341"/>
                <a:ext cx="2058317" cy="2053595"/>
                <a:chOff x="157531" y="285341"/>
                <a:chExt cx="2058317" cy="2053595"/>
              </a:xfrm>
            </p:grpSpPr>
            <p:sp>
              <p:nvSpPr>
                <p:cNvPr id="12" name="Forme libre : forme 11">
                  <a:extLst>
                    <a:ext uri="{FF2B5EF4-FFF2-40B4-BE49-F238E27FC236}">
                      <a16:creationId xmlns:a16="http://schemas.microsoft.com/office/drawing/2014/main" id="{C561681A-7840-4EC8-F9D7-D554B68851FC}"/>
                    </a:ext>
                  </a:extLst>
                </p:cNvPr>
                <p:cNvSpPr/>
                <p:nvPr/>
              </p:nvSpPr>
              <p:spPr>
                <a:xfrm>
                  <a:off x="157531" y="285341"/>
                  <a:ext cx="2058317" cy="2053595"/>
                </a:xfrm>
                <a:custGeom>
                  <a:avLst/>
                  <a:gdLst>
                    <a:gd name="connsiteX0" fmla="*/ 1980901 w 2058317"/>
                    <a:gd name="connsiteY0" fmla="*/ 1385151 h 2053595"/>
                    <a:gd name="connsiteX1" fmla="*/ 2008670 w 2058317"/>
                    <a:gd name="connsiteY1" fmla="*/ 1343789 h 2053595"/>
                    <a:gd name="connsiteX2" fmla="*/ 2009059 w 2058317"/>
                    <a:gd name="connsiteY2" fmla="*/ 1343401 h 2053595"/>
                    <a:gd name="connsiteX3" fmla="*/ 2057217 w 2058317"/>
                    <a:gd name="connsiteY3" fmla="*/ 980854 h 2053595"/>
                    <a:gd name="connsiteX4" fmla="*/ 1070165 w 2058317"/>
                    <a:gd name="connsiteY4" fmla="*/ 792 h 2053595"/>
                    <a:gd name="connsiteX5" fmla="*/ 0 w 2058317"/>
                    <a:gd name="connsiteY5" fmla="*/ 1029206 h 2053595"/>
                    <a:gd name="connsiteX6" fmla="*/ 925301 w 2058317"/>
                    <a:gd name="connsiteY6" fmla="*/ 2052960 h 2053595"/>
                    <a:gd name="connsiteX7" fmla="*/ 1003170 w 2058317"/>
                    <a:gd name="connsiteY7" fmla="*/ 2035289 h 2053595"/>
                    <a:gd name="connsiteX8" fmla="*/ 1980707 w 2058317"/>
                    <a:gd name="connsiteY8" fmla="*/ 1385928 h 2053595"/>
                    <a:gd name="connsiteX9" fmla="*/ 1980901 w 2058317"/>
                    <a:gd name="connsiteY9" fmla="*/ 1385151 h 205359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2058317" h="2053595">
                      <a:moveTo>
                        <a:pt x="1980901" y="1385151"/>
                      </a:moveTo>
                      <a:cubicBezTo>
                        <a:pt x="1991388" y="1372140"/>
                        <a:pt x="1997019" y="1356023"/>
                        <a:pt x="2008670" y="1343789"/>
                      </a:cubicBezTo>
                      <a:cubicBezTo>
                        <a:pt x="2008864" y="1343595"/>
                        <a:pt x="2009059" y="1343595"/>
                        <a:pt x="2009059" y="1343401"/>
                      </a:cubicBezTo>
                      <a:cubicBezTo>
                        <a:pt x="2045566" y="1229801"/>
                        <a:pt x="2063043" y="1107852"/>
                        <a:pt x="2057217" y="980854"/>
                      </a:cubicBezTo>
                      <a:cubicBezTo>
                        <a:pt x="2032944" y="450529"/>
                        <a:pt x="1600489" y="21376"/>
                        <a:pt x="1070165" y="792"/>
                      </a:cubicBezTo>
                      <a:cubicBezTo>
                        <a:pt x="483137" y="-21928"/>
                        <a:pt x="0" y="447228"/>
                        <a:pt x="0" y="1029206"/>
                      </a:cubicBezTo>
                      <a:cubicBezTo>
                        <a:pt x="0" y="1562444"/>
                        <a:pt x="405657" y="2000918"/>
                        <a:pt x="925301" y="2052960"/>
                      </a:cubicBezTo>
                      <a:cubicBezTo>
                        <a:pt x="952487" y="2055679"/>
                        <a:pt x="979868" y="2049659"/>
                        <a:pt x="1003170" y="2035289"/>
                      </a:cubicBezTo>
                      <a:cubicBezTo>
                        <a:pt x="1171142" y="1931593"/>
                        <a:pt x="1853709" y="1481273"/>
                        <a:pt x="1980707" y="1385928"/>
                      </a:cubicBezTo>
                      <a:cubicBezTo>
                        <a:pt x="1980707" y="1385733"/>
                        <a:pt x="1980707" y="1385345"/>
                        <a:pt x="1980901" y="1385151"/>
                      </a:cubicBezTo>
                      <a:close/>
                    </a:path>
                  </a:pathLst>
                </a:custGeom>
                <a:gradFill>
                  <a:gsLst>
                    <a:gs pos="50000">
                      <a:srgbClr val="38A4B4"/>
                    </a:gs>
                    <a:gs pos="0">
                      <a:srgbClr val="70B1B6"/>
                    </a:gs>
                    <a:gs pos="100000">
                      <a:srgbClr val="0097B2"/>
                    </a:gs>
                  </a:gsLst>
                  <a:lin ang="5400000" scaled="1"/>
                </a:gradFill>
                <a:ln w="1365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fr-FR" dirty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  <p:sp>
              <p:nvSpPr>
                <p:cNvPr id="13" name="Forme libre : forme 12">
                  <a:extLst>
                    <a:ext uri="{FF2B5EF4-FFF2-40B4-BE49-F238E27FC236}">
                      <a16:creationId xmlns:a16="http://schemas.microsoft.com/office/drawing/2014/main" id="{8E7D8065-74F7-92C4-A61D-2808293B70BB}"/>
                    </a:ext>
                  </a:extLst>
                </p:cNvPr>
                <p:cNvSpPr/>
                <p:nvPr/>
              </p:nvSpPr>
              <p:spPr>
                <a:xfrm>
                  <a:off x="930202" y="1608353"/>
                  <a:ext cx="1239495" cy="722809"/>
                </a:xfrm>
                <a:custGeom>
                  <a:avLst/>
                  <a:gdLst>
                    <a:gd name="connsiteX0" fmla="*/ 1239496 w 1239495"/>
                    <a:gd name="connsiteY0" fmla="*/ 0 h 722809"/>
                    <a:gd name="connsiteX1" fmla="*/ 1149587 w 1239495"/>
                    <a:gd name="connsiteY1" fmla="*/ 36313 h 722809"/>
                    <a:gd name="connsiteX2" fmla="*/ 1039871 w 1239495"/>
                    <a:gd name="connsiteY2" fmla="*/ 41168 h 722809"/>
                    <a:gd name="connsiteX3" fmla="*/ 822382 w 1239495"/>
                    <a:gd name="connsiteY3" fmla="*/ 88549 h 722809"/>
                    <a:gd name="connsiteX4" fmla="*/ 624894 w 1239495"/>
                    <a:gd name="connsiteY4" fmla="*/ 179235 h 722809"/>
                    <a:gd name="connsiteX5" fmla="*/ 452456 w 1239495"/>
                    <a:gd name="connsiteY5" fmla="*/ 307786 h 722809"/>
                    <a:gd name="connsiteX6" fmla="*/ 310505 w 1239495"/>
                    <a:gd name="connsiteY6" fmla="*/ 468961 h 722809"/>
                    <a:gd name="connsiteX7" fmla="*/ 218849 w 1239495"/>
                    <a:gd name="connsiteY7" fmla="*/ 625671 h 722809"/>
                    <a:gd name="connsiteX8" fmla="*/ 166612 w 1239495"/>
                    <a:gd name="connsiteY8" fmla="*/ 677130 h 722809"/>
                    <a:gd name="connsiteX9" fmla="*/ 0 w 1239495"/>
                    <a:gd name="connsiteY9" fmla="*/ 692471 h 722809"/>
                    <a:gd name="connsiteX10" fmla="*/ 179429 w 1239495"/>
                    <a:gd name="connsiteY10" fmla="*/ 721599 h 722809"/>
                    <a:gd name="connsiteX11" fmla="*/ 788982 w 1239495"/>
                    <a:gd name="connsiteY11" fmla="*/ 407598 h 722809"/>
                    <a:gd name="connsiteX12" fmla="*/ 1166093 w 1239495"/>
                    <a:gd name="connsiteY12" fmla="*/ 99424 h 722809"/>
                    <a:gd name="connsiteX13" fmla="*/ 1199687 w 1239495"/>
                    <a:gd name="connsiteY13" fmla="*/ 66218 h 722809"/>
                    <a:gd name="connsiteX14" fmla="*/ 1239496 w 1239495"/>
                    <a:gd name="connsiteY14" fmla="*/ 0 h 72280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1239495" h="722809">
                      <a:moveTo>
                        <a:pt x="1239496" y="0"/>
                      </a:moveTo>
                      <a:cubicBezTo>
                        <a:pt x="1220077" y="32818"/>
                        <a:pt x="1182016" y="36895"/>
                        <a:pt x="1149587" y="36313"/>
                      </a:cubicBezTo>
                      <a:cubicBezTo>
                        <a:pt x="1112886" y="35730"/>
                        <a:pt x="1076379" y="37284"/>
                        <a:pt x="1039871" y="41168"/>
                      </a:cubicBezTo>
                      <a:cubicBezTo>
                        <a:pt x="965886" y="48935"/>
                        <a:pt x="892872" y="64858"/>
                        <a:pt x="822382" y="88549"/>
                      </a:cubicBezTo>
                      <a:cubicBezTo>
                        <a:pt x="753640" y="111658"/>
                        <a:pt x="687228" y="142145"/>
                        <a:pt x="624894" y="179235"/>
                      </a:cubicBezTo>
                      <a:cubicBezTo>
                        <a:pt x="563142" y="215936"/>
                        <a:pt x="505274" y="259045"/>
                        <a:pt x="452456" y="307786"/>
                      </a:cubicBezTo>
                      <a:cubicBezTo>
                        <a:pt x="399831" y="356333"/>
                        <a:pt x="352061" y="410511"/>
                        <a:pt x="310505" y="468961"/>
                      </a:cubicBezTo>
                      <a:cubicBezTo>
                        <a:pt x="275357" y="518285"/>
                        <a:pt x="244676" y="570910"/>
                        <a:pt x="218849" y="625671"/>
                      </a:cubicBezTo>
                      <a:cubicBezTo>
                        <a:pt x="210693" y="642759"/>
                        <a:pt x="186031" y="665867"/>
                        <a:pt x="166612" y="677130"/>
                      </a:cubicBezTo>
                      <a:cubicBezTo>
                        <a:pt x="84471" y="724900"/>
                        <a:pt x="41168" y="698879"/>
                        <a:pt x="0" y="692471"/>
                      </a:cubicBezTo>
                      <a:cubicBezTo>
                        <a:pt x="108745" y="731891"/>
                        <a:pt x="179429" y="721599"/>
                        <a:pt x="179429" y="721599"/>
                      </a:cubicBezTo>
                      <a:cubicBezTo>
                        <a:pt x="285649" y="714996"/>
                        <a:pt x="563531" y="561200"/>
                        <a:pt x="788982" y="407598"/>
                      </a:cubicBezTo>
                      <a:cubicBezTo>
                        <a:pt x="940642" y="304291"/>
                        <a:pt x="1065310" y="197488"/>
                        <a:pt x="1166093" y="99424"/>
                      </a:cubicBezTo>
                      <a:cubicBezTo>
                        <a:pt x="1179686" y="87384"/>
                        <a:pt x="1190560" y="76315"/>
                        <a:pt x="1199687" y="66218"/>
                      </a:cubicBezTo>
                      <a:cubicBezTo>
                        <a:pt x="1225708" y="37672"/>
                        <a:pt x="1239496" y="0"/>
                        <a:pt x="1239496" y="0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005664"/>
                    </a:gs>
                    <a:gs pos="99350">
                      <a:srgbClr val="0097B2"/>
                    </a:gs>
                  </a:gsLst>
                  <a:lin ang="14501957" scaled="1"/>
                </a:gradFill>
                <a:ln w="1365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fr-FR" dirty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</p:grpSp>
        </p:grpSp>
        <p:sp>
          <p:nvSpPr>
            <p:cNvPr id="8" name="ZoneTexte 7">
              <a:extLst>
                <a:ext uri="{FF2B5EF4-FFF2-40B4-BE49-F238E27FC236}">
                  <a16:creationId xmlns:a16="http://schemas.microsoft.com/office/drawing/2014/main" id="{D2DDA2F0-74A7-F51A-0675-9A78D41406CA}"/>
                </a:ext>
              </a:extLst>
            </p:cNvPr>
            <p:cNvSpPr txBox="1"/>
            <p:nvPr/>
          </p:nvSpPr>
          <p:spPr>
            <a:xfrm>
              <a:off x="7058682" y="2017904"/>
              <a:ext cx="1632647" cy="4309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Niveau </a:t>
              </a:r>
              <a:endParaRPr lang="ar-MA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9" name="ZoneTexte 8">
              <a:extLst>
                <a:ext uri="{FF2B5EF4-FFF2-40B4-BE49-F238E27FC236}">
                  <a16:creationId xmlns:a16="http://schemas.microsoft.com/office/drawing/2014/main" id="{2ECC0D99-ED63-7A59-2707-505D324A19DB}"/>
                </a:ext>
              </a:extLst>
            </p:cNvPr>
            <p:cNvSpPr txBox="1"/>
            <p:nvPr/>
          </p:nvSpPr>
          <p:spPr>
            <a:xfrm>
              <a:off x="7177562" y="2300370"/>
              <a:ext cx="1359797" cy="61558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54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</a:t>
              </a:r>
              <a:endParaRPr lang="ar-MA" sz="5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  <p:grpSp>
        <p:nvGrpSpPr>
          <p:cNvPr id="16" name="Groupe 15">
            <a:extLst>
              <a:ext uri="{FF2B5EF4-FFF2-40B4-BE49-F238E27FC236}">
                <a16:creationId xmlns:a16="http://schemas.microsoft.com/office/drawing/2014/main" id="{0347C5EE-59FD-779E-70F4-ADF2B02D33E0}"/>
              </a:ext>
            </a:extLst>
          </p:cNvPr>
          <p:cNvGrpSpPr/>
          <p:nvPr/>
        </p:nvGrpSpPr>
        <p:grpSpPr>
          <a:xfrm flipH="1">
            <a:off x="3803497" y="4838700"/>
            <a:ext cx="6768777" cy="3759552"/>
            <a:chOff x="4513387" y="4777723"/>
            <a:chExt cx="6768777" cy="3759552"/>
          </a:xfrm>
        </p:grpSpPr>
        <p:grpSp>
          <p:nvGrpSpPr>
            <p:cNvPr id="17" name="Groupe 16">
              <a:extLst>
                <a:ext uri="{FF2B5EF4-FFF2-40B4-BE49-F238E27FC236}">
                  <a16:creationId xmlns:a16="http://schemas.microsoft.com/office/drawing/2014/main" id="{6C61C342-265D-802D-4E55-9FBF757799A8}"/>
                </a:ext>
              </a:extLst>
            </p:cNvPr>
            <p:cNvGrpSpPr/>
            <p:nvPr/>
          </p:nvGrpSpPr>
          <p:grpSpPr>
            <a:xfrm>
              <a:off x="4513387" y="4777723"/>
              <a:ext cx="5583763" cy="3759552"/>
              <a:chOff x="3008651" y="3703910"/>
              <a:chExt cx="3722676" cy="2506480"/>
            </a:xfrm>
          </p:grpSpPr>
          <p:grpSp>
            <p:nvGrpSpPr>
              <p:cNvPr id="20" name="Groupe 19">
                <a:extLst>
                  <a:ext uri="{FF2B5EF4-FFF2-40B4-BE49-F238E27FC236}">
                    <a16:creationId xmlns:a16="http://schemas.microsoft.com/office/drawing/2014/main" id="{9723B99A-FC75-927D-89B0-07C638202EF9}"/>
                  </a:ext>
                </a:extLst>
              </p:cNvPr>
              <p:cNvGrpSpPr/>
              <p:nvPr/>
            </p:nvGrpSpPr>
            <p:grpSpPr>
              <a:xfrm flipH="1">
                <a:off x="3008651" y="3703910"/>
                <a:ext cx="3722676" cy="2506480"/>
                <a:chOff x="1305583" y="3824997"/>
                <a:chExt cx="4112826" cy="2506480"/>
              </a:xfrm>
            </p:grpSpPr>
            <p:sp>
              <p:nvSpPr>
                <p:cNvPr id="23" name="Forme libre : forme 22">
                  <a:extLst>
                    <a:ext uri="{FF2B5EF4-FFF2-40B4-BE49-F238E27FC236}">
                      <a16:creationId xmlns:a16="http://schemas.microsoft.com/office/drawing/2014/main" id="{74878F05-3958-B10D-6AF9-0A13624F3485}"/>
                    </a:ext>
                  </a:extLst>
                </p:cNvPr>
                <p:cNvSpPr/>
                <p:nvPr/>
              </p:nvSpPr>
              <p:spPr>
                <a:xfrm rot="21338648" flipV="1">
                  <a:off x="1536175" y="4375738"/>
                  <a:ext cx="3882234" cy="1955739"/>
                </a:xfrm>
                <a:custGeom>
                  <a:avLst/>
                  <a:gdLst>
                    <a:gd name="connsiteX0" fmla="*/ 138545 w 2969491"/>
                    <a:gd name="connsiteY0" fmla="*/ 124691 h 651164"/>
                    <a:gd name="connsiteX1" fmla="*/ 2706255 w 2969491"/>
                    <a:gd name="connsiteY1" fmla="*/ 0 h 651164"/>
                    <a:gd name="connsiteX2" fmla="*/ 2890982 w 2969491"/>
                    <a:gd name="connsiteY2" fmla="*/ 78509 h 651164"/>
                    <a:gd name="connsiteX3" fmla="*/ 2969491 w 2969491"/>
                    <a:gd name="connsiteY3" fmla="*/ 258618 h 651164"/>
                    <a:gd name="connsiteX4" fmla="*/ 2872509 w 2969491"/>
                    <a:gd name="connsiteY4" fmla="*/ 378691 h 651164"/>
                    <a:gd name="connsiteX5" fmla="*/ 170873 w 2969491"/>
                    <a:gd name="connsiteY5" fmla="*/ 651164 h 651164"/>
                    <a:gd name="connsiteX6" fmla="*/ 9236 w 2969491"/>
                    <a:gd name="connsiteY6" fmla="*/ 531091 h 651164"/>
                    <a:gd name="connsiteX7" fmla="*/ 0 w 2969491"/>
                    <a:gd name="connsiteY7" fmla="*/ 207818 h 651164"/>
                    <a:gd name="connsiteX8" fmla="*/ 138545 w 2969491"/>
                    <a:gd name="connsiteY8" fmla="*/ 124691 h 651164"/>
                    <a:gd name="connsiteX0" fmla="*/ 138545 w 2969491"/>
                    <a:gd name="connsiteY0" fmla="*/ 124691 h 651164"/>
                    <a:gd name="connsiteX1" fmla="*/ 2706255 w 2969491"/>
                    <a:gd name="connsiteY1" fmla="*/ 0 h 651164"/>
                    <a:gd name="connsiteX2" fmla="*/ 2890982 w 2969491"/>
                    <a:gd name="connsiteY2" fmla="*/ 78509 h 651164"/>
                    <a:gd name="connsiteX3" fmla="*/ 2969491 w 2969491"/>
                    <a:gd name="connsiteY3" fmla="*/ 258618 h 651164"/>
                    <a:gd name="connsiteX4" fmla="*/ 2872509 w 2969491"/>
                    <a:gd name="connsiteY4" fmla="*/ 378691 h 651164"/>
                    <a:gd name="connsiteX5" fmla="*/ 170873 w 2969491"/>
                    <a:gd name="connsiteY5" fmla="*/ 651164 h 651164"/>
                    <a:gd name="connsiteX6" fmla="*/ 9236 w 2969491"/>
                    <a:gd name="connsiteY6" fmla="*/ 531091 h 651164"/>
                    <a:gd name="connsiteX7" fmla="*/ 0 w 2969491"/>
                    <a:gd name="connsiteY7" fmla="*/ 207818 h 651164"/>
                    <a:gd name="connsiteX8" fmla="*/ 138545 w 2969491"/>
                    <a:gd name="connsiteY8" fmla="*/ 124691 h 651164"/>
                    <a:gd name="connsiteX0" fmla="*/ 138545 w 2969491"/>
                    <a:gd name="connsiteY0" fmla="*/ 124691 h 651164"/>
                    <a:gd name="connsiteX1" fmla="*/ 2706255 w 2969491"/>
                    <a:gd name="connsiteY1" fmla="*/ 0 h 651164"/>
                    <a:gd name="connsiteX2" fmla="*/ 2890982 w 2969491"/>
                    <a:gd name="connsiteY2" fmla="*/ 78509 h 651164"/>
                    <a:gd name="connsiteX3" fmla="*/ 2969491 w 2969491"/>
                    <a:gd name="connsiteY3" fmla="*/ 258618 h 651164"/>
                    <a:gd name="connsiteX4" fmla="*/ 2872509 w 2969491"/>
                    <a:gd name="connsiteY4" fmla="*/ 378691 h 651164"/>
                    <a:gd name="connsiteX5" fmla="*/ 170873 w 2969491"/>
                    <a:gd name="connsiteY5" fmla="*/ 651164 h 651164"/>
                    <a:gd name="connsiteX6" fmla="*/ 9236 w 2969491"/>
                    <a:gd name="connsiteY6" fmla="*/ 531091 h 651164"/>
                    <a:gd name="connsiteX7" fmla="*/ 0 w 2969491"/>
                    <a:gd name="connsiteY7" fmla="*/ 207818 h 651164"/>
                    <a:gd name="connsiteX8" fmla="*/ 138545 w 2969491"/>
                    <a:gd name="connsiteY8" fmla="*/ 124691 h 651164"/>
                    <a:gd name="connsiteX0" fmla="*/ 138545 w 2969491"/>
                    <a:gd name="connsiteY0" fmla="*/ 124691 h 651164"/>
                    <a:gd name="connsiteX1" fmla="*/ 2706255 w 2969491"/>
                    <a:gd name="connsiteY1" fmla="*/ 0 h 651164"/>
                    <a:gd name="connsiteX2" fmla="*/ 2890982 w 2969491"/>
                    <a:gd name="connsiteY2" fmla="*/ 78509 h 651164"/>
                    <a:gd name="connsiteX3" fmla="*/ 2969491 w 2969491"/>
                    <a:gd name="connsiteY3" fmla="*/ 258618 h 651164"/>
                    <a:gd name="connsiteX4" fmla="*/ 2872509 w 2969491"/>
                    <a:gd name="connsiteY4" fmla="*/ 378691 h 651164"/>
                    <a:gd name="connsiteX5" fmla="*/ 170873 w 2969491"/>
                    <a:gd name="connsiteY5" fmla="*/ 651164 h 651164"/>
                    <a:gd name="connsiteX6" fmla="*/ 9236 w 2969491"/>
                    <a:gd name="connsiteY6" fmla="*/ 531091 h 651164"/>
                    <a:gd name="connsiteX7" fmla="*/ 0 w 2969491"/>
                    <a:gd name="connsiteY7" fmla="*/ 207818 h 651164"/>
                    <a:gd name="connsiteX8" fmla="*/ 138545 w 2969491"/>
                    <a:gd name="connsiteY8" fmla="*/ 124691 h 651164"/>
                    <a:gd name="connsiteX0" fmla="*/ 138545 w 2969491"/>
                    <a:gd name="connsiteY0" fmla="*/ 124691 h 656902"/>
                    <a:gd name="connsiteX1" fmla="*/ 2706255 w 2969491"/>
                    <a:gd name="connsiteY1" fmla="*/ 0 h 656902"/>
                    <a:gd name="connsiteX2" fmla="*/ 2890982 w 2969491"/>
                    <a:gd name="connsiteY2" fmla="*/ 78509 h 656902"/>
                    <a:gd name="connsiteX3" fmla="*/ 2969491 w 2969491"/>
                    <a:gd name="connsiteY3" fmla="*/ 258618 h 656902"/>
                    <a:gd name="connsiteX4" fmla="*/ 2872509 w 2969491"/>
                    <a:gd name="connsiteY4" fmla="*/ 378691 h 656902"/>
                    <a:gd name="connsiteX5" fmla="*/ 170873 w 2969491"/>
                    <a:gd name="connsiteY5" fmla="*/ 651164 h 656902"/>
                    <a:gd name="connsiteX6" fmla="*/ 9236 w 2969491"/>
                    <a:gd name="connsiteY6" fmla="*/ 531091 h 656902"/>
                    <a:gd name="connsiteX7" fmla="*/ 0 w 2969491"/>
                    <a:gd name="connsiteY7" fmla="*/ 207818 h 656902"/>
                    <a:gd name="connsiteX8" fmla="*/ 138545 w 2969491"/>
                    <a:gd name="connsiteY8" fmla="*/ 124691 h 656902"/>
                    <a:gd name="connsiteX0" fmla="*/ 138545 w 2969491"/>
                    <a:gd name="connsiteY0" fmla="*/ 124890 h 657101"/>
                    <a:gd name="connsiteX1" fmla="*/ 2706255 w 2969491"/>
                    <a:gd name="connsiteY1" fmla="*/ 199 h 657101"/>
                    <a:gd name="connsiteX2" fmla="*/ 2890982 w 2969491"/>
                    <a:gd name="connsiteY2" fmla="*/ 78708 h 657101"/>
                    <a:gd name="connsiteX3" fmla="*/ 2969491 w 2969491"/>
                    <a:gd name="connsiteY3" fmla="*/ 258817 h 657101"/>
                    <a:gd name="connsiteX4" fmla="*/ 2872509 w 2969491"/>
                    <a:gd name="connsiteY4" fmla="*/ 378890 h 657101"/>
                    <a:gd name="connsiteX5" fmla="*/ 170873 w 2969491"/>
                    <a:gd name="connsiteY5" fmla="*/ 651363 h 657101"/>
                    <a:gd name="connsiteX6" fmla="*/ 9236 w 2969491"/>
                    <a:gd name="connsiteY6" fmla="*/ 531290 h 657101"/>
                    <a:gd name="connsiteX7" fmla="*/ 0 w 2969491"/>
                    <a:gd name="connsiteY7" fmla="*/ 208017 h 657101"/>
                    <a:gd name="connsiteX8" fmla="*/ 138545 w 2969491"/>
                    <a:gd name="connsiteY8" fmla="*/ 124890 h 657101"/>
                    <a:gd name="connsiteX0" fmla="*/ 138545 w 2969491"/>
                    <a:gd name="connsiteY0" fmla="*/ 125008 h 657219"/>
                    <a:gd name="connsiteX1" fmla="*/ 2706255 w 2969491"/>
                    <a:gd name="connsiteY1" fmla="*/ 317 h 657219"/>
                    <a:gd name="connsiteX2" fmla="*/ 2890982 w 2969491"/>
                    <a:gd name="connsiteY2" fmla="*/ 78826 h 657219"/>
                    <a:gd name="connsiteX3" fmla="*/ 2969491 w 2969491"/>
                    <a:gd name="connsiteY3" fmla="*/ 258935 h 657219"/>
                    <a:gd name="connsiteX4" fmla="*/ 2872509 w 2969491"/>
                    <a:gd name="connsiteY4" fmla="*/ 379008 h 657219"/>
                    <a:gd name="connsiteX5" fmla="*/ 170873 w 2969491"/>
                    <a:gd name="connsiteY5" fmla="*/ 651481 h 657219"/>
                    <a:gd name="connsiteX6" fmla="*/ 9236 w 2969491"/>
                    <a:gd name="connsiteY6" fmla="*/ 531408 h 657219"/>
                    <a:gd name="connsiteX7" fmla="*/ 0 w 2969491"/>
                    <a:gd name="connsiteY7" fmla="*/ 208135 h 657219"/>
                    <a:gd name="connsiteX8" fmla="*/ 138545 w 2969491"/>
                    <a:gd name="connsiteY8" fmla="*/ 125008 h 657219"/>
                    <a:gd name="connsiteX0" fmla="*/ 138545 w 2972005"/>
                    <a:gd name="connsiteY0" fmla="*/ 125008 h 657219"/>
                    <a:gd name="connsiteX1" fmla="*/ 2706255 w 2972005"/>
                    <a:gd name="connsiteY1" fmla="*/ 317 h 657219"/>
                    <a:gd name="connsiteX2" fmla="*/ 2890982 w 2972005"/>
                    <a:gd name="connsiteY2" fmla="*/ 78826 h 657219"/>
                    <a:gd name="connsiteX3" fmla="*/ 2969491 w 2972005"/>
                    <a:gd name="connsiteY3" fmla="*/ 258935 h 657219"/>
                    <a:gd name="connsiteX4" fmla="*/ 2872509 w 2972005"/>
                    <a:gd name="connsiteY4" fmla="*/ 379008 h 657219"/>
                    <a:gd name="connsiteX5" fmla="*/ 170873 w 2972005"/>
                    <a:gd name="connsiteY5" fmla="*/ 651481 h 657219"/>
                    <a:gd name="connsiteX6" fmla="*/ 9236 w 2972005"/>
                    <a:gd name="connsiteY6" fmla="*/ 531408 h 657219"/>
                    <a:gd name="connsiteX7" fmla="*/ 0 w 2972005"/>
                    <a:gd name="connsiteY7" fmla="*/ 208135 h 657219"/>
                    <a:gd name="connsiteX8" fmla="*/ 138545 w 2972005"/>
                    <a:gd name="connsiteY8" fmla="*/ 125008 h 657219"/>
                    <a:gd name="connsiteX0" fmla="*/ 138545 w 2973912"/>
                    <a:gd name="connsiteY0" fmla="*/ 125008 h 657219"/>
                    <a:gd name="connsiteX1" fmla="*/ 2706255 w 2973912"/>
                    <a:gd name="connsiteY1" fmla="*/ 317 h 657219"/>
                    <a:gd name="connsiteX2" fmla="*/ 2890982 w 2973912"/>
                    <a:gd name="connsiteY2" fmla="*/ 78826 h 657219"/>
                    <a:gd name="connsiteX3" fmla="*/ 2969491 w 2973912"/>
                    <a:gd name="connsiteY3" fmla="*/ 258935 h 657219"/>
                    <a:gd name="connsiteX4" fmla="*/ 2872509 w 2973912"/>
                    <a:gd name="connsiteY4" fmla="*/ 379008 h 657219"/>
                    <a:gd name="connsiteX5" fmla="*/ 170873 w 2973912"/>
                    <a:gd name="connsiteY5" fmla="*/ 651481 h 657219"/>
                    <a:gd name="connsiteX6" fmla="*/ 9236 w 2973912"/>
                    <a:gd name="connsiteY6" fmla="*/ 531408 h 657219"/>
                    <a:gd name="connsiteX7" fmla="*/ 0 w 2973912"/>
                    <a:gd name="connsiteY7" fmla="*/ 208135 h 657219"/>
                    <a:gd name="connsiteX8" fmla="*/ 138545 w 2973912"/>
                    <a:gd name="connsiteY8" fmla="*/ 125008 h 65721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2973912" h="657219">
                      <a:moveTo>
                        <a:pt x="138545" y="125008"/>
                      </a:moveTo>
                      <a:lnTo>
                        <a:pt x="2706255" y="317"/>
                      </a:lnTo>
                      <a:cubicBezTo>
                        <a:pt x="2828121" y="-3658"/>
                        <a:pt x="2867087" y="30047"/>
                        <a:pt x="2890982" y="78826"/>
                      </a:cubicBezTo>
                      <a:lnTo>
                        <a:pt x="2969491" y="258935"/>
                      </a:lnTo>
                      <a:cubicBezTo>
                        <a:pt x="2987406" y="336640"/>
                        <a:pt x="2950053" y="379178"/>
                        <a:pt x="2872509" y="379008"/>
                      </a:cubicBezTo>
                      <a:lnTo>
                        <a:pt x="170873" y="651481"/>
                      </a:lnTo>
                      <a:cubicBezTo>
                        <a:pt x="101922" y="666723"/>
                        <a:pt x="5337" y="659356"/>
                        <a:pt x="9236" y="531408"/>
                      </a:cubicBezTo>
                      <a:lnTo>
                        <a:pt x="0" y="208135"/>
                      </a:lnTo>
                      <a:cubicBezTo>
                        <a:pt x="26085" y="152793"/>
                        <a:pt x="37097" y="137645"/>
                        <a:pt x="138545" y="125008"/>
                      </a:cubicBezTo>
                      <a:close/>
                    </a:path>
                  </a:pathLst>
                </a:custGeom>
                <a:solidFill>
                  <a:srgbClr val="70B1B6"/>
                </a:solidFill>
                <a:ln w="13658" cap="flat">
                  <a:noFill/>
                  <a:prstDash val="solid"/>
                  <a:miter/>
                </a:ln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fr-FR" dirty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  <p:sp>
              <p:nvSpPr>
                <p:cNvPr id="24" name="Forme libre : forme 23">
                  <a:extLst>
                    <a:ext uri="{FF2B5EF4-FFF2-40B4-BE49-F238E27FC236}">
                      <a16:creationId xmlns:a16="http://schemas.microsoft.com/office/drawing/2014/main" id="{A265D382-AADB-3E09-E640-A03E8AF331AD}"/>
                    </a:ext>
                  </a:extLst>
                </p:cNvPr>
                <p:cNvSpPr/>
                <p:nvPr/>
              </p:nvSpPr>
              <p:spPr>
                <a:xfrm rot="261352" flipH="1" flipV="1">
                  <a:off x="1305583" y="3824997"/>
                  <a:ext cx="2707398" cy="880615"/>
                </a:xfrm>
                <a:custGeom>
                  <a:avLst/>
                  <a:gdLst>
                    <a:gd name="connsiteX0" fmla="*/ 138545 w 2969491"/>
                    <a:gd name="connsiteY0" fmla="*/ 124691 h 651164"/>
                    <a:gd name="connsiteX1" fmla="*/ 2706255 w 2969491"/>
                    <a:gd name="connsiteY1" fmla="*/ 0 h 651164"/>
                    <a:gd name="connsiteX2" fmla="*/ 2890982 w 2969491"/>
                    <a:gd name="connsiteY2" fmla="*/ 78509 h 651164"/>
                    <a:gd name="connsiteX3" fmla="*/ 2969491 w 2969491"/>
                    <a:gd name="connsiteY3" fmla="*/ 258618 h 651164"/>
                    <a:gd name="connsiteX4" fmla="*/ 2872509 w 2969491"/>
                    <a:gd name="connsiteY4" fmla="*/ 378691 h 651164"/>
                    <a:gd name="connsiteX5" fmla="*/ 170873 w 2969491"/>
                    <a:gd name="connsiteY5" fmla="*/ 651164 h 651164"/>
                    <a:gd name="connsiteX6" fmla="*/ 9236 w 2969491"/>
                    <a:gd name="connsiteY6" fmla="*/ 531091 h 651164"/>
                    <a:gd name="connsiteX7" fmla="*/ 0 w 2969491"/>
                    <a:gd name="connsiteY7" fmla="*/ 207818 h 651164"/>
                    <a:gd name="connsiteX8" fmla="*/ 138545 w 2969491"/>
                    <a:gd name="connsiteY8" fmla="*/ 124691 h 651164"/>
                    <a:gd name="connsiteX0" fmla="*/ 138545 w 2969491"/>
                    <a:gd name="connsiteY0" fmla="*/ 124691 h 651164"/>
                    <a:gd name="connsiteX1" fmla="*/ 2706255 w 2969491"/>
                    <a:gd name="connsiteY1" fmla="*/ 0 h 651164"/>
                    <a:gd name="connsiteX2" fmla="*/ 2890982 w 2969491"/>
                    <a:gd name="connsiteY2" fmla="*/ 78509 h 651164"/>
                    <a:gd name="connsiteX3" fmla="*/ 2969491 w 2969491"/>
                    <a:gd name="connsiteY3" fmla="*/ 258618 h 651164"/>
                    <a:gd name="connsiteX4" fmla="*/ 2872509 w 2969491"/>
                    <a:gd name="connsiteY4" fmla="*/ 378691 h 651164"/>
                    <a:gd name="connsiteX5" fmla="*/ 170873 w 2969491"/>
                    <a:gd name="connsiteY5" fmla="*/ 651164 h 651164"/>
                    <a:gd name="connsiteX6" fmla="*/ 9236 w 2969491"/>
                    <a:gd name="connsiteY6" fmla="*/ 531091 h 651164"/>
                    <a:gd name="connsiteX7" fmla="*/ 0 w 2969491"/>
                    <a:gd name="connsiteY7" fmla="*/ 207818 h 651164"/>
                    <a:gd name="connsiteX8" fmla="*/ 138545 w 2969491"/>
                    <a:gd name="connsiteY8" fmla="*/ 124691 h 651164"/>
                    <a:gd name="connsiteX0" fmla="*/ 138545 w 2969491"/>
                    <a:gd name="connsiteY0" fmla="*/ 124691 h 651164"/>
                    <a:gd name="connsiteX1" fmla="*/ 2706255 w 2969491"/>
                    <a:gd name="connsiteY1" fmla="*/ 0 h 651164"/>
                    <a:gd name="connsiteX2" fmla="*/ 2890982 w 2969491"/>
                    <a:gd name="connsiteY2" fmla="*/ 78509 h 651164"/>
                    <a:gd name="connsiteX3" fmla="*/ 2969491 w 2969491"/>
                    <a:gd name="connsiteY3" fmla="*/ 258618 h 651164"/>
                    <a:gd name="connsiteX4" fmla="*/ 2872509 w 2969491"/>
                    <a:gd name="connsiteY4" fmla="*/ 378691 h 651164"/>
                    <a:gd name="connsiteX5" fmla="*/ 170873 w 2969491"/>
                    <a:gd name="connsiteY5" fmla="*/ 651164 h 651164"/>
                    <a:gd name="connsiteX6" fmla="*/ 9236 w 2969491"/>
                    <a:gd name="connsiteY6" fmla="*/ 531091 h 651164"/>
                    <a:gd name="connsiteX7" fmla="*/ 0 w 2969491"/>
                    <a:gd name="connsiteY7" fmla="*/ 207818 h 651164"/>
                    <a:gd name="connsiteX8" fmla="*/ 138545 w 2969491"/>
                    <a:gd name="connsiteY8" fmla="*/ 124691 h 651164"/>
                    <a:gd name="connsiteX0" fmla="*/ 138545 w 2969491"/>
                    <a:gd name="connsiteY0" fmla="*/ 124691 h 651164"/>
                    <a:gd name="connsiteX1" fmla="*/ 2706255 w 2969491"/>
                    <a:gd name="connsiteY1" fmla="*/ 0 h 651164"/>
                    <a:gd name="connsiteX2" fmla="*/ 2890982 w 2969491"/>
                    <a:gd name="connsiteY2" fmla="*/ 78509 h 651164"/>
                    <a:gd name="connsiteX3" fmla="*/ 2969491 w 2969491"/>
                    <a:gd name="connsiteY3" fmla="*/ 258618 h 651164"/>
                    <a:gd name="connsiteX4" fmla="*/ 2872509 w 2969491"/>
                    <a:gd name="connsiteY4" fmla="*/ 378691 h 651164"/>
                    <a:gd name="connsiteX5" fmla="*/ 170873 w 2969491"/>
                    <a:gd name="connsiteY5" fmla="*/ 651164 h 651164"/>
                    <a:gd name="connsiteX6" fmla="*/ 9236 w 2969491"/>
                    <a:gd name="connsiteY6" fmla="*/ 531091 h 651164"/>
                    <a:gd name="connsiteX7" fmla="*/ 0 w 2969491"/>
                    <a:gd name="connsiteY7" fmla="*/ 207818 h 651164"/>
                    <a:gd name="connsiteX8" fmla="*/ 138545 w 2969491"/>
                    <a:gd name="connsiteY8" fmla="*/ 124691 h 651164"/>
                    <a:gd name="connsiteX0" fmla="*/ 138545 w 2969491"/>
                    <a:gd name="connsiteY0" fmla="*/ 124691 h 656902"/>
                    <a:gd name="connsiteX1" fmla="*/ 2706255 w 2969491"/>
                    <a:gd name="connsiteY1" fmla="*/ 0 h 656902"/>
                    <a:gd name="connsiteX2" fmla="*/ 2890982 w 2969491"/>
                    <a:gd name="connsiteY2" fmla="*/ 78509 h 656902"/>
                    <a:gd name="connsiteX3" fmla="*/ 2969491 w 2969491"/>
                    <a:gd name="connsiteY3" fmla="*/ 258618 h 656902"/>
                    <a:gd name="connsiteX4" fmla="*/ 2872509 w 2969491"/>
                    <a:gd name="connsiteY4" fmla="*/ 378691 h 656902"/>
                    <a:gd name="connsiteX5" fmla="*/ 170873 w 2969491"/>
                    <a:gd name="connsiteY5" fmla="*/ 651164 h 656902"/>
                    <a:gd name="connsiteX6" fmla="*/ 9236 w 2969491"/>
                    <a:gd name="connsiteY6" fmla="*/ 531091 h 656902"/>
                    <a:gd name="connsiteX7" fmla="*/ 0 w 2969491"/>
                    <a:gd name="connsiteY7" fmla="*/ 207818 h 656902"/>
                    <a:gd name="connsiteX8" fmla="*/ 138545 w 2969491"/>
                    <a:gd name="connsiteY8" fmla="*/ 124691 h 656902"/>
                    <a:gd name="connsiteX0" fmla="*/ 138545 w 2969491"/>
                    <a:gd name="connsiteY0" fmla="*/ 124890 h 657101"/>
                    <a:gd name="connsiteX1" fmla="*/ 2706255 w 2969491"/>
                    <a:gd name="connsiteY1" fmla="*/ 199 h 657101"/>
                    <a:gd name="connsiteX2" fmla="*/ 2890982 w 2969491"/>
                    <a:gd name="connsiteY2" fmla="*/ 78708 h 657101"/>
                    <a:gd name="connsiteX3" fmla="*/ 2969491 w 2969491"/>
                    <a:gd name="connsiteY3" fmla="*/ 258817 h 657101"/>
                    <a:gd name="connsiteX4" fmla="*/ 2872509 w 2969491"/>
                    <a:gd name="connsiteY4" fmla="*/ 378890 h 657101"/>
                    <a:gd name="connsiteX5" fmla="*/ 170873 w 2969491"/>
                    <a:gd name="connsiteY5" fmla="*/ 651363 h 657101"/>
                    <a:gd name="connsiteX6" fmla="*/ 9236 w 2969491"/>
                    <a:gd name="connsiteY6" fmla="*/ 531290 h 657101"/>
                    <a:gd name="connsiteX7" fmla="*/ 0 w 2969491"/>
                    <a:gd name="connsiteY7" fmla="*/ 208017 h 657101"/>
                    <a:gd name="connsiteX8" fmla="*/ 138545 w 2969491"/>
                    <a:gd name="connsiteY8" fmla="*/ 124890 h 657101"/>
                    <a:gd name="connsiteX0" fmla="*/ 138545 w 2969491"/>
                    <a:gd name="connsiteY0" fmla="*/ 125008 h 657219"/>
                    <a:gd name="connsiteX1" fmla="*/ 2706255 w 2969491"/>
                    <a:gd name="connsiteY1" fmla="*/ 317 h 657219"/>
                    <a:gd name="connsiteX2" fmla="*/ 2890982 w 2969491"/>
                    <a:gd name="connsiteY2" fmla="*/ 78826 h 657219"/>
                    <a:gd name="connsiteX3" fmla="*/ 2969491 w 2969491"/>
                    <a:gd name="connsiteY3" fmla="*/ 258935 h 657219"/>
                    <a:gd name="connsiteX4" fmla="*/ 2872509 w 2969491"/>
                    <a:gd name="connsiteY4" fmla="*/ 379008 h 657219"/>
                    <a:gd name="connsiteX5" fmla="*/ 170873 w 2969491"/>
                    <a:gd name="connsiteY5" fmla="*/ 651481 h 657219"/>
                    <a:gd name="connsiteX6" fmla="*/ 9236 w 2969491"/>
                    <a:gd name="connsiteY6" fmla="*/ 531408 h 657219"/>
                    <a:gd name="connsiteX7" fmla="*/ 0 w 2969491"/>
                    <a:gd name="connsiteY7" fmla="*/ 208135 h 657219"/>
                    <a:gd name="connsiteX8" fmla="*/ 138545 w 2969491"/>
                    <a:gd name="connsiteY8" fmla="*/ 125008 h 657219"/>
                    <a:gd name="connsiteX0" fmla="*/ 138545 w 2972005"/>
                    <a:gd name="connsiteY0" fmla="*/ 125008 h 657219"/>
                    <a:gd name="connsiteX1" fmla="*/ 2706255 w 2972005"/>
                    <a:gd name="connsiteY1" fmla="*/ 317 h 657219"/>
                    <a:gd name="connsiteX2" fmla="*/ 2890982 w 2972005"/>
                    <a:gd name="connsiteY2" fmla="*/ 78826 h 657219"/>
                    <a:gd name="connsiteX3" fmla="*/ 2969491 w 2972005"/>
                    <a:gd name="connsiteY3" fmla="*/ 258935 h 657219"/>
                    <a:gd name="connsiteX4" fmla="*/ 2872509 w 2972005"/>
                    <a:gd name="connsiteY4" fmla="*/ 379008 h 657219"/>
                    <a:gd name="connsiteX5" fmla="*/ 170873 w 2972005"/>
                    <a:gd name="connsiteY5" fmla="*/ 651481 h 657219"/>
                    <a:gd name="connsiteX6" fmla="*/ 9236 w 2972005"/>
                    <a:gd name="connsiteY6" fmla="*/ 531408 h 657219"/>
                    <a:gd name="connsiteX7" fmla="*/ 0 w 2972005"/>
                    <a:gd name="connsiteY7" fmla="*/ 208135 h 657219"/>
                    <a:gd name="connsiteX8" fmla="*/ 138545 w 2972005"/>
                    <a:gd name="connsiteY8" fmla="*/ 125008 h 657219"/>
                    <a:gd name="connsiteX0" fmla="*/ 138545 w 2973912"/>
                    <a:gd name="connsiteY0" fmla="*/ 125008 h 657219"/>
                    <a:gd name="connsiteX1" fmla="*/ 2706255 w 2973912"/>
                    <a:gd name="connsiteY1" fmla="*/ 317 h 657219"/>
                    <a:gd name="connsiteX2" fmla="*/ 2890982 w 2973912"/>
                    <a:gd name="connsiteY2" fmla="*/ 78826 h 657219"/>
                    <a:gd name="connsiteX3" fmla="*/ 2969491 w 2973912"/>
                    <a:gd name="connsiteY3" fmla="*/ 258935 h 657219"/>
                    <a:gd name="connsiteX4" fmla="*/ 2872509 w 2973912"/>
                    <a:gd name="connsiteY4" fmla="*/ 379008 h 657219"/>
                    <a:gd name="connsiteX5" fmla="*/ 170873 w 2973912"/>
                    <a:gd name="connsiteY5" fmla="*/ 651481 h 657219"/>
                    <a:gd name="connsiteX6" fmla="*/ 9236 w 2973912"/>
                    <a:gd name="connsiteY6" fmla="*/ 531408 h 657219"/>
                    <a:gd name="connsiteX7" fmla="*/ 0 w 2973912"/>
                    <a:gd name="connsiteY7" fmla="*/ 208135 h 657219"/>
                    <a:gd name="connsiteX8" fmla="*/ 138545 w 2973912"/>
                    <a:gd name="connsiteY8" fmla="*/ 125008 h 65721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2973912" h="657219">
                      <a:moveTo>
                        <a:pt x="138545" y="125008"/>
                      </a:moveTo>
                      <a:lnTo>
                        <a:pt x="2706255" y="317"/>
                      </a:lnTo>
                      <a:cubicBezTo>
                        <a:pt x="2828121" y="-3658"/>
                        <a:pt x="2867087" y="30047"/>
                        <a:pt x="2890982" y="78826"/>
                      </a:cubicBezTo>
                      <a:lnTo>
                        <a:pt x="2969491" y="258935"/>
                      </a:lnTo>
                      <a:cubicBezTo>
                        <a:pt x="2987406" y="336640"/>
                        <a:pt x="2950053" y="379178"/>
                        <a:pt x="2872509" y="379008"/>
                      </a:cubicBezTo>
                      <a:lnTo>
                        <a:pt x="170873" y="651481"/>
                      </a:lnTo>
                      <a:cubicBezTo>
                        <a:pt x="101922" y="666723"/>
                        <a:pt x="5337" y="659356"/>
                        <a:pt x="9236" y="531408"/>
                      </a:cubicBezTo>
                      <a:lnTo>
                        <a:pt x="0" y="208135"/>
                      </a:lnTo>
                      <a:cubicBezTo>
                        <a:pt x="26085" y="152793"/>
                        <a:pt x="37097" y="137645"/>
                        <a:pt x="138545" y="125008"/>
                      </a:cubicBezTo>
                      <a:close/>
                    </a:path>
                  </a:pathLst>
                </a:custGeom>
                <a:solidFill>
                  <a:srgbClr val="00798E"/>
                </a:solidFill>
                <a:ln w="13658" cap="flat">
                  <a:noFill/>
                  <a:prstDash val="solid"/>
                  <a:miter/>
                </a:ln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fr-FR" dirty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</p:grpSp>
          <p:sp>
            <p:nvSpPr>
              <p:cNvPr id="21" name="ZoneTexte 20">
                <a:extLst>
                  <a:ext uri="{FF2B5EF4-FFF2-40B4-BE49-F238E27FC236}">
                    <a16:creationId xmlns:a16="http://schemas.microsoft.com/office/drawing/2014/main" id="{3F223392-03C4-A03D-6AAF-8C5EB5F558E5}"/>
                  </a:ext>
                </a:extLst>
              </p:cNvPr>
              <p:cNvSpPr txBox="1"/>
              <p:nvPr/>
            </p:nvSpPr>
            <p:spPr>
              <a:xfrm>
                <a:off x="4635498" y="3828781"/>
                <a:ext cx="1664545" cy="67713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fr-FR" sz="4800" b="1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Palier </a:t>
                </a:r>
                <a:r>
                  <a:rPr lang="fr-FR" sz="6000" b="1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: 2</a:t>
                </a:r>
              </a:p>
            </p:txBody>
          </p:sp>
          <p:sp>
            <p:nvSpPr>
              <p:cNvPr id="22" name="ZoneTexte 21">
                <a:extLst>
                  <a:ext uri="{FF2B5EF4-FFF2-40B4-BE49-F238E27FC236}">
                    <a16:creationId xmlns:a16="http://schemas.microsoft.com/office/drawing/2014/main" id="{35494054-F765-9A2D-EBB6-D3A2FDF9E7F3}"/>
                  </a:ext>
                </a:extLst>
              </p:cNvPr>
              <p:cNvSpPr txBox="1"/>
              <p:nvPr/>
            </p:nvSpPr>
            <p:spPr>
              <a:xfrm>
                <a:off x="3160380" y="4786524"/>
                <a:ext cx="3153032" cy="104648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fr-FR" sz="4800" b="1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 Séance :de rebrassage et de validation du palier 2</a:t>
                </a:r>
                <a:endParaRPr lang="ar-MA" sz="48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</p:grpSp>
        <p:sp>
          <p:nvSpPr>
            <p:cNvPr id="18" name="Ellipse 17">
              <a:extLst>
                <a:ext uri="{FF2B5EF4-FFF2-40B4-BE49-F238E27FC236}">
                  <a16:creationId xmlns:a16="http://schemas.microsoft.com/office/drawing/2014/main" id="{9C1BFF1A-4F8B-6725-1C44-E882C79705E6}"/>
                </a:ext>
              </a:extLst>
            </p:cNvPr>
            <p:cNvSpPr/>
            <p:nvPr/>
          </p:nvSpPr>
          <p:spPr>
            <a:xfrm flipH="1">
              <a:off x="9242561" y="4923336"/>
              <a:ext cx="2039603" cy="2034926"/>
            </a:xfrm>
            <a:prstGeom prst="ellipse">
              <a:avLst/>
            </a:prstGeom>
            <a:solidFill>
              <a:srgbClr val="1E3F48"/>
            </a:solidFill>
            <a:ln w="136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19" name="ZoneTexte 18">
              <a:extLst>
                <a:ext uri="{FF2B5EF4-FFF2-40B4-BE49-F238E27FC236}">
                  <a16:creationId xmlns:a16="http://schemas.microsoft.com/office/drawing/2014/main" id="{8FB61712-835A-E85B-E11B-2E8567D2F75B}"/>
                </a:ext>
              </a:extLst>
            </p:cNvPr>
            <p:cNvSpPr txBox="1"/>
            <p:nvPr/>
          </p:nvSpPr>
          <p:spPr>
            <a:xfrm>
              <a:off x="9379274" y="5179737"/>
              <a:ext cx="1811005" cy="163121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40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Parcours</a:t>
              </a:r>
            </a:p>
            <a:p>
              <a:pPr algn="ctr"/>
              <a:r>
                <a:rPr lang="fr-FR" sz="40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</a:t>
              </a:r>
              <a:r>
                <a:rPr lang="fr-MA" sz="60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</a:t>
              </a:r>
              <a:endParaRPr lang="ar-MA" sz="6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B158BB2-BEA3-3B5E-2B6B-1D878DC1D5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D65A7C87-6B03-4773-18D0-FF136B0A918A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2D122253-5AAA-0B60-7535-F1C6B906803E}"/>
              </a:ext>
            </a:extLst>
          </p:cNvPr>
          <p:cNvSpPr/>
          <p:nvPr/>
        </p:nvSpPr>
        <p:spPr>
          <a:xfrm>
            <a:off x="414766" y="485998"/>
            <a:ext cx="12996435" cy="945810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43BB27DA-96B9-B2DD-AFC7-5299509B086F}"/>
              </a:ext>
            </a:extLst>
          </p:cNvPr>
          <p:cNvGrpSpPr/>
          <p:nvPr/>
        </p:nvGrpSpPr>
        <p:grpSpPr>
          <a:xfrm>
            <a:off x="-304800" y="-62025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21EF7491-80D7-A383-0C82-11F112FDC78C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882C8EF4-C07A-4A88-EF7C-EFFDAAE70AA8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843DB7D3-92CF-AE7E-EB71-39AEE45CF7D6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1555B959-B64E-935F-90AC-B05A2BB3E705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81A2C282-2BD3-558C-D68C-D319366E2D9E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8CF45BC4-218A-3DD7-F861-474E9E10C6BB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24D4E000-DC1E-56EE-2DA2-E15FF5FF3F45}"/>
              </a:ext>
            </a:extLst>
          </p:cNvPr>
          <p:cNvSpPr/>
          <p:nvPr/>
        </p:nvSpPr>
        <p:spPr>
          <a:xfrm>
            <a:off x="434610" y="485997"/>
            <a:ext cx="12976592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89974D12-442D-932F-7B6C-8C99165D8D25}"/>
              </a:ext>
            </a:extLst>
          </p:cNvPr>
          <p:cNvSpPr txBox="1"/>
          <p:nvPr/>
        </p:nvSpPr>
        <p:spPr>
          <a:xfrm>
            <a:off x="1462547" y="901978"/>
            <a:ext cx="914400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32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Prenez vos ardoises. 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F74677FA-1622-947C-D481-BF331E2ED787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76600" y="2577771"/>
            <a:ext cx="6637199" cy="5131457"/>
          </a:xfrm>
          <a:prstGeom prst="rect">
            <a:avLst/>
          </a:prstGeom>
        </p:spPr>
      </p:pic>
      <p:pic>
        <p:nvPicPr>
          <p:cNvPr id="16" name="Graphique 15">
            <a:extLst>
              <a:ext uri="{FF2B5EF4-FFF2-40B4-BE49-F238E27FC236}">
                <a16:creationId xmlns:a16="http://schemas.microsoft.com/office/drawing/2014/main" id="{A171ADC5-1451-81B2-2C44-01B919DC0F2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455778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1FC074D-EC05-DDC7-9B32-4A0E0F4A51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977D92C2-ECAB-CB22-BB10-1810CE0DCD6F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DEACFD1F-4CFE-D32F-19CF-71F0F6A16B10}"/>
              </a:ext>
            </a:extLst>
          </p:cNvPr>
          <p:cNvSpPr/>
          <p:nvPr/>
        </p:nvSpPr>
        <p:spPr>
          <a:xfrm>
            <a:off x="414766" y="485998"/>
            <a:ext cx="12996435" cy="945810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E2920188-5C24-D6D0-B981-297250FDA706}"/>
              </a:ext>
            </a:extLst>
          </p:cNvPr>
          <p:cNvGrpSpPr/>
          <p:nvPr/>
        </p:nvGrpSpPr>
        <p:grpSpPr>
          <a:xfrm>
            <a:off x="-304800" y="-62025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E25296D4-412D-6D58-76ED-031D82DDDFEF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7C3B389A-B1FE-AB07-7491-AEF0E2D1F161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BB56C6E8-B300-5FA8-3662-35D55DA28364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A29F9EA2-91E1-715C-D12E-2ADFE2FD198F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0C095523-60F0-221D-9F9F-8AC3BF4C1E45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3DBA4621-7FE4-D94E-BC23-AB8B137FC1E0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DF231FFB-4220-3693-CDC3-58DE6062E2DB}"/>
              </a:ext>
            </a:extLst>
          </p:cNvPr>
          <p:cNvSpPr/>
          <p:nvPr/>
        </p:nvSpPr>
        <p:spPr>
          <a:xfrm>
            <a:off x="434610" y="485997"/>
            <a:ext cx="12976592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A95898B1-4090-7201-E2A2-491AAAF2CC95}"/>
              </a:ext>
            </a:extLst>
          </p:cNvPr>
          <p:cNvSpPr txBox="1"/>
          <p:nvPr/>
        </p:nvSpPr>
        <p:spPr>
          <a:xfrm>
            <a:off x="1482390" y="671757"/>
            <a:ext cx="1179900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«</a:t>
            </a:r>
            <a:r>
              <a:rPr kumimoji="0" lang="fr-FR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ju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»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«</a:t>
            </a:r>
            <a:r>
              <a:rPr lang="fr-FR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pe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» «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jupe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» , 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</a:t>
            </a:r>
            <a:r>
              <a:rPr kumimoji="0" lang="fr-FR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isons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 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ensemble  «jupe».     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Qui veut 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lire  « jupe » ?                        </a:t>
            </a:r>
            <a:endParaRPr lang="fr-FR" sz="360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16" name="Graphique 15">
            <a:extLst>
              <a:ext uri="{FF2B5EF4-FFF2-40B4-BE49-F238E27FC236}">
                <a16:creationId xmlns:a16="http://schemas.microsoft.com/office/drawing/2014/main" id="{CF431A39-7DF4-B531-1D5D-62B50CA5E4B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14" name="ZoneTexte 13">
            <a:extLst>
              <a:ext uri="{FF2B5EF4-FFF2-40B4-BE49-F238E27FC236}">
                <a16:creationId xmlns:a16="http://schemas.microsoft.com/office/drawing/2014/main" id="{613D0A76-8D14-642F-4F0E-7516F3FBEDA1}"/>
              </a:ext>
            </a:extLst>
          </p:cNvPr>
          <p:cNvSpPr txBox="1"/>
          <p:nvPr/>
        </p:nvSpPr>
        <p:spPr>
          <a:xfrm>
            <a:off x="1764501" y="3467100"/>
            <a:ext cx="9681972" cy="31547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685834"/>
            <a:r>
              <a:rPr lang="fr-MA" sz="19900" b="1" dirty="0">
                <a:solidFill>
                  <a:srgbClr val="106585"/>
                </a:solidFill>
                <a:latin typeface="Dosis" pitchFamily="2" charset="0"/>
              </a:rPr>
              <a:t>jupe </a:t>
            </a:r>
            <a:endParaRPr lang="fr-MA" sz="19900" dirty="0">
              <a:solidFill>
                <a:prstClr val="white"/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3258481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7E29F30-C6E6-059B-3A03-4A0C2EE1B10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1F32EB31-1746-0A10-02AC-16FC05AB650B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CB5AD4A9-01C3-1CAB-3D61-5F758700DCE3}"/>
              </a:ext>
            </a:extLst>
          </p:cNvPr>
          <p:cNvSpPr/>
          <p:nvPr/>
        </p:nvSpPr>
        <p:spPr>
          <a:xfrm>
            <a:off x="414766" y="485998"/>
            <a:ext cx="12996435" cy="945810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2A84D3F0-3280-A76F-D503-1F53187D2E98}"/>
              </a:ext>
            </a:extLst>
          </p:cNvPr>
          <p:cNvGrpSpPr/>
          <p:nvPr/>
        </p:nvGrpSpPr>
        <p:grpSpPr>
          <a:xfrm>
            <a:off x="-304800" y="-62025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83CC5352-5CCA-1799-B95A-D77F41141F99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118DBC3E-3D77-A2B6-55D0-C0B5DE73D661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25FECCD8-E5C7-AF7F-BC4F-1A98760CBBEC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F215C0F3-1985-39E1-A5E0-3B37B345AD49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012A07DE-3ADC-EB91-8DB3-712FF80826EC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18E2B0E3-88B3-CCB2-C3F7-DCC817B80208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35BFEFC2-DD48-BE1C-8F7F-65B14BA832B6}"/>
              </a:ext>
            </a:extLst>
          </p:cNvPr>
          <p:cNvSpPr/>
          <p:nvPr/>
        </p:nvSpPr>
        <p:spPr>
          <a:xfrm>
            <a:off x="434610" y="485997"/>
            <a:ext cx="12976592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4ED064EE-8453-EC00-95F5-8EE6AE2C63DF}"/>
              </a:ext>
            </a:extLst>
          </p:cNvPr>
          <p:cNvSpPr txBox="1"/>
          <p:nvPr/>
        </p:nvSpPr>
        <p:spPr>
          <a:xfrm>
            <a:off x="1462547" y="901978"/>
            <a:ext cx="914400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32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Ecrivez «jupe» sur vos ardoises. 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01BFAD85-FAB8-3F6A-51FD-76ECE6B65D13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76600" y="2577771"/>
            <a:ext cx="6637199" cy="5131457"/>
          </a:xfrm>
          <a:prstGeom prst="rect">
            <a:avLst/>
          </a:prstGeom>
        </p:spPr>
      </p:pic>
      <p:pic>
        <p:nvPicPr>
          <p:cNvPr id="16" name="Graphique 15">
            <a:extLst>
              <a:ext uri="{FF2B5EF4-FFF2-40B4-BE49-F238E27FC236}">
                <a16:creationId xmlns:a16="http://schemas.microsoft.com/office/drawing/2014/main" id="{4A026DC3-CDCA-1925-4557-74112B5BEA7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82527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388F4C3-6480-8E87-C736-3A0B381D91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37CEAF51-7B00-7817-1E79-68E4B6F3FD97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CB857741-AFB7-7030-AA95-69E86FB91661}"/>
              </a:ext>
            </a:extLst>
          </p:cNvPr>
          <p:cNvSpPr/>
          <p:nvPr/>
        </p:nvSpPr>
        <p:spPr>
          <a:xfrm>
            <a:off x="414766" y="485998"/>
            <a:ext cx="12996435" cy="945810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72116C89-18C6-14AA-D0C4-7B67857CDE95}"/>
              </a:ext>
            </a:extLst>
          </p:cNvPr>
          <p:cNvGrpSpPr/>
          <p:nvPr/>
        </p:nvGrpSpPr>
        <p:grpSpPr>
          <a:xfrm>
            <a:off x="-304800" y="-62025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4BB5CA84-B764-7132-2FA6-C791F269208F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8DF77869-90CB-389A-0F0C-D2F6A78FD5E4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0B2D1284-6715-D595-27BB-0016D941FAAD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0F3B124-C1D2-07E2-07E4-B89B6C781625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82A230E1-DBAF-1D54-5819-27E20C24FF9F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356C9E2A-7303-367E-6780-9FC170DB3190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31C5C1BC-AC61-9C64-145B-14314E367AD5}"/>
              </a:ext>
            </a:extLst>
          </p:cNvPr>
          <p:cNvSpPr/>
          <p:nvPr/>
        </p:nvSpPr>
        <p:spPr>
          <a:xfrm>
            <a:off x="434610" y="485997"/>
            <a:ext cx="12976592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DCB20B19-94BA-2039-953E-9935AA0CF2A8}"/>
              </a:ext>
            </a:extLst>
          </p:cNvPr>
          <p:cNvSpPr txBox="1"/>
          <p:nvPr/>
        </p:nvSpPr>
        <p:spPr>
          <a:xfrm>
            <a:off x="1462547" y="901978"/>
            <a:ext cx="914400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32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Corrigez . «jupe »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F7E1A0C9-D741-3589-627D-359053E9A760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76600" y="2577771"/>
            <a:ext cx="7347442" cy="5131457"/>
          </a:xfrm>
          <a:prstGeom prst="rect">
            <a:avLst/>
          </a:prstGeom>
        </p:spPr>
      </p:pic>
      <p:pic>
        <p:nvPicPr>
          <p:cNvPr id="16" name="Graphique 15">
            <a:extLst>
              <a:ext uri="{FF2B5EF4-FFF2-40B4-BE49-F238E27FC236}">
                <a16:creationId xmlns:a16="http://schemas.microsoft.com/office/drawing/2014/main" id="{58C88E46-DC64-D85A-56D0-C553B52BAA8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18" name="ZoneTexte 17">
            <a:extLst>
              <a:ext uri="{FF2B5EF4-FFF2-40B4-BE49-F238E27FC236}">
                <a16:creationId xmlns:a16="http://schemas.microsoft.com/office/drawing/2014/main" id="{BA8177FF-92CE-3184-B1BB-7FDA3A6A6D3D}"/>
              </a:ext>
            </a:extLst>
          </p:cNvPr>
          <p:cNvSpPr txBox="1"/>
          <p:nvPr/>
        </p:nvSpPr>
        <p:spPr>
          <a:xfrm>
            <a:off x="3425952" y="4320063"/>
            <a:ext cx="7013448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685834"/>
            <a:r>
              <a:rPr lang="fr-MA" sz="8800" b="1" dirty="0">
                <a:solidFill>
                  <a:schemeClr val="bg1"/>
                </a:solidFill>
                <a:latin typeface="Dosis" pitchFamily="2" charset="0"/>
              </a:rPr>
              <a:t>jupe</a:t>
            </a:r>
            <a:endParaRPr lang="fr-MA" sz="8800" dirty="0">
              <a:solidFill>
                <a:schemeClr val="bg1"/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6301411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B158BB2-BEA3-3B5E-2B6B-1D878DC1D5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D65A7C87-6B03-4773-18D0-FF136B0A918A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2D122253-5AAA-0B60-7535-F1C6B906803E}"/>
              </a:ext>
            </a:extLst>
          </p:cNvPr>
          <p:cNvSpPr/>
          <p:nvPr/>
        </p:nvSpPr>
        <p:spPr>
          <a:xfrm>
            <a:off x="414766" y="485998"/>
            <a:ext cx="12996435" cy="945810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43BB27DA-96B9-B2DD-AFC7-5299509B086F}"/>
              </a:ext>
            </a:extLst>
          </p:cNvPr>
          <p:cNvGrpSpPr/>
          <p:nvPr/>
        </p:nvGrpSpPr>
        <p:grpSpPr>
          <a:xfrm>
            <a:off x="-304800" y="-62025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21EF7491-80D7-A383-0C82-11F112FDC78C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882C8EF4-C07A-4A88-EF7C-EFFDAAE70AA8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843DB7D3-92CF-AE7E-EB71-39AEE45CF7D6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1555B959-B64E-935F-90AC-B05A2BB3E705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81A2C282-2BD3-558C-D68C-D319366E2D9E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8CF45BC4-218A-3DD7-F861-474E9E10C6BB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24D4E000-DC1E-56EE-2DA2-E15FF5FF3F45}"/>
              </a:ext>
            </a:extLst>
          </p:cNvPr>
          <p:cNvSpPr/>
          <p:nvPr/>
        </p:nvSpPr>
        <p:spPr>
          <a:xfrm>
            <a:off x="434610" y="485997"/>
            <a:ext cx="12976592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89974D12-442D-932F-7B6C-8C99165D8D25}"/>
              </a:ext>
            </a:extLst>
          </p:cNvPr>
          <p:cNvSpPr txBox="1"/>
          <p:nvPr/>
        </p:nvSpPr>
        <p:spPr>
          <a:xfrm>
            <a:off x="1462547" y="901978"/>
            <a:ext cx="914400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32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Prenez vos ardoises. 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F74677FA-1622-947C-D481-BF331E2ED787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76600" y="2577771"/>
            <a:ext cx="6637199" cy="5131457"/>
          </a:xfrm>
          <a:prstGeom prst="rect">
            <a:avLst/>
          </a:prstGeom>
        </p:spPr>
      </p:pic>
      <p:pic>
        <p:nvPicPr>
          <p:cNvPr id="16" name="Graphique 15">
            <a:extLst>
              <a:ext uri="{FF2B5EF4-FFF2-40B4-BE49-F238E27FC236}">
                <a16:creationId xmlns:a16="http://schemas.microsoft.com/office/drawing/2014/main" id="{A171ADC5-1451-81B2-2C44-01B919DC0F2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209857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1FC074D-EC05-DDC7-9B32-4A0E0F4A51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977D92C2-ECAB-CB22-BB10-1810CE0DCD6F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DEACFD1F-4CFE-D32F-19CF-71F0F6A16B10}"/>
              </a:ext>
            </a:extLst>
          </p:cNvPr>
          <p:cNvSpPr/>
          <p:nvPr/>
        </p:nvSpPr>
        <p:spPr>
          <a:xfrm>
            <a:off x="414766" y="485998"/>
            <a:ext cx="12996435" cy="945810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E2920188-5C24-D6D0-B981-297250FDA706}"/>
              </a:ext>
            </a:extLst>
          </p:cNvPr>
          <p:cNvGrpSpPr/>
          <p:nvPr/>
        </p:nvGrpSpPr>
        <p:grpSpPr>
          <a:xfrm>
            <a:off x="-304800" y="-62025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E25296D4-412D-6D58-76ED-031D82DDDFEF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7C3B389A-B1FE-AB07-7491-AEF0E2D1F161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BB56C6E8-B300-5FA8-3662-35D55DA28364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A29F9EA2-91E1-715C-D12E-2ADFE2FD198F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0C095523-60F0-221D-9F9F-8AC3BF4C1E45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3DBA4621-7FE4-D94E-BC23-AB8B137FC1E0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DF231FFB-4220-3693-CDC3-58DE6062E2DB}"/>
              </a:ext>
            </a:extLst>
          </p:cNvPr>
          <p:cNvSpPr/>
          <p:nvPr/>
        </p:nvSpPr>
        <p:spPr>
          <a:xfrm>
            <a:off x="434610" y="485997"/>
            <a:ext cx="12976592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A95898B1-4090-7201-E2A2-491AAAF2CC95}"/>
              </a:ext>
            </a:extLst>
          </p:cNvPr>
          <p:cNvSpPr txBox="1"/>
          <p:nvPr/>
        </p:nvSpPr>
        <p:spPr>
          <a:xfrm>
            <a:off x="1482390" y="671757"/>
            <a:ext cx="11799000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«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ka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»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«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ra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» « té » «karaté» , 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</a:t>
            </a:r>
            <a:r>
              <a:rPr kumimoji="0" lang="fr-FR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isons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 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ensemble  «karaté».     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Qui veut 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lire  « karaté » ?                        </a:t>
            </a:r>
            <a:endParaRPr lang="fr-FR" sz="360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16" name="Graphique 15">
            <a:extLst>
              <a:ext uri="{FF2B5EF4-FFF2-40B4-BE49-F238E27FC236}">
                <a16:creationId xmlns:a16="http://schemas.microsoft.com/office/drawing/2014/main" id="{CF431A39-7DF4-B531-1D5D-62B50CA5E4B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14" name="ZoneTexte 13">
            <a:extLst>
              <a:ext uri="{FF2B5EF4-FFF2-40B4-BE49-F238E27FC236}">
                <a16:creationId xmlns:a16="http://schemas.microsoft.com/office/drawing/2014/main" id="{613D0A76-8D14-642F-4F0E-7516F3FBEDA1}"/>
              </a:ext>
            </a:extLst>
          </p:cNvPr>
          <p:cNvSpPr txBox="1"/>
          <p:nvPr/>
        </p:nvSpPr>
        <p:spPr>
          <a:xfrm>
            <a:off x="1764501" y="3467100"/>
            <a:ext cx="9681972" cy="31547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685834"/>
            <a:r>
              <a:rPr lang="fr-MA" sz="19900" b="1" dirty="0">
                <a:solidFill>
                  <a:srgbClr val="106585"/>
                </a:solidFill>
                <a:latin typeface="Dosis" pitchFamily="2" charset="0"/>
              </a:rPr>
              <a:t>karaté </a:t>
            </a:r>
            <a:endParaRPr lang="fr-MA" sz="19900" dirty="0">
              <a:solidFill>
                <a:prstClr val="white"/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3322129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388F4C3-6480-8E87-C736-3A0B381D91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37CEAF51-7B00-7817-1E79-68E4B6F3FD97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CB857741-AFB7-7030-AA95-69E86FB91661}"/>
              </a:ext>
            </a:extLst>
          </p:cNvPr>
          <p:cNvSpPr/>
          <p:nvPr/>
        </p:nvSpPr>
        <p:spPr>
          <a:xfrm>
            <a:off x="414766" y="485998"/>
            <a:ext cx="12996435" cy="945810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72116C89-18C6-14AA-D0C4-7B67857CDE95}"/>
              </a:ext>
            </a:extLst>
          </p:cNvPr>
          <p:cNvGrpSpPr/>
          <p:nvPr/>
        </p:nvGrpSpPr>
        <p:grpSpPr>
          <a:xfrm>
            <a:off x="-304800" y="-62025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4BB5CA84-B764-7132-2FA6-C791F269208F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8DF77869-90CB-389A-0F0C-D2F6A78FD5E4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0B2D1284-6715-D595-27BB-0016D941FAAD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0F3B124-C1D2-07E2-07E4-B89B6C781625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82A230E1-DBAF-1D54-5819-27E20C24FF9F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356C9E2A-7303-367E-6780-9FC170DB3190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31C5C1BC-AC61-9C64-145B-14314E367AD5}"/>
              </a:ext>
            </a:extLst>
          </p:cNvPr>
          <p:cNvSpPr/>
          <p:nvPr/>
        </p:nvSpPr>
        <p:spPr>
          <a:xfrm>
            <a:off x="434610" y="485997"/>
            <a:ext cx="12976592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DCB20B19-94BA-2039-953E-9935AA0CF2A8}"/>
              </a:ext>
            </a:extLst>
          </p:cNvPr>
          <p:cNvSpPr txBox="1"/>
          <p:nvPr/>
        </p:nvSpPr>
        <p:spPr>
          <a:xfrm>
            <a:off x="1462547" y="901978"/>
            <a:ext cx="914400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32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Corrigez . «karaté »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F7E1A0C9-D741-3589-627D-359053E9A760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76600" y="2577771"/>
            <a:ext cx="7347442" cy="5131457"/>
          </a:xfrm>
          <a:prstGeom prst="rect">
            <a:avLst/>
          </a:prstGeom>
        </p:spPr>
      </p:pic>
      <p:pic>
        <p:nvPicPr>
          <p:cNvPr id="16" name="Graphique 15">
            <a:extLst>
              <a:ext uri="{FF2B5EF4-FFF2-40B4-BE49-F238E27FC236}">
                <a16:creationId xmlns:a16="http://schemas.microsoft.com/office/drawing/2014/main" id="{58C88E46-DC64-D85A-56D0-C553B52BAA8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18" name="ZoneTexte 17">
            <a:extLst>
              <a:ext uri="{FF2B5EF4-FFF2-40B4-BE49-F238E27FC236}">
                <a16:creationId xmlns:a16="http://schemas.microsoft.com/office/drawing/2014/main" id="{BA8177FF-92CE-3184-B1BB-7FDA3A6A6D3D}"/>
              </a:ext>
            </a:extLst>
          </p:cNvPr>
          <p:cNvSpPr txBox="1"/>
          <p:nvPr/>
        </p:nvSpPr>
        <p:spPr>
          <a:xfrm>
            <a:off x="3425952" y="4320063"/>
            <a:ext cx="7013448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685834"/>
            <a:r>
              <a:rPr lang="fr-MA" sz="8800" b="1" dirty="0">
                <a:solidFill>
                  <a:schemeClr val="bg1"/>
                </a:solidFill>
                <a:latin typeface="Dosis" pitchFamily="2" charset="0"/>
              </a:rPr>
              <a:t>karaté</a:t>
            </a:r>
            <a:endParaRPr lang="fr-MA" sz="8800" dirty="0">
              <a:solidFill>
                <a:schemeClr val="bg1"/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472342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1FC074D-EC05-DDC7-9B32-4A0E0F4A51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977D92C2-ECAB-CB22-BB10-1810CE0DCD6F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DEACFD1F-4CFE-D32F-19CF-71F0F6A16B10}"/>
              </a:ext>
            </a:extLst>
          </p:cNvPr>
          <p:cNvSpPr/>
          <p:nvPr/>
        </p:nvSpPr>
        <p:spPr>
          <a:xfrm>
            <a:off x="414766" y="485998"/>
            <a:ext cx="12996435" cy="945810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E2920188-5C24-D6D0-B981-297250FDA706}"/>
              </a:ext>
            </a:extLst>
          </p:cNvPr>
          <p:cNvGrpSpPr/>
          <p:nvPr/>
        </p:nvGrpSpPr>
        <p:grpSpPr>
          <a:xfrm>
            <a:off x="-304800" y="-62025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E25296D4-412D-6D58-76ED-031D82DDDFEF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7C3B389A-B1FE-AB07-7491-AEF0E2D1F161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BB56C6E8-B300-5FA8-3662-35D55DA28364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A29F9EA2-91E1-715C-D12E-2ADFE2FD198F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0C095523-60F0-221D-9F9F-8AC3BF4C1E45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3DBA4621-7FE4-D94E-BC23-AB8B137FC1E0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DF231FFB-4220-3693-CDC3-58DE6062E2DB}"/>
              </a:ext>
            </a:extLst>
          </p:cNvPr>
          <p:cNvSpPr/>
          <p:nvPr/>
        </p:nvSpPr>
        <p:spPr>
          <a:xfrm>
            <a:off x="434610" y="485997"/>
            <a:ext cx="12976592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A95898B1-4090-7201-E2A2-491AAAF2CC95}"/>
              </a:ext>
            </a:extLst>
          </p:cNvPr>
          <p:cNvSpPr txBox="1"/>
          <p:nvPr/>
        </p:nvSpPr>
        <p:spPr>
          <a:xfrm>
            <a:off x="1482390" y="671757"/>
            <a:ext cx="11799000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«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mo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» «mot» , on entend « mo » et on écrit « mot » avec t à la fin une lettre muette ,Lisons ensemble  «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mot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».     Qui veut lire  «mot » ?                        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16" name="Graphique 15">
            <a:extLst>
              <a:ext uri="{FF2B5EF4-FFF2-40B4-BE49-F238E27FC236}">
                <a16:creationId xmlns:a16="http://schemas.microsoft.com/office/drawing/2014/main" id="{CF431A39-7DF4-B531-1D5D-62B50CA5E4B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14" name="ZoneTexte 13">
            <a:extLst>
              <a:ext uri="{FF2B5EF4-FFF2-40B4-BE49-F238E27FC236}">
                <a16:creationId xmlns:a16="http://schemas.microsoft.com/office/drawing/2014/main" id="{613D0A76-8D14-642F-4F0E-7516F3FBEDA1}"/>
              </a:ext>
            </a:extLst>
          </p:cNvPr>
          <p:cNvSpPr txBox="1"/>
          <p:nvPr/>
        </p:nvSpPr>
        <p:spPr>
          <a:xfrm>
            <a:off x="1764501" y="3467100"/>
            <a:ext cx="9681972" cy="31547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MA" sz="19900" b="1" dirty="0">
                <a:solidFill>
                  <a:srgbClr val="106585"/>
                </a:solidFill>
                <a:latin typeface="Dosis" pitchFamily="2" charset="0"/>
              </a:rPr>
              <a:t>m</a:t>
            </a:r>
            <a:r>
              <a:rPr kumimoji="0" lang="fr-MA" sz="19900" b="1" i="0" u="none" strike="noStrike" kern="1200" cap="none" spc="0" normalizeH="0" baseline="0" noProof="0" dirty="0" err="1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ot</a:t>
            </a:r>
            <a:r>
              <a:rPr kumimoji="0" lang="fr-MA" sz="199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 </a:t>
            </a:r>
            <a:endParaRPr kumimoji="0" lang="fr-MA" sz="199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0333335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7E29F30-C6E6-059B-3A03-4A0C2EE1B10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1F32EB31-1746-0A10-02AC-16FC05AB650B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CB5AD4A9-01C3-1CAB-3D61-5F758700DCE3}"/>
              </a:ext>
            </a:extLst>
          </p:cNvPr>
          <p:cNvSpPr/>
          <p:nvPr/>
        </p:nvSpPr>
        <p:spPr>
          <a:xfrm>
            <a:off x="414766" y="485998"/>
            <a:ext cx="12996435" cy="945810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2A84D3F0-3280-A76F-D503-1F53187D2E98}"/>
              </a:ext>
            </a:extLst>
          </p:cNvPr>
          <p:cNvGrpSpPr/>
          <p:nvPr/>
        </p:nvGrpSpPr>
        <p:grpSpPr>
          <a:xfrm>
            <a:off x="-304800" y="-62025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83CC5352-5CCA-1799-B95A-D77F41141F99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118DBC3E-3D77-A2B6-55D0-C0B5DE73D661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25FECCD8-E5C7-AF7F-BC4F-1A98760CBBEC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F215C0F3-1985-39E1-A5E0-3B37B345AD49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012A07DE-3ADC-EB91-8DB3-712FF80826EC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18E2B0E3-88B3-CCB2-C3F7-DCC817B80208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35BFEFC2-DD48-BE1C-8F7F-65B14BA832B6}"/>
              </a:ext>
            </a:extLst>
          </p:cNvPr>
          <p:cNvSpPr/>
          <p:nvPr/>
        </p:nvSpPr>
        <p:spPr>
          <a:xfrm>
            <a:off x="434610" y="485997"/>
            <a:ext cx="12976592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4ED064EE-8453-EC00-95F5-8EE6AE2C63DF}"/>
              </a:ext>
            </a:extLst>
          </p:cNvPr>
          <p:cNvSpPr txBox="1"/>
          <p:nvPr/>
        </p:nvSpPr>
        <p:spPr>
          <a:xfrm>
            <a:off x="1462547" y="901978"/>
            <a:ext cx="914400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Ecrivez «</a:t>
            </a:r>
            <a:r>
              <a:rPr lang="fr-FR" sz="32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mot</a:t>
            </a:r>
            <a:r>
              <a:rPr kumimoji="0" lang="fr-FR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» sur vos ardoises. 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01BFAD85-FAB8-3F6A-51FD-76ECE6B65D13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76600" y="2577771"/>
            <a:ext cx="6637199" cy="5131457"/>
          </a:xfrm>
          <a:prstGeom prst="rect">
            <a:avLst/>
          </a:prstGeom>
        </p:spPr>
      </p:pic>
      <p:pic>
        <p:nvPicPr>
          <p:cNvPr id="16" name="Graphique 15">
            <a:extLst>
              <a:ext uri="{FF2B5EF4-FFF2-40B4-BE49-F238E27FC236}">
                <a16:creationId xmlns:a16="http://schemas.microsoft.com/office/drawing/2014/main" id="{4A026DC3-CDCA-1925-4557-74112B5BEA7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03168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388F4C3-6480-8E87-C736-3A0B381D91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37CEAF51-7B00-7817-1E79-68E4B6F3FD97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CB857741-AFB7-7030-AA95-69E86FB91661}"/>
              </a:ext>
            </a:extLst>
          </p:cNvPr>
          <p:cNvSpPr/>
          <p:nvPr/>
        </p:nvSpPr>
        <p:spPr>
          <a:xfrm>
            <a:off x="414766" y="485998"/>
            <a:ext cx="12996435" cy="945810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72116C89-18C6-14AA-D0C4-7B67857CDE95}"/>
              </a:ext>
            </a:extLst>
          </p:cNvPr>
          <p:cNvGrpSpPr/>
          <p:nvPr/>
        </p:nvGrpSpPr>
        <p:grpSpPr>
          <a:xfrm>
            <a:off x="-304800" y="-62025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4BB5CA84-B764-7132-2FA6-C791F269208F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8DF77869-90CB-389A-0F0C-D2F6A78FD5E4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0B2D1284-6715-D595-27BB-0016D941FAAD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0F3B124-C1D2-07E2-07E4-B89B6C781625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82A230E1-DBAF-1D54-5819-27E20C24FF9F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356C9E2A-7303-367E-6780-9FC170DB3190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31C5C1BC-AC61-9C64-145B-14314E367AD5}"/>
              </a:ext>
            </a:extLst>
          </p:cNvPr>
          <p:cNvSpPr/>
          <p:nvPr/>
        </p:nvSpPr>
        <p:spPr>
          <a:xfrm>
            <a:off x="434610" y="485997"/>
            <a:ext cx="12976592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DCB20B19-94BA-2039-953E-9935AA0CF2A8}"/>
              </a:ext>
            </a:extLst>
          </p:cNvPr>
          <p:cNvSpPr txBox="1"/>
          <p:nvPr/>
        </p:nvSpPr>
        <p:spPr>
          <a:xfrm>
            <a:off x="1462547" y="901978"/>
            <a:ext cx="914400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Corrigez . «</a:t>
            </a:r>
            <a:r>
              <a:rPr lang="fr-FR" sz="32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mot</a:t>
            </a:r>
            <a:r>
              <a:rPr kumimoji="0" lang="fr-FR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 »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F7E1A0C9-D741-3589-627D-359053E9A760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76600" y="2577771"/>
            <a:ext cx="7347442" cy="5131457"/>
          </a:xfrm>
          <a:prstGeom prst="rect">
            <a:avLst/>
          </a:prstGeom>
        </p:spPr>
      </p:pic>
      <p:pic>
        <p:nvPicPr>
          <p:cNvPr id="16" name="Graphique 15">
            <a:extLst>
              <a:ext uri="{FF2B5EF4-FFF2-40B4-BE49-F238E27FC236}">
                <a16:creationId xmlns:a16="http://schemas.microsoft.com/office/drawing/2014/main" id="{58C88E46-DC64-D85A-56D0-C553B52BAA8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18" name="ZoneTexte 17">
            <a:extLst>
              <a:ext uri="{FF2B5EF4-FFF2-40B4-BE49-F238E27FC236}">
                <a16:creationId xmlns:a16="http://schemas.microsoft.com/office/drawing/2014/main" id="{BA8177FF-92CE-3184-B1BB-7FDA3A6A6D3D}"/>
              </a:ext>
            </a:extLst>
          </p:cNvPr>
          <p:cNvSpPr txBox="1"/>
          <p:nvPr/>
        </p:nvSpPr>
        <p:spPr>
          <a:xfrm>
            <a:off x="3425952" y="4320063"/>
            <a:ext cx="7013448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MA" sz="8800" b="1" dirty="0">
                <a:solidFill>
                  <a:prstClr val="white"/>
                </a:solidFill>
                <a:latin typeface="Dosis" pitchFamily="2" charset="0"/>
              </a:rPr>
              <a:t>mot</a:t>
            </a:r>
            <a:endParaRPr kumimoji="0" lang="fr-MA" sz="8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0112457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335E008-81BD-CA54-7FD4-38DFF848A6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6EAF9238-08A7-824E-B7B5-E45F43687258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-1"/>
            <a:ext cx="13716000" cy="10287002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 t="-5555" b="-5555"/>
            </a:stretch>
          </a:blipFill>
        </p:spPr>
        <p:txBody>
          <a:bodyPr/>
          <a:lstStyle/>
          <a:p>
            <a:pPr algn="just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09A8A67D-BD6C-2C18-1ED1-EA5AAD765FDD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464971" y="688463"/>
            <a:ext cx="12829412" cy="9136628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8906DAE8-1A29-8E01-58C6-DDBDB2A85B8E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algn="just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66F7EA69-280A-ACCD-8877-EEA888CF99A9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algn="just">
                <a:lnSpc>
                  <a:spcPts val="2408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0F54C807-D94D-2A36-9EE1-7A07C07B6F46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806708" y="72068"/>
            <a:ext cx="929376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algn="just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7F1F4DF9-5A0B-3C13-D21D-D2E6A1684560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2114351" y="830696"/>
            <a:ext cx="10629900" cy="53860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4200"/>
              </a:lnSpc>
              <a:defRPr/>
            </a:pPr>
            <a:r>
              <a:rPr lang="fr-FR" sz="3600" b="1" dirty="0">
                <a:solidFill>
                  <a:srgbClr val="1F497D"/>
                </a:solidFill>
                <a:latin typeface="Dosis" pitchFamily="2" charset="0"/>
              </a:rPr>
              <a:t> Recommandations générales pour les enseignant</a:t>
            </a:r>
            <a:r>
              <a:rPr lang="fr-FR" sz="2400" b="1" dirty="0">
                <a:solidFill>
                  <a:srgbClr val="1F497D"/>
                </a:solidFill>
                <a:latin typeface="Dosis" pitchFamily="2" charset="0"/>
              </a:rPr>
              <a:t>(</a:t>
            </a:r>
            <a:r>
              <a:rPr lang="fr-FR" sz="3600" b="1" dirty="0">
                <a:solidFill>
                  <a:srgbClr val="1F497D"/>
                </a:solidFill>
                <a:latin typeface="Dosis" pitchFamily="2" charset="0"/>
              </a:rPr>
              <a:t>e</a:t>
            </a:r>
            <a:r>
              <a:rPr lang="fr-FR" sz="2400" b="1" dirty="0">
                <a:solidFill>
                  <a:srgbClr val="1F497D"/>
                </a:solidFill>
                <a:latin typeface="Dosis" pitchFamily="2" charset="0"/>
              </a:rPr>
              <a:t>)</a:t>
            </a:r>
            <a:r>
              <a:rPr lang="fr-FR" sz="3600" b="1" dirty="0">
                <a:solidFill>
                  <a:srgbClr val="1F497D"/>
                </a:solidFill>
                <a:latin typeface="Dosis" pitchFamily="2" charset="0"/>
              </a:rPr>
              <a:t>s</a:t>
            </a:r>
          </a:p>
        </p:txBody>
      </p:sp>
      <p:sp>
        <p:nvSpPr>
          <p:cNvPr id="10" name="TextBox 10">
            <a:extLst>
              <a:ext uri="{FF2B5EF4-FFF2-40B4-BE49-F238E27FC236}">
                <a16:creationId xmlns:a16="http://schemas.microsoft.com/office/drawing/2014/main" id="{5C54C451-A5DF-C32B-A0BB-431F0DF078A1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554855" y="2636123"/>
            <a:ext cx="12246738" cy="38472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3026"/>
              </a:lnSpc>
              <a:defRPr/>
            </a:pPr>
            <a:r>
              <a:rPr lang="en-US" sz="2400" b="1" dirty="0">
                <a:solidFill>
                  <a:srgbClr val="8DC63F"/>
                </a:solidFill>
                <a:latin typeface="Carelia"/>
              </a:rPr>
              <a:t>    </a:t>
            </a:r>
            <a:endParaRPr lang="fr-FR" sz="2100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</p:txBody>
      </p:sp>
      <p:sp>
        <p:nvSpPr>
          <p:cNvPr id="6" name="TextBox 10">
            <a:extLst>
              <a:ext uri="{FF2B5EF4-FFF2-40B4-BE49-F238E27FC236}">
                <a16:creationId xmlns:a16="http://schemas.microsoft.com/office/drawing/2014/main" id="{7DB35B5C-DD05-2C71-1CC5-F71502F31288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421619" y="1511539"/>
            <a:ext cx="12246738" cy="1085957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795378" indent="-795378" algn="just">
              <a:defRPr/>
            </a:pPr>
            <a:r>
              <a:rPr lang="fr-FR" sz="2801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.   </a:t>
            </a:r>
            <a:r>
              <a:rPr lang="en-US" sz="2801" b="1" dirty="0">
                <a:solidFill>
                  <a:srgbClr val="106585"/>
                </a:solidFill>
                <a:latin typeface="Carelia"/>
              </a:rPr>
              <a:t>1. Se </a:t>
            </a:r>
            <a:r>
              <a:rPr lang="en-US" sz="2801" b="1" dirty="0" err="1">
                <a:solidFill>
                  <a:srgbClr val="106585"/>
                </a:solidFill>
                <a:latin typeface="Carelia"/>
              </a:rPr>
              <a:t>préparer</a:t>
            </a:r>
            <a:r>
              <a:rPr lang="en-US" sz="2801" b="1" dirty="0">
                <a:solidFill>
                  <a:srgbClr val="106585"/>
                </a:solidFill>
                <a:latin typeface="Carelia"/>
              </a:rPr>
              <a:t> </a:t>
            </a:r>
            <a:r>
              <a:rPr lang="en-US" sz="2801" dirty="0">
                <a:solidFill>
                  <a:srgbClr val="106585"/>
                </a:solidFill>
                <a:latin typeface="Carelia"/>
              </a:rPr>
              <a:t>: </a:t>
            </a:r>
            <a:r>
              <a:rPr lang="en-US" sz="2801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lire attentivement </a:t>
            </a:r>
            <a:r>
              <a:rPr lang="fr-FR" sz="2801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l’ensemble des diapositives en amont afin de s’en imprégner et élaborer la carte mentale de la leçon et anticiper les enchaînements.</a:t>
            </a:r>
          </a:p>
          <a:p>
            <a:pPr marL="795378" indent="-795378" algn="just">
              <a:defRPr/>
            </a:pPr>
            <a:endParaRPr lang="fr-FR" sz="2801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  <a:p>
            <a:pPr marL="795378" indent="-795378" algn="just">
              <a:defRPr/>
            </a:pPr>
            <a:r>
              <a:rPr lang="fr-FR" sz="2801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     </a:t>
            </a:r>
            <a:r>
              <a:rPr lang="fr-FR" sz="2801" b="1" dirty="0">
                <a:solidFill>
                  <a:srgbClr val="106585"/>
                </a:solidFill>
                <a:latin typeface="Carelia"/>
              </a:rPr>
              <a:t>2. Couvrir le contenu de la leçon avec une vérification permanente de la compréhension</a:t>
            </a:r>
            <a:r>
              <a:rPr lang="fr-FR" sz="2801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 </a:t>
            </a:r>
            <a:r>
              <a:rPr lang="fr-FR" sz="2801" b="1" dirty="0">
                <a:solidFill>
                  <a:srgbClr val="106585"/>
                </a:solidFill>
                <a:latin typeface="Carelia"/>
              </a:rPr>
              <a:t>: </a:t>
            </a:r>
            <a:r>
              <a:rPr lang="fr-FR" sz="2801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ne pas sauter de diapositives et vérifier la compréhension</a:t>
            </a:r>
            <a:r>
              <a:rPr lang="en-US" sz="2801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;</a:t>
            </a:r>
            <a:r>
              <a:rPr lang="en-US" sz="2801" b="1" dirty="0">
                <a:solidFill>
                  <a:srgbClr val="8DC63F"/>
                </a:solidFill>
                <a:latin typeface="Carelia"/>
              </a:rPr>
              <a:t> </a:t>
            </a:r>
            <a:r>
              <a:rPr lang="en-US" sz="2801" dirty="0" err="1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en</a:t>
            </a:r>
            <a:r>
              <a:rPr lang="en-US" sz="2801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 </a:t>
            </a:r>
            <a:r>
              <a:rPr lang="fr-FR" sz="2801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maintenant un rythme soutenu sans temps mort;</a:t>
            </a:r>
            <a:r>
              <a:rPr lang="fr-FR" sz="2801" b="1" dirty="0">
                <a:solidFill>
                  <a:srgbClr val="106585"/>
                </a:solidFill>
                <a:latin typeface="Carelia"/>
              </a:rPr>
              <a:t> </a:t>
            </a:r>
          </a:p>
          <a:p>
            <a:pPr marL="795378" indent="-795378" algn="just">
              <a:defRPr/>
            </a:pPr>
            <a:endParaRPr lang="fr-FR" sz="2801" b="1" dirty="0">
              <a:solidFill>
                <a:srgbClr val="106585"/>
              </a:solidFill>
              <a:latin typeface="Carelia"/>
            </a:endParaRPr>
          </a:p>
          <a:p>
            <a:pPr marL="795378" indent="-795378" algn="just">
              <a:defRPr/>
            </a:pPr>
            <a:r>
              <a:rPr lang="fr-FR" sz="2801" b="1" dirty="0">
                <a:solidFill>
                  <a:srgbClr val="106585"/>
                </a:solidFill>
                <a:latin typeface="Carelia"/>
              </a:rPr>
              <a:t>    3.Rester fidèle au scénario pédagogique : </a:t>
            </a:r>
            <a:r>
              <a:rPr lang="fr-FR" sz="2801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suivre les consignes du ruban didactique activement, sans se limiter à une lecture passive. </a:t>
            </a:r>
          </a:p>
          <a:p>
            <a:pPr marL="795378" indent="-795378" algn="just">
              <a:defRPr/>
            </a:pPr>
            <a:endParaRPr lang="fr-FR" sz="2801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  <a:p>
            <a:pPr marL="795378" indent="-795378" algn="just">
              <a:defRPr/>
            </a:pPr>
            <a:r>
              <a:rPr lang="fr-FR" sz="2801" b="1" dirty="0">
                <a:solidFill>
                  <a:srgbClr val="106585"/>
                </a:solidFill>
                <a:latin typeface="Carelia"/>
              </a:rPr>
              <a:t>    4.Expliquer les consignes: </a:t>
            </a:r>
            <a:r>
              <a:rPr lang="fr-FR" sz="2801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s’assurer que tous les élèves comprennent les consignes des activités, en les invitant à les reformuler ou à  les réexpliquer, si besoin, dans leur langue maternelle.</a:t>
            </a:r>
          </a:p>
          <a:p>
            <a:pPr marL="795378" indent="-795378" algn="just">
              <a:defRPr/>
            </a:pPr>
            <a:endParaRPr lang="fr-FR" sz="2801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  <a:p>
            <a:pPr marL="795378" indent="-795378" algn="just">
              <a:defRPr/>
            </a:pPr>
            <a:r>
              <a:rPr lang="en-US" sz="2801" b="1" dirty="0">
                <a:solidFill>
                  <a:srgbClr val="106585"/>
                </a:solidFill>
                <a:latin typeface="Carelia"/>
              </a:rPr>
              <a:t>    5.Donner un feed back riche et </a:t>
            </a:r>
            <a:r>
              <a:rPr lang="en-US" sz="2801" b="1" dirty="0" err="1">
                <a:solidFill>
                  <a:srgbClr val="106585"/>
                </a:solidFill>
                <a:latin typeface="Carelia"/>
              </a:rPr>
              <a:t>systématique</a:t>
            </a:r>
            <a:r>
              <a:rPr lang="en-US" sz="2801" b="1" dirty="0">
                <a:solidFill>
                  <a:srgbClr val="106585"/>
                </a:solidFill>
                <a:latin typeface="Carelia"/>
              </a:rPr>
              <a:t> :</a:t>
            </a:r>
            <a:r>
              <a:rPr lang="en-US" sz="2801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 </a:t>
            </a:r>
            <a:r>
              <a:rPr lang="fr-FR" sz="2801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solliciter la participation du maximum d’ élèves en les questionnant et en corrigeant les erreurs.</a:t>
            </a:r>
          </a:p>
          <a:p>
            <a:pPr marL="795378" indent="-795378" algn="just">
              <a:defRPr/>
            </a:pPr>
            <a:endParaRPr lang="fr-FR" sz="2801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  <a:p>
            <a:pPr marL="795378" indent="-795378" algn="just">
              <a:defRPr/>
            </a:pPr>
            <a:r>
              <a:rPr lang="fr-FR" sz="2801" b="1" dirty="0">
                <a:solidFill>
                  <a:srgbClr val="106585"/>
                </a:solidFill>
                <a:latin typeface="Carelia"/>
              </a:rPr>
              <a:t>     6.Adopter une posture dynamique : </a:t>
            </a:r>
            <a:r>
              <a:rPr lang="fr-FR" sz="2801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circuler dans la classe, capter l’attention par des explications, et  au besoin , illustrer par des exemples; </a:t>
            </a:r>
            <a:endParaRPr lang="en-US" sz="2801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  <a:p>
            <a:pPr marL="795378" indent="-795378" algn="just">
              <a:lnSpc>
                <a:spcPct val="150000"/>
              </a:lnSpc>
              <a:defRPr/>
            </a:pPr>
            <a:endParaRPr lang="en-US" sz="2801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  <a:p>
            <a:pPr algn="just">
              <a:lnSpc>
                <a:spcPct val="150000"/>
              </a:lnSpc>
              <a:defRPr/>
            </a:pPr>
            <a:endParaRPr lang="en-US" sz="2400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  <a:p>
            <a:pPr algn="just">
              <a:lnSpc>
                <a:spcPct val="150000"/>
              </a:lnSpc>
              <a:defRPr/>
            </a:pPr>
            <a:endParaRPr lang="en-US" sz="2400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  <a:p>
            <a:pPr algn="just">
              <a:lnSpc>
                <a:spcPct val="150000"/>
              </a:lnSpc>
              <a:defRPr/>
            </a:pPr>
            <a:endParaRPr lang="fr-FR" sz="2400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22CA7A0-9821-F08A-F334-9BF4DE2DC24A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365563" y="7483331"/>
            <a:ext cx="12246737" cy="38472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795378" indent="-795378" algn="just">
              <a:lnSpc>
                <a:spcPts val="3026"/>
              </a:lnSpc>
              <a:defRPr/>
            </a:pPr>
            <a:r>
              <a:rPr lang="en-US" sz="2400" b="1" dirty="0">
                <a:solidFill>
                  <a:srgbClr val="8DC63F"/>
                </a:solidFill>
                <a:latin typeface="Carelia"/>
              </a:rPr>
              <a:t>    </a:t>
            </a:r>
            <a:endParaRPr lang="fr-FR" sz="2400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</p:txBody>
      </p:sp>
      <p:sp>
        <p:nvSpPr>
          <p:cNvPr id="12" name="TextBox 10">
            <a:extLst>
              <a:ext uri="{FF2B5EF4-FFF2-40B4-BE49-F238E27FC236}">
                <a16:creationId xmlns:a16="http://schemas.microsoft.com/office/drawing/2014/main" id="{CBD959DA-C419-89F1-727C-B6814A2611A3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691277" y="8354657"/>
            <a:ext cx="12246735" cy="36933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950168" indent="-950168" algn="just">
              <a:defRPr/>
            </a:pPr>
            <a:r>
              <a:rPr lang="en-US" sz="2400" b="1" dirty="0">
                <a:solidFill>
                  <a:srgbClr val="8DC63F"/>
                </a:solidFill>
                <a:latin typeface="Carelia"/>
              </a:rPr>
              <a:t>    </a:t>
            </a:r>
            <a:endParaRPr lang="fr-FR" sz="2400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F7903A23-7467-D54D-E20F-5FE269172A9C}"/>
              </a:ext>
            </a:extLst>
          </p:cNvPr>
          <p:cNvSpPr txBox="1"/>
          <p:nvPr/>
        </p:nvSpPr>
        <p:spPr>
          <a:xfrm>
            <a:off x="7742258" y="237934"/>
            <a:ext cx="550714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i="1" dirty="0">
                <a:solidFill>
                  <a:schemeClr val="bg1">
                    <a:lumMod val="50000"/>
                  </a:schemeClr>
                </a:solidFill>
              </a:rPr>
              <a:t>Pour l’enseignant – A ne pas lire aux élèves</a:t>
            </a:r>
          </a:p>
        </p:txBody>
      </p:sp>
    </p:spTree>
    <p:extLst>
      <p:ext uri="{BB962C8B-B14F-4D97-AF65-F5344CB8AC3E}">
        <p14:creationId xmlns:p14="http://schemas.microsoft.com/office/powerpoint/2010/main" val="196086842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8" name="TextBox 8"/>
          <p:cNvSpPr txBox="1"/>
          <p:nvPr/>
        </p:nvSpPr>
        <p:spPr>
          <a:xfrm>
            <a:off x="4782791" y="8639428"/>
            <a:ext cx="3785406" cy="20999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34">
              <a:lnSpc>
                <a:spcPts val="1766"/>
              </a:lnSpc>
              <a:spcBef>
                <a:spcPct val="0"/>
              </a:spcBef>
            </a:pPr>
            <a:r>
              <a:rPr lang="en-US" sz="1262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sp>
        <p:nvSpPr>
          <p:cNvPr id="3" name="Ellipse 2">
            <a:extLst>
              <a:ext uri="{FF2B5EF4-FFF2-40B4-BE49-F238E27FC236}">
                <a16:creationId xmlns:a16="http://schemas.microsoft.com/office/drawing/2014/main" id="{C8AF9A1B-AF9E-1205-484B-ECC0021C1A42}"/>
              </a:ext>
            </a:extLst>
          </p:cNvPr>
          <p:cNvSpPr/>
          <p:nvPr/>
        </p:nvSpPr>
        <p:spPr>
          <a:xfrm>
            <a:off x="2857500" y="1487584"/>
            <a:ext cx="8001000" cy="7924800"/>
          </a:xfrm>
          <a:prstGeom prst="ellipse">
            <a:avLst/>
          </a:prstGeom>
          <a:solidFill>
            <a:schemeClr val="tx2">
              <a:lumMod val="20000"/>
              <a:lumOff val="80000"/>
              <a:alpha val="58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>
              <a:lnSpc>
                <a:spcPts val="11099"/>
              </a:lnSpc>
            </a:pPr>
            <a:r>
              <a: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 </a:t>
            </a:r>
          </a:p>
          <a:p>
            <a:pPr algn="ctr" defTabSz="685834">
              <a:lnSpc>
                <a:spcPts val="11099"/>
              </a:lnSpc>
            </a:pPr>
            <a:endParaRPr lang="fr-FR" sz="7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7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r>
              <a:rPr lang="fr-FR" sz="7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Rebrassage</a:t>
            </a:r>
          </a:p>
          <a:p>
            <a:pPr algn="ctr" defTabSz="685834"/>
            <a:r>
              <a:rPr lang="fr-FR" sz="7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du vocabulaire</a:t>
            </a:r>
          </a:p>
          <a:p>
            <a:pPr algn="ctr" defTabSz="685834">
              <a:lnSpc>
                <a:spcPts val="11099"/>
              </a:lnSpc>
            </a:pPr>
            <a:endParaRPr lang="fr-FR" sz="6000" b="1" dirty="0">
              <a:solidFill>
                <a:schemeClr val="bg2">
                  <a:lumMod val="50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r>
              <a: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</a:p>
        </p:txBody>
      </p:sp>
      <p:pic>
        <p:nvPicPr>
          <p:cNvPr id="5" name="Image 4" descr="Une image contenant Dessin animé, garçon, habits, personne&#10;&#10;Le contenu généré par l’IA peut être incorrect.">
            <a:extLst>
              <a:ext uri="{FF2B5EF4-FFF2-40B4-BE49-F238E27FC236}">
                <a16:creationId xmlns:a16="http://schemas.microsoft.com/office/drawing/2014/main" id="{FB0ECFC9-E9CC-8140-6D91-B9E551AB78F1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68076" y="5918548"/>
            <a:ext cx="3579848" cy="26387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219584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B1B295F-FABA-5F7B-6579-B8DCA246E3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1A6642AC-A36C-1713-2784-773B592EA494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032AF364-BF58-B3C3-457F-B45ED691809E}"/>
              </a:ext>
            </a:extLst>
          </p:cNvPr>
          <p:cNvSpPr txBox="1"/>
          <p:nvPr/>
        </p:nvSpPr>
        <p:spPr>
          <a:xfrm>
            <a:off x="4782791" y="8639428"/>
            <a:ext cx="3785406" cy="20999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34">
              <a:lnSpc>
                <a:spcPts val="1766"/>
              </a:lnSpc>
              <a:spcBef>
                <a:spcPct val="0"/>
              </a:spcBef>
            </a:pPr>
            <a:r>
              <a:rPr lang="en-US" sz="1262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grpSp>
        <p:nvGrpSpPr>
          <p:cNvPr id="6" name="Group 3">
            <a:extLst>
              <a:ext uri="{FF2B5EF4-FFF2-40B4-BE49-F238E27FC236}">
                <a16:creationId xmlns:a16="http://schemas.microsoft.com/office/drawing/2014/main" id="{BE348D63-1310-32FA-5359-891238236B5E}"/>
              </a:ext>
            </a:extLst>
          </p:cNvPr>
          <p:cNvGrpSpPr/>
          <p:nvPr/>
        </p:nvGrpSpPr>
        <p:grpSpPr>
          <a:xfrm>
            <a:off x="1009360" y="1463703"/>
            <a:ext cx="12001500" cy="7926101"/>
            <a:chOff x="0" y="0"/>
            <a:chExt cx="3895412" cy="2555175"/>
          </a:xfrm>
        </p:grpSpPr>
        <p:sp>
          <p:nvSpPr>
            <p:cNvPr id="7" name="Freeform 4">
              <a:extLst>
                <a:ext uri="{FF2B5EF4-FFF2-40B4-BE49-F238E27FC236}">
                  <a16:creationId xmlns:a16="http://schemas.microsoft.com/office/drawing/2014/main" id="{3555BF27-88EE-A09C-263C-F8F96C628F22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defTabSz="685869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9" name="TextBox 5">
              <a:extLst>
                <a:ext uri="{FF2B5EF4-FFF2-40B4-BE49-F238E27FC236}">
                  <a16:creationId xmlns:a16="http://schemas.microsoft.com/office/drawing/2014/main" id="{125F5EF1-7673-7E75-B2B9-878B97271964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2" tIns="38102" rIns="38102" bIns="38102" rtlCol="0" anchor="ctr"/>
            <a:lstStyle/>
            <a:p>
              <a:pPr algn="ctr" defTabSz="685869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10" name="Freeform 7">
            <a:extLst>
              <a:ext uri="{FF2B5EF4-FFF2-40B4-BE49-F238E27FC236}">
                <a16:creationId xmlns:a16="http://schemas.microsoft.com/office/drawing/2014/main" id="{DB10B1F3-8703-A0E5-9C8C-0B8D927F413A}"/>
              </a:ext>
            </a:extLst>
          </p:cNvPr>
          <p:cNvSpPr/>
          <p:nvPr/>
        </p:nvSpPr>
        <p:spPr>
          <a:xfrm>
            <a:off x="1179968" y="571501"/>
            <a:ext cx="929375" cy="892202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69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51B9E73-E8A9-9DBD-E882-00E05D85D4B8}"/>
              </a:ext>
            </a:extLst>
          </p:cNvPr>
          <p:cNvSpPr txBox="1"/>
          <p:nvPr/>
        </p:nvSpPr>
        <p:spPr>
          <a:xfrm>
            <a:off x="2333956" y="2015170"/>
            <a:ext cx="8683076" cy="124264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fr-FR" sz="5400" b="1" dirty="0">
                <a:solidFill>
                  <a:schemeClr val="accent5">
                    <a:lumMod val="75000"/>
                  </a:schemeClr>
                </a:solidFill>
                <a:latin typeface="Dosis" panose="02010703020202060003" pitchFamily="2" charset="0"/>
              </a:rPr>
              <a:t>Rebrassage du vocabulaire</a:t>
            </a:r>
          </a:p>
          <a:p>
            <a:pPr algn="ctr" defTabSz="685800">
              <a:lnSpc>
                <a:spcPts val="3026"/>
              </a:lnSpc>
              <a:defRPr/>
            </a:pPr>
            <a:endParaRPr lang="en-US" sz="3200" dirty="0">
              <a:solidFill>
                <a:schemeClr val="tx2">
                  <a:lumMod val="60000"/>
                  <a:lumOff val="40000"/>
                </a:schemeClr>
              </a:solidFill>
              <a:latin typeface="Carelia"/>
            </a:endParaRPr>
          </a:p>
        </p:txBody>
      </p:sp>
      <p:sp>
        <p:nvSpPr>
          <p:cNvPr id="12" name="TextBox 10">
            <a:extLst>
              <a:ext uri="{FF2B5EF4-FFF2-40B4-BE49-F238E27FC236}">
                <a16:creationId xmlns:a16="http://schemas.microsoft.com/office/drawing/2014/main" id="{784FF2EF-52C6-4437-9F23-6D2E99CECF38}"/>
              </a:ext>
            </a:extLst>
          </p:cNvPr>
          <p:cNvSpPr txBox="1"/>
          <p:nvPr/>
        </p:nvSpPr>
        <p:spPr>
          <a:xfrm>
            <a:off x="1919782" y="2840483"/>
            <a:ext cx="10180653" cy="188897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endParaRPr lang="fr-FR" sz="3200" b="1" dirty="0">
              <a:latin typeface="Dosis" panose="02010703020202060003" pitchFamily="2" charset="0"/>
            </a:endParaRPr>
          </a:p>
          <a:p>
            <a:pPr algn="ctr"/>
            <a:r>
              <a:rPr lang="fr-FR" sz="3200" b="1" dirty="0">
                <a:solidFill>
                  <a:schemeClr val="accent5">
                    <a:lumMod val="75000"/>
                  </a:schemeClr>
                </a:solidFill>
                <a:latin typeface="Dosis" panose="02010703020202060003" pitchFamily="2" charset="0"/>
              </a:rPr>
              <a:t>Support</a:t>
            </a:r>
            <a:r>
              <a:rPr lang="fr-FR" sz="3200" dirty="0">
                <a:solidFill>
                  <a:schemeClr val="accent5">
                    <a:lumMod val="75000"/>
                  </a:schemeClr>
                </a:solidFill>
                <a:latin typeface="Dosis" panose="02010703020202060003" pitchFamily="2" charset="0"/>
              </a:rPr>
              <a:t> </a:t>
            </a:r>
            <a:r>
              <a:rPr lang="fr-FR" sz="3200" dirty="0">
                <a:solidFill>
                  <a:schemeClr val="accent5">
                    <a:lumMod val="50000"/>
                  </a:schemeClr>
                </a:solidFill>
                <a:latin typeface="Dosis" panose="02010703020202060003" pitchFamily="2" charset="0"/>
              </a:rPr>
              <a:t>: 6 diapositives </a:t>
            </a:r>
          </a:p>
          <a:p>
            <a:pPr algn="ctr"/>
            <a:r>
              <a:rPr lang="fr-FR" sz="3200" dirty="0">
                <a:solidFill>
                  <a:schemeClr val="accent5">
                    <a:lumMod val="50000"/>
                  </a:schemeClr>
                </a:solidFill>
                <a:latin typeface="Dosis" panose="02010703020202060003" pitchFamily="2" charset="0"/>
              </a:rPr>
              <a:t>(images illustrant le vocabulaire de la semaine)</a:t>
            </a:r>
          </a:p>
          <a:p>
            <a:pPr algn="ctr" defTabSz="685800">
              <a:lnSpc>
                <a:spcPts val="3026"/>
              </a:lnSpc>
              <a:defRPr/>
            </a:pPr>
            <a:endParaRPr lang="en-US" sz="3200" dirty="0">
              <a:solidFill>
                <a:schemeClr val="tx2">
                  <a:lumMod val="60000"/>
                  <a:lumOff val="40000"/>
                </a:schemeClr>
              </a:solidFill>
              <a:latin typeface="Dosis" panose="02010703020202060003" pitchFamily="2" charset="0"/>
            </a:endParaRPr>
          </a:p>
        </p:txBody>
      </p:sp>
      <p:sp>
        <p:nvSpPr>
          <p:cNvPr id="13" name="TextBox 10">
            <a:extLst>
              <a:ext uri="{FF2B5EF4-FFF2-40B4-BE49-F238E27FC236}">
                <a16:creationId xmlns:a16="http://schemas.microsoft.com/office/drawing/2014/main" id="{7D0DD100-2BE3-CC1F-71EC-614A4328F5AF}"/>
              </a:ext>
            </a:extLst>
          </p:cNvPr>
          <p:cNvSpPr txBox="1"/>
          <p:nvPr/>
        </p:nvSpPr>
        <p:spPr>
          <a:xfrm>
            <a:off x="2516462" y="4904315"/>
            <a:ext cx="8683076" cy="108876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fr-FR" sz="4400" b="1" dirty="0">
                <a:solidFill>
                  <a:schemeClr val="accent5">
                    <a:lumMod val="75000"/>
                  </a:schemeClr>
                </a:solidFill>
                <a:latin typeface="Dosis" panose="02010703020202060003" pitchFamily="2" charset="0"/>
              </a:rPr>
              <a:t>Déroulement :</a:t>
            </a:r>
            <a:endParaRPr lang="fr-FR" sz="4400" dirty="0">
              <a:solidFill>
                <a:schemeClr val="accent5">
                  <a:lumMod val="75000"/>
                </a:schemeClr>
              </a:solidFill>
              <a:latin typeface="Dosis" panose="02010703020202060003" pitchFamily="2" charset="0"/>
            </a:endParaRPr>
          </a:p>
          <a:p>
            <a:pPr algn="ctr" defTabSz="685800">
              <a:lnSpc>
                <a:spcPts val="3026"/>
              </a:lnSpc>
              <a:defRPr/>
            </a:pPr>
            <a:endParaRPr lang="en-US" sz="3200" dirty="0">
              <a:solidFill>
                <a:schemeClr val="tx2">
                  <a:lumMod val="60000"/>
                  <a:lumOff val="40000"/>
                </a:schemeClr>
              </a:solidFill>
              <a:latin typeface="Carelia"/>
            </a:endParaRPr>
          </a:p>
        </p:txBody>
      </p:sp>
      <p:sp>
        <p:nvSpPr>
          <p:cNvPr id="14" name="TextBox 10">
            <a:extLst>
              <a:ext uri="{FF2B5EF4-FFF2-40B4-BE49-F238E27FC236}">
                <a16:creationId xmlns:a16="http://schemas.microsoft.com/office/drawing/2014/main" id="{52AA5310-F28D-92E9-7EB5-55CBE75D9602}"/>
              </a:ext>
            </a:extLst>
          </p:cNvPr>
          <p:cNvSpPr txBox="1"/>
          <p:nvPr/>
        </p:nvSpPr>
        <p:spPr>
          <a:xfrm>
            <a:off x="1305381" y="5439424"/>
            <a:ext cx="11422041" cy="286232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fr-FR" sz="3200" dirty="0">
                <a:solidFill>
                  <a:schemeClr val="accent5">
                    <a:lumMod val="50000"/>
                  </a:schemeClr>
                </a:solidFill>
                <a:latin typeface="Dosis" panose="02010703020202060003" pitchFamily="2" charset="0"/>
              </a:rPr>
              <a:t>L’enseignant(e) fait passer les élèves un par un pour nommer les mots du vocabulaire correspondant aux images présentées sur les six diapositives, de manière à ce que chacun participe au moins une fois. À la fin de l’activité, tous les élèves devront effectuer le passage de lecture.</a:t>
            </a:r>
            <a:endParaRPr lang="en-US" sz="3200" dirty="0">
              <a:solidFill>
                <a:schemeClr val="accent5">
                  <a:lumMod val="50000"/>
                </a:schemeClr>
              </a:solidFill>
              <a:latin typeface="Dosis" panose="02010703020202060003" pitchFamily="2" charset="0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D188495F-8034-C6E0-C31A-8C36CD18A2FE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9958395" y="357557"/>
            <a:ext cx="46487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 ( e ) </a:t>
            </a:r>
          </a:p>
        </p:txBody>
      </p:sp>
    </p:spTree>
    <p:extLst>
      <p:ext uri="{BB962C8B-B14F-4D97-AF65-F5344CB8AC3E}">
        <p14:creationId xmlns:p14="http://schemas.microsoft.com/office/powerpoint/2010/main" val="327489332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5146473-2835-365A-5A4C-77A193A49B4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9AC3FBBA-39F4-CFC1-4FA0-E9C365B84C94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5E7691C0-3132-33EB-C781-AD83AE032E12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EA90F6E8-FE05-68B8-6B9E-66FB73C20CFA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02103D6E-E3B0-B2AE-70E3-265D0F86FDF6}"/>
              </a:ext>
            </a:extLst>
          </p:cNvPr>
          <p:cNvSpPr txBox="1"/>
          <p:nvPr/>
        </p:nvSpPr>
        <p:spPr>
          <a:xfrm>
            <a:off x="1256724" y="502920"/>
            <a:ext cx="10793429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/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Regardez bien les images </a:t>
            </a:r>
            <a:r>
              <a:rPr lang="fr-MA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, qui veut passer au tableau pour les  nommer?</a:t>
            </a:r>
          </a:p>
        </p:txBody>
      </p:sp>
      <p:graphicFrame>
        <p:nvGraphicFramePr>
          <p:cNvPr id="15" name="Tableau 14">
            <a:extLst>
              <a:ext uri="{FF2B5EF4-FFF2-40B4-BE49-F238E27FC236}">
                <a16:creationId xmlns:a16="http://schemas.microsoft.com/office/drawing/2014/main" id="{9A935AD8-3E89-AFED-0984-EDC46B253235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1" y="-64418"/>
          <a:ext cx="13716000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4891877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51589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700534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4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1800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2" name="Freeform 8">
            <a:extLst>
              <a:ext uri="{FF2B5EF4-FFF2-40B4-BE49-F238E27FC236}">
                <a16:creationId xmlns:a16="http://schemas.microsoft.com/office/drawing/2014/main" id="{6C30EA26-FFEF-9F4A-8E86-E06F9C4408CE}"/>
              </a:ext>
            </a:extLst>
          </p:cNvPr>
          <p:cNvSpPr/>
          <p:nvPr/>
        </p:nvSpPr>
        <p:spPr>
          <a:xfrm>
            <a:off x="555453" y="606616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/>
            </a:endParaRPr>
          </a:p>
        </p:txBody>
      </p:sp>
      <p:pic>
        <p:nvPicPr>
          <p:cNvPr id="25" name="Image 24">
            <a:extLst>
              <a:ext uri="{FF2B5EF4-FFF2-40B4-BE49-F238E27FC236}">
                <a16:creationId xmlns:a16="http://schemas.microsoft.com/office/drawing/2014/main" id="{47F33A2F-A0C9-EED1-AE80-F068CA0AD8A4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>
            <a:clrChange>
              <a:clrFrom>
                <a:srgbClr val="E5FFFF"/>
              </a:clrFrom>
              <a:clrTo>
                <a:srgbClr val="E5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326006" y="389263"/>
            <a:ext cx="981142" cy="1007528"/>
          </a:xfrm>
          <a:prstGeom prst="roundRect">
            <a:avLst>
              <a:gd name="adj" fmla="val 11078"/>
            </a:avLst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61C15733-F8A7-3625-7B29-1AFE624E3C7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588275" y="2208945"/>
            <a:ext cx="3022043" cy="2621111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6D3A7074-A090-8C0E-3E21-5DC17FEB5AC4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86504" y="2274266"/>
            <a:ext cx="4013082" cy="3746810"/>
          </a:xfrm>
          <a:prstGeom prst="rect">
            <a:avLst/>
          </a:prstGeom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DAB1E6FC-CED9-A954-59D6-CD0A8418A18E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744247" y="2571617"/>
            <a:ext cx="4072169" cy="2497944"/>
          </a:xfrm>
          <a:prstGeom prst="rect">
            <a:avLst/>
          </a:prstGeom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E1D7F245-51F2-3308-A8C1-CAC6C589F844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455651" y="5704071"/>
            <a:ext cx="2487708" cy="3659603"/>
          </a:xfrm>
          <a:prstGeom prst="rect">
            <a:avLst/>
          </a:prstGeom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B3F058FE-F6C9-B770-6C5F-A75873FC46B5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899586" y="5578987"/>
            <a:ext cx="3132808" cy="3909770"/>
          </a:xfrm>
          <a:prstGeom prst="rect">
            <a:avLst/>
          </a:prstGeom>
        </p:spPr>
      </p:pic>
      <p:pic>
        <p:nvPicPr>
          <p:cNvPr id="19" name="Image 18">
            <a:extLst>
              <a:ext uri="{FF2B5EF4-FFF2-40B4-BE49-F238E27FC236}">
                <a16:creationId xmlns:a16="http://schemas.microsoft.com/office/drawing/2014/main" id="{34E17147-F841-4A9D-8C7F-BCC831C53490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8868933" y="5442774"/>
            <a:ext cx="3507858" cy="35882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28478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CA2BB37-D655-5FA5-F8DB-4E61F8155E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9D703B6E-3232-47AA-5EA6-F10B585F25DB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81D0CFB1-57AF-3E1B-19EB-75471E95984F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724055E6-B296-70AA-487E-DE7E0D385790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pic>
        <p:nvPicPr>
          <p:cNvPr id="3" name="Image 2" descr="Une image contenant dessin humoristique, dessin, illustration, croquis&#10;&#10;Description générée automatiquement">
            <a:extLst>
              <a:ext uri="{FF2B5EF4-FFF2-40B4-BE49-F238E27FC236}">
                <a16:creationId xmlns:a16="http://schemas.microsoft.com/office/drawing/2014/main" id="{BFF1366E-C3FF-DE77-9219-F254E1516BEB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2560549" y="378608"/>
            <a:ext cx="943348" cy="1013195"/>
          </a:xfrm>
          <a:prstGeom prst="rect">
            <a:avLst/>
          </a:prstGeom>
        </p:spPr>
      </p:pic>
      <p:graphicFrame>
        <p:nvGraphicFramePr>
          <p:cNvPr id="15" name="Tableau 14">
            <a:extLst>
              <a:ext uri="{FF2B5EF4-FFF2-40B4-BE49-F238E27FC236}">
                <a16:creationId xmlns:a16="http://schemas.microsoft.com/office/drawing/2014/main" id="{0CA1019F-881A-39C2-C876-58F22FC69DF3}"/>
              </a:ext>
            </a:extLst>
          </p:cNvPr>
          <p:cNvGraphicFramePr>
            <a:graphicFrameLocks noGrp="1"/>
          </p:cNvGraphicFramePr>
          <p:nvPr>
            <p:custDataLst>
              <p:tags r:id="rId2"/>
            </p:custDataLst>
          </p:nvPr>
        </p:nvGraphicFramePr>
        <p:xfrm>
          <a:off x="1" y="-64418"/>
          <a:ext cx="13716000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4891877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51589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700534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4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1800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2" name="Freeform 8">
            <a:extLst>
              <a:ext uri="{FF2B5EF4-FFF2-40B4-BE49-F238E27FC236}">
                <a16:creationId xmlns:a16="http://schemas.microsoft.com/office/drawing/2014/main" id="{BBBF7C95-A2B3-32C8-B27E-9F000784F13B}"/>
              </a:ext>
            </a:extLst>
          </p:cNvPr>
          <p:cNvSpPr/>
          <p:nvPr/>
        </p:nvSpPr>
        <p:spPr>
          <a:xfrm>
            <a:off x="555453" y="606616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/>
            </a:endParaRPr>
          </a:p>
        </p:txBody>
      </p:sp>
      <p:sp>
        <p:nvSpPr>
          <p:cNvPr id="23" name="ZoneTexte 22">
            <a:extLst>
              <a:ext uri="{FF2B5EF4-FFF2-40B4-BE49-F238E27FC236}">
                <a16:creationId xmlns:a16="http://schemas.microsoft.com/office/drawing/2014/main" id="{27544952-2EE0-11A0-4D81-B69589DF864B}"/>
              </a:ext>
            </a:extLst>
          </p:cNvPr>
          <p:cNvSpPr txBox="1"/>
          <p:nvPr/>
        </p:nvSpPr>
        <p:spPr>
          <a:xfrm>
            <a:off x="1242869" y="578528"/>
            <a:ext cx="10793429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/>
            <a:r>
              <a:rPr lang="fr-MA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Qui veut passer au tableau pour nommer les images ?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F62EF93C-D1B8-2600-FDCD-B85997947EA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143000" y="1959569"/>
            <a:ext cx="3657600" cy="3508417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4EDB536F-1A28-5469-AB99-F5B375A93A2B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880305" y="3331169"/>
            <a:ext cx="3563149" cy="2136817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78A34191-C2AB-E2D1-BF70-29F3FA1457BF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331906" y="2437399"/>
            <a:ext cx="3378747" cy="3176360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029F12BD-8AB0-DC5D-9A8C-7C5BD27378BA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1588" y="5384477"/>
            <a:ext cx="3658369" cy="3901883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3C19DE76-0E25-2051-124A-0872FE2D3DA6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793026" y="6233265"/>
            <a:ext cx="4150205" cy="2589102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E8C8DD2C-1CDC-326F-4FAB-476F44B51C62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9107878" y="5959548"/>
            <a:ext cx="3850610" cy="27517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662331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A3E6A01-6D10-234C-7ABE-6CA0D366412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1EE63853-2956-72F6-83D0-5BF940EA17C0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E53EF631-B682-665A-B66B-A3CD355B6F60}"/>
              </a:ext>
            </a:extLst>
          </p:cNvPr>
          <p:cNvSpPr/>
          <p:nvPr/>
        </p:nvSpPr>
        <p:spPr>
          <a:xfrm>
            <a:off x="275855" y="279284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660611F7-539A-6F4D-D716-431EF059FC2F}"/>
              </a:ext>
            </a:extLst>
          </p:cNvPr>
          <p:cNvSpPr/>
          <p:nvPr/>
        </p:nvSpPr>
        <p:spPr>
          <a:xfrm>
            <a:off x="313459" y="302324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aphicFrame>
        <p:nvGraphicFramePr>
          <p:cNvPr id="15" name="Tableau 14">
            <a:extLst>
              <a:ext uri="{FF2B5EF4-FFF2-40B4-BE49-F238E27FC236}">
                <a16:creationId xmlns:a16="http://schemas.microsoft.com/office/drawing/2014/main" id="{0C1A8834-9DFD-6102-B7FF-9395AF95A40C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731846469"/>
              </p:ext>
            </p:extLst>
          </p:nvPr>
        </p:nvGraphicFramePr>
        <p:xfrm>
          <a:off x="1" y="-64418"/>
          <a:ext cx="13716000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4891877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51589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700534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4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1800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2" name="Freeform 8">
            <a:extLst>
              <a:ext uri="{FF2B5EF4-FFF2-40B4-BE49-F238E27FC236}">
                <a16:creationId xmlns:a16="http://schemas.microsoft.com/office/drawing/2014/main" id="{5ED592BE-AB94-ED85-2749-F9079C7F6318}"/>
              </a:ext>
            </a:extLst>
          </p:cNvPr>
          <p:cNvSpPr/>
          <p:nvPr/>
        </p:nvSpPr>
        <p:spPr>
          <a:xfrm>
            <a:off x="555453" y="606616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/>
            </a:endParaRPr>
          </a:p>
        </p:txBody>
      </p:sp>
      <p:pic>
        <p:nvPicPr>
          <p:cNvPr id="25" name="Image 24">
            <a:extLst>
              <a:ext uri="{FF2B5EF4-FFF2-40B4-BE49-F238E27FC236}">
                <a16:creationId xmlns:a16="http://schemas.microsoft.com/office/drawing/2014/main" id="{B90BE8D4-7634-DD57-5646-AC7D13FFB875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>
            <a:clrChange>
              <a:clrFrom>
                <a:srgbClr val="E5FFFF"/>
              </a:clrFrom>
              <a:clrTo>
                <a:srgbClr val="E5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326006" y="389263"/>
            <a:ext cx="981142" cy="1007528"/>
          </a:xfrm>
          <a:prstGeom prst="roundRect">
            <a:avLst>
              <a:gd name="adj" fmla="val 11078"/>
            </a:avLst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9DFF48BC-B402-BB1A-9DEC-75CF5CF8E4ED}"/>
              </a:ext>
            </a:extLst>
          </p:cNvPr>
          <p:cNvSpPr txBox="1"/>
          <p:nvPr/>
        </p:nvSpPr>
        <p:spPr>
          <a:xfrm>
            <a:off x="1305213" y="618816"/>
            <a:ext cx="10793429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/>
            <a:r>
              <a:rPr lang="fr-MA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Qui veut passer au tableau pour nommer les images ?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947F2B3C-D3B7-8780-5DB4-10AA775FEA9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03190" y="1900274"/>
            <a:ext cx="4484585" cy="3718583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4C932101-28A6-1110-600A-BB305741F8E6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215104" y="2579091"/>
            <a:ext cx="4047173" cy="2876502"/>
          </a:xfrm>
          <a:prstGeom prst="rect">
            <a:avLst/>
          </a:prstGeom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1CA8C956-572A-DEC0-44EC-EFF1B5CBC790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060705" y="1830384"/>
            <a:ext cx="4047173" cy="3639496"/>
          </a:xfrm>
          <a:prstGeom prst="rect">
            <a:avLst/>
          </a:prstGeom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516045CF-E081-870C-A6A9-44BDCDA91AEF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831108" y="7158650"/>
            <a:ext cx="3732221" cy="2362200"/>
          </a:xfrm>
          <a:prstGeom prst="rect">
            <a:avLst/>
          </a:prstGeom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1A891F00-DE62-2F40-41C5-60B5D9729D8E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031014" y="6088311"/>
            <a:ext cx="3076179" cy="34373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617086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A3E6A01-6D10-234C-7ABE-6CA0D366412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1EE63853-2956-72F6-83D0-5BF940EA17C0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E53EF631-B682-665A-B66B-A3CD355B6F60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660611F7-539A-6F4D-D716-431EF059FC2F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aphicFrame>
        <p:nvGraphicFramePr>
          <p:cNvPr id="15" name="Tableau 14">
            <a:extLst>
              <a:ext uri="{FF2B5EF4-FFF2-40B4-BE49-F238E27FC236}">
                <a16:creationId xmlns:a16="http://schemas.microsoft.com/office/drawing/2014/main" id="{0C1A8834-9DFD-6102-B7FF-9395AF95A40C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1" y="-64418"/>
          <a:ext cx="13716000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4891877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51589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700534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4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1800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2" name="Freeform 8">
            <a:extLst>
              <a:ext uri="{FF2B5EF4-FFF2-40B4-BE49-F238E27FC236}">
                <a16:creationId xmlns:a16="http://schemas.microsoft.com/office/drawing/2014/main" id="{5ED592BE-AB94-ED85-2749-F9079C7F6318}"/>
              </a:ext>
            </a:extLst>
          </p:cNvPr>
          <p:cNvSpPr/>
          <p:nvPr/>
        </p:nvSpPr>
        <p:spPr>
          <a:xfrm>
            <a:off x="555453" y="606616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/>
            </a:endParaRPr>
          </a:p>
        </p:txBody>
      </p:sp>
      <p:pic>
        <p:nvPicPr>
          <p:cNvPr id="25" name="Image 24">
            <a:extLst>
              <a:ext uri="{FF2B5EF4-FFF2-40B4-BE49-F238E27FC236}">
                <a16:creationId xmlns:a16="http://schemas.microsoft.com/office/drawing/2014/main" id="{B90BE8D4-7634-DD57-5646-AC7D13FFB875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>
            <a:clrChange>
              <a:clrFrom>
                <a:srgbClr val="E5FFFF"/>
              </a:clrFrom>
              <a:clrTo>
                <a:srgbClr val="E5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326006" y="389263"/>
            <a:ext cx="981142" cy="1007528"/>
          </a:xfrm>
          <a:prstGeom prst="roundRect">
            <a:avLst>
              <a:gd name="adj" fmla="val 11078"/>
            </a:avLst>
          </a:prstGeom>
        </p:spPr>
      </p:pic>
      <p:sp>
        <p:nvSpPr>
          <p:cNvPr id="22" name="ZoneTexte 21">
            <a:extLst>
              <a:ext uri="{FF2B5EF4-FFF2-40B4-BE49-F238E27FC236}">
                <a16:creationId xmlns:a16="http://schemas.microsoft.com/office/drawing/2014/main" id="{E200390F-6D9F-482E-FD0D-FDF6793B26F3}"/>
              </a:ext>
            </a:extLst>
          </p:cNvPr>
          <p:cNvSpPr txBox="1"/>
          <p:nvPr/>
        </p:nvSpPr>
        <p:spPr>
          <a:xfrm>
            <a:off x="1389701" y="625313"/>
            <a:ext cx="10793429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/>
            <a:r>
              <a:rPr lang="fr-MA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Qui veut passer au tableau pour nommer les images ?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2ED9F687-6FD3-0E9D-B4E6-22B8E37F7CE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571039" y="2020495"/>
            <a:ext cx="2505164" cy="3408385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50C9F03B-D45C-ED05-ED7E-F2083833F162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206496" y="3271180"/>
            <a:ext cx="3330203" cy="1723526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457D9B37-2862-39D2-BBDA-959219AB31BE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269408" y="1815396"/>
            <a:ext cx="3183246" cy="3763525"/>
          </a:xfrm>
          <a:prstGeom prst="rect">
            <a:avLst/>
          </a:prstGeom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7189AB53-E22D-CE76-6EE5-D387109603F7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248044" y="6210863"/>
            <a:ext cx="3150261" cy="3134270"/>
          </a:xfrm>
          <a:prstGeom prst="rect">
            <a:avLst/>
          </a:prstGeom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EFAD7951-9DB5-7D86-DDCC-6BC12A1A061B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316495" y="6098883"/>
            <a:ext cx="3312805" cy="3134270"/>
          </a:xfrm>
          <a:prstGeom prst="rect">
            <a:avLst/>
          </a:prstGeom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124D30C1-9B5B-EEBD-8F57-42ED160A492B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0210800" y="6921581"/>
            <a:ext cx="2102010" cy="20932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491633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768C6DF5-A533-FDBE-A184-06B72340CC84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C9C7B44C-5DA4-7B61-7785-6FCFEA673717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BD6F0C20-90FE-D9C2-5992-602BD2AD8521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aphicFrame>
        <p:nvGraphicFramePr>
          <p:cNvPr id="15" name="Tableau 14">
            <a:extLst>
              <a:ext uri="{FF2B5EF4-FFF2-40B4-BE49-F238E27FC236}">
                <a16:creationId xmlns:a16="http://schemas.microsoft.com/office/drawing/2014/main" id="{7AADF26F-88F7-1038-AF34-A68987FEA0DF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1" y="-64418"/>
          <a:ext cx="13716000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4891877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51589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700534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4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1800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2" name="Freeform 8">
            <a:extLst>
              <a:ext uri="{FF2B5EF4-FFF2-40B4-BE49-F238E27FC236}">
                <a16:creationId xmlns:a16="http://schemas.microsoft.com/office/drawing/2014/main" id="{CF30144A-AB57-A069-3710-BFFF7AA9E0D0}"/>
              </a:ext>
            </a:extLst>
          </p:cNvPr>
          <p:cNvSpPr/>
          <p:nvPr/>
        </p:nvSpPr>
        <p:spPr>
          <a:xfrm>
            <a:off x="555453" y="606616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/>
            </a:endParaRP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105AF02B-277D-E67D-2B62-AB49038B7E29}"/>
              </a:ext>
            </a:extLst>
          </p:cNvPr>
          <p:cNvSpPr txBox="1"/>
          <p:nvPr/>
        </p:nvSpPr>
        <p:spPr>
          <a:xfrm>
            <a:off x="1369046" y="630369"/>
            <a:ext cx="10793429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/>
            <a:r>
              <a:rPr lang="fr-MA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Qui veut passer au tableau pour nommer les images ?</a:t>
            </a:r>
          </a:p>
        </p:txBody>
      </p:sp>
      <p:pic>
        <p:nvPicPr>
          <p:cNvPr id="17" name="Image 16">
            <a:extLst>
              <a:ext uri="{FF2B5EF4-FFF2-40B4-BE49-F238E27FC236}">
                <a16:creationId xmlns:a16="http://schemas.microsoft.com/office/drawing/2014/main" id="{1E4A79A9-8C4E-74A6-0DF1-7F03ADFE289D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>
            <a:clrChange>
              <a:clrFrom>
                <a:srgbClr val="E5FFFF"/>
              </a:clrFrom>
              <a:clrTo>
                <a:srgbClr val="E5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326006" y="389263"/>
            <a:ext cx="981142" cy="1007528"/>
          </a:xfrm>
          <a:prstGeom prst="roundRect">
            <a:avLst>
              <a:gd name="adj" fmla="val 11078"/>
            </a:avLst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26EF305E-4B0A-9F4E-23FC-DC15EFF34EF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317132" y="2322190"/>
            <a:ext cx="3211629" cy="3811933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F6826BB8-3D2B-8074-EE3C-1DE4F1CD359C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210039" y="2905285"/>
            <a:ext cx="3977202" cy="2645741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D96C76BC-8019-93DA-3C1E-B8E38F890B2C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772894" y="2416367"/>
            <a:ext cx="2855830" cy="3235601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62A39B5B-D773-E892-2B0B-35CD53F8C469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244977" y="6304190"/>
            <a:ext cx="2490857" cy="2981666"/>
          </a:xfrm>
          <a:prstGeom prst="rect">
            <a:avLst/>
          </a:prstGeom>
        </p:spPr>
      </p:pic>
      <p:pic>
        <p:nvPicPr>
          <p:cNvPr id="19" name="Image 18">
            <a:extLst>
              <a:ext uri="{FF2B5EF4-FFF2-40B4-BE49-F238E27FC236}">
                <a16:creationId xmlns:a16="http://schemas.microsoft.com/office/drawing/2014/main" id="{FF839CBB-1260-C5DF-4F79-D6918496CF6B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657784" y="6304190"/>
            <a:ext cx="4360462" cy="20071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897178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768C6DF5-A533-FDBE-A184-06B72340CC84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C9C7B44C-5DA4-7B61-7785-6FCFEA673717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BD6F0C20-90FE-D9C2-5992-602BD2AD8521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aphicFrame>
        <p:nvGraphicFramePr>
          <p:cNvPr id="15" name="Tableau 14">
            <a:extLst>
              <a:ext uri="{FF2B5EF4-FFF2-40B4-BE49-F238E27FC236}">
                <a16:creationId xmlns:a16="http://schemas.microsoft.com/office/drawing/2014/main" id="{7AADF26F-88F7-1038-AF34-A68987FEA0DF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1" y="-64418"/>
          <a:ext cx="13716000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4891877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51589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700534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4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1800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2" name="Freeform 8">
            <a:extLst>
              <a:ext uri="{FF2B5EF4-FFF2-40B4-BE49-F238E27FC236}">
                <a16:creationId xmlns:a16="http://schemas.microsoft.com/office/drawing/2014/main" id="{CF30144A-AB57-A069-3710-BFFF7AA9E0D0}"/>
              </a:ext>
            </a:extLst>
          </p:cNvPr>
          <p:cNvSpPr/>
          <p:nvPr/>
        </p:nvSpPr>
        <p:spPr>
          <a:xfrm>
            <a:off x="555453" y="606616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/>
            </a:endParaRP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4D0F2E7B-7DB3-3206-297E-1B9952AD7957}"/>
              </a:ext>
            </a:extLst>
          </p:cNvPr>
          <p:cNvSpPr txBox="1"/>
          <p:nvPr/>
        </p:nvSpPr>
        <p:spPr>
          <a:xfrm>
            <a:off x="1369046" y="655696"/>
            <a:ext cx="10793429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/>
            <a:r>
              <a:rPr lang="fr-MA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Qui veut passer au tableau pour nommer les images ?</a:t>
            </a:r>
          </a:p>
        </p:txBody>
      </p:sp>
      <p:pic>
        <p:nvPicPr>
          <p:cNvPr id="25" name="Image 24">
            <a:extLst>
              <a:ext uri="{FF2B5EF4-FFF2-40B4-BE49-F238E27FC236}">
                <a16:creationId xmlns:a16="http://schemas.microsoft.com/office/drawing/2014/main" id="{54EEE807-8697-45EF-C6BA-B033EA2409EA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>
            <a:clrChange>
              <a:clrFrom>
                <a:srgbClr val="E5FFFF"/>
              </a:clrFrom>
              <a:clrTo>
                <a:srgbClr val="E5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326006" y="389263"/>
            <a:ext cx="981142" cy="1007528"/>
          </a:xfrm>
          <a:prstGeom prst="roundRect">
            <a:avLst>
              <a:gd name="adj" fmla="val 11078"/>
            </a:avLst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FC634A6F-ACFC-AA29-38EA-F462ED9A02E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550426" y="6057900"/>
            <a:ext cx="3497019" cy="3133692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5C941BA2-FE82-C21F-1DFE-272D0DAB5BDC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037581" y="5874281"/>
            <a:ext cx="1624576" cy="2436865"/>
          </a:xfrm>
          <a:prstGeom prst="rect">
            <a:avLst/>
          </a:prstGeom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0D7F5A38-3765-0BD0-7760-4D77CFC7E4AF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913793" y="2223979"/>
            <a:ext cx="2446419" cy="3178681"/>
          </a:xfrm>
          <a:prstGeom prst="rect">
            <a:avLst/>
          </a:prstGeom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0BFCE721-6CD9-302E-17CF-6450DA73EEEE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752600" y="2257317"/>
            <a:ext cx="2357224" cy="3178682"/>
          </a:xfrm>
          <a:prstGeom prst="rect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7BB5DCE2-F80C-E683-DDA3-21B87656721B}"/>
              </a:ext>
            </a:extLst>
          </p:cNvPr>
          <p:cNvSpPr txBox="1"/>
          <p:nvPr/>
        </p:nvSpPr>
        <p:spPr>
          <a:xfrm>
            <a:off x="10023455" y="1816621"/>
            <a:ext cx="1624576" cy="37702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MA" sz="23900" b="1" dirty="0">
                <a:solidFill>
                  <a:schemeClr val="accent6">
                    <a:lumMod val="75000"/>
                  </a:schemeClr>
                </a:solidFill>
              </a:rPr>
              <a:t>5</a:t>
            </a:r>
          </a:p>
        </p:txBody>
      </p:sp>
      <p:pic>
        <p:nvPicPr>
          <p:cNvPr id="21" name="Image 20">
            <a:extLst>
              <a:ext uri="{FF2B5EF4-FFF2-40B4-BE49-F238E27FC236}">
                <a16:creationId xmlns:a16="http://schemas.microsoft.com/office/drawing/2014/main" id="{E390259B-81A6-53D2-974A-5FF00CA222B6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8474943" y="5971896"/>
            <a:ext cx="4152417" cy="24368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722125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E4DBE6D-5CA9-EE32-F46A-0AF54BAB97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42EBBC47-6560-F115-8B6E-CA47B3A7846D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45F07DEC-C2E1-EC1F-9F06-977BB8B7BE21}"/>
              </a:ext>
            </a:extLst>
          </p:cNvPr>
          <p:cNvSpPr txBox="1"/>
          <p:nvPr/>
        </p:nvSpPr>
        <p:spPr>
          <a:xfrm>
            <a:off x="4782791" y="8639428"/>
            <a:ext cx="3785406" cy="20999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34">
              <a:lnSpc>
                <a:spcPts val="1766"/>
              </a:lnSpc>
              <a:spcBef>
                <a:spcPct val="0"/>
              </a:spcBef>
            </a:pPr>
            <a:r>
              <a:rPr lang="en-US" sz="1262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sp>
        <p:nvSpPr>
          <p:cNvPr id="3" name="Ellipse 2">
            <a:extLst>
              <a:ext uri="{FF2B5EF4-FFF2-40B4-BE49-F238E27FC236}">
                <a16:creationId xmlns:a16="http://schemas.microsoft.com/office/drawing/2014/main" id="{C6517CEF-6189-C928-A92E-B71F18D0B05A}"/>
              </a:ext>
            </a:extLst>
          </p:cNvPr>
          <p:cNvSpPr/>
          <p:nvPr/>
        </p:nvSpPr>
        <p:spPr>
          <a:xfrm>
            <a:off x="2857500" y="1487584"/>
            <a:ext cx="8001000" cy="7924800"/>
          </a:xfrm>
          <a:prstGeom prst="ellipse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>
              <a:lnSpc>
                <a:spcPts val="11099"/>
              </a:lnSpc>
            </a:pPr>
            <a:r>
              <a: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 </a:t>
            </a:r>
          </a:p>
          <a:p>
            <a:pPr algn="ctr" defTabSz="685834"/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/>
            <a:endParaRPr lang="fr-FR" sz="7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/>
            <a:r>
              <a:rPr lang="fr-FR" sz="7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Rebrassage de  la lecture</a:t>
            </a:r>
          </a:p>
          <a:p>
            <a:pPr algn="ctr" defTabSz="685834">
              <a:lnSpc>
                <a:spcPts val="11099"/>
              </a:lnSpc>
            </a:pPr>
            <a:endParaRPr lang="fr-FR" sz="6000" b="1" dirty="0">
              <a:solidFill>
                <a:schemeClr val="bg2">
                  <a:lumMod val="50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r>
              <a: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</a:p>
        </p:txBody>
      </p:sp>
      <p:pic>
        <p:nvPicPr>
          <p:cNvPr id="9" name="Image 8" descr="Une image contenant Dessin animé, habits, illustration, clipart&#10;&#10;Le contenu généré par l’IA peut être incorrect.">
            <a:extLst>
              <a:ext uri="{FF2B5EF4-FFF2-40B4-BE49-F238E27FC236}">
                <a16:creationId xmlns:a16="http://schemas.microsoft.com/office/drawing/2014/main" id="{F25AECF9-C8AB-8DD0-6FA6-0EE7D57598E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13899" y="5669572"/>
            <a:ext cx="2688202" cy="22821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427870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CDCF54F-EAB7-413D-ECC4-04919CDA4E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BD74A652-3B5F-A436-DF7C-44963EDCFD8D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8F42FDE8-8CE0-5FD1-1892-1CD2D2B93898}"/>
              </a:ext>
            </a:extLst>
          </p:cNvPr>
          <p:cNvSpPr txBox="1"/>
          <p:nvPr/>
        </p:nvSpPr>
        <p:spPr>
          <a:xfrm>
            <a:off x="4782791" y="8639428"/>
            <a:ext cx="3785406" cy="20999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34">
              <a:lnSpc>
                <a:spcPts val="1766"/>
              </a:lnSpc>
              <a:spcBef>
                <a:spcPct val="0"/>
              </a:spcBef>
            </a:pPr>
            <a:r>
              <a:rPr lang="en-US" sz="1262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grpSp>
        <p:nvGrpSpPr>
          <p:cNvPr id="6" name="Group 3">
            <a:extLst>
              <a:ext uri="{FF2B5EF4-FFF2-40B4-BE49-F238E27FC236}">
                <a16:creationId xmlns:a16="http://schemas.microsoft.com/office/drawing/2014/main" id="{78651B20-B4E1-37FE-0E11-A2450FA9D20A}"/>
              </a:ext>
            </a:extLst>
          </p:cNvPr>
          <p:cNvGrpSpPr/>
          <p:nvPr/>
        </p:nvGrpSpPr>
        <p:grpSpPr>
          <a:xfrm>
            <a:off x="1009360" y="1463703"/>
            <a:ext cx="12001500" cy="7926101"/>
            <a:chOff x="0" y="0"/>
            <a:chExt cx="3895412" cy="2555175"/>
          </a:xfrm>
        </p:grpSpPr>
        <p:sp>
          <p:nvSpPr>
            <p:cNvPr id="7" name="Freeform 4">
              <a:extLst>
                <a:ext uri="{FF2B5EF4-FFF2-40B4-BE49-F238E27FC236}">
                  <a16:creationId xmlns:a16="http://schemas.microsoft.com/office/drawing/2014/main" id="{603C4A54-2F78-3BD9-693D-A46FD98CAA8F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defTabSz="685869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9" name="TextBox 5">
              <a:extLst>
                <a:ext uri="{FF2B5EF4-FFF2-40B4-BE49-F238E27FC236}">
                  <a16:creationId xmlns:a16="http://schemas.microsoft.com/office/drawing/2014/main" id="{236AA7F1-1B54-6088-4632-A8A14B1B0831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2" tIns="38102" rIns="38102" bIns="38102" rtlCol="0" anchor="ctr"/>
            <a:lstStyle/>
            <a:p>
              <a:pPr algn="ctr" defTabSz="685869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10" name="Freeform 7">
            <a:extLst>
              <a:ext uri="{FF2B5EF4-FFF2-40B4-BE49-F238E27FC236}">
                <a16:creationId xmlns:a16="http://schemas.microsoft.com/office/drawing/2014/main" id="{390E966D-83AD-89AC-D918-7E72368BA447}"/>
              </a:ext>
            </a:extLst>
          </p:cNvPr>
          <p:cNvSpPr/>
          <p:nvPr/>
        </p:nvSpPr>
        <p:spPr>
          <a:xfrm>
            <a:off x="1318221" y="869870"/>
            <a:ext cx="929375" cy="892202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69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090D7DD2-91C9-6A89-1F2E-B7C086A674D6}"/>
              </a:ext>
            </a:extLst>
          </p:cNvPr>
          <p:cNvSpPr txBox="1"/>
          <p:nvPr/>
        </p:nvSpPr>
        <p:spPr>
          <a:xfrm>
            <a:off x="2333956" y="2015170"/>
            <a:ext cx="8683076" cy="124264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fr-FR" sz="5400" b="1" dirty="0">
                <a:solidFill>
                  <a:schemeClr val="accent5">
                    <a:lumMod val="75000"/>
                  </a:schemeClr>
                </a:solidFill>
                <a:latin typeface="Dosis" panose="02010703020202060003" pitchFamily="2" charset="0"/>
              </a:rPr>
              <a:t>Rebrassage de la lecture</a:t>
            </a:r>
          </a:p>
          <a:p>
            <a:pPr algn="ctr" defTabSz="685800">
              <a:lnSpc>
                <a:spcPts val="3026"/>
              </a:lnSpc>
              <a:defRPr/>
            </a:pPr>
            <a:endParaRPr lang="en-US" sz="3200" dirty="0">
              <a:solidFill>
                <a:schemeClr val="tx2">
                  <a:lumMod val="60000"/>
                  <a:lumOff val="40000"/>
                </a:schemeClr>
              </a:solidFill>
              <a:latin typeface="Carelia"/>
            </a:endParaRPr>
          </a:p>
        </p:txBody>
      </p:sp>
      <p:sp>
        <p:nvSpPr>
          <p:cNvPr id="13" name="TextBox 10">
            <a:extLst>
              <a:ext uri="{FF2B5EF4-FFF2-40B4-BE49-F238E27FC236}">
                <a16:creationId xmlns:a16="http://schemas.microsoft.com/office/drawing/2014/main" id="{ED89494E-0849-2DB1-8DA3-C57408F463CC}"/>
              </a:ext>
            </a:extLst>
          </p:cNvPr>
          <p:cNvSpPr txBox="1"/>
          <p:nvPr/>
        </p:nvSpPr>
        <p:spPr>
          <a:xfrm>
            <a:off x="2516462" y="4042207"/>
            <a:ext cx="8683076" cy="108876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fr-FR" sz="4400" b="1" dirty="0">
                <a:solidFill>
                  <a:schemeClr val="accent5">
                    <a:lumMod val="75000"/>
                  </a:schemeClr>
                </a:solidFill>
                <a:latin typeface="Dosis" panose="02010703020202060003" pitchFamily="2" charset="0"/>
              </a:rPr>
              <a:t>Déroulement :</a:t>
            </a:r>
            <a:endParaRPr lang="fr-FR" sz="4400" dirty="0">
              <a:solidFill>
                <a:schemeClr val="accent5">
                  <a:lumMod val="75000"/>
                </a:schemeClr>
              </a:solidFill>
              <a:latin typeface="Dosis" panose="02010703020202060003" pitchFamily="2" charset="0"/>
            </a:endParaRPr>
          </a:p>
          <a:p>
            <a:pPr algn="ctr" defTabSz="685800">
              <a:lnSpc>
                <a:spcPts val="3026"/>
              </a:lnSpc>
              <a:defRPr/>
            </a:pPr>
            <a:endParaRPr lang="en-US" sz="3200" dirty="0">
              <a:solidFill>
                <a:schemeClr val="tx2">
                  <a:lumMod val="60000"/>
                  <a:lumOff val="40000"/>
                </a:schemeClr>
              </a:solidFill>
              <a:latin typeface="Carelia"/>
            </a:endParaRPr>
          </a:p>
        </p:txBody>
      </p:sp>
      <p:sp>
        <p:nvSpPr>
          <p:cNvPr id="14" name="TextBox 10">
            <a:extLst>
              <a:ext uri="{FF2B5EF4-FFF2-40B4-BE49-F238E27FC236}">
                <a16:creationId xmlns:a16="http://schemas.microsoft.com/office/drawing/2014/main" id="{32F0F2CF-4A87-4D6C-79CF-9C29FDEC3779}"/>
              </a:ext>
            </a:extLst>
          </p:cNvPr>
          <p:cNvSpPr txBox="1"/>
          <p:nvPr/>
        </p:nvSpPr>
        <p:spPr>
          <a:xfrm>
            <a:off x="1905000" y="5046605"/>
            <a:ext cx="10363200" cy="360098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fr-FR" sz="3200" dirty="0">
                <a:solidFill>
                  <a:schemeClr val="accent5">
                    <a:lumMod val="50000"/>
                  </a:schemeClr>
                </a:solidFill>
                <a:latin typeface="Dosis" panose="02010703020202060003" pitchFamily="2" charset="0"/>
              </a:rPr>
              <a:t>L’enseignant(e) fait passer les élèves un par un pour lire les mots simples sur les trois diapositives, afin que chaque élève participe au moins une fois. À la fin de l’activité, tous les élèves devront y participer . </a:t>
            </a:r>
            <a:endParaRPr lang="en-US" sz="3200" dirty="0">
              <a:solidFill>
                <a:schemeClr val="accent5">
                  <a:lumMod val="50000"/>
                </a:schemeClr>
              </a:solidFill>
              <a:latin typeface="Dosis" panose="02010703020202060003" pitchFamily="2" charset="0"/>
            </a:endParaRPr>
          </a:p>
          <a:p>
            <a:pPr algn="just">
              <a:lnSpc>
                <a:spcPct val="150000"/>
              </a:lnSpc>
            </a:pPr>
            <a:endParaRPr lang="en-US" sz="3200" dirty="0">
              <a:solidFill>
                <a:schemeClr val="accent5">
                  <a:lumMod val="50000"/>
                </a:schemeClr>
              </a:solidFill>
              <a:latin typeface="Dosis" panose="02010703020202060003" pitchFamily="2" charset="0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4DF8866F-C851-7B15-D014-606E5A0F9149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9958395" y="357557"/>
            <a:ext cx="46487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 ( e ) </a:t>
            </a:r>
          </a:p>
        </p:txBody>
      </p:sp>
    </p:spTree>
    <p:extLst>
      <p:ext uri="{BB962C8B-B14F-4D97-AF65-F5344CB8AC3E}">
        <p14:creationId xmlns:p14="http://schemas.microsoft.com/office/powerpoint/2010/main" val="420419322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85869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/>
          <p:cNvGrpSpPr/>
          <p:nvPr/>
        </p:nvGrpSpPr>
        <p:grpSpPr>
          <a:xfrm>
            <a:off x="857250" y="1180451"/>
            <a:ext cx="12001500" cy="7926101"/>
            <a:chOff x="0" y="0"/>
            <a:chExt cx="3895412" cy="2555175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defTabSz="685869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2" tIns="38102" rIns="38102" bIns="38102" rtlCol="0" anchor="ctr"/>
            <a:lstStyle/>
            <a:p>
              <a:pPr algn="ctr" defTabSz="685869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/>
          <p:cNvSpPr/>
          <p:nvPr/>
        </p:nvSpPr>
        <p:spPr>
          <a:xfrm>
            <a:off x="1179968" y="571501"/>
            <a:ext cx="929375" cy="892202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69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797E087D-5FB9-0D89-12A1-098B2632F30A}"/>
              </a:ext>
            </a:extLst>
          </p:cNvPr>
          <p:cNvSpPr txBox="1"/>
          <p:nvPr/>
        </p:nvSpPr>
        <p:spPr>
          <a:xfrm>
            <a:off x="1193822" y="2071849"/>
            <a:ext cx="11681640" cy="11926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69">
              <a:spcAft>
                <a:spcPts val="900"/>
              </a:spcAft>
              <a:defRPr/>
            </a:pPr>
            <a:r>
              <a:rPr lang="fr-FR" sz="3200" dirty="0">
                <a:solidFill>
                  <a:srgbClr val="106585"/>
                </a:solidFill>
                <a:latin typeface="Dosis" pitchFamily="2" charset="0"/>
              </a:rPr>
              <a:t>A la fin de la séance d’aujourd’hui,</a:t>
            </a:r>
          </a:p>
          <a:p>
            <a:pPr algn="ctr" defTabSz="685869">
              <a:spcAft>
                <a:spcPts val="900"/>
              </a:spcAft>
              <a:defRPr/>
            </a:pPr>
            <a:r>
              <a:rPr lang="fr-FR" sz="3200" dirty="0">
                <a:solidFill>
                  <a:srgbClr val="106585"/>
                </a:solidFill>
                <a:latin typeface="Dosis" pitchFamily="2" charset="0"/>
              </a:rPr>
              <a:t> </a:t>
            </a:r>
            <a:r>
              <a:rPr lang="fr-FR" sz="3200" b="1" dirty="0">
                <a:solidFill>
                  <a:srgbClr val="106585"/>
                </a:solidFill>
                <a:latin typeface="Dosis" pitchFamily="2" charset="0"/>
              </a:rPr>
              <a:t>au moins 80% des élèves </a:t>
            </a:r>
            <a:r>
              <a:rPr lang="fr-FR" sz="3200" dirty="0">
                <a:solidFill>
                  <a:srgbClr val="106585"/>
                </a:solidFill>
                <a:latin typeface="Dosis" pitchFamily="2" charset="0"/>
              </a:rPr>
              <a:t>doivent être capables de : </a:t>
            </a:r>
          </a:p>
        </p:txBody>
      </p:sp>
      <p:grpSp>
        <p:nvGrpSpPr>
          <p:cNvPr id="6" name="Groupe 5">
            <a:extLst>
              <a:ext uri="{FF2B5EF4-FFF2-40B4-BE49-F238E27FC236}">
                <a16:creationId xmlns:a16="http://schemas.microsoft.com/office/drawing/2014/main" id="{361841AB-7BBF-E5DF-ECC0-9422AF094E7E}"/>
              </a:ext>
            </a:extLst>
          </p:cNvPr>
          <p:cNvGrpSpPr/>
          <p:nvPr/>
        </p:nvGrpSpPr>
        <p:grpSpPr>
          <a:xfrm>
            <a:off x="1388617" y="3587665"/>
            <a:ext cx="11292049" cy="3557514"/>
            <a:chOff x="3284529" y="4577550"/>
            <a:chExt cx="9396747" cy="2104846"/>
          </a:xfrm>
        </p:grpSpPr>
        <p:sp>
          <p:nvSpPr>
            <p:cNvPr id="8" name="Freeform 17">
              <a:extLst>
                <a:ext uri="{FF2B5EF4-FFF2-40B4-BE49-F238E27FC236}">
                  <a16:creationId xmlns:a16="http://schemas.microsoft.com/office/drawing/2014/main" id="{60BD1024-05C8-C151-181A-C15273BA80F2}"/>
                </a:ext>
              </a:extLst>
            </p:cNvPr>
            <p:cNvSpPr/>
            <p:nvPr/>
          </p:nvSpPr>
          <p:spPr>
            <a:xfrm>
              <a:off x="3284529" y="4577550"/>
              <a:ext cx="9396747" cy="2104846"/>
            </a:xfrm>
            <a:custGeom>
              <a:avLst/>
              <a:gdLst/>
              <a:ahLst/>
              <a:cxnLst/>
              <a:rect l="l" t="t" r="r" b="b"/>
              <a:pathLst>
                <a:path w="3062465" h="1213150">
                  <a:moveTo>
                    <a:pt x="0" y="0"/>
                  </a:moveTo>
                  <a:lnTo>
                    <a:pt x="3062465" y="0"/>
                  </a:lnTo>
                  <a:lnTo>
                    <a:pt x="3062465" y="1213150"/>
                  </a:lnTo>
                  <a:lnTo>
                    <a:pt x="0" y="12131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defTabSz="685869">
                <a:defRPr/>
              </a:pPr>
              <a:endParaRPr lang="fr-MA" sz="1001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3" name="ZoneTexte 12">
              <a:extLst>
                <a:ext uri="{FF2B5EF4-FFF2-40B4-BE49-F238E27FC236}">
                  <a16:creationId xmlns:a16="http://schemas.microsoft.com/office/drawing/2014/main" id="{21CEE908-A23E-3615-FC3A-B9D65947341C}"/>
                </a:ext>
              </a:extLst>
            </p:cNvPr>
            <p:cNvSpPr txBox="1"/>
            <p:nvPr/>
          </p:nvSpPr>
          <p:spPr>
            <a:xfrm>
              <a:off x="4916193" y="4829273"/>
              <a:ext cx="6227090" cy="30964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69">
                <a:spcAft>
                  <a:spcPts val="900"/>
                </a:spcAft>
                <a:defRPr/>
              </a:pPr>
              <a:r>
                <a:rPr lang="fr-FR" sz="2801" dirty="0">
                  <a:solidFill>
                    <a:schemeClr val="accent5">
                      <a:lumMod val="50000"/>
                    </a:schemeClr>
                  </a:solidFill>
                  <a:latin typeface="Dosis" pitchFamily="2" charset="0"/>
                </a:rPr>
                <a:t>Réviser les mots du vocabulaire du palier </a:t>
              </a:r>
            </a:p>
          </p:txBody>
        </p:sp>
        <p:sp>
          <p:nvSpPr>
            <p:cNvPr id="14" name="ZoneTexte 13">
              <a:extLst>
                <a:ext uri="{FF2B5EF4-FFF2-40B4-BE49-F238E27FC236}">
                  <a16:creationId xmlns:a16="http://schemas.microsoft.com/office/drawing/2014/main" id="{2C5D3884-B682-E82B-6AA4-10FF3C852B6C}"/>
                </a:ext>
              </a:extLst>
            </p:cNvPr>
            <p:cNvSpPr txBox="1"/>
            <p:nvPr/>
          </p:nvSpPr>
          <p:spPr>
            <a:xfrm>
              <a:off x="4896593" y="5487756"/>
              <a:ext cx="7237665" cy="30964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spcAft>
                  <a:spcPts val="890"/>
                </a:spcAft>
              </a:pPr>
              <a:r>
                <a:rPr lang="fr-MA" sz="2801" dirty="0">
                  <a:solidFill>
                    <a:schemeClr val="accent5">
                      <a:lumMod val="50000"/>
                    </a:schemeClr>
                  </a:solidFill>
                  <a:latin typeface="Dosis" pitchFamily="2" charset="0"/>
                </a:rPr>
                <a:t>Réviser les lettres de l’alphabet</a:t>
              </a:r>
              <a:endParaRPr lang="fr-FR" sz="2801" b="1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endParaRPr>
            </a:p>
          </p:txBody>
        </p:sp>
        <p:sp>
          <p:nvSpPr>
            <p:cNvPr id="15" name="Freeform 17">
              <a:extLst>
                <a:ext uri="{FF2B5EF4-FFF2-40B4-BE49-F238E27FC236}">
                  <a16:creationId xmlns:a16="http://schemas.microsoft.com/office/drawing/2014/main" id="{82E50CCC-DE92-9198-59AA-3EDF1EA1822F}"/>
                </a:ext>
              </a:extLst>
            </p:cNvPr>
            <p:cNvSpPr/>
            <p:nvPr/>
          </p:nvSpPr>
          <p:spPr>
            <a:xfrm>
              <a:off x="3410727" y="4581025"/>
              <a:ext cx="637296" cy="2028797"/>
            </a:xfrm>
            <a:custGeom>
              <a:avLst/>
              <a:gdLst/>
              <a:ahLst/>
              <a:cxnLst/>
              <a:rect l="l" t="t" r="r" b="b"/>
              <a:pathLst>
                <a:path w="3062465" h="1213150">
                  <a:moveTo>
                    <a:pt x="0" y="0"/>
                  </a:moveTo>
                  <a:lnTo>
                    <a:pt x="3062465" y="0"/>
                  </a:lnTo>
                  <a:lnTo>
                    <a:pt x="3062465" y="1213150"/>
                  </a:lnTo>
                  <a:lnTo>
                    <a:pt x="0" y="12131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 l="-109199" t="-6937" r="-896458" b="-829367"/>
              </a:stretch>
            </a:blipFill>
          </p:spPr>
          <p:txBody>
            <a:bodyPr/>
            <a:lstStyle/>
            <a:p>
              <a:pPr defTabSz="685869">
                <a:defRPr/>
              </a:pPr>
              <a:endParaRPr lang="fr-MA" sz="1001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9" name="Oval 86">
            <a:extLst>
              <a:ext uri="{FF2B5EF4-FFF2-40B4-BE49-F238E27FC236}">
                <a16:creationId xmlns:a16="http://schemas.microsoft.com/office/drawing/2014/main" id="{682BD923-01C7-9BB1-673D-4D7011C6955D}"/>
              </a:ext>
            </a:extLst>
          </p:cNvPr>
          <p:cNvSpPr/>
          <p:nvPr/>
        </p:nvSpPr>
        <p:spPr>
          <a:xfrm>
            <a:off x="1799394" y="3768443"/>
            <a:ext cx="732834" cy="781668"/>
          </a:xfrm>
          <a:prstGeom prst="ellipse">
            <a:avLst/>
          </a:prstGeom>
          <a:solidFill>
            <a:srgbClr val="005664"/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914445">
              <a:defRPr/>
            </a:pPr>
            <a:endParaRPr lang="en-US" sz="3200" b="1" dirty="0">
              <a:solidFill>
                <a:prstClr val="white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1" name="Oval 86">
            <a:extLst>
              <a:ext uri="{FF2B5EF4-FFF2-40B4-BE49-F238E27FC236}">
                <a16:creationId xmlns:a16="http://schemas.microsoft.com/office/drawing/2014/main" id="{A3F2B2E4-79BA-E754-F415-2B0997A410B3}"/>
              </a:ext>
            </a:extLst>
          </p:cNvPr>
          <p:cNvSpPr/>
          <p:nvPr/>
        </p:nvSpPr>
        <p:spPr>
          <a:xfrm>
            <a:off x="1829375" y="4920700"/>
            <a:ext cx="732834" cy="781667"/>
          </a:xfrm>
          <a:prstGeom prst="ellipse">
            <a:avLst/>
          </a:prstGeom>
          <a:solidFill>
            <a:srgbClr val="005664"/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914445">
              <a:defRPr/>
            </a:pPr>
            <a:endParaRPr lang="en-US" sz="3200" b="1" dirty="0">
              <a:solidFill>
                <a:prstClr val="white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2" name="Graphique 30">
            <a:extLst>
              <a:ext uri="{FF2B5EF4-FFF2-40B4-BE49-F238E27FC236}">
                <a16:creationId xmlns:a16="http://schemas.microsoft.com/office/drawing/2014/main" id="{B3EA577C-3557-8FCB-2A20-EC36CC4B7A9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 flipH="1">
            <a:off x="1776625" y="4842741"/>
            <a:ext cx="665435" cy="566624"/>
          </a:xfrm>
          <a:prstGeom prst="rect">
            <a:avLst/>
          </a:prstGeom>
        </p:spPr>
      </p:pic>
      <p:pic>
        <p:nvPicPr>
          <p:cNvPr id="16" name="Graphique 30">
            <a:extLst>
              <a:ext uri="{FF2B5EF4-FFF2-40B4-BE49-F238E27FC236}">
                <a16:creationId xmlns:a16="http://schemas.microsoft.com/office/drawing/2014/main" id="{B3EA577C-3557-8FCB-2A20-EC36CC4B7A9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 flipH="1">
            <a:off x="1746411" y="3742602"/>
            <a:ext cx="665435" cy="566624"/>
          </a:xfrm>
          <a:prstGeom prst="rect">
            <a:avLst/>
          </a:prstGeom>
        </p:spPr>
      </p:pic>
      <p:sp>
        <p:nvSpPr>
          <p:cNvPr id="17" name="Oval 86">
            <a:extLst>
              <a:ext uri="{FF2B5EF4-FFF2-40B4-BE49-F238E27FC236}">
                <a16:creationId xmlns:a16="http://schemas.microsoft.com/office/drawing/2014/main" id="{667C1716-89B1-B42F-4315-EE5544250AC3}"/>
              </a:ext>
            </a:extLst>
          </p:cNvPr>
          <p:cNvSpPr/>
          <p:nvPr/>
        </p:nvSpPr>
        <p:spPr>
          <a:xfrm>
            <a:off x="1829375" y="5997919"/>
            <a:ext cx="732834" cy="781667"/>
          </a:xfrm>
          <a:prstGeom prst="ellipse">
            <a:avLst/>
          </a:prstGeom>
          <a:solidFill>
            <a:srgbClr val="005664"/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914445">
              <a:defRPr/>
            </a:pPr>
            <a:endParaRPr lang="en-US" sz="3200" b="1" dirty="0">
              <a:solidFill>
                <a:prstClr val="white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8" name="Graphique 30">
            <a:extLst>
              <a:ext uri="{FF2B5EF4-FFF2-40B4-BE49-F238E27FC236}">
                <a16:creationId xmlns:a16="http://schemas.microsoft.com/office/drawing/2014/main" id="{F5AA5F47-9604-DF8C-10A4-AF7B9A319FF8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 flipH="1">
            <a:off x="1746411" y="5893227"/>
            <a:ext cx="665435" cy="566624"/>
          </a:xfrm>
          <a:prstGeom prst="rect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8F90B237-2A54-A57A-3A74-DE4719F5EE49}"/>
              </a:ext>
            </a:extLst>
          </p:cNvPr>
          <p:cNvSpPr txBox="1"/>
          <p:nvPr/>
        </p:nvSpPr>
        <p:spPr>
          <a:xfrm>
            <a:off x="3349384" y="6142472"/>
            <a:ext cx="9911895" cy="5233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890"/>
              </a:spcAft>
            </a:pPr>
            <a:r>
              <a:rPr lang="fr-MA" sz="2801" dirty="0">
                <a:solidFill>
                  <a:schemeClr val="accent5">
                    <a:lumMod val="50000"/>
                  </a:schemeClr>
                </a:solidFill>
                <a:latin typeface="Dosis" pitchFamily="2" charset="0"/>
              </a:rPr>
              <a:t>Passation du test de validation du palier 2</a:t>
            </a:r>
            <a:endParaRPr lang="fr-FR" sz="2801" b="1" dirty="0">
              <a:solidFill>
                <a:schemeClr val="accent5">
                  <a:lumMod val="75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8176338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441B125C-A95B-AB21-474A-F2B6D7F32E55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58AF23F4-379F-448D-001B-4A780209FBCE}"/>
              </a:ext>
            </a:extLst>
          </p:cNvPr>
          <p:cNvSpPr/>
          <p:nvPr/>
        </p:nvSpPr>
        <p:spPr>
          <a:xfrm>
            <a:off x="366526" y="342901"/>
            <a:ext cx="13073621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20D6B16D-C2B1-5B6B-89B9-9A7EED237B29}"/>
              </a:ext>
            </a:extLst>
          </p:cNvPr>
          <p:cNvSpPr/>
          <p:nvPr/>
        </p:nvSpPr>
        <p:spPr>
          <a:xfrm>
            <a:off x="366526" y="342900"/>
            <a:ext cx="13073622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8C942FE5-60C2-A422-FC84-6F358514755A}"/>
              </a:ext>
            </a:extLst>
          </p:cNvPr>
          <p:cNvSpPr txBox="1"/>
          <p:nvPr/>
        </p:nvSpPr>
        <p:spPr>
          <a:xfrm>
            <a:off x="838200" y="2019300"/>
            <a:ext cx="11678070" cy="63607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spcAft>
                <a:spcPts val="1350"/>
              </a:spcAft>
              <a:defRPr/>
            </a:pPr>
            <a:r>
              <a:rPr lang="fr-FR" sz="9600" b="1" kern="0" spc="480" dirty="0">
                <a:solidFill>
                  <a:srgbClr val="106585"/>
                </a:solidFill>
                <a:latin typeface="Dosis" pitchFamily="2" charset="0"/>
              </a:rPr>
              <a:t>-fera   -rou</a:t>
            </a:r>
            <a:r>
              <a:rPr lang="fr-FR" sz="9600" b="1" kern="0" spc="480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e</a:t>
            </a:r>
            <a:r>
              <a:rPr lang="fr-FR" sz="9600" b="1" kern="0" spc="480" dirty="0">
                <a:solidFill>
                  <a:srgbClr val="106585"/>
                </a:solidFill>
                <a:latin typeface="Dosis" pitchFamily="2" charset="0"/>
              </a:rPr>
              <a:t>  -moul</a:t>
            </a:r>
            <a:r>
              <a:rPr lang="fr-FR" sz="9600" b="1" kern="0" spc="480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e</a:t>
            </a:r>
          </a:p>
          <a:p>
            <a:pPr defTabSz="1028752">
              <a:spcAft>
                <a:spcPts val="1350"/>
              </a:spcAft>
              <a:defRPr/>
            </a:pPr>
            <a:r>
              <a:rPr lang="fr-FR" sz="9600" b="1" kern="0" spc="480" dirty="0">
                <a:solidFill>
                  <a:srgbClr val="106585"/>
                </a:solidFill>
                <a:latin typeface="Dosis" pitchFamily="2" charset="0"/>
              </a:rPr>
              <a:t>– joli</a:t>
            </a:r>
            <a:r>
              <a:rPr lang="fr-FR" sz="9600" b="1" kern="0" spc="480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e</a:t>
            </a:r>
            <a:r>
              <a:rPr lang="fr-FR" sz="9600" b="1" kern="0" spc="480" dirty="0">
                <a:solidFill>
                  <a:srgbClr val="106585"/>
                </a:solidFill>
                <a:latin typeface="Dosis" pitchFamily="2" charset="0"/>
              </a:rPr>
              <a:t>-venir-animal</a:t>
            </a:r>
          </a:p>
          <a:p>
            <a:pPr defTabSz="1028752">
              <a:spcAft>
                <a:spcPts val="1350"/>
              </a:spcAft>
              <a:defRPr/>
            </a:pPr>
            <a:r>
              <a:rPr lang="fr-FR" sz="9600" b="1" kern="0" spc="480" dirty="0">
                <a:solidFill>
                  <a:srgbClr val="106585"/>
                </a:solidFill>
                <a:latin typeface="Dosis" pitchFamily="2" charset="0"/>
              </a:rPr>
              <a:t>-sardin</a:t>
            </a:r>
            <a:r>
              <a:rPr lang="fr-FR" sz="9600" b="1" kern="0" spc="480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e</a:t>
            </a:r>
            <a:r>
              <a:rPr lang="fr-FR" sz="9600" b="1" kern="0" spc="480" dirty="0">
                <a:solidFill>
                  <a:srgbClr val="106585"/>
                </a:solidFill>
                <a:latin typeface="Dosis" pitchFamily="2" charset="0"/>
              </a:rPr>
              <a:t>-sac- bull</a:t>
            </a:r>
            <a:r>
              <a:rPr lang="fr-FR" sz="9600" b="1" kern="0" spc="480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e</a:t>
            </a:r>
            <a:r>
              <a:rPr lang="fr-FR" sz="9600" b="1" kern="0" spc="480" dirty="0">
                <a:solidFill>
                  <a:srgbClr val="106585"/>
                </a:solidFill>
                <a:latin typeface="Dosis" pitchFamily="2" charset="0"/>
              </a:rPr>
              <a:t> – dam</a:t>
            </a:r>
            <a:r>
              <a:rPr lang="fr-FR" sz="9600" b="1" kern="0" spc="480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e</a:t>
            </a:r>
            <a:r>
              <a:rPr lang="fr-FR" sz="9600" b="1" kern="0" spc="480" dirty="0">
                <a:solidFill>
                  <a:srgbClr val="106585"/>
                </a:solidFill>
                <a:latin typeface="Dosis" pitchFamily="2" charset="0"/>
              </a:rPr>
              <a:t>-papa- sur</a:t>
            </a:r>
            <a:endParaRPr lang="fr-FR" sz="9600" b="1" kern="0" spc="480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3BD14F32-CAE5-DD0D-C35F-6DEE21D50989}"/>
              </a:ext>
            </a:extLst>
          </p:cNvPr>
          <p:cNvSpPr txBox="1"/>
          <p:nvPr/>
        </p:nvSpPr>
        <p:spPr>
          <a:xfrm>
            <a:off x="838200" y="444518"/>
            <a:ext cx="10982323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/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Qui veut passer au tableau pour lire les mots?</a:t>
            </a: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76FD56E6-6EE2-77EF-E24B-42291D810DA4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310170890"/>
              </p:ext>
            </p:extLst>
          </p:nvPr>
        </p:nvGraphicFramePr>
        <p:xfrm>
          <a:off x="561607" y="-64418"/>
          <a:ext cx="12555527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59353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4691577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24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3" name="Image 2">
            <a:extLst>
              <a:ext uri="{FF2B5EF4-FFF2-40B4-BE49-F238E27FC236}">
                <a16:creationId xmlns:a16="http://schemas.microsoft.com/office/drawing/2014/main" id="{50F2CFF8-42AF-7855-E4B0-4D4C71B91791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4">
            <a:clrChange>
              <a:clrFrom>
                <a:srgbClr val="E4FFFE"/>
              </a:clrFrom>
              <a:clrTo>
                <a:srgbClr val="E4FFFE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963400" y="418121"/>
            <a:ext cx="1386074" cy="1073026"/>
          </a:xfrm>
          <a:prstGeom prst="roundRect">
            <a:avLst>
              <a:gd name="adj" fmla="val 11078"/>
            </a:avLst>
          </a:prstGeom>
        </p:spPr>
      </p:pic>
      <p:sp>
        <p:nvSpPr>
          <p:cNvPr id="2" name="Freeform 8">
            <a:extLst>
              <a:ext uri="{FF2B5EF4-FFF2-40B4-BE49-F238E27FC236}">
                <a16:creationId xmlns:a16="http://schemas.microsoft.com/office/drawing/2014/main" id="{03E6ED59-BEBD-0CE3-F8D9-C18D045BAD19}"/>
              </a:ext>
            </a:extLst>
          </p:cNvPr>
          <p:cNvSpPr/>
          <p:nvPr/>
        </p:nvSpPr>
        <p:spPr>
          <a:xfrm>
            <a:off x="516129" y="618604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8133219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0830A0D-04A9-52F0-E7C4-F5CFEA6927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A4FE7122-7686-A080-8B68-E3FD5B3CA8EF}"/>
              </a:ext>
            </a:extLst>
          </p:cNvPr>
          <p:cNvSpPr/>
          <p:nvPr/>
        </p:nvSpPr>
        <p:spPr>
          <a:xfrm>
            <a:off x="1" y="-56495"/>
            <a:ext cx="13715999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endParaRPr lang="fr-MA" sz="857" dirty="0">
              <a:latin typeface="Dosis" pitchFamily="2" charset="0"/>
            </a:endParaRP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D27C1D87-5787-6370-B956-262CE3C620C4}"/>
              </a:ext>
            </a:extLst>
          </p:cNvPr>
          <p:cNvSpPr txBox="1"/>
          <p:nvPr/>
        </p:nvSpPr>
        <p:spPr>
          <a:xfrm>
            <a:off x="4806501" y="8599489"/>
            <a:ext cx="3742158" cy="19992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746"/>
              </a:lnSpc>
              <a:spcBef>
                <a:spcPct val="0"/>
              </a:spcBef>
            </a:pPr>
            <a:r>
              <a:rPr lang="en-US" sz="1248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sp>
        <p:nvSpPr>
          <p:cNvPr id="4" name="Ellipse 3">
            <a:extLst>
              <a:ext uri="{FF2B5EF4-FFF2-40B4-BE49-F238E27FC236}">
                <a16:creationId xmlns:a16="http://schemas.microsoft.com/office/drawing/2014/main" id="{A3DDD6CD-9D8F-213B-5020-9A8B966C1FB5}"/>
              </a:ext>
            </a:extLst>
          </p:cNvPr>
          <p:cNvSpPr/>
          <p:nvPr/>
        </p:nvSpPr>
        <p:spPr>
          <a:xfrm>
            <a:off x="2857500" y="1487584"/>
            <a:ext cx="8001000" cy="7924800"/>
          </a:xfrm>
          <a:prstGeom prst="ellipse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>
              <a:lnSpc>
                <a:spcPts val="11099"/>
              </a:lnSpc>
            </a:pPr>
            <a:r>
              <a: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 </a:t>
            </a:r>
            <a:endParaRPr lang="fr-FR" sz="6000" b="1" dirty="0">
              <a:solidFill>
                <a:schemeClr val="bg2">
                  <a:lumMod val="50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r>
              <a: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</a:p>
        </p:txBody>
      </p:sp>
      <p:sp>
        <p:nvSpPr>
          <p:cNvPr id="7" name="TextBox 7">
            <a:extLst>
              <a:ext uri="{FF2B5EF4-FFF2-40B4-BE49-F238E27FC236}">
                <a16:creationId xmlns:a16="http://schemas.microsoft.com/office/drawing/2014/main" id="{5FC378CB-A0C4-8E19-1B19-98A5973AF03B}"/>
              </a:ext>
            </a:extLst>
          </p:cNvPr>
          <p:cNvSpPr txBox="1"/>
          <p:nvPr/>
        </p:nvSpPr>
        <p:spPr>
          <a:xfrm>
            <a:off x="3152601" y="3653732"/>
            <a:ext cx="7685116" cy="167545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>
              <a:lnSpc>
                <a:spcPts val="6911"/>
              </a:lnSpc>
            </a:pPr>
            <a:r>
              <a:rPr lang="fr-FR" sz="4400" b="1" dirty="0">
                <a:solidFill>
                  <a:schemeClr val="accent4">
                    <a:lumMod val="50000"/>
                  </a:schemeClr>
                </a:solidFill>
                <a:latin typeface="Dosis" pitchFamily="2" charset="0"/>
              </a:rPr>
              <a:t>Je m’exerce dans</a:t>
            </a:r>
          </a:p>
          <a:p>
            <a:pPr algn="ctr" defTabSz="685834">
              <a:lnSpc>
                <a:spcPts val="6911"/>
              </a:lnSpc>
            </a:pPr>
            <a:r>
              <a:rPr lang="fr-FR" sz="4400" b="1" dirty="0">
                <a:solidFill>
                  <a:schemeClr val="accent4">
                    <a:lumMod val="50000"/>
                  </a:schemeClr>
                </a:solidFill>
                <a:latin typeface="Dosis" pitchFamily="2" charset="0"/>
              </a:rPr>
              <a:t> mon cahier d’activités</a:t>
            </a:r>
            <a:endParaRPr lang="en-US" sz="4000" dirty="0">
              <a:solidFill>
                <a:schemeClr val="accent4">
                  <a:lumMod val="50000"/>
                </a:schemeClr>
              </a:solidFill>
              <a:latin typeface="Dosis" pitchFamily="2" charset="0"/>
            </a:endParaRP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D0E49ABB-F6E8-5B25-FA1F-A85F553676E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24080" y="5606555"/>
            <a:ext cx="3742157" cy="23962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226011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0B96F7B-F4C1-ABAA-13E4-01B80A9D9D8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421D89BD-F56F-50EF-FFB1-21C04D170592}"/>
              </a:ext>
            </a:extLst>
          </p:cNvPr>
          <p:cNvSpPr/>
          <p:nvPr/>
        </p:nvSpPr>
        <p:spPr>
          <a:xfrm>
            <a:off x="1" y="-56495"/>
            <a:ext cx="13715999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857" dirty="0">
              <a:latin typeface="Dosis" pitchFamily="2" charset="0"/>
            </a:endParaRP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E78F27D7-76BA-C15F-6C5B-76BE4802D3C6}"/>
              </a:ext>
            </a:extLst>
          </p:cNvPr>
          <p:cNvSpPr txBox="1"/>
          <p:nvPr/>
        </p:nvSpPr>
        <p:spPr>
          <a:xfrm>
            <a:off x="4806501" y="8599489"/>
            <a:ext cx="3742158" cy="19992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746"/>
              </a:lnSpc>
              <a:spcBef>
                <a:spcPct val="0"/>
              </a:spcBef>
            </a:pPr>
            <a:r>
              <a:rPr lang="en-US" sz="1248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841033C9-0E63-A557-9BF1-0D0E70AA9AEB}"/>
              </a:ext>
            </a:extLst>
          </p:cNvPr>
          <p:cNvSpPr/>
          <p:nvPr/>
        </p:nvSpPr>
        <p:spPr>
          <a:xfrm>
            <a:off x="762000" y="1333500"/>
            <a:ext cx="12268200" cy="77724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12" name="Freeform 7">
            <a:extLst>
              <a:ext uri="{FF2B5EF4-FFF2-40B4-BE49-F238E27FC236}">
                <a16:creationId xmlns:a16="http://schemas.microsoft.com/office/drawing/2014/main" id="{926CF660-3D67-F947-4386-89C54E384902}"/>
              </a:ext>
            </a:extLst>
          </p:cNvPr>
          <p:cNvSpPr/>
          <p:nvPr/>
        </p:nvSpPr>
        <p:spPr>
          <a:xfrm>
            <a:off x="1318221" y="869870"/>
            <a:ext cx="929375" cy="892202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69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3" name="TextBox 10">
            <a:extLst>
              <a:ext uri="{FF2B5EF4-FFF2-40B4-BE49-F238E27FC236}">
                <a16:creationId xmlns:a16="http://schemas.microsoft.com/office/drawing/2014/main" id="{CF0B0BE0-DE1C-285D-3457-622497F0D014}"/>
              </a:ext>
            </a:extLst>
          </p:cNvPr>
          <p:cNvSpPr txBox="1"/>
          <p:nvPr/>
        </p:nvSpPr>
        <p:spPr>
          <a:xfrm>
            <a:off x="3634337" y="1919326"/>
            <a:ext cx="8683076" cy="124264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fr-FR" sz="5400" b="1" dirty="0">
                <a:solidFill>
                  <a:schemeClr val="accent5">
                    <a:lumMod val="75000"/>
                  </a:schemeClr>
                </a:solidFill>
                <a:latin typeface="Dosis" panose="02010703020202060003" pitchFamily="2" charset="0"/>
              </a:rPr>
              <a:t>Activités de révision</a:t>
            </a:r>
          </a:p>
          <a:p>
            <a:pPr algn="ctr" defTabSz="685800">
              <a:lnSpc>
                <a:spcPts val="3026"/>
              </a:lnSpc>
              <a:defRPr/>
            </a:pPr>
            <a:endParaRPr lang="en-US" sz="3200" dirty="0">
              <a:solidFill>
                <a:schemeClr val="tx2">
                  <a:lumMod val="60000"/>
                  <a:lumOff val="40000"/>
                </a:schemeClr>
              </a:solidFill>
              <a:latin typeface="Carelia"/>
            </a:endParaRPr>
          </a:p>
        </p:txBody>
      </p:sp>
      <p:sp>
        <p:nvSpPr>
          <p:cNvPr id="14" name="TextBox 10">
            <a:extLst>
              <a:ext uri="{FF2B5EF4-FFF2-40B4-BE49-F238E27FC236}">
                <a16:creationId xmlns:a16="http://schemas.microsoft.com/office/drawing/2014/main" id="{374B2157-CC7E-3848-B4F0-B4A4D3E6C005}"/>
              </a:ext>
            </a:extLst>
          </p:cNvPr>
          <p:cNvSpPr txBox="1"/>
          <p:nvPr/>
        </p:nvSpPr>
        <p:spPr>
          <a:xfrm>
            <a:off x="4667909" y="3012362"/>
            <a:ext cx="7921077" cy="443198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/>
            <a:r>
              <a:rPr lang="fr-FR" sz="3600" dirty="0">
                <a:solidFill>
                  <a:schemeClr val="accent5">
                    <a:lumMod val="50000"/>
                  </a:schemeClr>
                </a:solidFill>
                <a:latin typeface="Dosis" panose="02010703020202060003" pitchFamily="2" charset="0"/>
              </a:rPr>
              <a:t>Les activités de la page 23 seront proposées aux élèves à réaliser en binôme ou individuellement. </a:t>
            </a:r>
          </a:p>
          <a:p>
            <a:pPr algn="just"/>
            <a:r>
              <a:rPr lang="fr-FR" sz="3600" dirty="0">
                <a:solidFill>
                  <a:schemeClr val="accent5">
                    <a:lumMod val="50000"/>
                  </a:schemeClr>
                </a:solidFill>
                <a:latin typeface="Dosis" panose="02010703020202060003" pitchFamily="2" charset="0"/>
              </a:rPr>
              <a:t>Pendant la passation du test, l’enseignant(e) peut proposer d’autres activités, comme l’écriture ou la copie, afin que les autres élèves travaillent en autonomie sans gêner ceux qui passent le test.</a:t>
            </a:r>
            <a:endParaRPr lang="en-US" sz="2400" dirty="0">
              <a:solidFill>
                <a:schemeClr val="accent5">
                  <a:lumMod val="50000"/>
                </a:schemeClr>
              </a:solidFill>
              <a:latin typeface="Dosis" panose="02010703020202060003" pitchFamily="2" charset="0"/>
            </a:endParaRPr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71FAAFC7-E7C0-5958-1E99-F68FEC293192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9958395" y="357557"/>
            <a:ext cx="46487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 ( e ) 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6671E6AB-C940-D1DB-1F3E-1443450C7E9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58445" y="1811079"/>
            <a:ext cx="3437891" cy="62108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2813511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52873AF-A547-FB38-3707-3BEDF2D4FE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0765D0DE-5C3C-3FF4-E7E6-251797CF0697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A124112D-6EDB-1594-011A-E030D324114D}"/>
              </a:ext>
            </a:extLst>
          </p:cNvPr>
          <p:cNvSpPr/>
          <p:nvPr/>
        </p:nvSpPr>
        <p:spPr>
          <a:xfrm>
            <a:off x="275854" y="411480"/>
            <a:ext cx="13164293" cy="946404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5DB4328E-D5DC-4A3C-6054-AF389A06D191}"/>
              </a:ext>
            </a:extLst>
          </p:cNvPr>
          <p:cNvSpPr/>
          <p:nvPr/>
        </p:nvSpPr>
        <p:spPr>
          <a:xfrm>
            <a:off x="285752" y="332509"/>
            <a:ext cx="13154395" cy="101133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F3FB8D5B-B11F-AB8F-3BD1-92E97688401A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1154930" y="422678"/>
            <a:ext cx="11561736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27">
              <a:defRPr/>
            </a:pPr>
            <a:endParaRPr lang="fr-MA" sz="2000" i="1" dirty="0">
              <a:latin typeface="Dosis" pitchFamily="2" charset="0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93ECAB47-6BA8-A567-28AA-7435CFAB6E0D}"/>
              </a:ext>
            </a:extLst>
          </p:cNvPr>
          <p:cNvSpPr txBox="1"/>
          <p:nvPr/>
        </p:nvSpPr>
        <p:spPr>
          <a:xfrm>
            <a:off x="1197721" y="542518"/>
            <a:ext cx="11320557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defTabSz="685818">
              <a:defRPr/>
            </a:pP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Ouvrez vos livrets à l’activité 1 et 2, page 23.</a:t>
            </a:r>
            <a:endParaRPr lang="fr-FR" sz="2800" i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sp>
        <p:nvSpPr>
          <p:cNvPr id="6" name="Freeform 8">
            <a:extLst>
              <a:ext uri="{FF2B5EF4-FFF2-40B4-BE49-F238E27FC236}">
                <a16:creationId xmlns:a16="http://schemas.microsoft.com/office/drawing/2014/main" id="{1399C309-EFCB-D661-6D3D-18850207D784}"/>
              </a:ext>
            </a:extLst>
          </p:cNvPr>
          <p:cNvSpPr/>
          <p:nvPr/>
        </p:nvSpPr>
        <p:spPr>
          <a:xfrm>
            <a:off x="516129" y="618604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52807359-E119-FE16-0B9D-13371FAC63D5}"/>
              </a:ext>
            </a:extLst>
          </p:cNvPr>
          <p:cNvGraphicFramePr>
            <a:graphicFrameLocks noGrp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4028055822"/>
              </p:ext>
            </p:extLst>
          </p:nvPr>
        </p:nvGraphicFramePr>
        <p:xfrm>
          <a:off x="516129" y="-81301"/>
          <a:ext cx="13154393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37858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3352817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1800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fr-FR" sz="2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7" name="Image 6">
            <a:extLst>
              <a:ext uri="{FF2B5EF4-FFF2-40B4-BE49-F238E27FC236}">
                <a16:creationId xmlns:a16="http://schemas.microsoft.com/office/drawing/2014/main" id="{152258D6-CB7E-43B3-6C23-09BA128D3B7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453681" y="1343844"/>
            <a:ext cx="6519119" cy="8400638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63F2063E-5935-81EB-9308-368B525C51A9}"/>
              </a:ext>
            </a:extLst>
          </p:cNvPr>
          <p:cNvSpPr/>
          <p:nvPr/>
        </p:nvSpPr>
        <p:spPr>
          <a:xfrm>
            <a:off x="4063614" y="2401457"/>
            <a:ext cx="6917207" cy="3123043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33309517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DAD728-8225-4372-4C2C-78DF1A4C622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12C8106A-4FC4-228B-1EB8-5D6E88AC6644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7A682C76-8358-B5E1-0A57-002A1978EBCB}"/>
              </a:ext>
            </a:extLst>
          </p:cNvPr>
          <p:cNvSpPr/>
          <p:nvPr/>
        </p:nvSpPr>
        <p:spPr>
          <a:xfrm>
            <a:off x="275854" y="342900"/>
            <a:ext cx="13164293" cy="96012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E9C11B0C-8DA2-89D1-18BB-D0FE1B45EADA}"/>
              </a:ext>
            </a:extLst>
          </p:cNvPr>
          <p:cNvSpPr/>
          <p:nvPr/>
        </p:nvSpPr>
        <p:spPr>
          <a:xfrm>
            <a:off x="285753" y="342900"/>
            <a:ext cx="13154395" cy="97858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1289C777-326F-BB92-941A-E73717EB8903}"/>
              </a:ext>
            </a:extLst>
          </p:cNvPr>
          <p:cNvSpPr txBox="1"/>
          <p:nvPr/>
        </p:nvSpPr>
        <p:spPr>
          <a:xfrm>
            <a:off x="969594" y="367373"/>
            <a:ext cx="1223027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defTabSz="685818">
              <a:defRPr/>
            </a:pP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Lisez  à votre voisin à voix basse . Ensuite, échangez les rôles.</a:t>
            </a:r>
            <a:endParaRPr lang="fr-FR" sz="2800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  <a:p>
            <a:pPr defTabSz="685834">
              <a:defRPr/>
            </a:pPr>
            <a:r>
              <a:rPr lang="fr-FR" sz="28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L’enseignant  (e ) circule entre les rangs et fournit une rétroaction positive ou corrective.    </a:t>
            </a:r>
            <a:endParaRPr lang="fr-FR" sz="3200" i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4" name="Image 3" descr="Une image contenant dessin, dessin humoristique, croquis, Dessin d’enfant&#10;&#10;Description générée automatiquement">
            <a:extLst>
              <a:ext uri="{FF2B5EF4-FFF2-40B4-BE49-F238E27FC236}">
                <a16:creationId xmlns:a16="http://schemas.microsoft.com/office/drawing/2014/main" id="{CB2AFE60-088B-A5E8-6F8F-DB9F2CEB56D2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06132" y="357930"/>
            <a:ext cx="896406" cy="978580"/>
          </a:xfrm>
          <a:prstGeom prst="rect">
            <a:avLst/>
          </a:prstGeom>
        </p:spPr>
      </p:pic>
      <p:sp>
        <p:nvSpPr>
          <p:cNvPr id="7" name="Freeform 8">
            <a:extLst>
              <a:ext uri="{FF2B5EF4-FFF2-40B4-BE49-F238E27FC236}">
                <a16:creationId xmlns:a16="http://schemas.microsoft.com/office/drawing/2014/main" id="{B8A9C93D-B060-2117-C604-F0203DFC422B}"/>
              </a:ext>
            </a:extLst>
          </p:cNvPr>
          <p:cNvSpPr/>
          <p:nvPr/>
        </p:nvSpPr>
        <p:spPr>
          <a:xfrm>
            <a:off x="516129" y="618604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953E6A1C-DF28-F956-A680-5D0DC4836067}"/>
              </a:ext>
            </a:extLst>
          </p:cNvPr>
          <p:cNvGraphicFramePr>
            <a:graphicFrameLocks noGrp="1"/>
          </p:cNvGraphicFramePr>
          <p:nvPr>
            <p:custDataLst>
              <p:tags r:id="rId2"/>
            </p:custDataLst>
          </p:nvPr>
        </p:nvGraphicFramePr>
        <p:xfrm>
          <a:off x="561607" y="-64418"/>
          <a:ext cx="13154393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4273795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864895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1800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13" name="Image 12">
            <a:extLst>
              <a:ext uri="{FF2B5EF4-FFF2-40B4-BE49-F238E27FC236}">
                <a16:creationId xmlns:a16="http://schemas.microsoft.com/office/drawing/2014/main" id="{364E2F28-BC08-957D-E574-31F99380AE0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110078" y="2019300"/>
            <a:ext cx="11691521" cy="58673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4639150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1C5061B-392C-8E74-FB3D-C37FDCAEF1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23777F44-9FAD-1D6C-BCDD-B2B08C58E1F9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AC3A2B7A-1F88-DD63-E93F-8C7509486143}"/>
              </a:ext>
            </a:extLst>
          </p:cNvPr>
          <p:cNvSpPr/>
          <p:nvPr/>
        </p:nvSpPr>
        <p:spPr>
          <a:xfrm>
            <a:off x="280673" y="1000978"/>
            <a:ext cx="13164293" cy="8943122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3C5FD58C-5095-AAE3-227E-CBF292BA3BCF}"/>
              </a:ext>
            </a:extLst>
          </p:cNvPr>
          <p:cNvSpPr/>
          <p:nvPr/>
        </p:nvSpPr>
        <p:spPr>
          <a:xfrm>
            <a:off x="271034" y="415725"/>
            <a:ext cx="13154395" cy="97858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32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0639EBAD-2511-9949-99A1-FEE75F6D5914}"/>
              </a:ext>
            </a:extLst>
          </p:cNvPr>
          <p:cNvSpPr txBox="1"/>
          <p:nvPr/>
        </p:nvSpPr>
        <p:spPr>
          <a:xfrm>
            <a:off x="1245300" y="562111"/>
            <a:ext cx="1183039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defTabSz="685818">
              <a:defRPr/>
            </a:pP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Prenez  l’activité 2, page 23. </a:t>
            </a:r>
          </a:p>
        </p:txBody>
      </p:sp>
      <p:sp>
        <p:nvSpPr>
          <p:cNvPr id="7" name="Freeform 8">
            <a:extLst>
              <a:ext uri="{FF2B5EF4-FFF2-40B4-BE49-F238E27FC236}">
                <a16:creationId xmlns:a16="http://schemas.microsoft.com/office/drawing/2014/main" id="{B9EFAD02-049C-4F09-148B-172EDA3036C7}"/>
              </a:ext>
            </a:extLst>
          </p:cNvPr>
          <p:cNvSpPr/>
          <p:nvPr/>
        </p:nvSpPr>
        <p:spPr>
          <a:xfrm>
            <a:off x="516129" y="618604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2A96EBB3-67EB-146E-BB40-BCAABAC5EB6F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974645433"/>
              </p:ext>
            </p:extLst>
          </p:nvPr>
        </p:nvGraphicFramePr>
        <p:xfrm>
          <a:off x="262497" y="-25633"/>
          <a:ext cx="13154393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3506105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3632585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1800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2" name="Image 1">
            <a:extLst>
              <a:ext uri="{FF2B5EF4-FFF2-40B4-BE49-F238E27FC236}">
                <a16:creationId xmlns:a16="http://schemas.microsoft.com/office/drawing/2014/main" id="{B5AEE557-6D6E-6646-7E6B-5A120BCC5ED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453681" y="1343844"/>
            <a:ext cx="6519119" cy="8400638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1B70474B-6893-08F0-7D80-D6EEB70708DA}"/>
              </a:ext>
            </a:extLst>
          </p:cNvPr>
          <p:cNvSpPr/>
          <p:nvPr/>
        </p:nvSpPr>
        <p:spPr>
          <a:xfrm>
            <a:off x="4284192" y="5295900"/>
            <a:ext cx="6917207" cy="2209800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85399388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5CC4843-9D54-BC94-A8FE-C8D5A6F1995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B8576AD7-A6DE-168C-A8E1-F6C7BEBA7E87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44C6A532-2AFB-1431-9000-BEFA740FB85E}"/>
              </a:ext>
            </a:extLst>
          </p:cNvPr>
          <p:cNvSpPr/>
          <p:nvPr/>
        </p:nvSpPr>
        <p:spPr>
          <a:xfrm>
            <a:off x="280673" y="1000978"/>
            <a:ext cx="13164293" cy="8943122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C8F1D738-068B-DAD1-03D0-DD777075BE84}"/>
              </a:ext>
            </a:extLst>
          </p:cNvPr>
          <p:cNvSpPr/>
          <p:nvPr/>
        </p:nvSpPr>
        <p:spPr>
          <a:xfrm>
            <a:off x="285753" y="342900"/>
            <a:ext cx="13154395" cy="97858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7" name="Freeform 8">
            <a:extLst>
              <a:ext uri="{FF2B5EF4-FFF2-40B4-BE49-F238E27FC236}">
                <a16:creationId xmlns:a16="http://schemas.microsoft.com/office/drawing/2014/main" id="{2539CB80-871F-738D-2134-B3AF8FBFA7E9}"/>
              </a:ext>
            </a:extLst>
          </p:cNvPr>
          <p:cNvSpPr/>
          <p:nvPr/>
        </p:nvSpPr>
        <p:spPr>
          <a:xfrm>
            <a:off x="516129" y="618604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D6AA3367-5FC7-A01C-1AFA-DE8A5C12E0F2}"/>
              </a:ext>
            </a:extLst>
          </p:cNvPr>
          <p:cNvSpPr txBox="1"/>
          <p:nvPr/>
        </p:nvSpPr>
        <p:spPr>
          <a:xfrm>
            <a:off x="1126464" y="502885"/>
            <a:ext cx="11320557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Vous allez compléter mot  avec la syllabe manquante :</a:t>
            </a:r>
            <a:endParaRPr lang="fr-FR" sz="2800" b="1" dirty="0">
              <a:solidFill>
                <a:schemeClr val="bg1">
                  <a:lumMod val="65000"/>
                </a:schemeClr>
              </a:solidFill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D724445E-52D2-3496-4BE8-B1D97FE71ECB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024375123"/>
              </p:ext>
            </p:extLst>
          </p:nvPr>
        </p:nvGraphicFramePr>
        <p:xfrm>
          <a:off x="209545" y="-72097"/>
          <a:ext cx="13154393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3406657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373203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1800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5" name="Image 4">
            <a:extLst>
              <a:ext uri="{FF2B5EF4-FFF2-40B4-BE49-F238E27FC236}">
                <a16:creationId xmlns:a16="http://schemas.microsoft.com/office/drawing/2014/main" id="{5E25E6A8-31B8-D08F-F21C-38C8CFAD778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15819" y="2322458"/>
            <a:ext cx="12352094" cy="49546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3102037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E11C219-62A6-DF40-C1B0-55061E0B42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6599517A-5AAC-B661-AA43-183A73A5D27C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8DE28EEF-3388-C1FC-06A1-40CCD6A4F173}"/>
              </a:ext>
            </a:extLst>
          </p:cNvPr>
          <p:cNvSpPr/>
          <p:nvPr/>
        </p:nvSpPr>
        <p:spPr>
          <a:xfrm>
            <a:off x="285752" y="480060"/>
            <a:ext cx="13164293" cy="946404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67E8E3E2-5EC2-4D3B-961B-B99A0553DE6D}"/>
              </a:ext>
            </a:extLst>
          </p:cNvPr>
          <p:cNvSpPr/>
          <p:nvPr/>
        </p:nvSpPr>
        <p:spPr>
          <a:xfrm>
            <a:off x="285752" y="332509"/>
            <a:ext cx="13154395" cy="101133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D3E4D5AE-E39E-023C-5F3F-9FC361910508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1154930" y="422678"/>
            <a:ext cx="11561736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27">
              <a:defRPr/>
            </a:pPr>
            <a:endParaRPr lang="fr-MA" sz="2000" i="1" dirty="0">
              <a:latin typeface="Dosis" pitchFamily="2" charset="0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100D9FF1-FE52-865D-791F-320DA343928E}"/>
              </a:ext>
            </a:extLst>
          </p:cNvPr>
          <p:cNvSpPr txBox="1"/>
          <p:nvPr/>
        </p:nvSpPr>
        <p:spPr>
          <a:xfrm>
            <a:off x="1145032" y="612627"/>
            <a:ext cx="11320557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defTabSz="685818">
              <a:defRPr/>
            </a:pPr>
            <a:r>
              <a:rPr lang="fr-FR" sz="32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Corrigez .</a:t>
            </a:r>
            <a:endParaRPr lang="fr-FR" sz="3200" i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sp>
        <p:nvSpPr>
          <p:cNvPr id="6" name="Freeform 8">
            <a:extLst>
              <a:ext uri="{FF2B5EF4-FFF2-40B4-BE49-F238E27FC236}">
                <a16:creationId xmlns:a16="http://schemas.microsoft.com/office/drawing/2014/main" id="{BCE26226-DBF3-86F2-6618-B2D244D1F21A}"/>
              </a:ext>
            </a:extLst>
          </p:cNvPr>
          <p:cNvSpPr/>
          <p:nvPr/>
        </p:nvSpPr>
        <p:spPr>
          <a:xfrm>
            <a:off x="516129" y="618604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184B9585-EDB3-B27A-2C2E-1C93188F1F0C}"/>
              </a:ext>
            </a:extLst>
          </p:cNvPr>
          <p:cNvGraphicFramePr>
            <a:graphicFrameLocks noGrp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210415392"/>
              </p:ext>
            </p:extLst>
          </p:nvPr>
        </p:nvGraphicFramePr>
        <p:xfrm>
          <a:off x="516129" y="-82160"/>
          <a:ext cx="13154393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36334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3505217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1800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3" name="Image 2">
            <a:extLst>
              <a:ext uri="{FF2B5EF4-FFF2-40B4-BE49-F238E27FC236}">
                <a16:creationId xmlns:a16="http://schemas.microsoft.com/office/drawing/2014/main" id="{65823555-9777-6CB3-1B9D-7EA276CF969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15819" y="2322458"/>
            <a:ext cx="12352094" cy="4954642"/>
          </a:xfrm>
          <a:prstGeom prst="rect">
            <a:avLst/>
          </a:prstGeom>
        </p:spPr>
      </p:pic>
      <p:sp>
        <p:nvSpPr>
          <p:cNvPr id="8" name="ZoneTexte 7">
            <a:extLst>
              <a:ext uri="{FF2B5EF4-FFF2-40B4-BE49-F238E27FC236}">
                <a16:creationId xmlns:a16="http://schemas.microsoft.com/office/drawing/2014/main" id="{17AC84CA-33E9-BD28-7EA0-0A4A4298FB7A}"/>
              </a:ext>
            </a:extLst>
          </p:cNvPr>
          <p:cNvSpPr txBox="1"/>
          <p:nvPr/>
        </p:nvSpPr>
        <p:spPr>
          <a:xfrm>
            <a:off x="1752600" y="5531208"/>
            <a:ext cx="1600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MA" sz="2800" b="1" dirty="0">
                <a:solidFill>
                  <a:srgbClr val="C00000"/>
                </a:solidFill>
              </a:rPr>
              <a:t>mi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65D8B957-80E5-6594-A2F5-3E1B999DC302}"/>
              </a:ext>
            </a:extLst>
          </p:cNvPr>
          <p:cNvSpPr txBox="1"/>
          <p:nvPr/>
        </p:nvSpPr>
        <p:spPr>
          <a:xfrm>
            <a:off x="9210289" y="5521720"/>
            <a:ext cx="16002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MA" sz="3200" b="1" dirty="0" err="1">
                <a:solidFill>
                  <a:srgbClr val="C00000"/>
                </a:solidFill>
              </a:rPr>
              <a:t>rou</a:t>
            </a:r>
            <a:endParaRPr lang="fr-MA" sz="3200" b="1" dirty="0">
              <a:solidFill>
                <a:srgbClr val="C00000"/>
              </a:solidFill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237556D5-8919-6939-07D9-4EBE7B8C03E2}"/>
              </a:ext>
            </a:extLst>
          </p:cNvPr>
          <p:cNvSpPr txBox="1"/>
          <p:nvPr/>
        </p:nvSpPr>
        <p:spPr>
          <a:xfrm>
            <a:off x="11753465" y="5469652"/>
            <a:ext cx="1600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MA" sz="3600" b="1" dirty="0" err="1">
                <a:solidFill>
                  <a:srgbClr val="C00000"/>
                </a:solidFill>
              </a:rPr>
              <a:t>che</a:t>
            </a:r>
            <a:endParaRPr lang="fr-MA" sz="3600" b="1" dirty="0">
              <a:solidFill>
                <a:srgbClr val="C00000"/>
              </a:solidFill>
            </a:endParaRP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722C422D-0A18-835D-12AB-A718EF8DCE6E}"/>
              </a:ext>
            </a:extLst>
          </p:cNvPr>
          <p:cNvSpPr txBox="1"/>
          <p:nvPr/>
        </p:nvSpPr>
        <p:spPr>
          <a:xfrm>
            <a:off x="7467213" y="5521719"/>
            <a:ext cx="16002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MA" sz="3200" b="1" dirty="0" err="1">
                <a:solidFill>
                  <a:srgbClr val="C00000"/>
                </a:solidFill>
              </a:rPr>
              <a:t>ju</a:t>
            </a:r>
            <a:endParaRPr lang="fr-MA" sz="3200" b="1" dirty="0">
              <a:solidFill>
                <a:srgbClr val="C00000"/>
              </a:solidFill>
            </a:endParaRPr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38AC82A1-2945-8114-854B-42135559E1BF}"/>
              </a:ext>
            </a:extLst>
          </p:cNvPr>
          <p:cNvSpPr txBox="1"/>
          <p:nvPr/>
        </p:nvSpPr>
        <p:spPr>
          <a:xfrm>
            <a:off x="3762017" y="5500429"/>
            <a:ext cx="16002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MA" sz="3200" b="1" dirty="0">
                <a:solidFill>
                  <a:srgbClr val="C00000"/>
                </a:solidFill>
              </a:rPr>
              <a:t>ro</a:t>
            </a: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EE597698-C6C5-E7E6-55A6-0AFAB76463C4}"/>
              </a:ext>
            </a:extLst>
          </p:cNvPr>
          <p:cNvSpPr txBox="1"/>
          <p:nvPr/>
        </p:nvSpPr>
        <p:spPr>
          <a:xfrm>
            <a:off x="5651980" y="5521718"/>
            <a:ext cx="16002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MA" sz="3200" b="1" dirty="0">
                <a:solidFill>
                  <a:srgbClr val="C00000"/>
                </a:solidFill>
              </a:rPr>
              <a:t>ri</a:t>
            </a:r>
          </a:p>
        </p:txBody>
      </p:sp>
    </p:spTree>
    <p:extLst>
      <p:ext uri="{BB962C8B-B14F-4D97-AF65-F5344CB8AC3E}">
        <p14:creationId xmlns:p14="http://schemas.microsoft.com/office/powerpoint/2010/main" val="1075562939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AE1EE7-9474-6C5F-CBD0-FBC8BF0068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93243EB2-0013-3736-BAEC-E5FB03DAC961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CFED596B-FF50-78FB-6C52-1DA720854E26}"/>
              </a:ext>
            </a:extLst>
          </p:cNvPr>
          <p:cNvSpPr/>
          <p:nvPr/>
        </p:nvSpPr>
        <p:spPr>
          <a:xfrm>
            <a:off x="292847" y="480060"/>
            <a:ext cx="13164293" cy="946404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02751F6E-3977-E667-6CCE-537796518E35}"/>
              </a:ext>
            </a:extLst>
          </p:cNvPr>
          <p:cNvSpPr/>
          <p:nvPr/>
        </p:nvSpPr>
        <p:spPr>
          <a:xfrm>
            <a:off x="285752" y="332509"/>
            <a:ext cx="13154395" cy="101133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3422880E-E49A-4525-63EB-B85FC0F99B4F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1154930" y="422678"/>
            <a:ext cx="11561736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27">
              <a:defRPr/>
            </a:pPr>
            <a:endParaRPr lang="fr-MA" sz="2000" i="1" dirty="0">
              <a:latin typeface="Dosis" pitchFamily="2" charset="0"/>
            </a:endParaRPr>
          </a:p>
        </p:txBody>
      </p:sp>
      <p:sp>
        <p:nvSpPr>
          <p:cNvPr id="6" name="Freeform 8">
            <a:extLst>
              <a:ext uri="{FF2B5EF4-FFF2-40B4-BE49-F238E27FC236}">
                <a16:creationId xmlns:a16="http://schemas.microsoft.com/office/drawing/2014/main" id="{A12BDFBE-6C10-D7CE-3BD9-94CE34BD5E46}"/>
              </a:ext>
            </a:extLst>
          </p:cNvPr>
          <p:cNvSpPr/>
          <p:nvPr/>
        </p:nvSpPr>
        <p:spPr>
          <a:xfrm>
            <a:off x="516129" y="618604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F6A23718-ED9C-30DA-FCA8-763D6320AC69}"/>
              </a:ext>
            </a:extLst>
          </p:cNvPr>
          <p:cNvSpPr txBox="1"/>
          <p:nvPr/>
        </p:nvSpPr>
        <p:spPr>
          <a:xfrm>
            <a:off x="1224495" y="586053"/>
            <a:ext cx="11320557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defTabSz="685818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Vous allez écrire les lettres comme dans le modèle.</a:t>
            </a:r>
            <a:endParaRPr lang="fr-FR" sz="2800" i="1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  <p:graphicFrame>
        <p:nvGraphicFramePr>
          <p:cNvPr id="8" name="Tableau 7">
            <a:extLst>
              <a:ext uri="{FF2B5EF4-FFF2-40B4-BE49-F238E27FC236}">
                <a16:creationId xmlns:a16="http://schemas.microsoft.com/office/drawing/2014/main" id="{B7A8EA22-CE7F-C731-E134-591BE531B150}"/>
              </a:ext>
            </a:extLst>
          </p:cNvPr>
          <p:cNvGraphicFramePr>
            <a:graphicFrameLocks noGrp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825661365"/>
              </p:ext>
            </p:extLst>
          </p:nvPr>
        </p:nvGraphicFramePr>
        <p:xfrm>
          <a:off x="516129" y="-77665"/>
          <a:ext cx="13154393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34048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3733817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1800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9" name="Image 8">
            <a:extLst>
              <a:ext uri="{FF2B5EF4-FFF2-40B4-BE49-F238E27FC236}">
                <a16:creationId xmlns:a16="http://schemas.microsoft.com/office/drawing/2014/main" id="{13973D64-9204-EAFA-E0ED-DB77C2B06B4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65040" y="2781300"/>
            <a:ext cx="12817559" cy="4648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5183894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4FDA28F-BAD2-F20A-09FD-77EA597F395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1436CFBB-C370-595F-F20C-2DA71C9892AB}"/>
              </a:ext>
            </a:extLst>
          </p:cNvPr>
          <p:cNvSpPr/>
          <p:nvPr/>
        </p:nvSpPr>
        <p:spPr>
          <a:xfrm>
            <a:off x="1" y="-56495"/>
            <a:ext cx="13715999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endParaRPr lang="fr-MA" sz="857" dirty="0">
              <a:latin typeface="Dosis" pitchFamily="2" charset="0"/>
            </a:endParaRP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3A66A56E-F614-052B-767E-AE2A88A57360}"/>
              </a:ext>
            </a:extLst>
          </p:cNvPr>
          <p:cNvSpPr txBox="1"/>
          <p:nvPr/>
        </p:nvSpPr>
        <p:spPr>
          <a:xfrm>
            <a:off x="4806501" y="8599489"/>
            <a:ext cx="3742158" cy="19992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746"/>
              </a:lnSpc>
              <a:spcBef>
                <a:spcPct val="0"/>
              </a:spcBef>
            </a:pPr>
            <a:r>
              <a:rPr lang="en-US" sz="1248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sp>
        <p:nvSpPr>
          <p:cNvPr id="9" name="Ellipse 8">
            <a:extLst>
              <a:ext uri="{FF2B5EF4-FFF2-40B4-BE49-F238E27FC236}">
                <a16:creationId xmlns:a16="http://schemas.microsoft.com/office/drawing/2014/main" id="{E0905E8B-77F0-B839-2EE2-0B088AC5856A}"/>
              </a:ext>
            </a:extLst>
          </p:cNvPr>
          <p:cNvSpPr/>
          <p:nvPr/>
        </p:nvSpPr>
        <p:spPr>
          <a:xfrm>
            <a:off x="2857500" y="1487584"/>
            <a:ext cx="8001000" cy="7924800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>
              <a:lnSpc>
                <a:spcPts val="11099"/>
              </a:lnSpc>
            </a:pPr>
            <a:r>
              <a: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 </a:t>
            </a:r>
          </a:p>
          <a:p>
            <a:pPr algn="ctr" defTabSz="685834"/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/>
            <a:r>
              <a:rPr lang="fr-FR" sz="88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</a:p>
          <a:p>
            <a:pPr algn="ctr" defTabSz="685834">
              <a:lnSpc>
                <a:spcPts val="11099"/>
              </a:lnSpc>
            </a:pPr>
            <a:endParaRPr lang="fr-FR" sz="6000" b="1" dirty="0">
              <a:solidFill>
                <a:schemeClr val="bg2">
                  <a:lumMod val="50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r>
              <a: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</a:p>
        </p:txBody>
      </p:sp>
      <p:sp>
        <p:nvSpPr>
          <p:cNvPr id="10" name="TextBox 7">
            <a:extLst>
              <a:ext uri="{FF2B5EF4-FFF2-40B4-BE49-F238E27FC236}">
                <a16:creationId xmlns:a16="http://schemas.microsoft.com/office/drawing/2014/main" id="{5C9BBFCD-D0E4-F73E-2CC4-9A422EF33C72}"/>
              </a:ext>
            </a:extLst>
          </p:cNvPr>
          <p:cNvSpPr txBox="1"/>
          <p:nvPr/>
        </p:nvSpPr>
        <p:spPr>
          <a:xfrm>
            <a:off x="3015442" y="4258642"/>
            <a:ext cx="7685116" cy="176971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>
              <a:lnSpc>
                <a:spcPts val="6911"/>
              </a:lnSpc>
            </a:pPr>
            <a:r>
              <a:rPr lang="en-US" sz="6000" b="1" dirty="0">
                <a:solidFill>
                  <a:schemeClr val="accent2">
                    <a:lumMod val="75000"/>
                  </a:schemeClr>
                </a:solidFill>
                <a:latin typeface="Dosis" pitchFamily="2" charset="0"/>
              </a:rPr>
              <a:t>Test de validation du </a:t>
            </a:r>
            <a:r>
              <a:rPr lang="en-US" sz="6000" b="1" dirty="0" err="1">
                <a:solidFill>
                  <a:schemeClr val="accent2">
                    <a:lumMod val="75000"/>
                  </a:schemeClr>
                </a:solidFill>
                <a:latin typeface="Dosis" pitchFamily="2" charset="0"/>
              </a:rPr>
              <a:t>palier</a:t>
            </a:r>
            <a:r>
              <a:rPr lang="en-US" sz="6000" b="1" dirty="0">
                <a:solidFill>
                  <a:schemeClr val="accent2">
                    <a:lumMod val="75000"/>
                  </a:schemeClr>
                </a:solidFill>
                <a:latin typeface="Dosis" pitchFamily="2" charset="0"/>
              </a:rPr>
              <a:t> 2</a:t>
            </a:r>
          </a:p>
        </p:txBody>
      </p:sp>
    </p:spTree>
    <p:extLst>
      <p:ext uri="{BB962C8B-B14F-4D97-AF65-F5344CB8AC3E}">
        <p14:creationId xmlns:p14="http://schemas.microsoft.com/office/powerpoint/2010/main" val="20404072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CB165543-4DBF-48F7-57E1-EF9DF479B2E5}"/>
              </a:ext>
            </a:extLst>
          </p:cNvPr>
          <p:cNvGrpSpPr/>
          <p:nvPr>
            <p:custDataLst>
              <p:tags r:id="rId1"/>
            </p:custDataLst>
          </p:nvPr>
        </p:nvGrpSpPr>
        <p:grpSpPr>
          <a:xfrm>
            <a:off x="-1143000" y="0"/>
            <a:ext cx="15750159" cy="10287000"/>
            <a:chOff x="0" y="0"/>
            <a:chExt cx="13716000" cy="10287000"/>
          </a:xfrm>
        </p:grpSpPr>
        <p:sp>
          <p:nvSpPr>
            <p:cNvPr id="10" name="Freeform 2">
              <a:extLst>
                <a:ext uri="{FF2B5EF4-FFF2-40B4-BE49-F238E27FC236}">
                  <a16:creationId xmlns:a16="http://schemas.microsoft.com/office/drawing/2014/main" id="{F708FCD2-6BF9-00A9-A27E-4ABFC613E86D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/>
              <a:stretch>
                <a:fillRect t="-5555" b="-5555"/>
              </a:stretch>
            </a:blipFill>
          </p:spPr>
          <p:txBody>
            <a:bodyPr/>
            <a:lstStyle/>
            <a:p>
              <a:pPr defTabSz="914445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5" name="TextBox 5">
              <a:extLst>
                <a:ext uri="{FF2B5EF4-FFF2-40B4-BE49-F238E27FC236}">
                  <a16:creationId xmlns:a16="http://schemas.microsoft.com/office/drawing/2014/main" id="{EBF35789-EF5A-9231-2393-AA2D13C5F56A}"/>
                </a:ext>
              </a:extLst>
            </p:cNvPr>
            <p:cNvSpPr txBox="1"/>
            <p:nvPr/>
          </p:nvSpPr>
          <p:spPr>
            <a:xfrm>
              <a:off x="800100" y="1946591"/>
              <a:ext cx="2504182" cy="2104846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algn="ctr" defTabSz="914445">
                <a:lnSpc>
                  <a:spcPts val="2408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36" name="ZoneTexte 35">
            <a:extLst>
              <a:ext uri="{FF2B5EF4-FFF2-40B4-BE49-F238E27FC236}">
                <a16:creationId xmlns:a16="http://schemas.microsoft.com/office/drawing/2014/main" id="{D3E0DBCB-E98C-6943-0AAE-117B0145F952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9958395" y="357557"/>
            <a:ext cx="46487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 ( e ) </a:t>
            </a:r>
          </a:p>
        </p:txBody>
      </p:sp>
      <p:grpSp>
        <p:nvGrpSpPr>
          <p:cNvPr id="8" name="Groupe 7">
            <a:extLst>
              <a:ext uri="{FF2B5EF4-FFF2-40B4-BE49-F238E27FC236}">
                <a16:creationId xmlns:a16="http://schemas.microsoft.com/office/drawing/2014/main" id="{0B880F6B-019B-D533-D569-3E486C493E3D}"/>
              </a:ext>
            </a:extLst>
          </p:cNvPr>
          <p:cNvGrpSpPr/>
          <p:nvPr/>
        </p:nvGrpSpPr>
        <p:grpSpPr>
          <a:xfrm>
            <a:off x="-224241" y="647699"/>
            <a:ext cx="13940241" cy="9004313"/>
            <a:chOff x="312517" y="227366"/>
            <a:chExt cx="8518967" cy="6196583"/>
          </a:xfrm>
        </p:grpSpPr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8C158567-4502-B310-DE89-009000674922}"/>
                </a:ext>
              </a:extLst>
            </p:cNvPr>
            <p:cNvSpPr/>
            <p:nvPr/>
          </p:nvSpPr>
          <p:spPr>
            <a:xfrm>
              <a:off x="312517" y="636608"/>
              <a:ext cx="8518967" cy="5787341"/>
            </a:xfrm>
            <a:prstGeom prst="roundRect">
              <a:avLst>
                <a:gd name="adj" fmla="val 2439"/>
              </a:avLst>
            </a:prstGeom>
            <a:solidFill>
              <a:srgbClr val="F4FAFA"/>
            </a:solidFill>
            <a:ln w="28575">
              <a:solidFill>
                <a:srgbClr val="0056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800" dirty="0"/>
            </a:p>
          </p:txBody>
        </p:sp>
        <p:sp>
          <p:nvSpPr>
            <p:cNvPr id="31" name="Freeform 7">
              <a:extLst>
                <a:ext uri="{FF2B5EF4-FFF2-40B4-BE49-F238E27FC236}">
                  <a16:creationId xmlns:a16="http://schemas.microsoft.com/office/drawing/2014/main" id="{68DB3F4F-AC56-D5B8-B6B3-2933D5B57305}"/>
                </a:ext>
              </a:extLst>
            </p:cNvPr>
            <p:cNvSpPr/>
            <p:nvPr/>
          </p:nvSpPr>
          <p:spPr>
            <a:xfrm>
              <a:off x="625110" y="227366"/>
              <a:ext cx="384791" cy="562981"/>
            </a:xfrm>
            <a:custGeom>
              <a:avLst/>
              <a:gdLst/>
              <a:ahLst/>
              <a:cxnLst/>
              <a:rect l="l" t="t" r="r" b="b"/>
              <a:pathLst>
                <a:path w="1239167" h="1189600">
                  <a:moveTo>
                    <a:pt x="0" y="0"/>
                  </a:moveTo>
                  <a:lnTo>
                    <a:pt x="1239167" y="0"/>
                  </a:lnTo>
                  <a:lnTo>
                    <a:pt x="1239167" y="1189600"/>
                  </a:lnTo>
                  <a:lnTo>
                    <a:pt x="0" y="1189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fr-MA" sz="700" dirty="0">
                <a:latin typeface="Dosis" pitchFamily="2" charset="0"/>
              </a:endParaRP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6420009C-4B5D-ADDB-AB42-273A4C4ED63E}"/>
                </a:ext>
              </a:extLst>
            </p:cNvPr>
            <p:cNvSpPr/>
            <p:nvPr/>
          </p:nvSpPr>
          <p:spPr>
            <a:xfrm rot="5400000" flipH="1">
              <a:off x="-463198" y="2017096"/>
              <a:ext cx="2420189" cy="396922"/>
            </a:xfrm>
            <a:prstGeom prst="roundRect">
              <a:avLst>
                <a:gd name="adj" fmla="val 50000"/>
              </a:avLst>
            </a:prstGeom>
            <a:solidFill>
              <a:srgbClr val="005664"/>
            </a:solidFill>
            <a:ln w="13658" cap="flat">
              <a:solidFill>
                <a:srgbClr val="005664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40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Matériel technique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59A18EDE-8FD4-9098-1951-634F9EC90D5E}"/>
                </a:ext>
              </a:extLst>
            </p:cNvPr>
            <p:cNvSpPr/>
            <p:nvPr/>
          </p:nvSpPr>
          <p:spPr>
            <a:xfrm rot="5400000" flipH="1">
              <a:off x="-463198" y="4818960"/>
              <a:ext cx="2420189" cy="396922"/>
            </a:xfrm>
            <a:prstGeom prst="roundRect">
              <a:avLst>
                <a:gd name="adj" fmla="val 50000"/>
              </a:avLst>
            </a:prstGeom>
            <a:solidFill>
              <a:srgbClr val="005664"/>
            </a:solidFill>
            <a:ln w="13658" cap="flat">
              <a:solidFill>
                <a:srgbClr val="005664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40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Matériel didactique</a:t>
              </a:r>
            </a:p>
          </p:txBody>
        </p:sp>
      </p:grpSp>
      <p:grpSp>
        <p:nvGrpSpPr>
          <p:cNvPr id="34" name="Groupe 33">
            <a:extLst>
              <a:ext uri="{FF2B5EF4-FFF2-40B4-BE49-F238E27FC236}">
                <a16:creationId xmlns:a16="http://schemas.microsoft.com/office/drawing/2014/main" id="{D8BB73FE-82DE-3657-B2B0-82B688E20DEB}"/>
              </a:ext>
            </a:extLst>
          </p:cNvPr>
          <p:cNvGrpSpPr/>
          <p:nvPr/>
        </p:nvGrpSpPr>
        <p:grpSpPr>
          <a:xfrm>
            <a:off x="1197375" y="1778358"/>
            <a:ext cx="11526033" cy="3385609"/>
            <a:chOff x="-3805047" y="3869835"/>
            <a:chExt cx="6297262" cy="2753069"/>
          </a:xfrm>
        </p:grpSpPr>
        <p:sp>
          <p:nvSpPr>
            <p:cNvPr id="35" name="Rectangle : coins arrondis 18 - 2">
              <a:extLst>
                <a:ext uri="{FF2B5EF4-FFF2-40B4-BE49-F238E27FC236}">
                  <a16:creationId xmlns:a16="http://schemas.microsoft.com/office/drawing/2014/main" id="{E66AB5C8-1D1D-D857-E7DC-482198A1642B}"/>
                </a:ext>
              </a:extLst>
            </p:cNvPr>
            <p:cNvSpPr/>
            <p:nvPr/>
          </p:nvSpPr>
          <p:spPr>
            <a:xfrm flipH="1">
              <a:off x="556072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endPara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37" name="Rectangle : coins arrondis 18 - 2">
              <a:extLst>
                <a:ext uri="{FF2B5EF4-FFF2-40B4-BE49-F238E27FC236}">
                  <a16:creationId xmlns:a16="http://schemas.microsoft.com/office/drawing/2014/main" id="{49B01AB1-339A-45D5-E17A-8182AEF93E2B}"/>
                </a:ext>
              </a:extLst>
            </p:cNvPr>
            <p:cNvSpPr/>
            <p:nvPr/>
          </p:nvSpPr>
          <p:spPr>
            <a:xfrm flipH="1">
              <a:off x="556072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rgbClr val="20455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r>
                <a:rPr kumimoji="0" lang="fr-FR" sz="40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rPr>
                <a:t>Projection ajustée</a:t>
              </a:r>
            </a:p>
          </p:txBody>
        </p:sp>
        <p:sp>
          <p:nvSpPr>
            <p:cNvPr id="38" name="Rectangle : coins arrondis 18 - 2">
              <a:extLst>
                <a:ext uri="{FF2B5EF4-FFF2-40B4-BE49-F238E27FC236}">
                  <a16:creationId xmlns:a16="http://schemas.microsoft.com/office/drawing/2014/main" id="{247B1C7C-160A-B0C4-5222-0611986D667B}"/>
                </a:ext>
              </a:extLst>
            </p:cNvPr>
            <p:cNvSpPr/>
            <p:nvPr/>
          </p:nvSpPr>
          <p:spPr>
            <a:xfrm flipH="1">
              <a:off x="-1634079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endPara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39" name="Rectangle : coins arrondis 18 - 2">
              <a:extLst>
                <a:ext uri="{FF2B5EF4-FFF2-40B4-BE49-F238E27FC236}">
                  <a16:creationId xmlns:a16="http://schemas.microsoft.com/office/drawing/2014/main" id="{121C533F-5211-C2F1-3EAD-800CFB01A50B}"/>
                </a:ext>
              </a:extLst>
            </p:cNvPr>
            <p:cNvSpPr/>
            <p:nvPr/>
          </p:nvSpPr>
          <p:spPr>
            <a:xfrm flipH="1">
              <a:off x="-1634079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rgbClr val="20455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r>
                <a:rPr kumimoji="0" lang="fr-FR" sz="40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rPr>
                <a:t>Pointeur</a:t>
              </a:r>
            </a:p>
          </p:txBody>
        </p:sp>
        <p:sp>
          <p:nvSpPr>
            <p:cNvPr id="40" name="Rectangle : coins arrondis 18 - 2">
              <a:extLst>
                <a:ext uri="{FF2B5EF4-FFF2-40B4-BE49-F238E27FC236}">
                  <a16:creationId xmlns:a16="http://schemas.microsoft.com/office/drawing/2014/main" id="{B0015994-FBA8-0CC0-7192-15FB914433A0}"/>
                </a:ext>
              </a:extLst>
            </p:cNvPr>
            <p:cNvSpPr/>
            <p:nvPr/>
          </p:nvSpPr>
          <p:spPr>
            <a:xfrm flipH="1">
              <a:off x="-3805046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endPara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41" name="Rectangle : coins arrondis 18 - 2">
              <a:extLst>
                <a:ext uri="{FF2B5EF4-FFF2-40B4-BE49-F238E27FC236}">
                  <a16:creationId xmlns:a16="http://schemas.microsoft.com/office/drawing/2014/main" id="{5494C38E-FD8B-EFAD-06C0-221FC7E8BC80}"/>
                </a:ext>
              </a:extLst>
            </p:cNvPr>
            <p:cNvSpPr/>
            <p:nvPr/>
          </p:nvSpPr>
          <p:spPr>
            <a:xfrm flipH="1">
              <a:off x="-3805047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rgbClr val="20455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r>
                <a:rPr kumimoji="0" lang="fr-FR" sz="40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rPr>
                <a:t>PC + PPT </a:t>
              </a:r>
            </a:p>
          </p:txBody>
        </p:sp>
      </p:grpSp>
      <p:grpSp>
        <p:nvGrpSpPr>
          <p:cNvPr id="42" name="Groupe 41">
            <a:extLst>
              <a:ext uri="{FF2B5EF4-FFF2-40B4-BE49-F238E27FC236}">
                <a16:creationId xmlns:a16="http://schemas.microsoft.com/office/drawing/2014/main" id="{C00D0206-309B-76C5-3DCA-42E6982B78F6}"/>
              </a:ext>
            </a:extLst>
          </p:cNvPr>
          <p:cNvGrpSpPr/>
          <p:nvPr/>
        </p:nvGrpSpPr>
        <p:grpSpPr>
          <a:xfrm>
            <a:off x="1197375" y="5980964"/>
            <a:ext cx="11526033" cy="3385609"/>
            <a:chOff x="-3805047" y="3869835"/>
            <a:chExt cx="6297262" cy="2753069"/>
          </a:xfrm>
        </p:grpSpPr>
        <p:sp>
          <p:nvSpPr>
            <p:cNvPr id="43" name="Rectangle : coins arrondis 18 - 2">
              <a:extLst>
                <a:ext uri="{FF2B5EF4-FFF2-40B4-BE49-F238E27FC236}">
                  <a16:creationId xmlns:a16="http://schemas.microsoft.com/office/drawing/2014/main" id="{D8B61545-1988-9D14-609D-4093874F1CF0}"/>
                </a:ext>
              </a:extLst>
            </p:cNvPr>
            <p:cNvSpPr/>
            <p:nvPr/>
          </p:nvSpPr>
          <p:spPr>
            <a:xfrm flipH="1">
              <a:off x="556072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endPara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44" name="Rectangle : coins arrondis 18 - 2">
              <a:extLst>
                <a:ext uri="{FF2B5EF4-FFF2-40B4-BE49-F238E27FC236}">
                  <a16:creationId xmlns:a16="http://schemas.microsoft.com/office/drawing/2014/main" id="{94DDF271-4916-F1E1-8B60-CCD2DD8F3744}"/>
                </a:ext>
              </a:extLst>
            </p:cNvPr>
            <p:cNvSpPr/>
            <p:nvPr/>
          </p:nvSpPr>
          <p:spPr>
            <a:xfrm flipH="1">
              <a:off x="556072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rgbClr val="20455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r>
                <a:rPr kumimoji="0" lang="fr-FR" sz="40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rPr>
                <a:t>Livret </a:t>
              </a:r>
            </a:p>
          </p:txBody>
        </p:sp>
        <p:sp>
          <p:nvSpPr>
            <p:cNvPr id="45" name="Rectangle : coins arrondis 18 - 2">
              <a:extLst>
                <a:ext uri="{FF2B5EF4-FFF2-40B4-BE49-F238E27FC236}">
                  <a16:creationId xmlns:a16="http://schemas.microsoft.com/office/drawing/2014/main" id="{C86BE406-9691-131D-B279-28A8CE99F520}"/>
                </a:ext>
              </a:extLst>
            </p:cNvPr>
            <p:cNvSpPr/>
            <p:nvPr/>
          </p:nvSpPr>
          <p:spPr>
            <a:xfrm flipH="1">
              <a:off x="-1634079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endPara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46" name="Rectangle : coins arrondis 18 - 2">
              <a:extLst>
                <a:ext uri="{FF2B5EF4-FFF2-40B4-BE49-F238E27FC236}">
                  <a16:creationId xmlns:a16="http://schemas.microsoft.com/office/drawing/2014/main" id="{CD2DBE1D-B56C-985F-96AE-BCDDCE0F0E37}"/>
                </a:ext>
              </a:extLst>
            </p:cNvPr>
            <p:cNvSpPr/>
            <p:nvPr/>
          </p:nvSpPr>
          <p:spPr>
            <a:xfrm flipH="1">
              <a:off x="-1634079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rgbClr val="20455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r>
                <a:rPr kumimoji="0" lang="fr-FR" sz="40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rPr>
                <a:t>Cahier </a:t>
              </a:r>
            </a:p>
          </p:txBody>
        </p:sp>
        <p:sp>
          <p:nvSpPr>
            <p:cNvPr id="47" name="Rectangle : coins arrondis 18 - 2">
              <a:extLst>
                <a:ext uri="{FF2B5EF4-FFF2-40B4-BE49-F238E27FC236}">
                  <a16:creationId xmlns:a16="http://schemas.microsoft.com/office/drawing/2014/main" id="{6BD78D22-5948-B7AB-2EB6-BA8E82FEDF5B}"/>
                </a:ext>
              </a:extLst>
            </p:cNvPr>
            <p:cNvSpPr/>
            <p:nvPr/>
          </p:nvSpPr>
          <p:spPr>
            <a:xfrm flipH="1">
              <a:off x="-3805046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endPara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48" name="Rectangle : coins arrondis 18 - 2">
              <a:extLst>
                <a:ext uri="{FF2B5EF4-FFF2-40B4-BE49-F238E27FC236}">
                  <a16:creationId xmlns:a16="http://schemas.microsoft.com/office/drawing/2014/main" id="{8419E73E-BAAB-43E5-A165-5A05A592822B}"/>
                </a:ext>
              </a:extLst>
            </p:cNvPr>
            <p:cNvSpPr/>
            <p:nvPr/>
          </p:nvSpPr>
          <p:spPr>
            <a:xfrm flipH="1">
              <a:off x="-3805047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rgbClr val="20455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r>
                <a:rPr kumimoji="0" lang="fr-FR" sz="40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rPr>
                <a:t>Ardoise </a:t>
              </a:r>
              <a:endPara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  <p:pic>
        <p:nvPicPr>
          <p:cNvPr id="49" name="Image 48">
            <a:extLst>
              <a:ext uri="{FF2B5EF4-FFF2-40B4-BE49-F238E27FC236}">
                <a16:creationId xmlns:a16="http://schemas.microsoft.com/office/drawing/2014/main" id="{DAD49D37-0D76-267B-BAB0-985F4C78A594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2"/>
          <a:stretch>
            <a:fillRect/>
          </a:stretch>
        </p:blipFill>
        <p:spPr>
          <a:xfrm>
            <a:off x="1887039" y="2262372"/>
            <a:ext cx="1949421" cy="1709956"/>
          </a:xfrm>
          <a:prstGeom prst="rect">
            <a:avLst/>
          </a:prstGeom>
        </p:spPr>
      </p:pic>
      <p:pic>
        <p:nvPicPr>
          <p:cNvPr id="50" name="Image 49">
            <a:extLst>
              <a:ext uri="{FF2B5EF4-FFF2-40B4-BE49-F238E27FC236}">
                <a16:creationId xmlns:a16="http://schemas.microsoft.com/office/drawing/2014/main" id="{A18E004F-9791-13E7-B666-44CA5A37F2B3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860829" y="2029246"/>
            <a:ext cx="1994341" cy="1992214"/>
          </a:xfrm>
          <a:prstGeom prst="rect">
            <a:avLst/>
          </a:prstGeom>
        </p:spPr>
      </p:pic>
      <p:pic>
        <p:nvPicPr>
          <p:cNvPr id="51" name="Image 50">
            <a:extLst>
              <a:ext uri="{FF2B5EF4-FFF2-40B4-BE49-F238E27FC236}">
                <a16:creationId xmlns:a16="http://schemas.microsoft.com/office/drawing/2014/main" id="{259E2772-B305-A781-A0E6-A00F85484D64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4"/>
          <a:stretch>
            <a:fillRect/>
          </a:stretch>
        </p:blipFill>
        <p:spPr>
          <a:xfrm>
            <a:off x="9600487" y="2574326"/>
            <a:ext cx="2702072" cy="1073793"/>
          </a:xfrm>
          <a:prstGeom prst="rect">
            <a:avLst/>
          </a:prstGeom>
        </p:spPr>
      </p:pic>
      <p:pic>
        <p:nvPicPr>
          <p:cNvPr id="52" name="Image 51">
            <a:extLst>
              <a:ext uri="{FF2B5EF4-FFF2-40B4-BE49-F238E27FC236}">
                <a16:creationId xmlns:a16="http://schemas.microsoft.com/office/drawing/2014/main" id="{069D2DAA-D662-9A10-8808-873901890956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 rotWithShape="1">
          <a:blip r:embed="rId15"/>
          <a:srcRect l="1" t="974" r="78882" b="31320"/>
          <a:stretch/>
        </p:blipFill>
        <p:spPr>
          <a:xfrm>
            <a:off x="1816619" y="6367292"/>
            <a:ext cx="2305282" cy="1648594"/>
          </a:xfrm>
          <a:prstGeom prst="rect">
            <a:avLst/>
          </a:prstGeom>
        </p:spPr>
      </p:pic>
      <p:pic>
        <p:nvPicPr>
          <p:cNvPr id="54" name="Image 53" descr="Une image contenant dessin humoristique, dessin, capture d’écran, Dessin d’enfant&#10;&#10;Description générée automatiquement">
            <a:extLst>
              <a:ext uri="{FF2B5EF4-FFF2-40B4-BE49-F238E27FC236}">
                <a16:creationId xmlns:a16="http://schemas.microsoft.com/office/drawing/2014/main" id="{E7EE16A7-7F79-0B04-5447-FAF30924ED63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731" t="56294" r="43963" b="7778"/>
          <a:stretch/>
        </p:blipFill>
        <p:spPr>
          <a:xfrm>
            <a:off x="5951947" y="6321865"/>
            <a:ext cx="1812103" cy="1739448"/>
          </a:xfrm>
          <a:prstGeom prst="rect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1D8EA109-760A-5FC2-92F9-C650AE3D7E78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9818200" y="6240226"/>
            <a:ext cx="2456556" cy="21348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7073625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8A8E237-E108-E695-76EA-0582E47F6C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C09198B4-6B15-B658-763B-A65B8DD202B2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B9258D2F-4964-ACF6-3FFD-C4BBC6912B1C}"/>
              </a:ext>
            </a:extLst>
          </p:cNvPr>
          <p:cNvSpPr txBox="1"/>
          <p:nvPr/>
        </p:nvSpPr>
        <p:spPr>
          <a:xfrm>
            <a:off x="4782791" y="8639428"/>
            <a:ext cx="3785406" cy="20999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34">
              <a:lnSpc>
                <a:spcPts val="1766"/>
              </a:lnSpc>
              <a:spcBef>
                <a:spcPct val="0"/>
              </a:spcBef>
            </a:pPr>
            <a:r>
              <a:rPr lang="en-US" sz="1262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grpSp>
        <p:nvGrpSpPr>
          <p:cNvPr id="6" name="Group 3">
            <a:extLst>
              <a:ext uri="{FF2B5EF4-FFF2-40B4-BE49-F238E27FC236}">
                <a16:creationId xmlns:a16="http://schemas.microsoft.com/office/drawing/2014/main" id="{299C4BF7-F015-66FA-7934-C9E5DC95DA3A}"/>
              </a:ext>
            </a:extLst>
          </p:cNvPr>
          <p:cNvGrpSpPr/>
          <p:nvPr/>
        </p:nvGrpSpPr>
        <p:grpSpPr>
          <a:xfrm>
            <a:off x="1009360" y="1463703"/>
            <a:ext cx="12001500" cy="7926101"/>
            <a:chOff x="0" y="0"/>
            <a:chExt cx="3895412" cy="2555175"/>
          </a:xfrm>
        </p:grpSpPr>
        <p:sp>
          <p:nvSpPr>
            <p:cNvPr id="7" name="Freeform 4">
              <a:extLst>
                <a:ext uri="{FF2B5EF4-FFF2-40B4-BE49-F238E27FC236}">
                  <a16:creationId xmlns:a16="http://schemas.microsoft.com/office/drawing/2014/main" id="{2DEE969B-4CF0-D122-CB86-E718A353275C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defTabSz="685869">
                <a:defRPr/>
              </a:pPr>
              <a:r>
                <a:rPr lang="fr-FR" sz="1400" dirty="0">
                  <a:solidFill>
                    <a:schemeClr val="accent5">
                      <a:lumMod val="75000"/>
                    </a:schemeClr>
                  </a:solidFill>
                  <a:latin typeface="Dosis" panose="02010703020202060003" pitchFamily="2" charset="0"/>
                </a:rPr>
                <a:t>livre</a:t>
              </a: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9" name="TextBox 5">
              <a:extLst>
                <a:ext uri="{FF2B5EF4-FFF2-40B4-BE49-F238E27FC236}">
                  <a16:creationId xmlns:a16="http://schemas.microsoft.com/office/drawing/2014/main" id="{B84E5261-E797-CAF7-F71D-B42DC30C6956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2" tIns="38102" rIns="38102" bIns="38102" rtlCol="0" anchor="ctr"/>
            <a:lstStyle/>
            <a:p>
              <a:pPr algn="ctr" defTabSz="685869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10" name="Freeform 7">
            <a:extLst>
              <a:ext uri="{FF2B5EF4-FFF2-40B4-BE49-F238E27FC236}">
                <a16:creationId xmlns:a16="http://schemas.microsoft.com/office/drawing/2014/main" id="{8645AB8D-D4B4-9F3D-EECF-6E6A4D4A51B6}"/>
              </a:ext>
            </a:extLst>
          </p:cNvPr>
          <p:cNvSpPr/>
          <p:nvPr/>
        </p:nvSpPr>
        <p:spPr>
          <a:xfrm>
            <a:off x="1318221" y="869870"/>
            <a:ext cx="929375" cy="892202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69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0AAD217-7FAE-BA43-F343-B1DDDD9DB1D6}"/>
              </a:ext>
            </a:extLst>
          </p:cNvPr>
          <p:cNvSpPr txBox="1"/>
          <p:nvPr/>
        </p:nvSpPr>
        <p:spPr>
          <a:xfrm>
            <a:off x="2333956" y="2015170"/>
            <a:ext cx="8683076" cy="1446550"/>
          </a:xfrm>
          <a:prstGeom prst="rect">
            <a:avLst/>
          </a:prstGeom>
          <a:ln w="28575">
            <a:solidFill>
              <a:srgbClr val="FFC000"/>
            </a:solidFill>
          </a:ln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fr-FR" sz="5400" b="1" dirty="0">
                <a:solidFill>
                  <a:schemeClr val="accent1"/>
                </a:solidFill>
                <a:latin typeface="Dosis" panose="02010703020202060003" pitchFamily="2" charset="0"/>
              </a:rPr>
              <a:t>Test de vocabulaire</a:t>
            </a:r>
          </a:p>
          <a:p>
            <a:pPr algn="ctr"/>
            <a:r>
              <a:rPr lang="fr-FR" sz="4000" b="1" dirty="0">
                <a:solidFill>
                  <a:schemeClr val="accent1"/>
                </a:solidFill>
                <a:latin typeface="Dosis" panose="02010703020202060003" pitchFamily="2" charset="0"/>
              </a:rPr>
              <a:t>-Palier 2-</a:t>
            </a:r>
          </a:p>
        </p:txBody>
      </p:sp>
      <p:sp>
        <p:nvSpPr>
          <p:cNvPr id="14" name="TextBox 10">
            <a:extLst>
              <a:ext uri="{FF2B5EF4-FFF2-40B4-BE49-F238E27FC236}">
                <a16:creationId xmlns:a16="http://schemas.microsoft.com/office/drawing/2014/main" id="{326F4D06-089F-AD52-FC1A-0A5861372987}"/>
              </a:ext>
            </a:extLst>
          </p:cNvPr>
          <p:cNvSpPr txBox="1"/>
          <p:nvPr/>
        </p:nvSpPr>
        <p:spPr>
          <a:xfrm>
            <a:off x="1524000" y="3686774"/>
            <a:ext cx="11486860" cy="492442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fr-FR" sz="3200" b="1" dirty="0">
                <a:solidFill>
                  <a:schemeClr val="accent5">
                    <a:lumMod val="50000"/>
                  </a:schemeClr>
                </a:solidFill>
                <a:latin typeface="Dosis" panose="02010703020202060003" pitchFamily="2" charset="0"/>
              </a:rPr>
              <a:t>Seuil de validation </a:t>
            </a:r>
            <a:r>
              <a:rPr lang="fr-FR" sz="3200" dirty="0">
                <a:solidFill>
                  <a:schemeClr val="accent5">
                    <a:lumMod val="75000"/>
                  </a:schemeClr>
                </a:solidFill>
                <a:latin typeface="Dosis" panose="02010703020202060003" pitchFamily="2" charset="0"/>
              </a:rPr>
              <a:t>: 8 mots sur 10. </a:t>
            </a: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FR" sz="3200" b="1" dirty="0">
                <a:solidFill>
                  <a:schemeClr val="accent5">
                    <a:lumMod val="50000"/>
                  </a:schemeClr>
                </a:solidFill>
                <a:latin typeface="Dosis" panose="02010703020202060003" pitchFamily="2" charset="0"/>
              </a:rPr>
              <a:t>Passation </a:t>
            </a:r>
            <a:r>
              <a:rPr lang="fr-FR" sz="3200" dirty="0">
                <a:solidFill>
                  <a:schemeClr val="accent5">
                    <a:lumMod val="50000"/>
                  </a:schemeClr>
                </a:solidFill>
                <a:latin typeface="Dosis" panose="02010703020202060003" pitchFamily="2" charset="0"/>
              </a:rPr>
              <a:t>:</a:t>
            </a:r>
            <a:r>
              <a:rPr lang="fr-FR" sz="3200" dirty="0">
                <a:solidFill>
                  <a:schemeClr val="accent5">
                    <a:lumMod val="75000"/>
                  </a:schemeClr>
                </a:solidFill>
                <a:latin typeface="Dosis" panose="02010703020202060003" pitchFamily="2" charset="0"/>
              </a:rPr>
              <a:t> individuelle</a:t>
            </a:r>
            <a:r>
              <a:rPr lang="fr-FR" sz="3200" dirty="0">
                <a:solidFill>
                  <a:schemeClr val="accent5">
                    <a:lumMod val="50000"/>
                  </a:schemeClr>
                </a:solidFill>
                <a:latin typeface="Dosis" panose="02010703020202060003" pitchFamily="2" charset="0"/>
              </a:rPr>
              <a:t>.</a:t>
            </a: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FR" sz="3200" dirty="0">
                <a:solidFill>
                  <a:schemeClr val="accent5">
                    <a:lumMod val="50000"/>
                  </a:schemeClr>
                </a:solidFill>
                <a:latin typeface="Dosis" panose="02010703020202060003" pitchFamily="2" charset="0"/>
              </a:rPr>
              <a:t>L’enseignant(e) montre les images dans un ordre aléatoire.</a:t>
            </a: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FR" sz="3200" dirty="0">
                <a:solidFill>
                  <a:schemeClr val="accent5">
                    <a:lumMod val="50000"/>
                  </a:schemeClr>
                </a:solidFill>
                <a:latin typeface="Dosis" panose="02010703020202060003" pitchFamily="2" charset="0"/>
              </a:rPr>
              <a:t>Les mots du vocabulaire à tester sont: </a:t>
            </a:r>
          </a:p>
          <a:p>
            <a:pPr>
              <a:lnSpc>
                <a:spcPct val="150000"/>
              </a:lnSpc>
            </a:pPr>
            <a:r>
              <a:rPr lang="fr-FR" sz="3200" dirty="0">
                <a:solidFill>
                  <a:schemeClr val="accent5">
                    <a:lumMod val="75000"/>
                  </a:schemeClr>
                </a:solidFill>
                <a:latin typeface="Dosis" panose="02010703020202060003" pitchFamily="2" charset="0"/>
              </a:rPr>
              <a:t>– lavabo – fleur – vache – vélo – zèbre – chat- bébé-karaté- nager- école</a:t>
            </a:r>
            <a:endParaRPr lang="fr-FR" sz="2800" dirty="0">
              <a:latin typeface="Dosis" panose="02010703020202060003" pitchFamily="2" charset="0"/>
            </a:endParaRPr>
          </a:p>
          <a:p>
            <a:pPr>
              <a:lnSpc>
                <a:spcPct val="150000"/>
              </a:lnSpc>
            </a:pPr>
            <a:r>
              <a:rPr lang="fr-FR" sz="2800" dirty="0">
                <a:solidFill>
                  <a:srgbClr val="FF0000"/>
                </a:solidFill>
                <a:latin typeface="Dosis" panose="02010703020202060003" pitchFamily="2" charset="0"/>
              </a:rPr>
              <a:t>N.B: </a:t>
            </a:r>
            <a:r>
              <a:rPr lang="fr-FR" sz="3600" dirty="0">
                <a:solidFill>
                  <a:srgbClr val="FF0000"/>
                </a:solidFill>
                <a:highlight>
                  <a:srgbClr val="FFFF00"/>
                </a:highlight>
                <a:latin typeface="Dosis" panose="02010703020202060003" pitchFamily="2" charset="0"/>
              </a:rPr>
              <a:t>Le palier se valide par la lecture</a:t>
            </a:r>
            <a:r>
              <a:rPr lang="fr-FR" sz="2800" dirty="0">
                <a:latin typeface="Dosis" panose="02010703020202060003" pitchFamily="2" charset="0"/>
              </a:rPr>
              <a:t>, </a:t>
            </a:r>
            <a:r>
              <a:rPr lang="fr-FR" sz="3200" dirty="0">
                <a:solidFill>
                  <a:schemeClr val="accent5">
                    <a:lumMod val="50000"/>
                  </a:schemeClr>
                </a:solidFill>
                <a:latin typeface="Dosis" panose="02010703020202060003" pitchFamily="2" charset="0"/>
              </a:rPr>
              <a:t>tandis que le test de vocabulaire sert à suivre la progression des élèves. </a:t>
            </a:r>
            <a:endParaRPr lang="fr-FR" sz="2800" dirty="0">
              <a:solidFill>
                <a:schemeClr val="accent5">
                  <a:lumMod val="50000"/>
                </a:schemeClr>
              </a:solidFill>
              <a:latin typeface="Dosis" panose="02010703020202060003" pitchFamily="2" charset="0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F8F02850-EEDA-3C3A-1EDF-E06208D3A6A6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9958395" y="357557"/>
            <a:ext cx="46487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 ( e ) </a:t>
            </a:r>
          </a:p>
        </p:txBody>
      </p:sp>
    </p:spTree>
    <p:extLst>
      <p:ext uri="{BB962C8B-B14F-4D97-AF65-F5344CB8AC3E}">
        <p14:creationId xmlns:p14="http://schemas.microsoft.com/office/powerpoint/2010/main" val="3595272285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F248E0A-F897-702F-C5E2-29CB3824B63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D17DEC86-49E3-0E22-1767-64FF9215FAA8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ECF5A08C-B302-6E35-822B-D714801F457F}"/>
              </a:ext>
            </a:extLst>
          </p:cNvPr>
          <p:cNvSpPr/>
          <p:nvPr/>
        </p:nvSpPr>
        <p:spPr>
          <a:xfrm>
            <a:off x="275855" y="438502"/>
            <a:ext cx="13164293" cy="96012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5DD0611E-2B97-2C3C-5EF1-B470D87D4098}"/>
              </a:ext>
            </a:extLst>
          </p:cNvPr>
          <p:cNvSpPr/>
          <p:nvPr/>
        </p:nvSpPr>
        <p:spPr>
          <a:xfrm>
            <a:off x="285753" y="342900"/>
            <a:ext cx="13154395" cy="97858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5" name="Freeform 8">
            <a:extLst>
              <a:ext uri="{FF2B5EF4-FFF2-40B4-BE49-F238E27FC236}">
                <a16:creationId xmlns:a16="http://schemas.microsoft.com/office/drawing/2014/main" id="{7B394EEA-B07A-4588-B307-70981011EF9B}"/>
              </a:ext>
            </a:extLst>
          </p:cNvPr>
          <p:cNvSpPr/>
          <p:nvPr/>
        </p:nvSpPr>
        <p:spPr>
          <a:xfrm>
            <a:off x="516129" y="618604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00635D0F-1913-D046-73C3-CB3EA214DA29}"/>
              </a:ext>
            </a:extLst>
          </p:cNvPr>
          <p:cNvSpPr txBox="1"/>
          <p:nvPr/>
        </p:nvSpPr>
        <p:spPr>
          <a:xfrm>
            <a:off x="1187163" y="438502"/>
            <a:ext cx="12553976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18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Quel est le mot correspondant à chaque image?</a:t>
            </a:r>
          </a:p>
          <a:p>
            <a:pPr defTabSz="685818">
              <a:defRPr/>
            </a:pPr>
            <a:r>
              <a:rPr lang="fr-FR" sz="2400" i="1" dirty="0">
                <a:solidFill>
                  <a:schemeClr val="accent5">
                    <a:lumMod val="50000"/>
                  </a:schemeClr>
                </a:solidFill>
                <a:latin typeface="Dosis" panose="02010703020202060003" pitchFamily="2" charset="0"/>
              </a:rPr>
              <a:t> </a:t>
            </a:r>
            <a:r>
              <a:rPr lang="fr-FR" sz="225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L’enseignant(e) montre les images dans un ordre aléatoire</a:t>
            </a:r>
            <a:r>
              <a:rPr lang="fr-FR" sz="2400" i="1" dirty="0"/>
              <a:t>.</a:t>
            </a:r>
            <a:endParaRPr lang="fr-FR" sz="2000" i="1" dirty="0">
              <a:latin typeface="Dosis" panose="02010703020202060003" pitchFamily="2" charset="0"/>
            </a:endParaRP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738C786B-4984-FC1E-C244-A28835FD181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87163" y="1960801"/>
            <a:ext cx="2583448" cy="2412034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E39B60A6-E135-5B64-0611-206FF72B224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038445" y="2010004"/>
            <a:ext cx="2016766" cy="2516941"/>
          </a:xfrm>
          <a:prstGeom prst="rect">
            <a:avLst/>
          </a:prstGeom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71CDD94D-65D0-EF00-5351-88BEC3E5AA8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553200" y="2381540"/>
            <a:ext cx="2843423" cy="1773867"/>
          </a:xfrm>
          <a:prstGeom prst="rect">
            <a:avLst/>
          </a:prstGeom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2C907D32-3E4D-7F39-4657-6C955168649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983690" y="2270111"/>
            <a:ext cx="2638161" cy="1885296"/>
          </a:xfrm>
          <a:prstGeom prst="rect">
            <a:avLst/>
          </a:prstGeom>
        </p:spPr>
      </p:pic>
      <p:pic>
        <p:nvPicPr>
          <p:cNvPr id="19" name="Image 18">
            <a:extLst>
              <a:ext uri="{FF2B5EF4-FFF2-40B4-BE49-F238E27FC236}">
                <a16:creationId xmlns:a16="http://schemas.microsoft.com/office/drawing/2014/main" id="{79DE0905-4220-C11F-A636-CE508B617CAA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175131" y="5002582"/>
            <a:ext cx="2249878" cy="2023245"/>
          </a:xfrm>
          <a:prstGeom prst="rect">
            <a:avLst/>
          </a:prstGeom>
        </p:spPr>
      </p:pic>
      <p:pic>
        <p:nvPicPr>
          <p:cNvPr id="20" name="Image 19">
            <a:extLst>
              <a:ext uri="{FF2B5EF4-FFF2-40B4-BE49-F238E27FC236}">
                <a16:creationId xmlns:a16="http://schemas.microsoft.com/office/drawing/2014/main" id="{4697A27D-7FCF-BF34-21B2-BF07B2AD2034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425009" y="7962900"/>
            <a:ext cx="2630202" cy="1664710"/>
          </a:xfrm>
          <a:prstGeom prst="rect">
            <a:avLst/>
          </a:prstGeom>
        </p:spPr>
      </p:pic>
      <p:pic>
        <p:nvPicPr>
          <p:cNvPr id="21" name="Image 20">
            <a:extLst>
              <a:ext uri="{FF2B5EF4-FFF2-40B4-BE49-F238E27FC236}">
                <a16:creationId xmlns:a16="http://schemas.microsoft.com/office/drawing/2014/main" id="{E5280173-25DC-F4D3-9445-64F30FBE6A60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861226" y="4608510"/>
            <a:ext cx="1945972" cy="2647580"/>
          </a:xfrm>
          <a:prstGeom prst="rect">
            <a:avLst/>
          </a:prstGeom>
        </p:spPr>
      </p:pic>
      <p:pic>
        <p:nvPicPr>
          <p:cNvPr id="22" name="Image 21">
            <a:extLst>
              <a:ext uri="{FF2B5EF4-FFF2-40B4-BE49-F238E27FC236}">
                <a16:creationId xmlns:a16="http://schemas.microsoft.com/office/drawing/2014/main" id="{FA66B334-6151-0F97-759B-29BB44AADB1C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886074" y="5002582"/>
            <a:ext cx="1617977" cy="1912921"/>
          </a:xfrm>
          <a:prstGeom prst="rect">
            <a:avLst/>
          </a:prstGeom>
        </p:spPr>
      </p:pic>
      <p:pic>
        <p:nvPicPr>
          <p:cNvPr id="23" name="Image 22">
            <a:extLst>
              <a:ext uri="{FF2B5EF4-FFF2-40B4-BE49-F238E27FC236}">
                <a16:creationId xmlns:a16="http://schemas.microsoft.com/office/drawing/2014/main" id="{BAE15FD8-5B14-AF6D-50D4-537DCD1CF12D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0238959" y="4730362"/>
            <a:ext cx="2013594" cy="2389966"/>
          </a:xfrm>
          <a:prstGeom prst="rect">
            <a:avLst/>
          </a:prstGeom>
        </p:spPr>
      </p:pic>
      <p:pic>
        <p:nvPicPr>
          <p:cNvPr id="25" name="Image 24">
            <a:extLst>
              <a:ext uri="{FF2B5EF4-FFF2-40B4-BE49-F238E27FC236}">
                <a16:creationId xmlns:a16="http://schemas.microsoft.com/office/drawing/2014/main" id="{27F0F92B-050E-5260-A842-498B24CA1540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125423" y="7101231"/>
            <a:ext cx="4152417" cy="24368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3658290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0B43BB1-02ED-C4B3-CE87-182E5FCFF5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1AE52A8B-6A60-CE84-4744-21183D023CC0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6EF01496-0CF7-E0BE-23D4-642211341A8C}"/>
              </a:ext>
            </a:extLst>
          </p:cNvPr>
          <p:cNvSpPr txBox="1"/>
          <p:nvPr/>
        </p:nvSpPr>
        <p:spPr>
          <a:xfrm>
            <a:off x="4782791" y="8639428"/>
            <a:ext cx="3785406" cy="20999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34">
              <a:lnSpc>
                <a:spcPts val="1766"/>
              </a:lnSpc>
              <a:spcBef>
                <a:spcPct val="0"/>
              </a:spcBef>
            </a:pPr>
            <a:r>
              <a:rPr lang="en-US" sz="1262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grpSp>
        <p:nvGrpSpPr>
          <p:cNvPr id="6" name="Group 3">
            <a:extLst>
              <a:ext uri="{FF2B5EF4-FFF2-40B4-BE49-F238E27FC236}">
                <a16:creationId xmlns:a16="http://schemas.microsoft.com/office/drawing/2014/main" id="{7DA8BAE0-E461-13B3-09A2-514D04B83C7B}"/>
              </a:ext>
            </a:extLst>
          </p:cNvPr>
          <p:cNvGrpSpPr/>
          <p:nvPr/>
        </p:nvGrpSpPr>
        <p:grpSpPr>
          <a:xfrm>
            <a:off x="1009360" y="1463703"/>
            <a:ext cx="12001500" cy="7926101"/>
            <a:chOff x="0" y="0"/>
            <a:chExt cx="3895412" cy="2555175"/>
          </a:xfrm>
        </p:grpSpPr>
        <p:sp>
          <p:nvSpPr>
            <p:cNvPr id="7" name="Freeform 4">
              <a:extLst>
                <a:ext uri="{FF2B5EF4-FFF2-40B4-BE49-F238E27FC236}">
                  <a16:creationId xmlns:a16="http://schemas.microsoft.com/office/drawing/2014/main" id="{CDACB41B-D071-D992-879D-75D7231F1932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defTabSz="685869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9" name="TextBox 5">
              <a:extLst>
                <a:ext uri="{FF2B5EF4-FFF2-40B4-BE49-F238E27FC236}">
                  <a16:creationId xmlns:a16="http://schemas.microsoft.com/office/drawing/2014/main" id="{F6FBA8C5-C08C-39EA-D98D-C19BC941181D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2" tIns="38102" rIns="38102" bIns="38102" rtlCol="0" anchor="ctr"/>
            <a:lstStyle/>
            <a:p>
              <a:pPr algn="ctr" defTabSz="685869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10" name="Freeform 7">
            <a:extLst>
              <a:ext uri="{FF2B5EF4-FFF2-40B4-BE49-F238E27FC236}">
                <a16:creationId xmlns:a16="http://schemas.microsoft.com/office/drawing/2014/main" id="{3FE70238-AF69-3876-C1A9-C874A21F19D9}"/>
              </a:ext>
            </a:extLst>
          </p:cNvPr>
          <p:cNvSpPr/>
          <p:nvPr/>
        </p:nvSpPr>
        <p:spPr>
          <a:xfrm>
            <a:off x="1318221" y="869870"/>
            <a:ext cx="929375" cy="892202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69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DD619B49-B13B-D036-DF43-B58C8340FC1C}"/>
              </a:ext>
            </a:extLst>
          </p:cNvPr>
          <p:cNvSpPr txBox="1"/>
          <p:nvPr/>
        </p:nvSpPr>
        <p:spPr>
          <a:xfrm>
            <a:off x="2333956" y="2015170"/>
            <a:ext cx="8683076" cy="1446550"/>
          </a:xfrm>
          <a:prstGeom prst="rect">
            <a:avLst/>
          </a:prstGeom>
          <a:ln w="28575">
            <a:solidFill>
              <a:srgbClr val="FFC000"/>
            </a:solidFill>
          </a:ln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fr-FR" sz="5400" b="1" dirty="0">
                <a:solidFill>
                  <a:schemeClr val="accent1"/>
                </a:solidFill>
                <a:latin typeface="Dosis" panose="02010703020202060003" pitchFamily="2" charset="0"/>
              </a:rPr>
              <a:t>Test de lecture</a:t>
            </a:r>
          </a:p>
          <a:p>
            <a:pPr algn="ctr"/>
            <a:r>
              <a:rPr lang="fr-FR" sz="4000" b="1" dirty="0">
                <a:solidFill>
                  <a:schemeClr val="accent1"/>
                </a:solidFill>
                <a:latin typeface="Dosis" panose="02010703020202060003" pitchFamily="2" charset="0"/>
              </a:rPr>
              <a:t>-Palier 2-</a:t>
            </a:r>
          </a:p>
        </p:txBody>
      </p:sp>
      <p:sp>
        <p:nvSpPr>
          <p:cNvPr id="14" name="TextBox 10">
            <a:extLst>
              <a:ext uri="{FF2B5EF4-FFF2-40B4-BE49-F238E27FC236}">
                <a16:creationId xmlns:a16="http://schemas.microsoft.com/office/drawing/2014/main" id="{F0C28041-1E90-FA84-CA0D-7BB14719A4B3}"/>
              </a:ext>
            </a:extLst>
          </p:cNvPr>
          <p:cNvSpPr txBox="1"/>
          <p:nvPr/>
        </p:nvSpPr>
        <p:spPr>
          <a:xfrm>
            <a:off x="1524000" y="3686774"/>
            <a:ext cx="11486860" cy="539872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fr-FR" sz="3200" b="1" dirty="0">
                <a:solidFill>
                  <a:schemeClr val="accent5">
                    <a:lumMod val="50000"/>
                  </a:schemeClr>
                </a:solidFill>
                <a:latin typeface="Dosis" panose="02010703020202060003" pitchFamily="2" charset="0"/>
              </a:rPr>
              <a:t>Seuil de validation </a:t>
            </a:r>
            <a:r>
              <a:rPr lang="fr-FR" sz="3200" dirty="0">
                <a:solidFill>
                  <a:schemeClr val="accent5">
                    <a:lumMod val="75000"/>
                  </a:schemeClr>
                </a:solidFill>
                <a:latin typeface="Dosis" panose="02010703020202060003" pitchFamily="2" charset="0"/>
              </a:rPr>
              <a:t>: lire correctement 8 mots  sur 10. </a:t>
            </a: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FR" sz="3200" b="1" dirty="0">
                <a:solidFill>
                  <a:schemeClr val="accent5">
                    <a:lumMod val="50000"/>
                  </a:schemeClr>
                </a:solidFill>
                <a:latin typeface="Dosis" panose="02010703020202060003" pitchFamily="2" charset="0"/>
              </a:rPr>
              <a:t>Passation </a:t>
            </a:r>
            <a:r>
              <a:rPr lang="fr-FR" sz="3200" dirty="0">
                <a:solidFill>
                  <a:schemeClr val="accent5">
                    <a:lumMod val="50000"/>
                  </a:schemeClr>
                </a:solidFill>
                <a:latin typeface="Dosis" panose="02010703020202060003" pitchFamily="2" charset="0"/>
              </a:rPr>
              <a:t>:</a:t>
            </a:r>
            <a:r>
              <a:rPr lang="fr-FR" sz="3200" dirty="0">
                <a:solidFill>
                  <a:schemeClr val="accent5">
                    <a:lumMod val="75000"/>
                  </a:schemeClr>
                </a:solidFill>
                <a:latin typeface="Dosis" panose="02010703020202060003" pitchFamily="2" charset="0"/>
              </a:rPr>
              <a:t> individuelle</a:t>
            </a:r>
            <a:r>
              <a:rPr lang="fr-FR" sz="3200" dirty="0">
                <a:solidFill>
                  <a:schemeClr val="accent5">
                    <a:lumMod val="50000"/>
                  </a:schemeClr>
                </a:solidFill>
                <a:latin typeface="Dosis" panose="02010703020202060003" pitchFamily="2" charset="0"/>
              </a:rPr>
              <a:t>.</a:t>
            </a:r>
          </a:p>
          <a:p>
            <a:pPr algn="ctr"/>
            <a:r>
              <a:rPr lang="fr-FR" sz="3600" dirty="0">
                <a:solidFill>
                  <a:srgbClr val="FF0000"/>
                </a:solidFill>
                <a:latin typeface="Dosis" panose="02010703020202060003" pitchFamily="2" charset="0"/>
              </a:rPr>
              <a:t>Le palier se valide par la lecture</a:t>
            </a:r>
            <a:r>
              <a:rPr lang="fr-FR" sz="3200" dirty="0">
                <a:solidFill>
                  <a:schemeClr val="accent5">
                    <a:lumMod val="50000"/>
                  </a:schemeClr>
                </a:solidFill>
                <a:latin typeface="Dosis" panose="02010703020202060003" pitchFamily="2" charset="0"/>
              </a:rPr>
              <a:t>:</a:t>
            </a:r>
            <a:r>
              <a:rPr lang="fr-FR" dirty="0"/>
              <a:t> </a:t>
            </a:r>
          </a:p>
          <a:p>
            <a:pPr marL="457200" indent="-4572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FR" sz="3200" b="1" dirty="0">
                <a:solidFill>
                  <a:schemeClr val="accent5">
                    <a:lumMod val="50000"/>
                  </a:schemeClr>
                </a:solidFill>
                <a:latin typeface="Dosis" pitchFamily="2" charset="0"/>
              </a:rPr>
              <a:t>Si le seuil de 70 % n’est pas atteint </a:t>
            </a:r>
            <a:r>
              <a:rPr lang="fr-FR" sz="3200" dirty="0">
                <a:solidFill>
                  <a:schemeClr val="accent5">
                    <a:lumMod val="50000"/>
                  </a:schemeClr>
                </a:solidFill>
                <a:latin typeface="Dosis" pitchFamily="2" charset="0"/>
              </a:rPr>
              <a:t>: reprendre la séance de rebrassage ou réenseigner les apprentissages non acquis, en ciblant les élèves encore en difficulté</a:t>
            </a:r>
            <a:r>
              <a:rPr lang="fr-FR" sz="3200" b="1" dirty="0">
                <a:solidFill>
                  <a:schemeClr val="accent5">
                    <a:lumMod val="50000"/>
                  </a:schemeClr>
                </a:solidFill>
                <a:latin typeface="Dosis" pitchFamily="2" charset="0"/>
              </a:rPr>
              <a:t>.</a:t>
            </a:r>
          </a:p>
          <a:p>
            <a:pPr marL="457200" indent="-4572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FR" sz="3200" b="1" dirty="0">
                <a:solidFill>
                  <a:schemeClr val="accent5">
                    <a:lumMod val="50000"/>
                  </a:schemeClr>
                </a:solidFill>
                <a:latin typeface="Dosis" pitchFamily="2" charset="0"/>
              </a:rPr>
              <a:t>Si l’objectif de 70 % ou plus est atteint : </a:t>
            </a:r>
            <a:r>
              <a:rPr lang="fr-FR" sz="3200" dirty="0">
                <a:solidFill>
                  <a:schemeClr val="accent5">
                    <a:lumMod val="50000"/>
                  </a:schemeClr>
                </a:solidFill>
                <a:latin typeface="Dosis" pitchFamily="2" charset="0"/>
              </a:rPr>
              <a:t>passer au palier 3, tout en tenant compte des élèves n’ayant pas validé le palier testé.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3D2AB62A-F7B7-3662-CF81-371CFDD28DE8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9958395" y="357557"/>
            <a:ext cx="46487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 ( e ) </a:t>
            </a:r>
          </a:p>
        </p:txBody>
      </p:sp>
    </p:spTree>
    <p:extLst>
      <p:ext uri="{BB962C8B-B14F-4D97-AF65-F5344CB8AC3E}">
        <p14:creationId xmlns:p14="http://schemas.microsoft.com/office/powerpoint/2010/main" val="1711660479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BBDA610-7530-129D-6656-B1766D269A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2B5D7FEB-9E1A-B1CC-8425-317ADD6A7CD2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1306EC1E-1B63-DAD7-9129-98E2AB99E744}"/>
              </a:ext>
            </a:extLst>
          </p:cNvPr>
          <p:cNvSpPr/>
          <p:nvPr/>
        </p:nvSpPr>
        <p:spPr>
          <a:xfrm>
            <a:off x="388644" y="354682"/>
            <a:ext cx="12913576" cy="96012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CCCBD514-3368-F94E-CABE-BFCCC69EC89D}"/>
              </a:ext>
            </a:extLst>
          </p:cNvPr>
          <p:cNvSpPr/>
          <p:nvPr/>
        </p:nvSpPr>
        <p:spPr>
          <a:xfrm>
            <a:off x="413781" y="222115"/>
            <a:ext cx="12913575" cy="97858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5" name="Freeform 8">
            <a:extLst>
              <a:ext uri="{FF2B5EF4-FFF2-40B4-BE49-F238E27FC236}">
                <a16:creationId xmlns:a16="http://schemas.microsoft.com/office/drawing/2014/main" id="{90190BE6-AF03-224A-A189-60FFC4DA0A89}"/>
              </a:ext>
            </a:extLst>
          </p:cNvPr>
          <p:cNvSpPr/>
          <p:nvPr/>
        </p:nvSpPr>
        <p:spPr>
          <a:xfrm>
            <a:off x="516129" y="618604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73C29932-28BC-A21E-FB32-984355EBC7FF}"/>
              </a:ext>
            </a:extLst>
          </p:cNvPr>
          <p:cNvSpPr txBox="1"/>
          <p:nvPr/>
        </p:nvSpPr>
        <p:spPr>
          <a:xfrm>
            <a:off x="1437879" y="392782"/>
            <a:ext cx="11889477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18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Lis  les mots suivants?</a:t>
            </a:r>
          </a:p>
          <a:p>
            <a:pPr defTabSz="685818">
              <a:defRPr/>
            </a:pPr>
            <a:r>
              <a:rPr lang="fr-FR" sz="2400" i="1" dirty="0">
                <a:solidFill>
                  <a:schemeClr val="accent5">
                    <a:lumMod val="50000"/>
                  </a:schemeClr>
                </a:solidFill>
                <a:latin typeface="Dosis" panose="02010703020202060003" pitchFamily="2" charset="0"/>
              </a:rPr>
              <a:t> </a:t>
            </a:r>
            <a:r>
              <a:rPr lang="fr-FR" sz="225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L’enseignant(e) montre les lettres dans un ordre aléatoire</a:t>
            </a:r>
            <a:r>
              <a:rPr lang="fr-FR" sz="2400" i="1" dirty="0"/>
              <a:t>.</a:t>
            </a:r>
            <a:endParaRPr lang="fr-FR" sz="2000" i="1" dirty="0">
              <a:latin typeface="Dosis" panose="02010703020202060003" pitchFamily="2" charset="0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4177EA4B-0509-82FA-C4BB-E942A4292599}"/>
              </a:ext>
            </a:extLst>
          </p:cNvPr>
          <p:cNvSpPr txBox="1"/>
          <p:nvPr/>
        </p:nvSpPr>
        <p:spPr>
          <a:xfrm>
            <a:off x="1162470" y="2019300"/>
            <a:ext cx="11353800" cy="65402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spcAft>
                <a:spcPts val="1350"/>
              </a:spcAft>
              <a:defRPr/>
            </a:pPr>
            <a:r>
              <a:rPr lang="fr-FR" sz="9600" b="1" kern="0" spc="480" dirty="0">
                <a:solidFill>
                  <a:srgbClr val="106585"/>
                </a:solidFill>
                <a:latin typeface="Dosis" pitchFamily="2" charset="0"/>
              </a:rPr>
              <a:t>domino   -  salad</a:t>
            </a:r>
            <a:r>
              <a:rPr lang="fr-FR" sz="9600" b="1" kern="0" spc="480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e</a:t>
            </a:r>
          </a:p>
          <a:p>
            <a:pPr defTabSz="1028752">
              <a:spcAft>
                <a:spcPts val="1350"/>
              </a:spcAft>
              <a:defRPr/>
            </a:pPr>
            <a:r>
              <a:rPr lang="fr-FR" sz="9600" b="1" kern="0" spc="480" dirty="0">
                <a:solidFill>
                  <a:srgbClr val="106585"/>
                </a:solidFill>
                <a:latin typeface="Dosis" pitchFamily="2" charset="0"/>
              </a:rPr>
              <a:t>sur  -   farin</a:t>
            </a:r>
            <a:r>
              <a:rPr lang="fr-FR" sz="9600" b="1" kern="0" spc="480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e</a:t>
            </a:r>
            <a:r>
              <a:rPr lang="fr-FR" sz="9600" b="1" kern="0" spc="480" dirty="0">
                <a:solidFill>
                  <a:srgbClr val="106585"/>
                </a:solidFill>
                <a:latin typeface="Dosis" pitchFamily="2" charset="0"/>
              </a:rPr>
              <a:t> - par</a:t>
            </a:r>
          </a:p>
          <a:p>
            <a:pPr defTabSz="1028752">
              <a:spcAft>
                <a:spcPts val="1350"/>
              </a:spcAft>
              <a:defRPr/>
            </a:pPr>
            <a:r>
              <a:rPr lang="fr-FR" sz="9600" b="1" kern="0" spc="480" dirty="0">
                <a:solidFill>
                  <a:srgbClr val="106585"/>
                </a:solidFill>
                <a:latin typeface="Dosis" pitchFamily="2" charset="0"/>
              </a:rPr>
              <a:t>karaté   - jour  -ru</a:t>
            </a:r>
            <a:r>
              <a:rPr lang="fr-FR" sz="9600" b="1" kern="0" spc="480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e</a:t>
            </a:r>
          </a:p>
          <a:p>
            <a:pPr defTabSz="1028752">
              <a:spcAft>
                <a:spcPts val="1350"/>
              </a:spcAft>
              <a:defRPr/>
            </a:pPr>
            <a:r>
              <a:rPr lang="fr-FR" sz="9600" b="1" kern="0" spc="480" dirty="0">
                <a:solidFill>
                  <a:srgbClr val="106585"/>
                </a:solidFill>
                <a:latin typeface="Dosis" pitchFamily="2" charset="0"/>
              </a:rPr>
              <a:t>tomat</a:t>
            </a:r>
            <a:r>
              <a:rPr lang="fr-FR" sz="9600" b="1" kern="0" spc="480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e</a:t>
            </a:r>
            <a:r>
              <a:rPr lang="fr-FR" sz="9600" b="1" kern="0" spc="480" dirty="0">
                <a:solidFill>
                  <a:srgbClr val="106585"/>
                </a:solidFill>
                <a:latin typeface="Dosis" pitchFamily="2" charset="0"/>
              </a:rPr>
              <a:t>   -    lavabo</a:t>
            </a:r>
            <a:endParaRPr lang="fr-FR" sz="9600" b="1" kern="0" spc="480" dirty="0">
              <a:solidFill>
                <a:srgbClr val="106585"/>
              </a:solidFill>
              <a:latin typeface="Abadi" panose="020B06040201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27804024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DD7E8C24-DA99-38B5-645D-DE7B164DE1F3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CDAF020A-9247-3E51-467E-810529B131B9}"/>
              </a:ext>
            </a:extLst>
          </p:cNvPr>
          <p:cNvSpPr/>
          <p:nvPr/>
        </p:nvSpPr>
        <p:spPr>
          <a:xfrm>
            <a:off x="275854" y="342900"/>
            <a:ext cx="13164293" cy="96012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263EB4A4-3A46-952B-7425-A46965B3E722}"/>
              </a:ext>
            </a:extLst>
          </p:cNvPr>
          <p:cNvSpPr/>
          <p:nvPr/>
        </p:nvSpPr>
        <p:spPr>
          <a:xfrm>
            <a:off x="342901" y="1485902"/>
            <a:ext cx="13030202" cy="717996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3" name="Bulle narrative : rectangle à coins arrondis 32">
            <a:extLst>
              <a:ext uri="{FF2B5EF4-FFF2-40B4-BE49-F238E27FC236}">
                <a16:creationId xmlns:a16="http://schemas.microsoft.com/office/drawing/2014/main" id="{6B171BFB-CFF9-9341-D11E-479BA567AFB6}"/>
              </a:ext>
            </a:extLst>
          </p:cNvPr>
          <p:cNvSpPr/>
          <p:nvPr/>
        </p:nvSpPr>
        <p:spPr>
          <a:xfrm>
            <a:off x="5684866" y="3607199"/>
            <a:ext cx="6811933" cy="2452636"/>
          </a:xfrm>
          <a:prstGeom prst="wedgeRoundRectCallout">
            <a:avLst>
              <a:gd name="adj1" fmla="val -86230"/>
              <a:gd name="adj2" fmla="val -12353"/>
              <a:gd name="adj3" fmla="val 16667"/>
            </a:avLst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srgbClr val="215968"/>
              </a:solidFill>
              <a:latin typeface="Dosis" pitchFamily="2" charset="0"/>
            </a:endParaRPr>
          </a:p>
        </p:txBody>
      </p:sp>
      <p:sp>
        <p:nvSpPr>
          <p:cNvPr id="34" name="ZoneTexte 33">
            <a:extLst>
              <a:ext uri="{FF2B5EF4-FFF2-40B4-BE49-F238E27FC236}">
                <a16:creationId xmlns:a16="http://schemas.microsoft.com/office/drawing/2014/main" id="{19874B0F-145F-42B0-6385-4A51EAD1F300}"/>
              </a:ext>
            </a:extLst>
          </p:cNvPr>
          <p:cNvSpPr txBox="1"/>
          <p:nvPr/>
        </p:nvSpPr>
        <p:spPr>
          <a:xfrm flipH="1">
            <a:off x="5832100" y="3712339"/>
            <a:ext cx="6517464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/>
            <a:endParaRPr lang="fr-MA" sz="3200" b="1" dirty="0">
              <a:solidFill>
                <a:srgbClr val="215968"/>
              </a:solidFill>
              <a:latin typeface="Dosis" pitchFamily="2" charset="0"/>
            </a:endParaRPr>
          </a:p>
          <a:p>
            <a:pPr algn="ctr" defTabSz="685834"/>
            <a:r>
              <a:rPr lang="fr-MA" sz="3200" b="1" dirty="0">
                <a:solidFill>
                  <a:srgbClr val="215968"/>
                </a:solidFill>
                <a:latin typeface="Dosis" pitchFamily="2" charset="0"/>
              </a:rPr>
              <a:t>La séance d’aujourd’hui est terminée</a:t>
            </a:r>
          </a:p>
          <a:p>
            <a:pPr algn="ctr" defTabSz="685834"/>
            <a:r>
              <a:rPr lang="fr-MA" sz="3200" b="1" dirty="0">
                <a:solidFill>
                  <a:srgbClr val="215968"/>
                </a:solidFill>
                <a:latin typeface="Dosis" pitchFamily="2" charset="0"/>
              </a:rPr>
              <a:t> </a:t>
            </a:r>
          </a:p>
          <a:p>
            <a:pPr algn="ctr" defTabSz="685834"/>
            <a:r>
              <a:rPr lang="fr-MA" sz="3200" b="1" dirty="0">
                <a:solidFill>
                  <a:srgbClr val="215968"/>
                </a:solidFill>
                <a:latin typeface="Dosis" pitchFamily="2" charset="0"/>
              </a:rPr>
              <a:t>A demain ! </a:t>
            </a:r>
          </a:p>
          <a:p>
            <a:pPr marL="514364" indent="-514364" defTabSz="685834">
              <a:buFontTx/>
              <a:buChar char="-"/>
            </a:pPr>
            <a:endParaRPr lang="fr-MA" sz="3200" b="1" dirty="0">
              <a:solidFill>
                <a:srgbClr val="EEECE1">
                  <a:lumMod val="25000"/>
                </a:srgbClr>
              </a:solidFill>
              <a:latin typeface="Dosis" pitchFamily="2" charset="0"/>
            </a:endParaRPr>
          </a:p>
        </p:txBody>
      </p:sp>
      <p:pic>
        <p:nvPicPr>
          <p:cNvPr id="7" name="Image 6" descr="Une image contenant croquis, dessin, illustration, Visage humain&#10;&#10;Le contenu généré par l’IA peut être incorrect.">
            <a:extLst>
              <a:ext uri="{FF2B5EF4-FFF2-40B4-BE49-F238E27FC236}">
                <a16:creationId xmlns:a16="http://schemas.microsoft.com/office/drawing/2014/main" id="{CE009262-ECC6-6453-617E-99EABA5214A7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0DD"/>
              </a:clrFrom>
              <a:clrTo>
                <a:srgbClr val="FFF0D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828" y="3390900"/>
            <a:ext cx="5321185" cy="6553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163258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EF84DB-06AD-D0E2-8538-3F09DE4C46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9D27F43D-2AAC-3924-3C8D-F1B03F83B31D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-8286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 t="-5555" b="-5555"/>
            </a:stretch>
          </a:blipFill>
        </p:spPr>
        <p:txBody>
          <a:bodyPr/>
          <a:lstStyle/>
          <a:p>
            <a:pPr marL="0" marR="0" lvl="0" indent="0" algn="just" defTabSz="6858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3D3FF3D4-5F97-F646-3844-63C78EA24D12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9868997" y="275037"/>
            <a:ext cx="442544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000" b="0" i="1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Pour l’enseignant (e)</a:t>
            </a:r>
          </a:p>
        </p:txBody>
      </p:sp>
      <p:grpSp>
        <p:nvGrpSpPr>
          <p:cNvPr id="20" name="Groupe 19">
            <a:extLst>
              <a:ext uri="{FF2B5EF4-FFF2-40B4-BE49-F238E27FC236}">
                <a16:creationId xmlns:a16="http://schemas.microsoft.com/office/drawing/2014/main" id="{99242F9B-4AEB-BD76-F321-C208D128D45D}"/>
              </a:ext>
            </a:extLst>
          </p:cNvPr>
          <p:cNvGrpSpPr/>
          <p:nvPr/>
        </p:nvGrpSpPr>
        <p:grpSpPr>
          <a:xfrm>
            <a:off x="513805" y="342900"/>
            <a:ext cx="12408211" cy="9294456"/>
            <a:chOff x="312517" y="227366"/>
            <a:chExt cx="8518967" cy="6196583"/>
          </a:xfrm>
        </p:grpSpPr>
        <p:sp>
          <p:nvSpPr>
            <p:cNvPr id="21" name="Rectangle : coins arrondis 20">
              <a:extLst>
                <a:ext uri="{FF2B5EF4-FFF2-40B4-BE49-F238E27FC236}">
                  <a16:creationId xmlns:a16="http://schemas.microsoft.com/office/drawing/2014/main" id="{8F5EE306-3E44-3D7B-5BB4-7D3421C2E243}"/>
                </a:ext>
              </a:extLst>
            </p:cNvPr>
            <p:cNvSpPr/>
            <p:nvPr/>
          </p:nvSpPr>
          <p:spPr>
            <a:xfrm>
              <a:off x="312517" y="636608"/>
              <a:ext cx="8518967" cy="5787341"/>
            </a:xfrm>
            <a:prstGeom prst="roundRect">
              <a:avLst>
                <a:gd name="adj" fmla="val 2439"/>
              </a:avLst>
            </a:prstGeom>
            <a:solidFill>
              <a:srgbClr val="F4FAFA"/>
            </a:solidFill>
            <a:ln w="28575">
              <a:solidFill>
                <a:srgbClr val="0056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800" dirty="0"/>
            </a:p>
          </p:txBody>
        </p:sp>
        <p:sp>
          <p:nvSpPr>
            <p:cNvPr id="23" name="Freeform 7">
              <a:extLst>
                <a:ext uri="{FF2B5EF4-FFF2-40B4-BE49-F238E27FC236}">
                  <a16:creationId xmlns:a16="http://schemas.microsoft.com/office/drawing/2014/main" id="{8C7ECC7D-E25B-80B4-444C-55A3BB059559}"/>
                </a:ext>
              </a:extLst>
            </p:cNvPr>
            <p:cNvSpPr/>
            <p:nvPr/>
          </p:nvSpPr>
          <p:spPr>
            <a:xfrm>
              <a:off x="625110" y="227366"/>
              <a:ext cx="384791" cy="562981"/>
            </a:xfrm>
            <a:custGeom>
              <a:avLst/>
              <a:gdLst/>
              <a:ahLst/>
              <a:cxnLst/>
              <a:rect l="l" t="t" r="r" b="b"/>
              <a:pathLst>
                <a:path w="1239167" h="1189600">
                  <a:moveTo>
                    <a:pt x="0" y="0"/>
                  </a:moveTo>
                  <a:lnTo>
                    <a:pt x="1239167" y="0"/>
                  </a:lnTo>
                  <a:lnTo>
                    <a:pt x="1239167" y="1189600"/>
                  </a:lnTo>
                  <a:lnTo>
                    <a:pt x="0" y="1189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>
                <a:extLs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fr-MA" sz="700" dirty="0">
                <a:latin typeface="Dosis" pitchFamily="2" charset="0"/>
              </a:endParaRPr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C3A2566D-5520-DAAF-8D1F-7D8332ADF52F}"/>
                </a:ext>
              </a:extLst>
            </p:cNvPr>
            <p:cNvSpPr/>
            <p:nvPr/>
          </p:nvSpPr>
          <p:spPr>
            <a:xfrm flipH="1">
              <a:off x="2048059" y="368699"/>
              <a:ext cx="4970000" cy="532201"/>
            </a:xfrm>
            <a:prstGeom prst="roundRect">
              <a:avLst>
                <a:gd name="adj" fmla="val 50000"/>
              </a:avLst>
            </a:prstGeom>
            <a:solidFill>
              <a:srgbClr val="005664"/>
            </a:solidFill>
            <a:ln w="13658" cap="flat">
              <a:solidFill>
                <a:srgbClr val="005664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40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Pictogrammes pour la gestion de la séance. </a:t>
              </a:r>
              <a:endParaRPr lang="ar-MA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  <p:grpSp>
        <p:nvGrpSpPr>
          <p:cNvPr id="29" name="Groupe 28">
            <a:extLst>
              <a:ext uri="{FF2B5EF4-FFF2-40B4-BE49-F238E27FC236}">
                <a16:creationId xmlns:a16="http://schemas.microsoft.com/office/drawing/2014/main" id="{73011423-B9FB-0F83-B5A1-13CDF18D50C7}"/>
              </a:ext>
            </a:extLst>
          </p:cNvPr>
          <p:cNvGrpSpPr/>
          <p:nvPr/>
        </p:nvGrpSpPr>
        <p:grpSpPr>
          <a:xfrm>
            <a:off x="981248" y="1720589"/>
            <a:ext cx="11733013" cy="7588800"/>
            <a:chOff x="927300" y="1714500"/>
            <a:chExt cx="11861398" cy="7588800"/>
          </a:xfrm>
        </p:grpSpPr>
        <p:grpSp>
          <p:nvGrpSpPr>
            <p:cNvPr id="30" name="Groupe 29">
              <a:extLst>
                <a:ext uri="{FF2B5EF4-FFF2-40B4-BE49-F238E27FC236}">
                  <a16:creationId xmlns:a16="http://schemas.microsoft.com/office/drawing/2014/main" id="{BC1FA995-CAA2-AE95-E9F6-5D9E56FDAD54}"/>
                </a:ext>
              </a:extLst>
            </p:cNvPr>
            <p:cNvGrpSpPr/>
            <p:nvPr/>
          </p:nvGrpSpPr>
          <p:grpSpPr>
            <a:xfrm>
              <a:off x="927300" y="5617007"/>
              <a:ext cx="11861398" cy="3686293"/>
              <a:chOff x="879241" y="2081147"/>
              <a:chExt cx="15157229" cy="3686293"/>
            </a:xfrm>
          </p:grpSpPr>
          <p:grpSp>
            <p:nvGrpSpPr>
              <p:cNvPr id="43" name="Groupe 42">
                <a:extLst>
                  <a:ext uri="{FF2B5EF4-FFF2-40B4-BE49-F238E27FC236}">
                    <a16:creationId xmlns:a16="http://schemas.microsoft.com/office/drawing/2014/main" id="{E158EF12-D2CB-A3FF-098D-5AB67BD51FB7}"/>
                  </a:ext>
                </a:extLst>
              </p:cNvPr>
              <p:cNvGrpSpPr/>
              <p:nvPr/>
            </p:nvGrpSpPr>
            <p:grpSpPr>
              <a:xfrm>
                <a:off x="879241" y="2081147"/>
                <a:ext cx="3528316" cy="3686293"/>
                <a:chOff x="190445" y="2577358"/>
                <a:chExt cx="1439843" cy="2751266"/>
              </a:xfrm>
            </p:grpSpPr>
            <p:sp>
              <p:nvSpPr>
                <p:cNvPr id="52" name="Rectangle : coins arrondis 18 - 2">
                  <a:extLst>
                    <a:ext uri="{FF2B5EF4-FFF2-40B4-BE49-F238E27FC236}">
                      <a16:creationId xmlns:a16="http://schemas.microsoft.com/office/drawing/2014/main" id="{74A4870A-2223-67C2-B0EC-BCF3A4F10399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53" name="Rectangle : coins arrondis 18 - 2">
                  <a:extLst>
                    <a:ext uri="{FF2B5EF4-FFF2-40B4-BE49-F238E27FC236}">
                      <a16:creationId xmlns:a16="http://schemas.microsoft.com/office/drawing/2014/main" id="{1EDA6F81-318E-8C02-2B46-DAAF030FDBE5}"/>
                    </a:ext>
                  </a:extLst>
                </p:cNvPr>
                <p:cNvSpPr/>
                <p:nvPr/>
              </p:nvSpPr>
              <p:spPr>
                <a:xfrm flipH="1">
                  <a:off x="190445" y="4441960"/>
                  <a:ext cx="1439842" cy="886664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fr-FR" sz="2400" b="1" u="none" strike="noStrike" kern="1200" cap="none" spc="0" normalizeH="0" baseline="0" noProof="0" dirty="0">
                      <a:ln>
                        <a:noFill/>
                      </a:ln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Passage au tableau. </a:t>
                  </a:r>
                </a:p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fr-FR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chemeClr val="bg1"/>
                      </a:solidFill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Un élève réalise la tâche. </a:t>
                  </a:r>
                </a:p>
              </p:txBody>
            </p:sp>
          </p:grpSp>
          <p:grpSp>
            <p:nvGrpSpPr>
              <p:cNvPr id="44" name="Groupe 43">
                <a:extLst>
                  <a:ext uri="{FF2B5EF4-FFF2-40B4-BE49-F238E27FC236}">
                    <a16:creationId xmlns:a16="http://schemas.microsoft.com/office/drawing/2014/main" id="{9D773EE3-80D7-D69E-C7BB-1E3132D166D2}"/>
                  </a:ext>
                </a:extLst>
              </p:cNvPr>
              <p:cNvGrpSpPr/>
              <p:nvPr/>
            </p:nvGrpSpPr>
            <p:grpSpPr>
              <a:xfrm>
                <a:off x="4761805" y="2081147"/>
                <a:ext cx="3528316" cy="3686293"/>
                <a:chOff x="190445" y="2577358"/>
                <a:chExt cx="1439843" cy="2751266"/>
              </a:xfrm>
            </p:grpSpPr>
            <p:sp>
              <p:nvSpPr>
                <p:cNvPr id="50" name="Rectangle : coins arrondis 18 - 2">
                  <a:extLst>
                    <a:ext uri="{FF2B5EF4-FFF2-40B4-BE49-F238E27FC236}">
                      <a16:creationId xmlns:a16="http://schemas.microsoft.com/office/drawing/2014/main" id="{65C106B6-984B-54EF-8988-21C106032C95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51" name="Rectangle : coins arrondis 18 - 2">
                  <a:extLst>
                    <a:ext uri="{FF2B5EF4-FFF2-40B4-BE49-F238E27FC236}">
                      <a16:creationId xmlns:a16="http://schemas.microsoft.com/office/drawing/2014/main" id="{B1198DE2-FB54-4B81-84DC-EF9991D21CB1}"/>
                    </a:ext>
                  </a:extLst>
                </p:cNvPr>
                <p:cNvSpPr/>
                <p:nvPr/>
              </p:nvSpPr>
              <p:spPr>
                <a:xfrm flipH="1">
                  <a:off x="190445" y="4441960"/>
                  <a:ext cx="1439842" cy="886664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fr-FR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Travail en binôme.</a:t>
                  </a:r>
                </a:p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fr-FR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chemeClr val="bg1"/>
                      </a:solidFill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Les élèves travaillent à deux . </a:t>
                  </a:r>
                  <a:endParaRPr kumimoji="0" lang="ar-MA" sz="2400" b="1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bg1"/>
                    </a:solidFill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</p:grpSp>
          <p:grpSp>
            <p:nvGrpSpPr>
              <p:cNvPr id="45" name="Groupe 44">
                <a:extLst>
                  <a:ext uri="{FF2B5EF4-FFF2-40B4-BE49-F238E27FC236}">
                    <a16:creationId xmlns:a16="http://schemas.microsoft.com/office/drawing/2014/main" id="{76A27635-36A8-C161-E414-C3C37024AA4C}"/>
                  </a:ext>
                </a:extLst>
              </p:cNvPr>
              <p:cNvGrpSpPr/>
              <p:nvPr/>
            </p:nvGrpSpPr>
            <p:grpSpPr>
              <a:xfrm>
                <a:off x="8644373" y="2081147"/>
                <a:ext cx="7392097" cy="3686293"/>
                <a:chOff x="190446" y="2577358"/>
                <a:chExt cx="3016583" cy="2751266"/>
              </a:xfrm>
            </p:grpSpPr>
            <p:sp>
              <p:nvSpPr>
                <p:cNvPr id="46" name="Rectangle : coins arrondis 18 - 2">
                  <a:extLst>
                    <a:ext uri="{FF2B5EF4-FFF2-40B4-BE49-F238E27FC236}">
                      <a16:creationId xmlns:a16="http://schemas.microsoft.com/office/drawing/2014/main" id="{0D87C4EA-5121-2064-9F77-17D40C29762B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47" name="Rectangle : coins arrondis 18 - 2">
                  <a:extLst>
                    <a:ext uri="{FF2B5EF4-FFF2-40B4-BE49-F238E27FC236}">
                      <a16:creationId xmlns:a16="http://schemas.microsoft.com/office/drawing/2014/main" id="{CEEC63C3-7658-EF2F-82AF-37CBF83A6D6A}"/>
                    </a:ext>
                  </a:extLst>
                </p:cNvPr>
                <p:cNvSpPr/>
                <p:nvPr/>
              </p:nvSpPr>
              <p:spPr>
                <a:xfrm flipH="1">
                  <a:off x="190446" y="4441960"/>
                  <a:ext cx="1439842" cy="886664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fr-FR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Pratique autonome.</a:t>
                  </a:r>
                </a:p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fr-FR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chemeClr val="bg1"/>
                      </a:solidFill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L’enseignant(e)  circule entre les rangs. </a:t>
                  </a:r>
                  <a:endParaRPr kumimoji="0" lang="ar-MA" sz="2400" b="1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bg1"/>
                    </a:solidFill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48" name="Rectangle : coins arrondis 18 - 2">
                  <a:extLst>
                    <a:ext uri="{FF2B5EF4-FFF2-40B4-BE49-F238E27FC236}">
                      <a16:creationId xmlns:a16="http://schemas.microsoft.com/office/drawing/2014/main" id="{BE956582-E98C-070F-EAB8-E64B2610299B}"/>
                    </a:ext>
                  </a:extLst>
                </p:cNvPr>
                <p:cNvSpPr/>
                <p:nvPr/>
              </p:nvSpPr>
              <p:spPr>
                <a:xfrm flipH="1">
                  <a:off x="1767187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49" name="Rectangle : coins arrondis 18 - 2">
                  <a:extLst>
                    <a:ext uri="{FF2B5EF4-FFF2-40B4-BE49-F238E27FC236}">
                      <a16:creationId xmlns:a16="http://schemas.microsoft.com/office/drawing/2014/main" id="{C72CC5A6-D360-68FA-F457-A90C4545C9CD}"/>
                    </a:ext>
                  </a:extLst>
                </p:cNvPr>
                <p:cNvSpPr/>
                <p:nvPr/>
              </p:nvSpPr>
              <p:spPr>
                <a:xfrm flipH="1">
                  <a:off x="1767187" y="4441960"/>
                  <a:ext cx="1439842" cy="886664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fr-FR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Devoir à la maison. </a:t>
                  </a:r>
                </a:p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fr-FR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chemeClr val="bg1"/>
                      </a:solidFill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Les élèves recopient leurs devoirs</a:t>
                  </a:r>
                </a:p>
              </p:txBody>
            </p:sp>
          </p:grpSp>
        </p:grpSp>
        <p:grpSp>
          <p:nvGrpSpPr>
            <p:cNvPr id="31" name="Groupe 30">
              <a:extLst>
                <a:ext uri="{FF2B5EF4-FFF2-40B4-BE49-F238E27FC236}">
                  <a16:creationId xmlns:a16="http://schemas.microsoft.com/office/drawing/2014/main" id="{368D5201-3DD6-60A7-144F-6B0B85078B42}"/>
                </a:ext>
              </a:extLst>
            </p:cNvPr>
            <p:cNvGrpSpPr/>
            <p:nvPr/>
          </p:nvGrpSpPr>
          <p:grpSpPr>
            <a:xfrm>
              <a:off x="927300" y="1714500"/>
              <a:ext cx="11861398" cy="3648780"/>
              <a:chOff x="879241" y="2081147"/>
              <a:chExt cx="15157229" cy="3648780"/>
            </a:xfrm>
          </p:grpSpPr>
          <p:grpSp>
            <p:nvGrpSpPr>
              <p:cNvPr id="32" name="Groupe 31">
                <a:extLst>
                  <a:ext uri="{FF2B5EF4-FFF2-40B4-BE49-F238E27FC236}">
                    <a16:creationId xmlns:a16="http://schemas.microsoft.com/office/drawing/2014/main" id="{7A165859-027C-E527-F5EA-1A5F56E28841}"/>
                  </a:ext>
                </a:extLst>
              </p:cNvPr>
              <p:cNvGrpSpPr/>
              <p:nvPr/>
            </p:nvGrpSpPr>
            <p:grpSpPr>
              <a:xfrm>
                <a:off x="879241" y="2081147"/>
                <a:ext cx="3528316" cy="3648780"/>
                <a:chOff x="190445" y="2577358"/>
                <a:chExt cx="1439843" cy="2723268"/>
              </a:xfrm>
            </p:grpSpPr>
            <p:sp>
              <p:nvSpPr>
                <p:cNvPr id="41" name="Rectangle : coins arrondis 18 - 2">
                  <a:extLst>
                    <a:ext uri="{FF2B5EF4-FFF2-40B4-BE49-F238E27FC236}">
                      <a16:creationId xmlns:a16="http://schemas.microsoft.com/office/drawing/2014/main" id="{430F5EDF-4451-A9B9-E6AA-FFF1C5808923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42" name="Rectangle : coins arrondis 18 - 2">
                  <a:extLst>
                    <a:ext uri="{FF2B5EF4-FFF2-40B4-BE49-F238E27FC236}">
                      <a16:creationId xmlns:a16="http://schemas.microsoft.com/office/drawing/2014/main" id="{709C9248-CA69-7562-D943-9C82C2842B28}"/>
                    </a:ext>
                  </a:extLst>
                </p:cNvPr>
                <p:cNvSpPr/>
                <p:nvPr/>
              </p:nvSpPr>
              <p:spPr>
                <a:xfrm flipH="1">
                  <a:off x="190445" y="4413962"/>
                  <a:ext cx="1439842" cy="886664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fr-FR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Modelage. </a:t>
                  </a:r>
                </a:p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fr-FR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chemeClr val="bg1"/>
                      </a:solidFill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Les élèves écoutent. </a:t>
                  </a:r>
                </a:p>
              </p:txBody>
            </p:sp>
          </p:grpSp>
          <p:grpSp>
            <p:nvGrpSpPr>
              <p:cNvPr id="33" name="Groupe 32">
                <a:extLst>
                  <a:ext uri="{FF2B5EF4-FFF2-40B4-BE49-F238E27FC236}">
                    <a16:creationId xmlns:a16="http://schemas.microsoft.com/office/drawing/2014/main" id="{58B03B95-366E-9C0B-BFDE-455628C83D22}"/>
                  </a:ext>
                </a:extLst>
              </p:cNvPr>
              <p:cNvGrpSpPr/>
              <p:nvPr/>
            </p:nvGrpSpPr>
            <p:grpSpPr>
              <a:xfrm>
                <a:off x="4761805" y="2081147"/>
                <a:ext cx="3528316" cy="3648780"/>
                <a:chOff x="190445" y="2577358"/>
                <a:chExt cx="1439843" cy="2723268"/>
              </a:xfrm>
            </p:grpSpPr>
            <p:sp>
              <p:nvSpPr>
                <p:cNvPr id="39" name="Rectangle : coins arrondis 18 - 2">
                  <a:extLst>
                    <a:ext uri="{FF2B5EF4-FFF2-40B4-BE49-F238E27FC236}">
                      <a16:creationId xmlns:a16="http://schemas.microsoft.com/office/drawing/2014/main" id="{514E6512-BEEE-8126-76AB-F4A0E859C64B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40" name="Rectangle : coins arrondis 18 - 2">
                  <a:extLst>
                    <a:ext uri="{FF2B5EF4-FFF2-40B4-BE49-F238E27FC236}">
                      <a16:creationId xmlns:a16="http://schemas.microsoft.com/office/drawing/2014/main" id="{71EF0337-508E-088B-CAEA-1713D63A4060}"/>
                    </a:ext>
                  </a:extLst>
                </p:cNvPr>
                <p:cNvSpPr/>
                <p:nvPr/>
              </p:nvSpPr>
              <p:spPr>
                <a:xfrm flipH="1">
                  <a:off x="190445" y="4413962"/>
                  <a:ext cx="1439842" cy="886664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fr-FR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Questions directes.</a:t>
                  </a:r>
                </a:p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fr-FR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chemeClr val="bg1"/>
                      </a:solidFill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L’enseignant( e) désigne des élèves</a:t>
                  </a:r>
                  <a:endParaRPr kumimoji="0" lang="ar-MA" sz="2400" b="1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bg1"/>
                    </a:solidFill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</p:grpSp>
          <p:grpSp>
            <p:nvGrpSpPr>
              <p:cNvPr id="34" name="Groupe 33">
                <a:extLst>
                  <a:ext uri="{FF2B5EF4-FFF2-40B4-BE49-F238E27FC236}">
                    <a16:creationId xmlns:a16="http://schemas.microsoft.com/office/drawing/2014/main" id="{1ADF0922-BD23-4763-B4EC-136526A06549}"/>
                  </a:ext>
                </a:extLst>
              </p:cNvPr>
              <p:cNvGrpSpPr/>
              <p:nvPr/>
            </p:nvGrpSpPr>
            <p:grpSpPr>
              <a:xfrm>
                <a:off x="8644373" y="2081147"/>
                <a:ext cx="7392097" cy="3648780"/>
                <a:chOff x="190446" y="2577358"/>
                <a:chExt cx="3016583" cy="2723268"/>
              </a:xfrm>
            </p:grpSpPr>
            <p:sp>
              <p:nvSpPr>
                <p:cNvPr id="35" name="Rectangle : coins arrondis 18 - 2">
                  <a:extLst>
                    <a:ext uri="{FF2B5EF4-FFF2-40B4-BE49-F238E27FC236}">
                      <a16:creationId xmlns:a16="http://schemas.microsoft.com/office/drawing/2014/main" id="{FFC310CD-5538-B04D-2902-D37BF99521C3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36" name="Rectangle : coins arrondis 18 - 2">
                  <a:extLst>
                    <a:ext uri="{FF2B5EF4-FFF2-40B4-BE49-F238E27FC236}">
                      <a16:creationId xmlns:a16="http://schemas.microsoft.com/office/drawing/2014/main" id="{FD1CA468-03A3-AA94-CAFE-569DCF32AE6C}"/>
                    </a:ext>
                  </a:extLst>
                </p:cNvPr>
                <p:cNvSpPr/>
                <p:nvPr/>
              </p:nvSpPr>
              <p:spPr>
                <a:xfrm flipH="1">
                  <a:off x="190446" y="4413962"/>
                  <a:ext cx="1439842" cy="886664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fr-FR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Répétition chorale.</a:t>
                  </a:r>
                </a:p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fr-FR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chemeClr val="bg1"/>
                      </a:solidFill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Toute la classe </a:t>
                  </a:r>
                </a:p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fr-FR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chemeClr val="bg1"/>
                      </a:solidFill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participe. </a:t>
                  </a:r>
                </a:p>
              </p:txBody>
            </p:sp>
            <p:sp>
              <p:nvSpPr>
                <p:cNvPr id="37" name="Rectangle : coins arrondis 18 - 2">
                  <a:extLst>
                    <a:ext uri="{FF2B5EF4-FFF2-40B4-BE49-F238E27FC236}">
                      <a16:creationId xmlns:a16="http://schemas.microsoft.com/office/drawing/2014/main" id="{B6BE2EF8-0DE7-565C-C59A-9C86F57BDF66}"/>
                    </a:ext>
                  </a:extLst>
                </p:cNvPr>
                <p:cNvSpPr/>
                <p:nvPr/>
              </p:nvSpPr>
              <p:spPr>
                <a:xfrm flipH="1">
                  <a:off x="1767187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38" name="Rectangle : coins arrondis 18 - 2">
                  <a:extLst>
                    <a:ext uri="{FF2B5EF4-FFF2-40B4-BE49-F238E27FC236}">
                      <a16:creationId xmlns:a16="http://schemas.microsoft.com/office/drawing/2014/main" id="{D4831129-F538-714D-07D7-F35757154E75}"/>
                    </a:ext>
                  </a:extLst>
                </p:cNvPr>
                <p:cNvSpPr/>
                <p:nvPr/>
              </p:nvSpPr>
              <p:spPr>
                <a:xfrm flipH="1">
                  <a:off x="1767187" y="4413962"/>
                  <a:ext cx="1439842" cy="886664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fr-FR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Observation. </a:t>
                  </a:r>
                </a:p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fr-FR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chemeClr val="bg1"/>
                      </a:solidFill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Les élèves observent</a:t>
                  </a:r>
                  <a:endParaRPr kumimoji="0" lang="ar-MA" sz="2400" b="1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bg1"/>
                    </a:solidFill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</p:grpSp>
        </p:grpSp>
      </p:grpSp>
      <p:pic>
        <p:nvPicPr>
          <p:cNvPr id="54" name="Image 53">
            <a:extLst>
              <a:ext uri="{FF2B5EF4-FFF2-40B4-BE49-F238E27FC236}">
                <a16:creationId xmlns:a16="http://schemas.microsoft.com/office/drawing/2014/main" id="{2FD0F5FA-7E26-55F0-4207-5896D2297884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4176" y="1964530"/>
            <a:ext cx="1981301" cy="2031472"/>
          </a:xfrm>
          <a:prstGeom prst="rect">
            <a:avLst/>
          </a:prstGeom>
        </p:spPr>
      </p:pic>
      <p:pic>
        <p:nvPicPr>
          <p:cNvPr id="55" name="Image 54">
            <a:extLst>
              <a:ext uri="{FF2B5EF4-FFF2-40B4-BE49-F238E27FC236}">
                <a16:creationId xmlns:a16="http://schemas.microsoft.com/office/drawing/2014/main" id="{5512FFF9-9E0A-9C27-0109-3946C0852C14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8300" t="15392" r="7546" b="7116"/>
          <a:stretch/>
        </p:blipFill>
        <p:spPr>
          <a:xfrm>
            <a:off x="4205740" y="2119562"/>
            <a:ext cx="2065132" cy="1872552"/>
          </a:xfrm>
          <a:prstGeom prst="rect">
            <a:avLst/>
          </a:prstGeom>
        </p:spPr>
      </p:pic>
      <p:pic>
        <p:nvPicPr>
          <p:cNvPr id="56" name="Image 55">
            <a:extLst>
              <a:ext uri="{FF2B5EF4-FFF2-40B4-BE49-F238E27FC236}">
                <a16:creationId xmlns:a16="http://schemas.microsoft.com/office/drawing/2014/main" id="{E746FCC9-443E-1800-7E8D-ABF5C061D907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307409" y="2058554"/>
            <a:ext cx="1953730" cy="1869088"/>
          </a:xfrm>
          <a:prstGeom prst="rect">
            <a:avLst/>
          </a:prstGeom>
        </p:spPr>
      </p:pic>
      <p:pic>
        <p:nvPicPr>
          <p:cNvPr id="57" name="Image 56">
            <a:extLst>
              <a:ext uri="{FF2B5EF4-FFF2-40B4-BE49-F238E27FC236}">
                <a16:creationId xmlns:a16="http://schemas.microsoft.com/office/drawing/2014/main" id="{531F7CFC-1A65-FC99-2AA2-EFAC9477C441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7"/>
          <a:stretch>
            <a:fillRect/>
          </a:stretch>
        </p:blipFill>
        <p:spPr>
          <a:xfrm>
            <a:off x="1410068" y="5990453"/>
            <a:ext cx="1878836" cy="1803149"/>
          </a:xfrm>
          <a:prstGeom prst="roundRect">
            <a:avLst>
              <a:gd name="adj" fmla="val 11078"/>
            </a:avLst>
          </a:prstGeom>
        </p:spPr>
      </p:pic>
      <p:pic>
        <p:nvPicPr>
          <p:cNvPr id="58" name="Image 57">
            <a:extLst>
              <a:ext uri="{FF2B5EF4-FFF2-40B4-BE49-F238E27FC236}">
                <a16:creationId xmlns:a16="http://schemas.microsoft.com/office/drawing/2014/main" id="{ADCB60BA-C1F7-125A-EC28-8FBDC81A93AF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1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10517" y="6031915"/>
            <a:ext cx="1750622" cy="1698823"/>
          </a:xfrm>
          <a:prstGeom prst="rect">
            <a:avLst/>
          </a:prstGeom>
        </p:spPr>
      </p:pic>
      <p:pic>
        <p:nvPicPr>
          <p:cNvPr id="59" name="Image 58" descr="Une image contenant dessin humoristique, dessin, illustration, croquis&#10;&#10;Description générée automatiquement">
            <a:extLst>
              <a:ext uri="{FF2B5EF4-FFF2-40B4-BE49-F238E27FC236}">
                <a16:creationId xmlns:a16="http://schemas.microsoft.com/office/drawing/2014/main" id="{DB3906AE-9ADD-915C-9255-95028FC4761F}"/>
              </a:ext>
            </a:extLst>
          </p:cNvPr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1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0567600" y="2024160"/>
            <a:ext cx="1514121" cy="2063355"/>
          </a:xfrm>
          <a:prstGeom prst="rect">
            <a:avLst/>
          </a:prstGeom>
        </p:spPr>
      </p:pic>
      <p:pic>
        <p:nvPicPr>
          <p:cNvPr id="60" name="Picture 2">
            <a:extLst>
              <a:ext uri="{FF2B5EF4-FFF2-40B4-BE49-F238E27FC236}">
                <a16:creationId xmlns:a16="http://schemas.microsoft.com/office/drawing/2014/main" id="{727AAC13-BCEC-631A-3311-2E00166B7BD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69994" y="5965886"/>
            <a:ext cx="1905001" cy="18072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" name="Image 60" descr="Une image contenant dessin, dessin humoristique, croquis, Dessin d’enfant&#10;&#10;Description générée automatiquement">
            <a:extLst>
              <a:ext uri="{FF2B5EF4-FFF2-40B4-BE49-F238E27FC236}">
                <a16:creationId xmlns:a16="http://schemas.microsoft.com/office/drawing/2014/main" id="{11FFE867-8B64-F4EC-2252-3A2ED2059867}"/>
              </a:ext>
            </a:extLst>
          </p:cNvPr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21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95268" y="6049233"/>
            <a:ext cx="1822346" cy="16460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529675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2">
            <a:extLst>
              <a:ext uri="{FF2B5EF4-FFF2-40B4-BE49-F238E27FC236}">
                <a16:creationId xmlns:a16="http://schemas.microsoft.com/office/drawing/2014/main" id="{7C109445-F55E-DE60-7D27-858E1DB22C9A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12" name="Group 3">
            <a:extLst>
              <a:ext uri="{FF2B5EF4-FFF2-40B4-BE49-F238E27FC236}">
                <a16:creationId xmlns:a16="http://schemas.microsoft.com/office/drawing/2014/main" id="{C6D6A489-F406-3292-97C0-95DDE4EF465D}"/>
              </a:ext>
            </a:extLst>
          </p:cNvPr>
          <p:cNvGrpSpPr/>
          <p:nvPr/>
        </p:nvGrpSpPr>
        <p:grpSpPr>
          <a:xfrm>
            <a:off x="983197" y="1333500"/>
            <a:ext cx="12001500" cy="7427948"/>
            <a:chOff x="0" y="0"/>
            <a:chExt cx="3895412" cy="2555175"/>
          </a:xfrm>
        </p:grpSpPr>
        <p:sp>
          <p:nvSpPr>
            <p:cNvPr id="13" name="Freeform 4">
              <a:extLst>
                <a:ext uri="{FF2B5EF4-FFF2-40B4-BE49-F238E27FC236}">
                  <a16:creationId xmlns:a16="http://schemas.microsoft.com/office/drawing/2014/main" id="{A1BA34FA-79AF-67A8-87D2-D7B97195C3F6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algn="ctr" defTabSz="685834">
                <a:defRPr/>
              </a:pPr>
              <a:endParaRPr lang="fr-MA" sz="160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5" name="TextBox 5">
              <a:extLst>
                <a:ext uri="{FF2B5EF4-FFF2-40B4-BE49-F238E27FC236}">
                  <a16:creationId xmlns:a16="http://schemas.microsoft.com/office/drawing/2014/main" id="{861A9722-8353-9D8F-0B17-E4548BBF22FB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algn="ctr" defTabSz="685834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24" name="Freeform 7">
            <a:extLst>
              <a:ext uri="{FF2B5EF4-FFF2-40B4-BE49-F238E27FC236}">
                <a16:creationId xmlns:a16="http://schemas.microsoft.com/office/drawing/2014/main" id="{8B9C7CEF-D288-3ACF-5EFB-1E516A7EA05C}"/>
              </a:ext>
            </a:extLst>
          </p:cNvPr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TextBox 9"/>
          <p:cNvSpPr txBox="1"/>
          <p:nvPr/>
        </p:nvSpPr>
        <p:spPr>
          <a:xfrm>
            <a:off x="3257842" y="1712990"/>
            <a:ext cx="7520365" cy="54245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00">
              <a:lnSpc>
                <a:spcPts val="4199"/>
              </a:lnSpc>
              <a:defRPr/>
            </a:pPr>
            <a:r>
              <a:rPr lang="en-US" sz="3600" dirty="0">
                <a:solidFill>
                  <a:srgbClr val="1F497D"/>
                </a:solidFill>
                <a:latin typeface="Carelia"/>
              </a:rPr>
              <a:t>Plan de la séance </a:t>
            </a:r>
          </a:p>
        </p:txBody>
      </p:sp>
      <p:sp>
        <p:nvSpPr>
          <p:cNvPr id="21" name="TextBox 10">
            <a:extLst>
              <a:ext uri="{FF2B5EF4-FFF2-40B4-BE49-F238E27FC236}">
                <a16:creationId xmlns:a16="http://schemas.microsoft.com/office/drawing/2014/main" id="{520975FF-C4E0-5D86-270B-BF29A19BF229}"/>
              </a:ext>
            </a:extLst>
          </p:cNvPr>
          <p:cNvSpPr txBox="1"/>
          <p:nvPr/>
        </p:nvSpPr>
        <p:spPr>
          <a:xfrm>
            <a:off x="1457379" y="3699359"/>
            <a:ext cx="4079744" cy="3847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defTabSz="685800">
              <a:lnSpc>
                <a:spcPts val="3026"/>
              </a:lnSpc>
              <a:defRPr/>
            </a:pPr>
            <a:r>
              <a:rPr lang="en-US" sz="2400" dirty="0">
                <a:solidFill>
                  <a:srgbClr val="8DC63F"/>
                </a:solidFill>
                <a:latin typeface="Carelia"/>
              </a:rPr>
              <a:t>   </a:t>
            </a:r>
            <a:endParaRPr lang="en-US" sz="2400" dirty="0">
              <a:solidFill>
                <a:srgbClr val="106585"/>
              </a:solidFill>
              <a:latin typeface="Carelia"/>
            </a:endParaRPr>
          </a:p>
        </p:txBody>
      </p:sp>
      <p:sp>
        <p:nvSpPr>
          <p:cNvPr id="25" name="TextBox 10">
            <a:extLst>
              <a:ext uri="{FF2B5EF4-FFF2-40B4-BE49-F238E27FC236}">
                <a16:creationId xmlns:a16="http://schemas.microsoft.com/office/drawing/2014/main" id="{37F3FF47-A181-13AB-6870-33D6FABA820F}"/>
              </a:ext>
            </a:extLst>
          </p:cNvPr>
          <p:cNvSpPr txBox="1"/>
          <p:nvPr/>
        </p:nvSpPr>
        <p:spPr>
          <a:xfrm>
            <a:off x="3010780" y="5487936"/>
            <a:ext cx="6511449" cy="41165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685800">
              <a:lnSpc>
                <a:spcPts val="3026"/>
              </a:lnSpc>
              <a:defRPr/>
            </a:pPr>
            <a:r>
              <a:rPr lang="en-US" sz="3200" dirty="0">
                <a:solidFill>
                  <a:srgbClr val="106585"/>
                </a:solidFill>
                <a:latin typeface="Carelia"/>
              </a:rPr>
              <a:t>    3. </a:t>
            </a:r>
            <a:r>
              <a:rPr lang="fr-MA" sz="3200" dirty="0">
                <a:solidFill>
                  <a:srgbClr val="106585"/>
                </a:solidFill>
                <a:latin typeface="Carelia"/>
              </a:rPr>
              <a:t>Rebrassage de la lecture</a:t>
            </a:r>
            <a:endParaRPr lang="en-US" sz="3200" dirty="0">
              <a:solidFill>
                <a:srgbClr val="106585"/>
              </a:solidFill>
              <a:latin typeface="Carelia"/>
            </a:endParaRPr>
          </a:p>
        </p:txBody>
      </p:sp>
      <p:sp>
        <p:nvSpPr>
          <p:cNvPr id="8" name="TextBox 10">
            <a:extLst>
              <a:ext uri="{FF2B5EF4-FFF2-40B4-BE49-F238E27FC236}">
                <a16:creationId xmlns:a16="http://schemas.microsoft.com/office/drawing/2014/main" id="{AE6C1C41-DB0E-EB18-709F-86830A881F23}"/>
              </a:ext>
            </a:extLst>
          </p:cNvPr>
          <p:cNvSpPr txBox="1"/>
          <p:nvPr/>
        </p:nvSpPr>
        <p:spPr>
          <a:xfrm>
            <a:off x="3083484" y="3322172"/>
            <a:ext cx="2965418" cy="41165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685800">
              <a:lnSpc>
                <a:spcPts val="3026"/>
              </a:lnSpc>
              <a:defRPr/>
            </a:pPr>
            <a:r>
              <a:rPr lang="en-US" sz="3200" dirty="0">
                <a:solidFill>
                  <a:srgbClr val="8DC63F"/>
                </a:solidFill>
                <a:latin typeface="Carelia"/>
              </a:rPr>
              <a:t>    </a:t>
            </a:r>
            <a:r>
              <a:rPr lang="en-US" sz="3200" dirty="0">
                <a:solidFill>
                  <a:srgbClr val="106585"/>
                </a:solidFill>
                <a:latin typeface="Carelia"/>
              </a:rPr>
              <a:t>1.Rituel</a:t>
            </a:r>
          </a:p>
        </p:txBody>
      </p:sp>
      <p:sp>
        <p:nvSpPr>
          <p:cNvPr id="33" name="TextBox 12">
            <a:extLst>
              <a:ext uri="{FF2B5EF4-FFF2-40B4-BE49-F238E27FC236}">
                <a16:creationId xmlns:a16="http://schemas.microsoft.com/office/drawing/2014/main" id="{62D5657B-BE79-BE5F-8DF7-DAFA860B9E8D}"/>
              </a:ext>
            </a:extLst>
          </p:cNvPr>
          <p:cNvSpPr txBox="1"/>
          <p:nvPr/>
        </p:nvSpPr>
        <p:spPr>
          <a:xfrm>
            <a:off x="1692101" y="5167660"/>
            <a:ext cx="10157725" cy="29495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176690" lvl="1" defTabSz="685800">
              <a:lnSpc>
                <a:spcPts val="2291"/>
              </a:lnSpc>
              <a:spcAft>
                <a:spcPts val="450"/>
              </a:spcAft>
              <a:defRPr/>
            </a:pPr>
            <a:r>
              <a:rPr lang="pt-BR" sz="2400" dirty="0">
                <a:solidFill>
                  <a:prstClr val="black">
                    <a:lumMod val="75000"/>
                    <a:lumOff val="25000"/>
                  </a:prstClr>
                </a:solidFill>
                <a:latin typeface="Dosis" pitchFamily="2" charset="0"/>
                <a:ea typeface="Cambria" panose="02040503050406030204" pitchFamily="18" charset="0"/>
              </a:rPr>
              <a:t>   </a:t>
            </a:r>
            <a:endParaRPr lang="en-US" sz="2550" dirty="0">
              <a:solidFill>
                <a:prstClr val="black">
                  <a:lumMod val="75000"/>
                  <a:lumOff val="25000"/>
                </a:prstClr>
              </a:solidFill>
              <a:latin typeface="Dosis" pitchFamily="2" charset="0"/>
            </a:endParaRPr>
          </a:p>
        </p:txBody>
      </p:sp>
      <p:sp>
        <p:nvSpPr>
          <p:cNvPr id="34" name="TextBox 10">
            <a:extLst>
              <a:ext uri="{FF2B5EF4-FFF2-40B4-BE49-F238E27FC236}">
                <a16:creationId xmlns:a16="http://schemas.microsoft.com/office/drawing/2014/main" id="{D7802530-3095-C792-91F3-9A931590EAAC}"/>
              </a:ext>
            </a:extLst>
          </p:cNvPr>
          <p:cNvSpPr txBox="1"/>
          <p:nvPr/>
        </p:nvSpPr>
        <p:spPr>
          <a:xfrm>
            <a:off x="3010780" y="4386746"/>
            <a:ext cx="7520365" cy="41165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685800">
              <a:lnSpc>
                <a:spcPts val="3026"/>
              </a:lnSpc>
              <a:defRPr/>
            </a:pPr>
            <a:r>
              <a:rPr lang="en-US" sz="3200" dirty="0">
                <a:solidFill>
                  <a:srgbClr val="106585"/>
                </a:solidFill>
                <a:latin typeface="Carelia"/>
              </a:rPr>
              <a:t>    2.  </a:t>
            </a:r>
            <a:r>
              <a:rPr lang="en-US" sz="3200" dirty="0" err="1">
                <a:solidFill>
                  <a:srgbClr val="106585"/>
                </a:solidFill>
                <a:latin typeface="Carelia"/>
              </a:rPr>
              <a:t>Rebrassage</a:t>
            </a:r>
            <a:r>
              <a:rPr lang="en-US" sz="3200" dirty="0">
                <a:solidFill>
                  <a:srgbClr val="106585"/>
                </a:solidFill>
                <a:latin typeface="Carelia"/>
              </a:rPr>
              <a:t> du  </a:t>
            </a:r>
            <a:r>
              <a:rPr lang="en-US" sz="3200" dirty="0" err="1">
                <a:solidFill>
                  <a:srgbClr val="106585"/>
                </a:solidFill>
                <a:latin typeface="Carelia"/>
              </a:rPr>
              <a:t>vocabulaire</a:t>
            </a:r>
            <a:endParaRPr lang="en-US" sz="3200" dirty="0">
              <a:solidFill>
                <a:schemeClr val="tx2">
                  <a:lumMod val="60000"/>
                  <a:lumOff val="40000"/>
                </a:schemeClr>
              </a:solidFill>
              <a:latin typeface="Carelia"/>
            </a:endParaRPr>
          </a:p>
        </p:txBody>
      </p:sp>
      <p:sp>
        <p:nvSpPr>
          <p:cNvPr id="2" name="TextBox 10">
            <a:extLst>
              <a:ext uri="{FF2B5EF4-FFF2-40B4-BE49-F238E27FC236}">
                <a16:creationId xmlns:a16="http://schemas.microsoft.com/office/drawing/2014/main" id="{18F8EA67-BF7E-65A3-1CCD-5614884CF1B6}"/>
              </a:ext>
            </a:extLst>
          </p:cNvPr>
          <p:cNvSpPr txBox="1"/>
          <p:nvPr/>
        </p:nvSpPr>
        <p:spPr>
          <a:xfrm>
            <a:off x="3032022" y="6723871"/>
            <a:ext cx="9388578" cy="41165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685800">
              <a:lnSpc>
                <a:spcPts val="3026"/>
              </a:lnSpc>
              <a:defRPr/>
            </a:pPr>
            <a:r>
              <a:rPr lang="en-US" sz="3200" dirty="0">
                <a:solidFill>
                  <a:srgbClr val="106585"/>
                </a:solidFill>
                <a:latin typeface="Carelia"/>
              </a:rPr>
              <a:t>    4. </a:t>
            </a:r>
            <a:r>
              <a:rPr lang="fr-MA" sz="3200" dirty="0">
                <a:solidFill>
                  <a:srgbClr val="106585"/>
                </a:solidFill>
                <a:latin typeface="Carelia"/>
              </a:rPr>
              <a:t>Passation du test de validation du palier 2</a:t>
            </a:r>
            <a:endParaRPr lang="en-US" sz="3200" dirty="0">
              <a:solidFill>
                <a:srgbClr val="106585"/>
              </a:solidFill>
              <a:latin typeface="Carelia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BC523197-8982-73B4-6994-7B40341F1281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9958395" y="357557"/>
            <a:ext cx="46487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 ( e ) </a:t>
            </a:r>
          </a:p>
        </p:txBody>
      </p:sp>
    </p:spTree>
    <p:extLst>
      <p:ext uri="{BB962C8B-B14F-4D97-AF65-F5344CB8AC3E}">
        <p14:creationId xmlns:p14="http://schemas.microsoft.com/office/powerpoint/2010/main" val="96907785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A5A196-0D03-F749-8501-C568B82D44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1A059BA2-8C1A-6FEF-5F9A-FC719DB8DBE6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83A34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8BAEE6DD-16E4-CE75-DB1F-DC9C60DD79BC}"/>
              </a:ext>
            </a:extLst>
          </p:cNvPr>
          <p:cNvSpPr/>
          <p:nvPr/>
        </p:nvSpPr>
        <p:spPr>
          <a:xfrm>
            <a:off x="275854" y="342900"/>
            <a:ext cx="13164293" cy="96012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4B5FDAA7-1FB0-58C4-C153-BEF09720A2E7}"/>
              </a:ext>
            </a:extLst>
          </p:cNvPr>
          <p:cNvSpPr/>
          <p:nvPr/>
        </p:nvSpPr>
        <p:spPr>
          <a:xfrm>
            <a:off x="285753" y="342900"/>
            <a:ext cx="13154395" cy="97858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5" name="Freeform 8">
            <a:extLst>
              <a:ext uri="{FF2B5EF4-FFF2-40B4-BE49-F238E27FC236}">
                <a16:creationId xmlns:a16="http://schemas.microsoft.com/office/drawing/2014/main" id="{EEDDC6B7-CAD5-F3E6-5F1E-CF33FA3A5217}"/>
              </a:ext>
            </a:extLst>
          </p:cNvPr>
          <p:cNvSpPr/>
          <p:nvPr/>
        </p:nvSpPr>
        <p:spPr>
          <a:xfrm>
            <a:off x="562942" y="598983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A6C96612-8ADA-2516-5D6E-90142027279A}"/>
              </a:ext>
            </a:extLst>
          </p:cNvPr>
          <p:cNvSpPr txBox="1"/>
          <p:nvPr/>
        </p:nvSpPr>
        <p:spPr>
          <a:xfrm>
            <a:off x="1254314" y="388022"/>
            <a:ext cx="9931167" cy="4385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34"/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Prenez vos ardoises et vos livrets de français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B4120C3E-68FC-9D86-45DB-1E5CCE50FB26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80561" y="342900"/>
            <a:ext cx="1072972" cy="992461"/>
          </a:xfrm>
          <a:prstGeom prst="rect">
            <a:avLst/>
          </a:prstGeom>
          <a:ln w="19050"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grpSp>
        <p:nvGrpSpPr>
          <p:cNvPr id="7" name="Groupe 6">
            <a:extLst>
              <a:ext uri="{FF2B5EF4-FFF2-40B4-BE49-F238E27FC236}">
                <a16:creationId xmlns:a16="http://schemas.microsoft.com/office/drawing/2014/main" id="{7A0F5B73-4673-B158-7158-DF81D6459657}"/>
              </a:ext>
            </a:extLst>
          </p:cNvPr>
          <p:cNvGrpSpPr/>
          <p:nvPr/>
        </p:nvGrpSpPr>
        <p:grpSpPr>
          <a:xfrm>
            <a:off x="989239" y="3859170"/>
            <a:ext cx="11506508" cy="3533358"/>
            <a:chOff x="-3805047" y="3869835"/>
            <a:chExt cx="6297262" cy="2753069"/>
          </a:xfrm>
        </p:grpSpPr>
        <p:sp>
          <p:nvSpPr>
            <p:cNvPr id="9" name="Rectangle : coins arrondis 18 - 2">
              <a:extLst>
                <a:ext uri="{FF2B5EF4-FFF2-40B4-BE49-F238E27FC236}">
                  <a16:creationId xmlns:a16="http://schemas.microsoft.com/office/drawing/2014/main" id="{06AE3FB6-617E-30CE-17D9-E4944BB22D51}"/>
                </a:ext>
              </a:extLst>
            </p:cNvPr>
            <p:cNvSpPr/>
            <p:nvPr/>
          </p:nvSpPr>
          <p:spPr>
            <a:xfrm flipH="1">
              <a:off x="556072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endPara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10" name="Rectangle : coins arrondis 18 - 2">
              <a:extLst>
                <a:ext uri="{FF2B5EF4-FFF2-40B4-BE49-F238E27FC236}">
                  <a16:creationId xmlns:a16="http://schemas.microsoft.com/office/drawing/2014/main" id="{AD7D1A10-A7C4-A797-618D-2504E07EB108}"/>
                </a:ext>
              </a:extLst>
            </p:cNvPr>
            <p:cNvSpPr/>
            <p:nvPr/>
          </p:nvSpPr>
          <p:spPr>
            <a:xfrm flipH="1">
              <a:off x="556072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50000"/>
              </a:schemeClr>
            </a:solidFill>
            <a:ln>
              <a:solidFill>
                <a:schemeClr val="bg1">
                  <a:lumMod val="65000"/>
                </a:schemeClr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r>
                <a:rPr kumimoji="0" lang="fr-FR" sz="40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rPr>
                <a:t>Livret </a:t>
              </a:r>
            </a:p>
          </p:txBody>
        </p:sp>
        <p:sp>
          <p:nvSpPr>
            <p:cNvPr id="11" name="Rectangle : coins arrondis 18 - 2">
              <a:extLst>
                <a:ext uri="{FF2B5EF4-FFF2-40B4-BE49-F238E27FC236}">
                  <a16:creationId xmlns:a16="http://schemas.microsoft.com/office/drawing/2014/main" id="{2DB4658C-20DC-72AA-17DA-FB2A1D58EE00}"/>
                </a:ext>
              </a:extLst>
            </p:cNvPr>
            <p:cNvSpPr/>
            <p:nvPr/>
          </p:nvSpPr>
          <p:spPr>
            <a:xfrm flipH="1">
              <a:off x="-1634079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endPara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12" name="Rectangle : coins arrondis 18 - 2">
              <a:extLst>
                <a:ext uri="{FF2B5EF4-FFF2-40B4-BE49-F238E27FC236}">
                  <a16:creationId xmlns:a16="http://schemas.microsoft.com/office/drawing/2014/main" id="{5BCD92FE-BC16-F3AC-6E4B-C0BFF7AC5F18}"/>
                </a:ext>
              </a:extLst>
            </p:cNvPr>
            <p:cNvSpPr/>
            <p:nvPr/>
          </p:nvSpPr>
          <p:spPr>
            <a:xfrm flipH="1">
              <a:off x="-1634079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50000"/>
              </a:schemeClr>
            </a:solidFill>
            <a:ln>
              <a:solidFill>
                <a:schemeClr val="bg1">
                  <a:lumMod val="65000"/>
                </a:schemeClr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r>
                <a:rPr kumimoji="0" lang="fr-FR" sz="40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rPr>
                <a:t>Cahier </a:t>
              </a:r>
            </a:p>
          </p:txBody>
        </p:sp>
        <p:sp>
          <p:nvSpPr>
            <p:cNvPr id="14" name="Rectangle : coins arrondis 18 - 2">
              <a:extLst>
                <a:ext uri="{FF2B5EF4-FFF2-40B4-BE49-F238E27FC236}">
                  <a16:creationId xmlns:a16="http://schemas.microsoft.com/office/drawing/2014/main" id="{BAFD3358-AABE-DF7E-98AA-2F20F273668D}"/>
                </a:ext>
              </a:extLst>
            </p:cNvPr>
            <p:cNvSpPr/>
            <p:nvPr/>
          </p:nvSpPr>
          <p:spPr>
            <a:xfrm flipH="1">
              <a:off x="-3805046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endPara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24" name="Rectangle : coins arrondis 18 - 2">
              <a:extLst>
                <a:ext uri="{FF2B5EF4-FFF2-40B4-BE49-F238E27FC236}">
                  <a16:creationId xmlns:a16="http://schemas.microsoft.com/office/drawing/2014/main" id="{62035628-88FB-2BF2-F5C3-E93661715A72}"/>
                </a:ext>
              </a:extLst>
            </p:cNvPr>
            <p:cNvSpPr/>
            <p:nvPr/>
          </p:nvSpPr>
          <p:spPr>
            <a:xfrm flipH="1">
              <a:off x="-3805047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50000"/>
              </a:schemeClr>
            </a:solidFill>
            <a:ln>
              <a:solidFill>
                <a:schemeClr val="bg1">
                  <a:lumMod val="65000"/>
                </a:schemeClr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r>
                <a:rPr kumimoji="0" lang="fr-FR" sz="40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rPr>
                <a:t>Ardoise </a:t>
              </a:r>
            </a:p>
          </p:txBody>
        </p:sp>
      </p:grpSp>
      <p:pic>
        <p:nvPicPr>
          <p:cNvPr id="26" name="Image 25">
            <a:extLst>
              <a:ext uri="{FF2B5EF4-FFF2-40B4-BE49-F238E27FC236}">
                <a16:creationId xmlns:a16="http://schemas.microsoft.com/office/drawing/2014/main" id="{F9355F0F-29F7-D4CB-8F41-4832BC021093}"/>
              </a:ext>
            </a:extLst>
          </p:cNvPr>
          <p:cNvPicPr>
            <a:picLocks noChangeAspect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661914" y="4272070"/>
            <a:ext cx="2053088" cy="1905077"/>
          </a:xfrm>
          <a:prstGeom prst="rect">
            <a:avLst/>
          </a:prstGeom>
        </p:spPr>
      </p:pic>
      <p:pic>
        <p:nvPicPr>
          <p:cNvPr id="28" name="Image 27" descr="Une image contenant dessin humoristique, dessin, capture d’écran, Dessin d’enfant&#10;&#10;Description générée automatiquement">
            <a:extLst>
              <a:ext uri="{FF2B5EF4-FFF2-40B4-BE49-F238E27FC236}">
                <a16:creationId xmlns:a16="http://schemas.microsoft.com/office/drawing/2014/main" id="{3BA58975-B1CB-DD2C-423A-C5CAADDF8630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731" t="56294" r="43963" b="7778"/>
          <a:stretch/>
        </p:blipFill>
        <p:spPr>
          <a:xfrm>
            <a:off x="6141044" y="4509253"/>
            <a:ext cx="1433911" cy="1611393"/>
          </a:xfrm>
          <a:prstGeom prst="rect">
            <a:avLst/>
          </a:prstGeom>
        </p:spPr>
      </p:pic>
      <p:graphicFrame>
        <p:nvGraphicFramePr>
          <p:cNvPr id="30" name="Tableau 29">
            <a:extLst>
              <a:ext uri="{FF2B5EF4-FFF2-40B4-BE49-F238E27FC236}">
                <a16:creationId xmlns:a16="http://schemas.microsoft.com/office/drawing/2014/main" id="{F0D41098-A5F4-87AE-34B2-534A72BD6D7C}"/>
              </a:ext>
            </a:extLst>
          </p:cNvPr>
          <p:cNvGraphicFramePr>
            <a:graphicFrameLocks noGrp="1"/>
          </p:cNvGraphicFramePr>
          <p:nvPr>
            <p:custDataLst>
              <p:tags r:id="rId3"/>
            </p:custDataLst>
            <p:extLst>
              <p:ext uri="{D42A27DB-BD31-4B8C-83A1-F6EECF244321}">
                <p14:modId xmlns:p14="http://schemas.microsoft.com/office/powerpoint/2010/main" val="694588888"/>
              </p:ext>
            </p:extLst>
          </p:nvPr>
        </p:nvGraphicFramePr>
        <p:xfrm>
          <a:off x="1" y="-64418"/>
          <a:ext cx="13716000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4891877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51589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700534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2000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2" name="Image 1">
            <a:extLst>
              <a:ext uri="{FF2B5EF4-FFF2-40B4-BE49-F238E27FC236}">
                <a16:creationId xmlns:a16="http://schemas.microsoft.com/office/drawing/2014/main" id="{A7E8A605-0F35-0036-991E-BDF3EA34E416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9498585" y="4157168"/>
            <a:ext cx="2456556" cy="21348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856560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3ADDE4D-70E6-A77C-8F7A-9853D612F4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A352B4E5-DF5C-71D8-950C-AC71E9583078}"/>
              </a:ext>
            </a:extLst>
          </p:cNvPr>
          <p:cNvSpPr/>
          <p:nvPr/>
        </p:nvSpPr>
        <p:spPr>
          <a:xfrm>
            <a:off x="1" y="-56495"/>
            <a:ext cx="13715999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endParaRPr lang="fr-MA" sz="857" dirty="0">
              <a:latin typeface="Dosis" pitchFamily="2" charset="0"/>
            </a:endParaRP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42593E7C-BBD8-FF81-D60F-F45BC533BDF4}"/>
              </a:ext>
            </a:extLst>
          </p:cNvPr>
          <p:cNvSpPr txBox="1"/>
          <p:nvPr/>
        </p:nvSpPr>
        <p:spPr>
          <a:xfrm>
            <a:off x="4806501" y="8599489"/>
            <a:ext cx="3742158" cy="19992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746"/>
              </a:lnSpc>
              <a:spcBef>
                <a:spcPct val="0"/>
              </a:spcBef>
            </a:pPr>
            <a:r>
              <a:rPr lang="en-US" sz="1248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sp>
        <p:nvSpPr>
          <p:cNvPr id="3" name="Ellipse 2">
            <a:extLst>
              <a:ext uri="{FF2B5EF4-FFF2-40B4-BE49-F238E27FC236}">
                <a16:creationId xmlns:a16="http://schemas.microsoft.com/office/drawing/2014/main" id="{845F961A-9D37-EC65-CA2D-DCFBDB9AA6C6}"/>
              </a:ext>
            </a:extLst>
          </p:cNvPr>
          <p:cNvSpPr/>
          <p:nvPr/>
        </p:nvSpPr>
        <p:spPr>
          <a:xfrm>
            <a:off x="2857500" y="1487584"/>
            <a:ext cx="8001000" cy="7924800"/>
          </a:xfrm>
          <a:prstGeom prst="ellipse">
            <a:avLst/>
          </a:prstGeom>
          <a:solidFill>
            <a:schemeClr val="bg2">
              <a:lumMod val="75000"/>
              <a:alpha val="58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r>
              <a: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Dictée flash</a:t>
            </a: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r>
              <a: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</a:p>
        </p:txBody>
      </p:sp>
      <p:sp>
        <p:nvSpPr>
          <p:cNvPr id="7" name="TextBox 7">
            <a:extLst>
              <a:ext uri="{FF2B5EF4-FFF2-40B4-BE49-F238E27FC236}">
                <a16:creationId xmlns:a16="http://schemas.microsoft.com/office/drawing/2014/main" id="{CC0ABD8D-7790-A7E5-6F5A-4DAACFA2A94B}"/>
              </a:ext>
            </a:extLst>
          </p:cNvPr>
          <p:cNvSpPr txBox="1"/>
          <p:nvPr/>
        </p:nvSpPr>
        <p:spPr>
          <a:xfrm>
            <a:off x="4114800" y="5431937"/>
            <a:ext cx="5791201" cy="81945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>
              <a:lnSpc>
                <a:spcPts val="6911"/>
              </a:lnSpc>
              <a:spcAft>
                <a:spcPts val="900"/>
              </a:spcAft>
              <a:defRPr/>
            </a:pPr>
            <a:r>
              <a:rPr lang="fr-MA" sz="5400" b="1" dirty="0">
                <a:solidFill>
                  <a:schemeClr val="bg2">
                    <a:lumMod val="50000"/>
                  </a:schemeClr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mots simples</a:t>
            </a:r>
            <a:endParaRPr lang="fr-FR" sz="5400" b="1" dirty="0">
              <a:solidFill>
                <a:schemeClr val="bg2">
                  <a:lumMod val="50000"/>
                </a:schemeClr>
              </a:solidFill>
              <a:latin typeface="Dosis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grpSp>
        <p:nvGrpSpPr>
          <p:cNvPr id="6" name="Groupe 5">
            <a:extLst>
              <a:ext uri="{FF2B5EF4-FFF2-40B4-BE49-F238E27FC236}">
                <a16:creationId xmlns:a16="http://schemas.microsoft.com/office/drawing/2014/main" id="{C990A38F-5DE4-91E9-A9A9-6F6B144FA0F7}"/>
              </a:ext>
            </a:extLst>
          </p:cNvPr>
          <p:cNvGrpSpPr/>
          <p:nvPr/>
        </p:nvGrpSpPr>
        <p:grpSpPr>
          <a:xfrm>
            <a:off x="13855" y="190500"/>
            <a:ext cx="2240841" cy="841410"/>
            <a:chOff x="3663231" y="3540342"/>
            <a:chExt cx="1066274" cy="385540"/>
          </a:xfrm>
        </p:grpSpPr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376B2470-AC12-D2F7-77D5-B7F461CB3592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4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10" name="Picture 2">
              <a:extLst>
                <a:ext uri="{FF2B5EF4-FFF2-40B4-BE49-F238E27FC236}">
                  <a16:creationId xmlns:a16="http://schemas.microsoft.com/office/drawing/2014/main" id="{21E691FD-0A56-3EF4-352D-FDA8A9E35C4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1" name="ZoneTexte 10">
              <a:extLst>
                <a:ext uri="{FF2B5EF4-FFF2-40B4-BE49-F238E27FC236}">
                  <a16:creationId xmlns:a16="http://schemas.microsoft.com/office/drawing/2014/main" id="{0BB8EE05-52A4-9831-A716-E0E5D55747E6}"/>
                </a:ext>
              </a:extLst>
            </p:cNvPr>
            <p:cNvSpPr txBox="1"/>
            <p:nvPr/>
          </p:nvSpPr>
          <p:spPr>
            <a:xfrm>
              <a:off x="3981318" y="3619032"/>
              <a:ext cx="748187" cy="21153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>
                <a:defRPr/>
              </a:pPr>
              <a:r>
                <a:rPr lang="fr-MA" sz="2400" b="1" dirty="0">
                  <a:solidFill>
                    <a:srgbClr val="106585"/>
                  </a:solidFill>
                  <a:latin typeface="Dosis" pitchFamily="2" charset="0"/>
                </a:rPr>
                <a:t>10 min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5075915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CC759CD-A6C6-C82C-3FE8-97A9307808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00CB42E0-36D9-507B-D496-D059B272F4CE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7038214C-2CB6-5DDD-B475-0C9BC62971C3}"/>
              </a:ext>
            </a:extLst>
          </p:cNvPr>
          <p:cNvSpPr/>
          <p:nvPr/>
        </p:nvSpPr>
        <p:spPr>
          <a:xfrm>
            <a:off x="499634" y="605596"/>
            <a:ext cx="12950412" cy="9338503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4" algn="ctr" defTabSz="685834"/>
            <a:r>
              <a:rPr lang="fr-MA" sz="8000" b="1" dirty="0">
                <a:solidFill>
                  <a:srgbClr val="106585"/>
                </a:solidFill>
                <a:latin typeface="Dosis" pitchFamily="2" charset="0"/>
              </a:rPr>
              <a:t>jupe-karaté-mot </a:t>
            </a: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7C8C984-3430-8910-301F-1ACDE3C2BFAB}"/>
              </a:ext>
            </a:extLst>
          </p:cNvPr>
          <p:cNvSpPr/>
          <p:nvPr/>
        </p:nvSpPr>
        <p:spPr>
          <a:xfrm>
            <a:off x="499634" y="627985"/>
            <a:ext cx="12978987" cy="1142999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97FDD177-3F08-0EAF-D8B3-29681056CAC6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70027" y="487304"/>
            <a:ext cx="1446339" cy="1442600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337BB980-AA70-F51F-22E6-ED183D56DDE3}"/>
              </a:ext>
            </a:extLst>
          </p:cNvPr>
          <p:cNvSpPr txBox="1"/>
          <p:nvPr/>
        </p:nvSpPr>
        <p:spPr>
          <a:xfrm>
            <a:off x="1435439" y="605597"/>
            <a:ext cx="993116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34"/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Je vais vous dicter quelques mots.</a:t>
            </a:r>
          </a:p>
          <a:p>
            <a:pPr defTabSz="685834"/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Ecoutez bien , soyez attentifs.</a:t>
            </a:r>
          </a:p>
        </p:txBody>
      </p:sp>
      <p:pic>
        <p:nvPicPr>
          <p:cNvPr id="4" name="Image 3" descr="Une image contenant croquis, dessin, illustration, Visage humain&#10;&#10;Le contenu généré par l’IA peut être incorrect.">
            <a:extLst>
              <a:ext uri="{FF2B5EF4-FFF2-40B4-BE49-F238E27FC236}">
                <a16:creationId xmlns:a16="http://schemas.microsoft.com/office/drawing/2014/main" id="{AC28EE45-108E-970C-CB36-57E4FBA10358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0DD"/>
              </a:clrFrom>
              <a:clrTo>
                <a:srgbClr val="FFF0D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3474" y="4299188"/>
            <a:ext cx="4654805" cy="5292378"/>
          </a:xfrm>
          <a:prstGeom prst="rect">
            <a:avLst/>
          </a:prstGeom>
        </p:spPr>
      </p:pic>
      <p:sp>
        <p:nvSpPr>
          <p:cNvPr id="5" name="Bulle narrative : rectangle à coins arrondis 4">
            <a:extLst>
              <a:ext uri="{FF2B5EF4-FFF2-40B4-BE49-F238E27FC236}">
                <a16:creationId xmlns:a16="http://schemas.microsoft.com/office/drawing/2014/main" id="{6AA237A9-08AC-3541-E414-3EA1D88EC691}"/>
              </a:ext>
            </a:extLst>
          </p:cNvPr>
          <p:cNvSpPr/>
          <p:nvPr/>
        </p:nvSpPr>
        <p:spPr>
          <a:xfrm>
            <a:off x="3505200" y="3264645"/>
            <a:ext cx="8890265" cy="4020403"/>
          </a:xfrm>
          <a:prstGeom prst="wedgeRoundRectCallout">
            <a:avLst>
              <a:gd name="adj1" fmla="val -48392"/>
              <a:gd name="adj2" fmla="val -18782"/>
              <a:gd name="adj3" fmla="val 16667"/>
            </a:avLst>
          </a:prstGeom>
          <a:noFill/>
          <a:ln w="57150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200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17" name="Groupe 16">
            <a:extLst>
              <a:ext uri="{FF2B5EF4-FFF2-40B4-BE49-F238E27FC236}">
                <a16:creationId xmlns:a16="http://schemas.microsoft.com/office/drawing/2014/main" id="{5B5B7631-9A7C-BAEB-D6D8-D8805E1904EE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18" name="Rectangle : coins arrondis 17">
              <a:extLst>
                <a:ext uri="{FF2B5EF4-FFF2-40B4-BE49-F238E27FC236}">
                  <a16:creationId xmlns:a16="http://schemas.microsoft.com/office/drawing/2014/main" id="{114B56F9-10AD-ADB5-B6DB-8C9AA4235E3E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19" name="Rectangle : coins arrondis 18">
              <a:extLst>
                <a:ext uri="{FF2B5EF4-FFF2-40B4-BE49-F238E27FC236}">
                  <a16:creationId xmlns:a16="http://schemas.microsoft.com/office/drawing/2014/main" id="{CDA18739-92E0-DAE5-52F9-FBD385F8C539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20" name="Rectangle : coins arrondis 19">
              <a:extLst>
                <a:ext uri="{FF2B5EF4-FFF2-40B4-BE49-F238E27FC236}">
                  <a16:creationId xmlns:a16="http://schemas.microsoft.com/office/drawing/2014/main" id="{8C264DC7-3D24-49A1-C655-9B02619BBC7D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21" name="Rectangle : coins arrondis 20">
              <a:extLst>
                <a:ext uri="{FF2B5EF4-FFF2-40B4-BE49-F238E27FC236}">
                  <a16:creationId xmlns:a16="http://schemas.microsoft.com/office/drawing/2014/main" id="{A71D67F9-558B-A9E1-68C8-F3B6C5FA5EF4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22" name="Rectangle : coins arrondis 21">
              <a:extLst>
                <a:ext uri="{FF2B5EF4-FFF2-40B4-BE49-F238E27FC236}">
                  <a16:creationId xmlns:a16="http://schemas.microsoft.com/office/drawing/2014/main" id="{E2F61C64-8FF6-B939-5EA8-DFB766C89008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43EB06B5-BEDE-3920-24A8-5DEAF95EA6C7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6" name="Graphique 5">
            <a:extLst>
              <a:ext uri="{FF2B5EF4-FFF2-40B4-BE49-F238E27FC236}">
                <a16:creationId xmlns:a16="http://schemas.microsoft.com/office/drawing/2014/main" id="{FC703C77-297F-A3CA-E555-577D7BB188A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5984968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3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4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6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8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3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3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8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3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3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3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3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25099</TotalTime>
  <Words>1754</Words>
  <Application>Microsoft Office PowerPoint</Application>
  <PresentationFormat>Personnalisé</PresentationFormat>
  <Paragraphs>356</Paragraphs>
  <Slides>44</Slides>
  <Notes>2</Notes>
  <HiddenSlides>0</HiddenSlides>
  <MMClips>0</MMClips>
  <ScaleCrop>false</ScaleCrop>
  <HeadingPairs>
    <vt:vector size="6" baseType="variant">
      <vt:variant>
        <vt:lpstr>Polices utilisées</vt:lpstr>
      </vt:variant>
      <vt:variant>
        <vt:i4>8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44</vt:i4>
      </vt:variant>
    </vt:vector>
  </HeadingPairs>
  <TitlesOfParts>
    <vt:vector size="53" baseType="lpstr">
      <vt:lpstr>Carelia</vt:lpstr>
      <vt:lpstr>Calibri</vt:lpstr>
      <vt:lpstr>Arial</vt:lpstr>
      <vt:lpstr>A Massir Ballpoint</vt:lpstr>
      <vt:lpstr>Arimo Italics</vt:lpstr>
      <vt:lpstr>Microsoft Uighur</vt:lpstr>
      <vt:lpstr>Dosis</vt:lpstr>
      <vt:lpstr>Abadi</vt:lpstr>
      <vt:lpstr>Office Theme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White Illustrative Creative Literature Project Presentation</dc:title>
  <dc:creator>youssef saadani</dc:creator>
  <cp:lastModifiedBy>AMAADID RACHID</cp:lastModifiedBy>
  <cp:revision>768</cp:revision>
  <dcterms:created xsi:type="dcterms:W3CDTF">2006-08-16T00:00:00Z</dcterms:created>
  <dcterms:modified xsi:type="dcterms:W3CDTF">2025-09-19T21:58:01Z</dcterms:modified>
  <dc:identifier>DAFtlvZnwz4</dc:identifier>
</cp:coreProperties>
</file>